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56" r:id="rId3"/>
    <p:sldId id="257"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00A4AD-B9AC-4BB1-8944-46265EC3393F}"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pPr rtl="1"/>
          <a:endParaRPr lang="ar-SA"/>
        </a:p>
      </dgm:t>
    </dgm:pt>
    <dgm:pt modelId="{3AA0EF91-70B6-4AE8-97FC-153CC277742C}">
      <dgm:prSet phldrT="[نص]"/>
      <dgm:spPr/>
      <dgm:t>
        <a:bodyPr/>
        <a:lstStyle/>
        <a:p>
          <a:pPr rtl="1"/>
          <a:r>
            <a:rPr lang="ar-SA" dirty="0" smtClean="0"/>
            <a:t>تنقسم إلى</a:t>
          </a:r>
          <a:endParaRPr lang="ar-SA" dirty="0"/>
        </a:p>
      </dgm:t>
    </dgm:pt>
    <dgm:pt modelId="{226D0AFE-2F68-4654-9C55-DD30BDDDD83A}" type="parTrans" cxnId="{A3A4DFEF-DF0D-4AEC-B08E-F7620057301F}">
      <dgm:prSet/>
      <dgm:spPr/>
      <dgm:t>
        <a:bodyPr/>
        <a:lstStyle/>
        <a:p>
          <a:pPr rtl="1"/>
          <a:endParaRPr lang="ar-SA"/>
        </a:p>
      </dgm:t>
    </dgm:pt>
    <dgm:pt modelId="{576FC629-1F5B-4D1C-8CCC-F97666B0DDEF}" type="sibTrans" cxnId="{A3A4DFEF-DF0D-4AEC-B08E-F7620057301F}">
      <dgm:prSet/>
      <dgm:spPr/>
      <dgm:t>
        <a:bodyPr/>
        <a:lstStyle/>
        <a:p>
          <a:pPr rtl="1"/>
          <a:endParaRPr lang="ar-SA"/>
        </a:p>
      </dgm:t>
    </dgm:pt>
    <dgm:pt modelId="{37C4DD28-2335-46FD-B81B-30A78EDCB198}">
      <dgm:prSet phldrT="[نص]" custT="1"/>
      <dgm:spPr/>
      <dgm:t>
        <a:bodyPr/>
        <a:lstStyle/>
        <a:p>
          <a:pPr rtl="1"/>
          <a:r>
            <a:rPr lang="ar-SA" sz="3600" dirty="0" smtClean="0"/>
            <a:t>صفات ذاتية:</a:t>
          </a:r>
        </a:p>
        <a:p>
          <a:pPr rtl="1"/>
          <a:r>
            <a:rPr lang="ar-SA" sz="3000" dirty="0" smtClean="0"/>
            <a:t>الملازمة للحرف لا تفارقه</a:t>
          </a:r>
        </a:p>
        <a:p>
          <a:pPr rtl="1"/>
          <a:r>
            <a:rPr lang="ar-SA" sz="3000" dirty="0" smtClean="0"/>
            <a:t>مثل: القلقلة والشدة</a:t>
          </a:r>
          <a:endParaRPr lang="ar-SA" sz="3000" dirty="0"/>
        </a:p>
      </dgm:t>
    </dgm:pt>
    <dgm:pt modelId="{B6C573F2-190F-4433-A730-B739523985FD}" type="parTrans" cxnId="{B9FA6FAF-F268-46D1-BA1E-7F93148FB31D}">
      <dgm:prSet/>
      <dgm:spPr/>
      <dgm:t>
        <a:bodyPr/>
        <a:lstStyle/>
        <a:p>
          <a:pPr rtl="1"/>
          <a:endParaRPr lang="ar-SA"/>
        </a:p>
      </dgm:t>
    </dgm:pt>
    <dgm:pt modelId="{E924D213-6865-4AC9-9B30-391FD50FDAD5}" type="sibTrans" cxnId="{B9FA6FAF-F268-46D1-BA1E-7F93148FB31D}">
      <dgm:prSet/>
      <dgm:spPr/>
      <dgm:t>
        <a:bodyPr/>
        <a:lstStyle/>
        <a:p>
          <a:pPr rtl="1"/>
          <a:endParaRPr lang="ar-SA"/>
        </a:p>
      </dgm:t>
    </dgm:pt>
    <dgm:pt modelId="{A0C1983B-C6C0-41C3-888C-E9611ECC552B}">
      <dgm:prSet custT="1"/>
      <dgm:spPr/>
      <dgm:t>
        <a:bodyPr/>
        <a:lstStyle/>
        <a:p>
          <a:pPr rtl="1"/>
          <a:r>
            <a:rPr lang="ar-SA" sz="4000" dirty="0" smtClean="0"/>
            <a:t>صفات عرضية:</a:t>
          </a:r>
        </a:p>
        <a:p>
          <a:pPr rtl="1"/>
          <a:r>
            <a:rPr lang="ar-SA" sz="3300" dirty="0" smtClean="0"/>
            <a:t>تلحق الحرف أحيانا وتفارقه أحيانا</a:t>
          </a:r>
        </a:p>
        <a:p>
          <a:pPr rtl="1"/>
          <a:r>
            <a:rPr lang="ar-SA" sz="3300" dirty="0" smtClean="0"/>
            <a:t>مثل: التفخيم والترقيق</a:t>
          </a:r>
          <a:endParaRPr lang="ar-SA" sz="3300" dirty="0"/>
        </a:p>
      </dgm:t>
    </dgm:pt>
    <dgm:pt modelId="{05418A14-B0C7-4C97-AA92-14BBF5AAC36A}" type="parTrans" cxnId="{0B52BC04-C4AA-4C5C-8738-3544BC32B05A}">
      <dgm:prSet/>
      <dgm:spPr/>
      <dgm:t>
        <a:bodyPr/>
        <a:lstStyle/>
        <a:p>
          <a:pPr rtl="1"/>
          <a:endParaRPr lang="ar-SA"/>
        </a:p>
      </dgm:t>
    </dgm:pt>
    <dgm:pt modelId="{31A9B363-C58E-427D-8995-DB1A132202EC}" type="sibTrans" cxnId="{0B52BC04-C4AA-4C5C-8738-3544BC32B05A}">
      <dgm:prSet/>
      <dgm:spPr/>
      <dgm:t>
        <a:bodyPr/>
        <a:lstStyle/>
        <a:p>
          <a:pPr rtl="1"/>
          <a:endParaRPr lang="ar-SA"/>
        </a:p>
      </dgm:t>
    </dgm:pt>
    <dgm:pt modelId="{19DBB37A-5F6A-460B-B567-C16E8ACABEC3}" type="pres">
      <dgm:prSet presAssocID="{3900A4AD-B9AC-4BB1-8944-46265EC3393F}" presName="Name0" presStyleCnt="0">
        <dgm:presLayoutVars>
          <dgm:chPref val="1"/>
          <dgm:dir/>
          <dgm:animOne val="branch"/>
          <dgm:animLvl val="lvl"/>
          <dgm:resizeHandles val="exact"/>
        </dgm:presLayoutVars>
      </dgm:prSet>
      <dgm:spPr/>
    </dgm:pt>
    <dgm:pt modelId="{857434A0-0DE8-4083-8EFC-653E629DB6F1}" type="pres">
      <dgm:prSet presAssocID="{3AA0EF91-70B6-4AE8-97FC-153CC277742C}" presName="root1" presStyleCnt="0"/>
      <dgm:spPr/>
    </dgm:pt>
    <dgm:pt modelId="{FFBCDE7A-1DF3-4AE3-A336-147C665E1491}" type="pres">
      <dgm:prSet presAssocID="{3AA0EF91-70B6-4AE8-97FC-153CC277742C}" presName="LevelOneTextNode" presStyleLbl="node0" presStyleIdx="0" presStyleCnt="1">
        <dgm:presLayoutVars>
          <dgm:chPref val="3"/>
        </dgm:presLayoutVars>
      </dgm:prSet>
      <dgm:spPr/>
    </dgm:pt>
    <dgm:pt modelId="{E110FC19-CD22-41D1-8E9F-77A61BA0159C}" type="pres">
      <dgm:prSet presAssocID="{3AA0EF91-70B6-4AE8-97FC-153CC277742C}" presName="level2hierChild" presStyleCnt="0"/>
      <dgm:spPr/>
    </dgm:pt>
    <dgm:pt modelId="{20B58C55-E166-4014-A9AF-2ECAB8705127}" type="pres">
      <dgm:prSet presAssocID="{B6C573F2-190F-4433-A730-B739523985FD}" presName="conn2-1" presStyleLbl="parChTrans1D2" presStyleIdx="0" presStyleCnt="2"/>
      <dgm:spPr/>
    </dgm:pt>
    <dgm:pt modelId="{5C20B2F0-DDB6-420D-8721-B829DF9B320A}" type="pres">
      <dgm:prSet presAssocID="{B6C573F2-190F-4433-A730-B739523985FD}" presName="connTx" presStyleLbl="parChTrans1D2" presStyleIdx="0" presStyleCnt="2"/>
      <dgm:spPr/>
    </dgm:pt>
    <dgm:pt modelId="{A2E2482B-C23C-4192-BB2D-9E2CD8F3D1C4}" type="pres">
      <dgm:prSet presAssocID="{37C4DD28-2335-46FD-B81B-30A78EDCB198}" presName="root2" presStyleCnt="0"/>
      <dgm:spPr/>
    </dgm:pt>
    <dgm:pt modelId="{99FEEFF5-7612-459A-9951-10F5780C28D0}" type="pres">
      <dgm:prSet presAssocID="{37C4DD28-2335-46FD-B81B-30A78EDCB198}" presName="LevelTwoTextNode" presStyleLbl="node2" presStyleIdx="0" presStyleCnt="2" custScaleX="160400" custScaleY="234947" custLinFactY="-13837" custLinFactNeighborX="-773" custLinFactNeighborY="-100000">
        <dgm:presLayoutVars>
          <dgm:chPref val="3"/>
        </dgm:presLayoutVars>
      </dgm:prSet>
      <dgm:spPr/>
    </dgm:pt>
    <dgm:pt modelId="{71F14185-9950-4C27-BD40-CF1EF5B667FA}" type="pres">
      <dgm:prSet presAssocID="{37C4DD28-2335-46FD-B81B-30A78EDCB198}" presName="level3hierChild" presStyleCnt="0"/>
      <dgm:spPr/>
    </dgm:pt>
    <dgm:pt modelId="{737268E8-00B3-4954-A822-50883AB32ECF}" type="pres">
      <dgm:prSet presAssocID="{05418A14-B0C7-4C97-AA92-14BBF5AAC36A}" presName="conn2-1" presStyleLbl="parChTrans1D2" presStyleIdx="1" presStyleCnt="2"/>
      <dgm:spPr/>
    </dgm:pt>
    <dgm:pt modelId="{380FEC33-B6A2-4F9D-A6DF-18EE6A5321BB}" type="pres">
      <dgm:prSet presAssocID="{05418A14-B0C7-4C97-AA92-14BBF5AAC36A}" presName="connTx" presStyleLbl="parChTrans1D2" presStyleIdx="1" presStyleCnt="2"/>
      <dgm:spPr/>
    </dgm:pt>
    <dgm:pt modelId="{8734FD49-F680-4850-89CE-9E5426F0F9E5}" type="pres">
      <dgm:prSet presAssocID="{A0C1983B-C6C0-41C3-888C-E9611ECC552B}" presName="root2" presStyleCnt="0"/>
      <dgm:spPr/>
    </dgm:pt>
    <dgm:pt modelId="{F7F19E75-AEAE-4BF5-90D7-C17814D00489}" type="pres">
      <dgm:prSet presAssocID="{A0C1983B-C6C0-41C3-888C-E9611ECC552B}" presName="LevelTwoTextNode" presStyleLbl="node2" presStyleIdx="1" presStyleCnt="2" custScaleX="158854" custScaleY="193454">
        <dgm:presLayoutVars>
          <dgm:chPref val="3"/>
        </dgm:presLayoutVars>
      </dgm:prSet>
      <dgm:spPr/>
    </dgm:pt>
    <dgm:pt modelId="{7A086979-4B5B-4BF2-8B30-397E8058E09A}" type="pres">
      <dgm:prSet presAssocID="{A0C1983B-C6C0-41C3-888C-E9611ECC552B}" presName="level3hierChild" presStyleCnt="0"/>
      <dgm:spPr/>
    </dgm:pt>
  </dgm:ptLst>
  <dgm:cxnLst>
    <dgm:cxn modelId="{2ACC1A83-A7FD-4FD2-8E19-F9A435643D00}" type="presOf" srcId="{3AA0EF91-70B6-4AE8-97FC-153CC277742C}" destId="{FFBCDE7A-1DF3-4AE3-A336-147C665E1491}" srcOrd="0" destOrd="0" presId="urn:microsoft.com/office/officeart/2008/layout/HorizontalMultiLevelHierarchy"/>
    <dgm:cxn modelId="{A3A4DFEF-DF0D-4AEC-B08E-F7620057301F}" srcId="{3900A4AD-B9AC-4BB1-8944-46265EC3393F}" destId="{3AA0EF91-70B6-4AE8-97FC-153CC277742C}" srcOrd="0" destOrd="0" parTransId="{226D0AFE-2F68-4654-9C55-DD30BDDDD83A}" sibTransId="{576FC629-1F5B-4D1C-8CCC-F97666B0DDEF}"/>
    <dgm:cxn modelId="{9AAB547A-DDEE-4F6D-84D4-7BD46D71702B}" type="presOf" srcId="{B6C573F2-190F-4433-A730-B739523985FD}" destId="{20B58C55-E166-4014-A9AF-2ECAB8705127}" srcOrd="0" destOrd="0" presId="urn:microsoft.com/office/officeart/2008/layout/HorizontalMultiLevelHierarchy"/>
    <dgm:cxn modelId="{5BF21900-CD00-4B00-8D50-485F1AE3242B}" type="presOf" srcId="{3900A4AD-B9AC-4BB1-8944-46265EC3393F}" destId="{19DBB37A-5F6A-460B-B567-C16E8ACABEC3}" srcOrd="0" destOrd="0" presId="urn:microsoft.com/office/officeart/2008/layout/HorizontalMultiLevelHierarchy"/>
    <dgm:cxn modelId="{5DCE2CC7-5797-44E6-B274-15A5E0D056A7}" type="presOf" srcId="{B6C573F2-190F-4433-A730-B739523985FD}" destId="{5C20B2F0-DDB6-420D-8721-B829DF9B320A}" srcOrd="1" destOrd="0" presId="urn:microsoft.com/office/officeart/2008/layout/HorizontalMultiLevelHierarchy"/>
    <dgm:cxn modelId="{BF083273-DC2B-4B53-A5F0-832841131A5B}" type="presOf" srcId="{05418A14-B0C7-4C97-AA92-14BBF5AAC36A}" destId="{380FEC33-B6A2-4F9D-A6DF-18EE6A5321BB}" srcOrd="1" destOrd="0" presId="urn:microsoft.com/office/officeart/2008/layout/HorizontalMultiLevelHierarchy"/>
    <dgm:cxn modelId="{147AA31D-5A2B-40EC-89D6-A773CE097095}" type="presOf" srcId="{05418A14-B0C7-4C97-AA92-14BBF5AAC36A}" destId="{737268E8-00B3-4954-A822-50883AB32ECF}" srcOrd="0" destOrd="0" presId="urn:microsoft.com/office/officeart/2008/layout/HorizontalMultiLevelHierarchy"/>
    <dgm:cxn modelId="{B9FA6FAF-F268-46D1-BA1E-7F93148FB31D}" srcId="{3AA0EF91-70B6-4AE8-97FC-153CC277742C}" destId="{37C4DD28-2335-46FD-B81B-30A78EDCB198}" srcOrd="0" destOrd="0" parTransId="{B6C573F2-190F-4433-A730-B739523985FD}" sibTransId="{E924D213-6865-4AC9-9B30-391FD50FDAD5}"/>
    <dgm:cxn modelId="{3F84A702-22A1-40BA-B741-DFC0A6323636}" type="presOf" srcId="{A0C1983B-C6C0-41C3-888C-E9611ECC552B}" destId="{F7F19E75-AEAE-4BF5-90D7-C17814D00489}" srcOrd="0" destOrd="0" presId="urn:microsoft.com/office/officeart/2008/layout/HorizontalMultiLevelHierarchy"/>
    <dgm:cxn modelId="{8BABD26F-D573-4980-B479-21D54D0E986F}" type="presOf" srcId="{37C4DD28-2335-46FD-B81B-30A78EDCB198}" destId="{99FEEFF5-7612-459A-9951-10F5780C28D0}" srcOrd="0" destOrd="0" presId="urn:microsoft.com/office/officeart/2008/layout/HorizontalMultiLevelHierarchy"/>
    <dgm:cxn modelId="{0B52BC04-C4AA-4C5C-8738-3544BC32B05A}" srcId="{3AA0EF91-70B6-4AE8-97FC-153CC277742C}" destId="{A0C1983B-C6C0-41C3-888C-E9611ECC552B}" srcOrd="1" destOrd="0" parTransId="{05418A14-B0C7-4C97-AA92-14BBF5AAC36A}" sibTransId="{31A9B363-C58E-427D-8995-DB1A132202EC}"/>
    <dgm:cxn modelId="{33F77FC7-56AB-47B0-AC40-6BA253809F4B}" type="presParOf" srcId="{19DBB37A-5F6A-460B-B567-C16E8ACABEC3}" destId="{857434A0-0DE8-4083-8EFC-653E629DB6F1}" srcOrd="0" destOrd="0" presId="urn:microsoft.com/office/officeart/2008/layout/HorizontalMultiLevelHierarchy"/>
    <dgm:cxn modelId="{B6C845C1-DD69-40A9-8CE0-F23CA1CE1861}" type="presParOf" srcId="{857434A0-0DE8-4083-8EFC-653E629DB6F1}" destId="{FFBCDE7A-1DF3-4AE3-A336-147C665E1491}" srcOrd="0" destOrd="0" presId="urn:microsoft.com/office/officeart/2008/layout/HorizontalMultiLevelHierarchy"/>
    <dgm:cxn modelId="{90C2DA94-ADA4-4FDD-93E7-5DA9C99D3B76}" type="presParOf" srcId="{857434A0-0DE8-4083-8EFC-653E629DB6F1}" destId="{E110FC19-CD22-41D1-8E9F-77A61BA0159C}" srcOrd="1" destOrd="0" presId="urn:microsoft.com/office/officeart/2008/layout/HorizontalMultiLevelHierarchy"/>
    <dgm:cxn modelId="{B453CC84-E3F1-4D56-8F2C-78CA5AFF41AC}" type="presParOf" srcId="{E110FC19-CD22-41D1-8E9F-77A61BA0159C}" destId="{20B58C55-E166-4014-A9AF-2ECAB8705127}" srcOrd="0" destOrd="0" presId="urn:microsoft.com/office/officeart/2008/layout/HorizontalMultiLevelHierarchy"/>
    <dgm:cxn modelId="{12B5351E-CE6E-4473-B337-FFF257F36276}" type="presParOf" srcId="{20B58C55-E166-4014-A9AF-2ECAB8705127}" destId="{5C20B2F0-DDB6-420D-8721-B829DF9B320A}" srcOrd="0" destOrd="0" presId="urn:microsoft.com/office/officeart/2008/layout/HorizontalMultiLevelHierarchy"/>
    <dgm:cxn modelId="{5D0BCFEF-D5D1-4EAF-8C89-8EB1424B7E7D}" type="presParOf" srcId="{E110FC19-CD22-41D1-8E9F-77A61BA0159C}" destId="{A2E2482B-C23C-4192-BB2D-9E2CD8F3D1C4}" srcOrd="1" destOrd="0" presId="urn:microsoft.com/office/officeart/2008/layout/HorizontalMultiLevelHierarchy"/>
    <dgm:cxn modelId="{D1E36897-A2B8-43C2-946C-869B16F02B1A}" type="presParOf" srcId="{A2E2482B-C23C-4192-BB2D-9E2CD8F3D1C4}" destId="{99FEEFF5-7612-459A-9951-10F5780C28D0}" srcOrd="0" destOrd="0" presId="urn:microsoft.com/office/officeart/2008/layout/HorizontalMultiLevelHierarchy"/>
    <dgm:cxn modelId="{406760DA-08BE-4626-B988-E120A367FC27}" type="presParOf" srcId="{A2E2482B-C23C-4192-BB2D-9E2CD8F3D1C4}" destId="{71F14185-9950-4C27-BD40-CF1EF5B667FA}" srcOrd="1" destOrd="0" presId="urn:microsoft.com/office/officeart/2008/layout/HorizontalMultiLevelHierarchy"/>
    <dgm:cxn modelId="{8EC48920-B7C5-484C-80EE-73640400E000}" type="presParOf" srcId="{E110FC19-CD22-41D1-8E9F-77A61BA0159C}" destId="{737268E8-00B3-4954-A822-50883AB32ECF}" srcOrd="2" destOrd="0" presId="urn:microsoft.com/office/officeart/2008/layout/HorizontalMultiLevelHierarchy"/>
    <dgm:cxn modelId="{B125CF25-3A7D-4D59-B411-325B45E8DCC8}" type="presParOf" srcId="{737268E8-00B3-4954-A822-50883AB32ECF}" destId="{380FEC33-B6A2-4F9D-A6DF-18EE6A5321BB}" srcOrd="0" destOrd="0" presId="urn:microsoft.com/office/officeart/2008/layout/HorizontalMultiLevelHierarchy"/>
    <dgm:cxn modelId="{EEB41340-55C8-46AC-85C7-C618CB27E3FA}" type="presParOf" srcId="{E110FC19-CD22-41D1-8E9F-77A61BA0159C}" destId="{8734FD49-F680-4850-89CE-9E5426F0F9E5}" srcOrd="3" destOrd="0" presId="urn:microsoft.com/office/officeart/2008/layout/HorizontalMultiLevelHierarchy"/>
    <dgm:cxn modelId="{45414F88-4C73-442C-8B31-61F42FD6FB27}" type="presParOf" srcId="{8734FD49-F680-4850-89CE-9E5426F0F9E5}" destId="{F7F19E75-AEAE-4BF5-90D7-C17814D00489}" srcOrd="0" destOrd="0" presId="urn:microsoft.com/office/officeart/2008/layout/HorizontalMultiLevelHierarchy"/>
    <dgm:cxn modelId="{3BC5AE39-A8EB-47DB-9B0B-AB8471AA3AEF}" type="presParOf" srcId="{8734FD49-F680-4850-89CE-9E5426F0F9E5}" destId="{7A086979-4B5B-4BF2-8B30-397E8058E09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C13FAF-92F5-45BB-99C9-24E1C65EDE8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1BD0DA8C-6D36-4DBE-B5D5-CEA2E4720BBF}">
      <dgm:prSet phldrT="[نص]"/>
      <dgm:spPr/>
      <dgm:t>
        <a:bodyPr/>
        <a:lstStyle/>
        <a:p>
          <a:pPr rtl="1"/>
          <a:r>
            <a:rPr lang="ar-SA" b="1" dirty="0" smtClean="0">
              <a:solidFill>
                <a:prstClr val="black"/>
              </a:solidFill>
              <a:ea typeface="+mj-ea"/>
              <a:cs typeface="Times New Roman"/>
            </a:rPr>
            <a:t>صفات الحروف الذاتية</a:t>
          </a:r>
        </a:p>
      </dgm:t>
    </dgm:pt>
    <dgm:pt modelId="{6842E8FB-BD90-4B0B-9EE9-9548ECC3135C}" type="parTrans" cxnId="{CC155011-1338-41E5-850A-E4A2E87F2ED3}">
      <dgm:prSet/>
      <dgm:spPr/>
      <dgm:t>
        <a:bodyPr/>
        <a:lstStyle/>
        <a:p>
          <a:pPr rtl="1"/>
          <a:endParaRPr lang="ar-SA"/>
        </a:p>
      </dgm:t>
    </dgm:pt>
    <dgm:pt modelId="{9CA58E00-2535-4794-B95B-14756934221D}" type="sibTrans" cxnId="{CC155011-1338-41E5-850A-E4A2E87F2ED3}">
      <dgm:prSet/>
      <dgm:spPr/>
      <dgm:t>
        <a:bodyPr/>
        <a:lstStyle/>
        <a:p>
          <a:pPr rtl="1"/>
          <a:endParaRPr lang="ar-SA"/>
        </a:p>
      </dgm:t>
    </dgm:pt>
    <dgm:pt modelId="{05616AF6-A0FF-4286-8F52-34E156DA5340}">
      <dgm:prSet phldrT="[نص]"/>
      <dgm:spPr/>
      <dgm:t>
        <a:bodyPr/>
        <a:lstStyle/>
        <a:p>
          <a:pPr rtl="1"/>
          <a:r>
            <a:rPr lang="ar-SA" dirty="0" smtClean="0">
              <a:solidFill>
                <a:prstClr val="black"/>
              </a:solidFill>
              <a:ea typeface="+mj-ea"/>
              <a:cs typeface="Times New Roman"/>
            </a:rPr>
            <a:t>صفات متضادة</a:t>
          </a:r>
          <a:endParaRPr lang="ar-SA" dirty="0"/>
        </a:p>
      </dgm:t>
    </dgm:pt>
    <dgm:pt modelId="{39230C38-FB39-464B-8A48-19C052DDDC0B}" type="parTrans" cxnId="{BA5A87D0-9076-4090-8BED-959DBA4B8BAB}">
      <dgm:prSet/>
      <dgm:spPr/>
      <dgm:t>
        <a:bodyPr/>
        <a:lstStyle/>
        <a:p>
          <a:pPr rtl="1"/>
          <a:endParaRPr lang="ar-SA"/>
        </a:p>
      </dgm:t>
    </dgm:pt>
    <dgm:pt modelId="{F4D426BF-21CE-40C5-9F9A-EE870B490443}" type="sibTrans" cxnId="{BA5A87D0-9076-4090-8BED-959DBA4B8BAB}">
      <dgm:prSet/>
      <dgm:spPr/>
      <dgm:t>
        <a:bodyPr/>
        <a:lstStyle/>
        <a:p>
          <a:pPr rtl="1"/>
          <a:endParaRPr lang="ar-SA"/>
        </a:p>
      </dgm:t>
    </dgm:pt>
    <dgm:pt modelId="{CAF05BB3-AF9F-443F-8EA6-BE2F47F7BAB5}">
      <dgm:prSet/>
      <dgm:spPr/>
      <dgm:t>
        <a:bodyPr/>
        <a:lstStyle/>
        <a:p>
          <a:pPr rtl="1"/>
          <a:r>
            <a:rPr lang="ar-SA" dirty="0" smtClean="0">
              <a:solidFill>
                <a:prstClr val="black"/>
              </a:solidFill>
              <a:ea typeface="+mj-ea"/>
              <a:cs typeface="Times New Roman"/>
            </a:rPr>
            <a:t>صفات لا ضد لها</a:t>
          </a:r>
          <a:endParaRPr lang="ar-SA" dirty="0"/>
        </a:p>
      </dgm:t>
    </dgm:pt>
    <dgm:pt modelId="{9ECE397B-1ABE-4CC1-AAC0-A17980BDB5D7}" type="parTrans" cxnId="{5376F552-AEE3-4795-9814-FFC5A685B25B}">
      <dgm:prSet/>
      <dgm:spPr/>
      <dgm:t>
        <a:bodyPr/>
        <a:lstStyle/>
        <a:p>
          <a:pPr rtl="1"/>
          <a:endParaRPr lang="ar-SA"/>
        </a:p>
      </dgm:t>
    </dgm:pt>
    <dgm:pt modelId="{0F3EB8E2-F610-429A-9C17-50A094B928EC}" type="sibTrans" cxnId="{5376F552-AEE3-4795-9814-FFC5A685B25B}">
      <dgm:prSet/>
      <dgm:spPr/>
      <dgm:t>
        <a:bodyPr/>
        <a:lstStyle/>
        <a:p>
          <a:pPr rtl="1"/>
          <a:endParaRPr lang="ar-SA"/>
        </a:p>
      </dgm:t>
    </dgm:pt>
    <dgm:pt modelId="{5E0F7D3A-016F-469E-A30C-A41B47A96326}" type="pres">
      <dgm:prSet presAssocID="{92C13FAF-92F5-45BB-99C9-24E1C65EDE8A}" presName="hierChild1" presStyleCnt="0">
        <dgm:presLayoutVars>
          <dgm:chPref val="1"/>
          <dgm:dir/>
          <dgm:animOne val="branch"/>
          <dgm:animLvl val="lvl"/>
          <dgm:resizeHandles/>
        </dgm:presLayoutVars>
      </dgm:prSet>
      <dgm:spPr/>
    </dgm:pt>
    <dgm:pt modelId="{18703758-73A4-4DB4-943F-5D84CD1066A9}" type="pres">
      <dgm:prSet presAssocID="{1BD0DA8C-6D36-4DBE-B5D5-CEA2E4720BBF}" presName="hierRoot1" presStyleCnt="0"/>
      <dgm:spPr/>
    </dgm:pt>
    <dgm:pt modelId="{01950F13-FED8-4C50-8445-43B8FCB99B91}" type="pres">
      <dgm:prSet presAssocID="{1BD0DA8C-6D36-4DBE-B5D5-CEA2E4720BBF}" presName="composite" presStyleCnt="0"/>
      <dgm:spPr/>
    </dgm:pt>
    <dgm:pt modelId="{7634A932-FE94-4EEA-A3C0-E8D07B7322B1}" type="pres">
      <dgm:prSet presAssocID="{1BD0DA8C-6D36-4DBE-B5D5-CEA2E4720BBF}" presName="background" presStyleLbl="node0" presStyleIdx="0" presStyleCnt="1"/>
      <dgm:spPr/>
    </dgm:pt>
    <dgm:pt modelId="{AD868AE8-AB53-4C91-BD01-8BBAD1C19D23}" type="pres">
      <dgm:prSet presAssocID="{1BD0DA8C-6D36-4DBE-B5D5-CEA2E4720BBF}" presName="text" presStyleLbl="fgAcc0" presStyleIdx="0" presStyleCnt="1">
        <dgm:presLayoutVars>
          <dgm:chPref val="3"/>
        </dgm:presLayoutVars>
      </dgm:prSet>
      <dgm:spPr/>
      <dgm:t>
        <a:bodyPr/>
        <a:lstStyle/>
        <a:p>
          <a:pPr rtl="1"/>
          <a:endParaRPr lang="ar-SA"/>
        </a:p>
      </dgm:t>
    </dgm:pt>
    <dgm:pt modelId="{4F51E3C7-EE48-42A7-B875-775B0907B1B1}" type="pres">
      <dgm:prSet presAssocID="{1BD0DA8C-6D36-4DBE-B5D5-CEA2E4720BBF}" presName="hierChild2" presStyleCnt="0"/>
      <dgm:spPr/>
    </dgm:pt>
    <dgm:pt modelId="{AE123CC1-12AB-458F-BAB0-960C778DAB9A}" type="pres">
      <dgm:prSet presAssocID="{9ECE397B-1ABE-4CC1-AAC0-A17980BDB5D7}" presName="Name10" presStyleLbl="parChTrans1D2" presStyleIdx="0" presStyleCnt="2"/>
      <dgm:spPr/>
    </dgm:pt>
    <dgm:pt modelId="{5A83212B-9B1B-484F-B01E-418FA5C50EF5}" type="pres">
      <dgm:prSet presAssocID="{CAF05BB3-AF9F-443F-8EA6-BE2F47F7BAB5}" presName="hierRoot2" presStyleCnt="0"/>
      <dgm:spPr/>
    </dgm:pt>
    <dgm:pt modelId="{102010F6-BF99-471D-AF58-C5D3E6BC7DD4}" type="pres">
      <dgm:prSet presAssocID="{CAF05BB3-AF9F-443F-8EA6-BE2F47F7BAB5}" presName="composite2" presStyleCnt="0"/>
      <dgm:spPr/>
    </dgm:pt>
    <dgm:pt modelId="{8BB501DF-1034-4104-A388-A3CA46275567}" type="pres">
      <dgm:prSet presAssocID="{CAF05BB3-AF9F-443F-8EA6-BE2F47F7BAB5}" presName="background2" presStyleLbl="node2" presStyleIdx="0" presStyleCnt="2"/>
      <dgm:spPr/>
    </dgm:pt>
    <dgm:pt modelId="{A9D58F2C-7BF9-4CD2-A091-FF4DC2251304}" type="pres">
      <dgm:prSet presAssocID="{CAF05BB3-AF9F-443F-8EA6-BE2F47F7BAB5}" presName="text2" presStyleLbl="fgAcc2" presStyleIdx="0" presStyleCnt="2">
        <dgm:presLayoutVars>
          <dgm:chPref val="3"/>
        </dgm:presLayoutVars>
      </dgm:prSet>
      <dgm:spPr/>
      <dgm:t>
        <a:bodyPr/>
        <a:lstStyle/>
        <a:p>
          <a:pPr rtl="1"/>
          <a:endParaRPr lang="ar-SA"/>
        </a:p>
      </dgm:t>
    </dgm:pt>
    <dgm:pt modelId="{2CB9BE9B-317D-444B-8714-43C1515F0962}" type="pres">
      <dgm:prSet presAssocID="{CAF05BB3-AF9F-443F-8EA6-BE2F47F7BAB5}" presName="hierChild3" presStyleCnt="0"/>
      <dgm:spPr/>
    </dgm:pt>
    <dgm:pt modelId="{7D7B1654-FF37-4541-B0E2-C37FAC3FF74E}" type="pres">
      <dgm:prSet presAssocID="{39230C38-FB39-464B-8A48-19C052DDDC0B}" presName="Name10" presStyleLbl="parChTrans1D2" presStyleIdx="1" presStyleCnt="2"/>
      <dgm:spPr/>
    </dgm:pt>
    <dgm:pt modelId="{496CA34C-F0C2-4E6B-95F5-8FEDDAFCDB1A}" type="pres">
      <dgm:prSet presAssocID="{05616AF6-A0FF-4286-8F52-34E156DA5340}" presName="hierRoot2" presStyleCnt="0"/>
      <dgm:spPr/>
    </dgm:pt>
    <dgm:pt modelId="{DD4604B6-1146-40CE-BB38-A899A1EF0E2E}" type="pres">
      <dgm:prSet presAssocID="{05616AF6-A0FF-4286-8F52-34E156DA5340}" presName="composite2" presStyleCnt="0"/>
      <dgm:spPr/>
    </dgm:pt>
    <dgm:pt modelId="{8D3F75DC-38E1-48E5-B84B-7F56C4EC63CC}" type="pres">
      <dgm:prSet presAssocID="{05616AF6-A0FF-4286-8F52-34E156DA5340}" presName="background2" presStyleLbl="node2" presStyleIdx="1" presStyleCnt="2"/>
      <dgm:spPr/>
    </dgm:pt>
    <dgm:pt modelId="{812A2BF7-39EA-4881-960A-199A9C631389}" type="pres">
      <dgm:prSet presAssocID="{05616AF6-A0FF-4286-8F52-34E156DA5340}" presName="text2" presStyleLbl="fgAcc2" presStyleIdx="1" presStyleCnt="2">
        <dgm:presLayoutVars>
          <dgm:chPref val="3"/>
        </dgm:presLayoutVars>
      </dgm:prSet>
      <dgm:spPr/>
      <dgm:t>
        <a:bodyPr/>
        <a:lstStyle/>
        <a:p>
          <a:pPr rtl="1"/>
          <a:endParaRPr lang="ar-SA"/>
        </a:p>
      </dgm:t>
    </dgm:pt>
    <dgm:pt modelId="{1B9973D3-2AA9-4C46-989C-4F947A82A527}" type="pres">
      <dgm:prSet presAssocID="{05616AF6-A0FF-4286-8F52-34E156DA5340}" presName="hierChild3" presStyleCnt="0"/>
      <dgm:spPr/>
    </dgm:pt>
  </dgm:ptLst>
  <dgm:cxnLst>
    <dgm:cxn modelId="{84397290-42F0-4724-87BD-84A941AC5C00}" type="presOf" srcId="{CAF05BB3-AF9F-443F-8EA6-BE2F47F7BAB5}" destId="{A9D58F2C-7BF9-4CD2-A091-FF4DC2251304}" srcOrd="0" destOrd="0" presId="urn:microsoft.com/office/officeart/2005/8/layout/hierarchy1"/>
    <dgm:cxn modelId="{CC155011-1338-41E5-850A-E4A2E87F2ED3}" srcId="{92C13FAF-92F5-45BB-99C9-24E1C65EDE8A}" destId="{1BD0DA8C-6D36-4DBE-B5D5-CEA2E4720BBF}" srcOrd="0" destOrd="0" parTransId="{6842E8FB-BD90-4B0B-9EE9-9548ECC3135C}" sibTransId="{9CA58E00-2535-4794-B95B-14756934221D}"/>
    <dgm:cxn modelId="{4B76ADC4-91CF-427E-B9F9-9B724517C85E}" type="presOf" srcId="{92C13FAF-92F5-45BB-99C9-24E1C65EDE8A}" destId="{5E0F7D3A-016F-469E-A30C-A41B47A96326}" srcOrd="0" destOrd="0" presId="urn:microsoft.com/office/officeart/2005/8/layout/hierarchy1"/>
    <dgm:cxn modelId="{9F03AF42-59E2-4DF0-BAB7-938260650DF2}" type="presOf" srcId="{1BD0DA8C-6D36-4DBE-B5D5-CEA2E4720BBF}" destId="{AD868AE8-AB53-4C91-BD01-8BBAD1C19D23}" srcOrd="0" destOrd="0" presId="urn:microsoft.com/office/officeart/2005/8/layout/hierarchy1"/>
    <dgm:cxn modelId="{20CBCFE2-DF30-4489-AF2A-94E5E52DE956}" type="presOf" srcId="{39230C38-FB39-464B-8A48-19C052DDDC0B}" destId="{7D7B1654-FF37-4541-B0E2-C37FAC3FF74E}" srcOrd="0" destOrd="0" presId="urn:microsoft.com/office/officeart/2005/8/layout/hierarchy1"/>
    <dgm:cxn modelId="{08FEF4C0-427D-4643-9B86-7FFC22C8CC48}" type="presOf" srcId="{9ECE397B-1ABE-4CC1-AAC0-A17980BDB5D7}" destId="{AE123CC1-12AB-458F-BAB0-960C778DAB9A}" srcOrd="0" destOrd="0" presId="urn:microsoft.com/office/officeart/2005/8/layout/hierarchy1"/>
    <dgm:cxn modelId="{5376F552-AEE3-4795-9814-FFC5A685B25B}" srcId="{1BD0DA8C-6D36-4DBE-B5D5-CEA2E4720BBF}" destId="{CAF05BB3-AF9F-443F-8EA6-BE2F47F7BAB5}" srcOrd="0" destOrd="0" parTransId="{9ECE397B-1ABE-4CC1-AAC0-A17980BDB5D7}" sibTransId="{0F3EB8E2-F610-429A-9C17-50A094B928EC}"/>
    <dgm:cxn modelId="{C731C8C1-265B-4822-94D0-DC844DEED579}" type="presOf" srcId="{05616AF6-A0FF-4286-8F52-34E156DA5340}" destId="{812A2BF7-39EA-4881-960A-199A9C631389}" srcOrd="0" destOrd="0" presId="urn:microsoft.com/office/officeart/2005/8/layout/hierarchy1"/>
    <dgm:cxn modelId="{BA5A87D0-9076-4090-8BED-959DBA4B8BAB}" srcId="{1BD0DA8C-6D36-4DBE-B5D5-CEA2E4720BBF}" destId="{05616AF6-A0FF-4286-8F52-34E156DA5340}" srcOrd="1" destOrd="0" parTransId="{39230C38-FB39-464B-8A48-19C052DDDC0B}" sibTransId="{F4D426BF-21CE-40C5-9F9A-EE870B490443}"/>
    <dgm:cxn modelId="{B8AD06F6-FDEE-4D7D-9103-3170F6BB40AB}" type="presParOf" srcId="{5E0F7D3A-016F-469E-A30C-A41B47A96326}" destId="{18703758-73A4-4DB4-943F-5D84CD1066A9}" srcOrd="0" destOrd="0" presId="urn:microsoft.com/office/officeart/2005/8/layout/hierarchy1"/>
    <dgm:cxn modelId="{FB312CF5-EAC0-4BA2-940C-359D29FB6792}" type="presParOf" srcId="{18703758-73A4-4DB4-943F-5D84CD1066A9}" destId="{01950F13-FED8-4C50-8445-43B8FCB99B91}" srcOrd="0" destOrd="0" presId="urn:microsoft.com/office/officeart/2005/8/layout/hierarchy1"/>
    <dgm:cxn modelId="{41DD6FD0-70F1-4063-8532-0F7C87FAF745}" type="presParOf" srcId="{01950F13-FED8-4C50-8445-43B8FCB99B91}" destId="{7634A932-FE94-4EEA-A3C0-E8D07B7322B1}" srcOrd="0" destOrd="0" presId="urn:microsoft.com/office/officeart/2005/8/layout/hierarchy1"/>
    <dgm:cxn modelId="{F0C60DFD-D7CC-4A44-962A-2EF9BE3ADC4C}" type="presParOf" srcId="{01950F13-FED8-4C50-8445-43B8FCB99B91}" destId="{AD868AE8-AB53-4C91-BD01-8BBAD1C19D23}" srcOrd="1" destOrd="0" presId="urn:microsoft.com/office/officeart/2005/8/layout/hierarchy1"/>
    <dgm:cxn modelId="{392B51C1-EDD6-487A-B552-1E1EA4648E2B}" type="presParOf" srcId="{18703758-73A4-4DB4-943F-5D84CD1066A9}" destId="{4F51E3C7-EE48-42A7-B875-775B0907B1B1}" srcOrd="1" destOrd="0" presId="urn:microsoft.com/office/officeart/2005/8/layout/hierarchy1"/>
    <dgm:cxn modelId="{6932A662-0443-4267-A0A6-D1C8100F3775}" type="presParOf" srcId="{4F51E3C7-EE48-42A7-B875-775B0907B1B1}" destId="{AE123CC1-12AB-458F-BAB0-960C778DAB9A}" srcOrd="0" destOrd="0" presId="urn:microsoft.com/office/officeart/2005/8/layout/hierarchy1"/>
    <dgm:cxn modelId="{76B79F0C-0FDC-4CD5-8916-88D77C51BB42}" type="presParOf" srcId="{4F51E3C7-EE48-42A7-B875-775B0907B1B1}" destId="{5A83212B-9B1B-484F-B01E-418FA5C50EF5}" srcOrd="1" destOrd="0" presId="urn:microsoft.com/office/officeart/2005/8/layout/hierarchy1"/>
    <dgm:cxn modelId="{6B01594F-F260-48F8-9001-6ABC0D0621EC}" type="presParOf" srcId="{5A83212B-9B1B-484F-B01E-418FA5C50EF5}" destId="{102010F6-BF99-471D-AF58-C5D3E6BC7DD4}" srcOrd="0" destOrd="0" presId="urn:microsoft.com/office/officeart/2005/8/layout/hierarchy1"/>
    <dgm:cxn modelId="{88330645-31FB-4882-A969-8E182BD5202E}" type="presParOf" srcId="{102010F6-BF99-471D-AF58-C5D3E6BC7DD4}" destId="{8BB501DF-1034-4104-A388-A3CA46275567}" srcOrd="0" destOrd="0" presId="urn:microsoft.com/office/officeart/2005/8/layout/hierarchy1"/>
    <dgm:cxn modelId="{2DC48B34-9EAB-4B5C-BC03-BA90C1188236}" type="presParOf" srcId="{102010F6-BF99-471D-AF58-C5D3E6BC7DD4}" destId="{A9D58F2C-7BF9-4CD2-A091-FF4DC2251304}" srcOrd="1" destOrd="0" presId="urn:microsoft.com/office/officeart/2005/8/layout/hierarchy1"/>
    <dgm:cxn modelId="{61034157-43A1-406D-80A2-F1700823FFD3}" type="presParOf" srcId="{5A83212B-9B1B-484F-B01E-418FA5C50EF5}" destId="{2CB9BE9B-317D-444B-8714-43C1515F0962}" srcOrd="1" destOrd="0" presId="urn:microsoft.com/office/officeart/2005/8/layout/hierarchy1"/>
    <dgm:cxn modelId="{7AC03750-3F22-44B4-831B-57A31F99645F}" type="presParOf" srcId="{4F51E3C7-EE48-42A7-B875-775B0907B1B1}" destId="{7D7B1654-FF37-4541-B0E2-C37FAC3FF74E}" srcOrd="2" destOrd="0" presId="urn:microsoft.com/office/officeart/2005/8/layout/hierarchy1"/>
    <dgm:cxn modelId="{6D71408C-1B45-4003-BDCA-2B0431CCAD4B}" type="presParOf" srcId="{4F51E3C7-EE48-42A7-B875-775B0907B1B1}" destId="{496CA34C-F0C2-4E6B-95F5-8FEDDAFCDB1A}" srcOrd="3" destOrd="0" presId="urn:microsoft.com/office/officeart/2005/8/layout/hierarchy1"/>
    <dgm:cxn modelId="{CC80F850-46E2-4417-8CB4-E9C6895CB019}" type="presParOf" srcId="{496CA34C-F0C2-4E6B-95F5-8FEDDAFCDB1A}" destId="{DD4604B6-1146-40CE-BB38-A899A1EF0E2E}" srcOrd="0" destOrd="0" presId="urn:microsoft.com/office/officeart/2005/8/layout/hierarchy1"/>
    <dgm:cxn modelId="{4B46362D-EF83-498F-A60F-124DA6A3DA46}" type="presParOf" srcId="{DD4604B6-1146-40CE-BB38-A899A1EF0E2E}" destId="{8D3F75DC-38E1-48E5-B84B-7F56C4EC63CC}" srcOrd="0" destOrd="0" presId="urn:microsoft.com/office/officeart/2005/8/layout/hierarchy1"/>
    <dgm:cxn modelId="{D62889E8-1E4B-4E9B-AF18-AF0A4E196C43}" type="presParOf" srcId="{DD4604B6-1146-40CE-BB38-A899A1EF0E2E}" destId="{812A2BF7-39EA-4881-960A-199A9C631389}" srcOrd="1" destOrd="0" presId="urn:microsoft.com/office/officeart/2005/8/layout/hierarchy1"/>
    <dgm:cxn modelId="{71954B16-FF32-470F-AFFB-AC40C8855220}" type="presParOf" srcId="{496CA34C-F0C2-4E6B-95F5-8FEDDAFCDB1A}" destId="{1B9973D3-2AA9-4C46-989C-4F947A82A52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852861-B5AD-4415-963B-99240DC4ABFF}" type="doc">
      <dgm:prSet loTypeId="urn:microsoft.com/office/officeart/2005/8/layout/arrow5" loCatId="relationship" qsTypeId="urn:microsoft.com/office/officeart/2005/8/quickstyle/simple3" qsCatId="simple" csTypeId="urn:microsoft.com/office/officeart/2005/8/colors/accent1_2" csCatId="accent1" phldr="1"/>
      <dgm:spPr/>
      <dgm:t>
        <a:bodyPr/>
        <a:lstStyle/>
        <a:p>
          <a:pPr rtl="1"/>
          <a:endParaRPr lang="ar-SA"/>
        </a:p>
      </dgm:t>
    </dgm:pt>
    <dgm:pt modelId="{C2DA76C9-2572-45A7-AD76-71392B6360F1}">
      <dgm:prSet phldrT="[نص]" custT="1"/>
      <dgm:spPr/>
      <dgm:t>
        <a:bodyPr/>
        <a:lstStyle/>
        <a:p>
          <a:pPr rtl="1"/>
          <a:r>
            <a:rPr lang="ar-SA" sz="2800" b="1" dirty="0" smtClean="0"/>
            <a:t>الهمس</a:t>
          </a:r>
          <a:endParaRPr lang="ar-SA" sz="2800" b="1" dirty="0"/>
        </a:p>
      </dgm:t>
    </dgm:pt>
    <dgm:pt modelId="{14EB27CA-886A-4DCE-BC68-1A8BDE9EB90C}" type="parTrans" cxnId="{C1B75422-F7BF-418B-9433-C2551A7FF195}">
      <dgm:prSet/>
      <dgm:spPr/>
      <dgm:t>
        <a:bodyPr/>
        <a:lstStyle/>
        <a:p>
          <a:pPr rtl="1"/>
          <a:endParaRPr lang="ar-SA"/>
        </a:p>
      </dgm:t>
    </dgm:pt>
    <dgm:pt modelId="{1C910220-5316-401A-AE82-B73B6F118081}" type="sibTrans" cxnId="{C1B75422-F7BF-418B-9433-C2551A7FF195}">
      <dgm:prSet/>
      <dgm:spPr/>
      <dgm:t>
        <a:bodyPr/>
        <a:lstStyle/>
        <a:p>
          <a:pPr rtl="1"/>
          <a:endParaRPr lang="ar-SA"/>
        </a:p>
      </dgm:t>
    </dgm:pt>
    <dgm:pt modelId="{C33A4F7F-6ECC-45F7-ABAE-5D7A461D5FC7}">
      <dgm:prSet custT="1"/>
      <dgm:spPr/>
      <dgm:t>
        <a:bodyPr/>
        <a:lstStyle/>
        <a:p>
          <a:pPr rtl="1"/>
          <a:r>
            <a:rPr lang="ar-SA" sz="2400" b="1" dirty="0" smtClean="0"/>
            <a:t>الجهر</a:t>
          </a:r>
          <a:endParaRPr lang="ar-SA" sz="2400" b="1" dirty="0"/>
        </a:p>
      </dgm:t>
    </dgm:pt>
    <dgm:pt modelId="{C3D23980-AC11-479B-A79B-8080B82C3B17}" type="parTrans" cxnId="{4A5E109B-C64C-4232-AFC7-4E6459B5278E}">
      <dgm:prSet/>
      <dgm:spPr/>
      <dgm:t>
        <a:bodyPr/>
        <a:lstStyle/>
        <a:p>
          <a:pPr rtl="1"/>
          <a:endParaRPr lang="ar-SA"/>
        </a:p>
      </dgm:t>
    </dgm:pt>
    <dgm:pt modelId="{49A415AC-F862-4A6B-99FB-F548F49DFBD6}" type="sibTrans" cxnId="{4A5E109B-C64C-4232-AFC7-4E6459B5278E}">
      <dgm:prSet/>
      <dgm:spPr/>
      <dgm:t>
        <a:bodyPr/>
        <a:lstStyle/>
        <a:p>
          <a:pPr rtl="1"/>
          <a:endParaRPr lang="ar-SA"/>
        </a:p>
      </dgm:t>
    </dgm:pt>
    <dgm:pt modelId="{174C579F-B613-4DD2-AD53-27570770B706}">
      <dgm:prSet/>
      <dgm:spPr/>
      <dgm:t>
        <a:bodyPr/>
        <a:lstStyle/>
        <a:p>
          <a:pPr rtl="1"/>
          <a:r>
            <a:rPr lang="ar-SA" dirty="0" smtClean="0"/>
            <a:t>الشدة</a:t>
          </a:r>
          <a:endParaRPr lang="ar-SA" dirty="0"/>
        </a:p>
      </dgm:t>
    </dgm:pt>
    <dgm:pt modelId="{2A2A0160-398F-4F1D-91CC-87D639C2DCCA}" type="parTrans" cxnId="{6C6F8F52-AFE3-4CF2-9B6B-A8ABF89668D8}">
      <dgm:prSet/>
      <dgm:spPr/>
      <dgm:t>
        <a:bodyPr/>
        <a:lstStyle/>
        <a:p>
          <a:pPr rtl="1"/>
          <a:endParaRPr lang="ar-SA"/>
        </a:p>
      </dgm:t>
    </dgm:pt>
    <dgm:pt modelId="{C5E56B3A-0569-45B7-A553-F991B2329403}" type="sibTrans" cxnId="{6C6F8F52-AFE3-4CF2-9B6B-A8ABF89668D8}">
      <dgm:prSet/>
      <dgm:spPr/>
      <dgm:t>
        <a:bodyPr/>
        <a:lstStyle/>
        <a:p>
          <a:pPr rtl="1"/>
          <a:endParaRPr lang="ar-SA"/>
        </a:p>
      </dgm:t>
    </dgm:pt>
    <dgm:pt modelId="{E054099F-B5A9-4B69-9252-BEBD12629E92}">
      <dgm:prSet custT="1"/>
      <dgm:spPr/>
      <dgm:t>
        <a:bodyPr/>
        <a:lstStyle/>
        <a:p>
          <a:pPr rtl="1"/>
          <a:r>
            <a:rPr lang="ar-SA" sz="2000" b="1" dirty="0" smtClean="0"/>
            <a:t>الرخاوة</a:t>
          </a:r>
          <a:endParaRPr lang="ar-SA" sz="2000" b="1" dirty="0"/>
        </a:p>
      </dgm:t>
    </dgm:pt>
    <dgm:pt modelId="{229F5F29-EC89-4EED-9F14-FAD97B66D8AF}" type="parTrans" cxnId="{F7429EEF-20E8-4D32-AB45-2B12E3D3DFB9}">
      <dgm:prSet/>
      <dgm:spPr/>
      <dgm:t>
        <a:bodyPr/>
        <a:lstStyle/>
        <a:p>
          <a:pPr rtl="1"/>
          <a:endParaRPr lang="ar-SA"/>
        </a:p>
      </dgm:t>
    </dgm:pt>
    <dgm:pt modelId="{3E96DEA9-4083-4573-88DE-2ADC853A81B2}" type="sibTrans" cxnId="{F7429EEF-20E8-4D32-AB45-2B12E3D3DFB9}">
      <dgm:prSet/>
      <dgm:spPr/>
      <dgm:t>
        <a:bodyPr/>
        <a:lstStyle/>
        <a:p>
          <a:pPr rtl="1"/>
          <a:endParaRPr lang="ar-SA"/>
        </a:p>
      </dgm:t>
    </dgm:pt>
    <dgm:pt modelId="{02A9B3E2-78BF-4088-BBAE-24DCCDF4FB23}" type="pres">
      <dgm:prSet presAssocID="{B2852861-B5AD-4415-963B-99240DC4ABFF}" presName="diagram" presStyleCnt="0">
        <dgm:presLayoutVars>
          <dgm:dir/>
          <dgm:resizeHandles val="exact"/>
        </dgm:presLayoutVars>
      </dgm:prSet>
      <dgm:spPr/>
    </dgm:pt>
    <dgm:pt modelId="{C4F6C82F-8FBD-47AE-A06B-21B488F219B6}" type="pres">
      <dgm:prSet presAssocID="{C33A4F7F-6ECC-45F7-ABAE-5D7A461D5FC7}" presName="arrow" presStyleLbl="node1" presStyleIdx="0" presStyleCnt="4" custAng="16200000" custScaleY="168247" custRadScaleRad="195321" custRadScaleInc="-69181">
        <dgm:presLayoutVars>
          <dgm:bulletEnabled val="1"/>
        </dgm:presLayoutVars>
      </dgm:prSet>
      <dgm:spPr/>
    </dgm:pt>
    <dgm:pt modelId="{415F2E17-93E5-4B85-93ED-BA67237A87B3}" type="pres">
      <dgm:prSet presAssocID="{C2DA76C9-2572-45A7-AD76-71392B6360F1}" presName="arrow" presStyleLbl="node1" presStyleIdx="1" presStyleCnt="4" custAng="21449398" custScaleY="138794" custRadScaleRad="197130" custRadScaleInc="-32817">
        <dgm:presLayoutVars>
          <dgm:bulletEnabled val="1"/>
        </dgm:presLayoutVars>
      </dgm:prSet>
      <dgm:spPr/>
    </dgm:pt>
    <dgm:pt modelId="{DBC8D174-A76D-4BD9-AAF1-7D248D438330}" type="pres">
      <dgm:prSet presAssocID="{E054099F-B5A9-4B69-9252-BEBD12629E92}" presName="arrow" presStyleLbl="node1" presStyleIdx="2" presStyleCnt="4" custAng="16200000" custScaleY="133857" custRadScaleRad="200445" custRadScaleInc="-80853">
        <dgm:presLayoutVars>
          <dgm:bulletEnabled val="1"/>
        </dgm:presLayoutVars>
      </dgm:prSet>
      <dgm:spPr/>
    </dgm:pt>
    <dgm:pt modelId="{220EBFFE-3B05-4321-BBAB-583729113F0A}" type="pres">
      <dgm:prSet presAssocID="{174C579F-B613-4DD2-AD53-27570770B706}" presName="arrow" presStyleLbl="node1" presStyleIdx="3" presStyleCnt="4" custScaleY="168247" custRadScaleRad="201959" custRadScaleInc="-15958">
        <dgm:presLayoutVars>
          <dgm:bulletEnabled val="1"/>
        </dgm:presLayoutVars>
      </dgm:prSet>
      <dgm:spPr/>
    </dgm:pt>
  </dgm:ptLst>
  <dgm:cxnLst>
    <dgm:cxn modelId="{3F8FD918-E1FF-47B3-95C0-382E51EC62BF}" type="presOf" srcId="{C33A4F7F-6ECC-45F7-ABAE-5D7A461D5FC7}" destId="{C4F6C82F-8FBD-47AE-A06B-21B488F219B6}" srcOrd="0" destOrd="0" presId="urn:microsoft.com/office/officeart/2005/8/layout/arrow5"/>
    <dgm:cxn modelId="{4A5E109B-C64C-4232-AFC7-4E6459B5278E}" srcId="{B2852861-B5AD-4415-963B-99240DC4ABFF}" destId="{C33A4F7F-6ECC-45F7-ABAE-5D7A461D5FC7}" srcOrd="0" destOrd="0" parTransId="{C3D23980-AC11-479B-A79B-8080B82C3B17}" sibTransId="{49A415AC-F862-4A6B-99FB-F548F49DFBD6}"/>
    <dgm:cxn modelId="{D701FF00-6646-4860-B5A5-F86A178B2790}" type="presOf" srcId="{C2DA76C9-2572-45A7-AD76-71392B6360F1}" destId="{415F2E17-93E5-4B85-93ED-BA67237A87B3}" srcOrd="0" destOrd="0" presId="urn:microsoft.com/office/officeart/2005/8/layout/arrow5"/>
    <dgm:cxn modelId="{F7429EEF-20E8-4D32-AB45-2B12E3D3DFB9}" srcId="{B2852861-B5AD-4415-963B-99240DC4ABFF}" destId="{E054099F-B5A9-4B69-9252-BEBD12629E92}" srcOrd="2" destOrd="0" parTransId="{229F5F29-EC89-4EED-9F14-FAD97B66D8AF}" sibTransId="{3E96DEA9-4083-4573-88DE-2ADC853A81B2}"/>
    <dgm:cxn modelId="{6B52054D-7260-47B7-B962-A63F232D9F2A}" type="presOf" srcId="{174C579F-B613-4DD2-AD53-27570770B706}" destId="{220EBFFE-3B05-4321-BBAB-583729113F0A}" srcOrd="0" destOrd="0" presId="urn:microsoft.com/office/officeart/2005/8/layout/arrow5"/>
    <dgm:cxn modelId="{6C6F8F52-AFE3-4CF2-9B6B-A8ABF89668D8}" srcId="{B2852861-B5AD-4415-963B-99240DC4ABFF}" destId="{174C579F-B613-4DD2-AD53-27570770B706}" srcOrd="3" destOrd="0" parTransId="{2A2A0160-398F-4F1D-91CC-87D639C2DCCA}" sibTransId="{C5E56B3A-0569-45B7-A553-F991B2329403}"/>
    <dgm:cxn modelId="{C1B75422-F7BF-418B-9433-C2551A7FF195}" srcId="{B2852861-B5AD-4415-963B-99240DC4ABFF}" destId="{C2DA76C9-2572-45A7-AD76-71392B6360F1}" srcOrd="1" destOrd="0" parTransId="{14EB27CA-886A-4DCE-BC68-1A8BDE9EB90C}" sibTransId="{1C910220-5316-401A-AE82-B73B6F118081}"/>
    <dgm:cxn modelId="{967F5385-918A-4780-A883-06752E7CD536}" type="presOf" srcId="{E054099F-B5A9-4B69-9252-BEBD12629E92}" destId="{DBC8D174-A76D-4BD9-AAF1-7D248D438330}" srcOrd="0" destOrd="0" presId="urn:microsoft.com/office/officeart/2005/8/layout/arrow5"/>
    <dgm:cxn modelId="{C6CA0B95-2049-476C-AAFA-A2668D9E7323}" type="presOf" srcId="{B2852861-B5AD-4415-963B-99240DC4ABFF}" destId="{02A9B3E2-78BF-4088-BBAE-24DCCDF4FB23}" srcOrd="0" destOrd="0" presId="urn:microsoft.com/office/officeart/2005/8/layout/arrow5"/>
    <dgm:cxn modelId="{0F557C49-F7F8-4677-8634-D0F54FE98DDA}" type="presParOf" srcId="{02A9B3E2-78BF-4088-BBAE-24DCCDF4FB23}" destId="{C4F6C82F-8FBD-47AE-A06B-21B488F219B6}" srcOrd="0" destOrd="0" presId="urn:microsoft.com/office/officeart/2005/8/layout/arrow5"/>
    <dgm:cxn modelId="{44A43E16-373C-4983-8937-43C2B0E865B8}" type="presParOf" srcId="{02A9B3E2-78BF-4088-BBAE-24DCCDF4FB23}" destId="{415F2E17-93E5-4B85-93ED-BA67237A87B3}" srcOrd="1" destOrd="0" presId="urn:microsoft.com/office/officeart/2005/8/layout/arrow5"/>
    <dgm:cxn modelId="{68746459-925E-4E46-BC88-2887B1DA0A4B}" type="presParOf" srcId="{02A9B3E2-78BF-4088-BBAE-24DCCDF4FB23}" destId="{DBC8D174-A76D-4BD9-AAF1-7D248D438330}" srcOrd="2" destOrd="0" presId="urn:microsoft.com/office/officeart/2005/8/layout/arrow5"/>
    <dgm:cxn modelId="{26C5A52F-3ACF-435B-835B-3589F3892C74}" type="presParOf" srcId="{02A9B3E2-78BF-4088-BBAE-24DCCDF4FB23}" destId="{220EBFFE-3B05-4321-BBAB-583729113F0A}" srcOrd="3"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BA2246-CFAC-4667-B1DF-461B43C7A9D1}"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pPr rtl="1"/>
          <a:endParaRPr lang="ar-SA"/>
        </a:p>
      </dgm:t>
    </dgm:pt>
    <dgm:pt modelId="{10F32061-C29C-41DC-81EF-FD856C4946C7}">
      <dgm:prSet phldrT="[نص]" custT="1"/>
      <dgm:spPr>
        <a:solidFill>
          <a:srgbClr val="00B0F0"/>
        </a:solidFill>
      </dgm:spPr>
      <dgm:t>
        <a:bodyPr/>
        <a:lstStyle/>
        <a:p>
          <a:pPr rtl="1"/>
          <a:r>
            <a:rPr lang="ar-SA" sz="2400" b="1" dirty="0" smtClean="0">
              <a:solidFill>
                <a:schemeClr val="tx1"/>
              </a:solidFill>
            </a:rPr>
            <a:t>الانفتاح</a:t>
          </a:r>
          <a:endParaRPr lang="ar-SA" sz="2400" b="1" dirty="0">
            <a:solidFill>
              <a:schemeClr val="tx1"/>
            </a:solidFill>
          </a:endParaRPr>
        </a:p>
      </dgm:t>
    </dgm:pt>
    <dgm:pt modelId="{85A2956E-6064-4473-BE18-DB7DF04B14A9}" type="parTrans" cxnId="{FE6940B5-71F1-46FB-81DA-5DBFFD0EC3E0}">
      <dgm:prSet/>
      <dgm:spPr/>
      <dgm:t>
        <a:bodyPr/>
        <a:lstStyle/>
        <a:p>
          <a:pPr rtl="1"/>
          <a:endParaRPr lang="ar-SA"/>
        </a:p>
      </dgm:t>
    </dgm:pt>
    <dgm:pt modelId="{37902169-E98F-4A8B-BCB3-11F33074CCDE}" type="sibTrans" cxnId="{FE6940B5-71F1-46FB-81DA-5DBFFD0EC3E0}">
      <dgm:prSet/>
      <dgm:spPr/>
      <dgm:t>
        <a:bodyPr/>
        <a:lstStyle/>
        <a:p>
          <a:pPr rtl="1"/>
          <a:endParaRPr lang="ar-SA"/>
        </a:p>
      </dgm:t>
    </dgm:pt>
    <dgm:pt modelId="{BF587D1F-180C-4D22-9CEC-22B79DF2F1D2}">
      <dgm:prSet phldrT="[نص]" custT="1"/>
      <dgm:spPr>
        <a:solidFill>
          <a:schemeClr val="accent2"/>
        </a:solidFill>
      </dgm:spPr>
      <dgm:t>
        <a:bodyPr/>
        <a:lstStyle/>
        <a:p>
          <a:pPr rtl="1"/>
          <a:r>
            <a:rPr lang="ar-SA" sz="3600" b="1" dirty="0" smtClean="0"/>
            <a:t>الإصمات</a:t>
          </a:r>
          <a:endParaRPr lang="ar-SA" sz="3600" b="1" dirty="0"/>
        </a:p>
      </dgm:t>
    </dgm:pt>
    <dgm:pt modelId="{83DBAE32-5C60-442D-87FA-B2431331745D}" type="parTrans" cxnId="{7570B10C-47DE-4B46-BED2-19CFFC28BC22}">
      <dgm:prSet/>
      <dgm:spPr/>
      <dgm:t>
        <a:bodyPr/>
        <a:lstStyle/>
        <a:p>
          <a:pPr rtl="1"/>
          <a:endParaRPr lang="ar-SA"/>
        </a:p>
      </dgm:t>
    </dgm:pt>
    <dgm:pt modelId="{FB8C9C48-7666-4ED7-86BB-143EB141338F}" type="sibTrans" cxnId="{7570B10C-47DE-4B46-BED2-19CFFC28BC22}">
      <dgm:prSet/>
      <dgm:spPr/>
      <dgm:t>
        <a:bodyPr/>
        <a:lstStyle/>
        <a:p>
          <a:pPr rtl="1"/>
          <a:endParaRPr lang="ar-SA"/>
        </a:p>
      </dgm:t>
    </dgm:pt>
    <dgm:pt modelId="{AE8D6209-74C6-407D-862D-6F09F8DA5ED0}">
      <dgm:prSet custT="1"/>
      <dgm:spPr>
        <a:solidFill>
          <a:srgbClr val="92D050"/>
        </a:solidFill>
      </dgm:spPr>
      <dgm:t>
        <a:bodyPr/>
        <a:lstStyle/>
        <a:p>
          <a:pPr rtl="1"/>
          <a:r>
            <a:rPr lang="ar-SA" sz="3200" b="1" dirty="0" err="1" smtClean="0">
              <a:solidFill>
                <a:schemeClr val="tx1"/>
              </a:solidFill>
            </a:rPr>
            <a:t>الاستفال</a:t>
          </a:r>
          <a:endParaRPr lang="ar-SA" sz="3200" b="1" dirty="0">
            <a:solidFill>
              <a:schemeClr val="tx1"/>
            </a:solidFill>
          </a:endParaRPr>
        </a:p>
      </dgm:t>
    </dgm:pt>
    <dgm:pt modelId="{3EC06D6F-01C2-423F-95A9-54F6F091C35A}" type="parTrans" cxnId="{FF406CAE-929F-45BA-83CE-66B3DAC656C2}">
      <dgm:prSet/>
      <dgm:spPr/>
      <dgm:t>
        <a:bodyPr/>
        <a:lstStyle/>
        <a:p>
          <a:pPr rtl="1"/>
          <a:endParaRPr lang="ar-SA"/>
        </a:p>
      </dgm:t>
    </dgm:pt>
    <dgm:pt modelId="{326550DE-5C72-4DA5-B161-FB0BC3A2B717}" type="sibTrans" cxnId="{FF406CAE-929F-45BA-83CE-66B3DAC656C2}">
      <dgm:prSet/>
      <dgm:spPr/>
      <dgm:t>
        <a:bodyPr/>
        <a:lstStyle/>
        <a:p>
          <a:pPr rtl="1"/>
          <a:endParaRPr lang="ar-SA"/>
        </a:p>
      </dgm:t>
    </dgm:pt>
    <dgm:pt modelId="{C7CB9EC8-F590-41CF-A1B8-6EA742BCB70D}">
      <dgm:prSet custT="1"/>
      <dgm:spPr>
        <a:solidFill>
          <a:srgbClr val="00B0F0"/>
        </a:solidFill>
      </dgm:spPr>
      <dgm:t>
        <a:bodyPr/>
        <a:lstStyle/>
        <a:p>
          <a:pPr rtl="1"/>
          <a:r>
            <a:rPr lang="ar-SA" sz="2400" b="1" dirty="0" smtClean="0">
              <a:solidFill>
                <a:schemeClr val="tx1"/>
              </a:solidFill>
            </a:rPr>
            <a:t>الإطباق</a:t>
          </a:r>
          <a:endParaRPr lang="ar-SA" sz="2400" b="1" dirty="0">
            <a:solidFill>
              <a:schemeClr val="tx1"/>
            </a:solidFill>
          </a:endParaRPr>
        </a:p>
      </dgm:t>
    </dgm:pt>
    <dgm:pt modelId="{6E83B484-82D0-4F7A-91F5-BEAFA23FBB53}" type="parTrans" cxnId="{ED71A304-3261-4C31-8099-0F40D0DC3AC9}">
      <dgm:prSet/>
      <dgm:spPr/>
      <dgm:t>
        <a:bodyPr/>
        <a:lstStyle/>
        <a:p>
          <a:pPr rtl="1"/>
          <a:endParaRPr lang="ar-SA"/>
        </a:p>
      </dgm:t>
    </dgm:pt>
    <dgm:pt modelId="{555A1D4D-53BE-4A52-ADD5-1A7D55594B8D}" type="sibTrans" cxnId="{ED71A304-3261-4C31-8099-0F40D0DC3AC9}">
      <dgm:prSet/>
      <dgm:spPr/>
      <dgm:t>
        <a:bodyPr/>
        <a:lstStyle/>
        <a:p>
          <a:pPr rtl="1"/>
          <a:endParaRPr lang="ar-SA"/>
        </a:p>
      </dgm:t>
    </dgm:pt>
    <dgm:pt modelId="{B62C21DD-7730-4A84-88D2-7AAF201CA711}">
      <dgm:prSet custT="1"/>
      <dgm:spPr>
        <a:solidFill>
          <a:srgbClr val="92D050"/>
        </a:solidFill>
      </dgm:spPr>
      <dgm:t>
        <a:bodyPr/>
        <a:lstStyle/>
        <a:p>
          <a:pPr rtl="1"/>
          <a:r>
            <a:rPr lang="ar-SA" sz="3600" dirty="0" smtClean="0">
              <a:solidFill>
                <a:schemeClr val="tx1"/>
              </a:solidFill>
            </a:rPr>
            <a:t>الاستعلاء</a:t>
          </a:r>
          <a:endParaRPr lang="ar-SA" sz="3600" dirty="0">
            <a:solidFill>
              <a:schemeClr val="tx1"/>
            </a:solidFill>
          </a:endParaRPr>
        </a:p>
      </dgm:t>
    </dgm:pt>
    <dgm:pt modelId="{2801CAF3-1B01-45F0-99E6-02EEC4F4081B}" type="parTrans" cxnId="{826DF86D-E701-49E0-B7B6-DA1E63F4B62E}">
      <dgm:prSet/>
      <dgm:spPr/>
      <dgm:t>
        <a:bodyPr/>
        <a:lstStyle/>
        <a:p>
          <a:pPr rtl="1"/>
          <a:endParaRPr lang="ar-SA"/>
        </a:p>
      </dgm:t>
    </dgm:pt>
    <dgm:pt modelId="{6793DE22-B17A-4398-84CB-D39C834778B6}" type="sibTrans" cxnId="{826DF86D-E701-49E0-B7B6-DA1E63F4B62E}">
      <dgm:prSet/>
      <dgm:spPr/>
      <dgm:t>
        <a:bodyPr/>
        <a:lstStyle/>
        <a:p>
          <a:pPr rtl="1"/>
          <a:endParaRPr lang="ar-SA"/>
        </a:p>
      </dgm:t>
    </dgm:pt>
    <dgm:pt modelId="{BC1B580C-17AB-489A-8C7F-1B02F6A7A9DB}">
      <dgm:prSet custT="1"/>
      <dgm:spPr>
        <a:solidFill>
          <a:schemeClr val="accent2"/>
        </a:solidFill>
      </dgm:spPr>
      <dgm:t>
        <a:bodyPr/>
        <a:lstStyle/>
        <a:p>
          <a:pPr rtl="1"/>
          <a:r>
            <a:rPr lang="ar-SA" sz="4400" b="1" dirty="0" smtClean="0"/>
            <a:t>الإذلاق</a:t>
          </a:r>
          <a:endParaRPr lang="ar-SA" sz="4400" b="1" dirty="0"/>
        </a:p>
      </dgm:t>
    </dgm:pt>
    <dgm:pt modelId="{99633636-7305-4D80-A1F9-7CBBA78E8D27}" type="parTrans" cxnId="{5ADE802B-DBFF-4606-BF2F-6097EAB4B109}">
      <dgm:prSet/>
      <dgm:spPr/>
      <dgm:t>
        <a:bodyPr/>
        <a:lstStyle/>
        <a:p>
          <a:pPr rtl="1"/>
          <a:endParaRPr lang="ar-SA"/>
        </a:p>
      </dgm:t>
    </dgm:pt>
    <dgm:pt modelId="{A717B172-77A7-48A0-AE9E-76229DE31089}" type="sibTrans" cxnId="{5ADE802B-DBFF-4606-BF2F-6097EAB4B109}">
      <dgm:prSet/>
      <dgm:spPr/>
      <dgm:t>
        <a:bodyPr/>
        <a:lstStyle/>
        <a:p>
          <a:pPr rtl="1"/>
          <a:endParaRPr lang="ar-SA"/>
        </a:p>
      </dgm:t>
    </dgm:pt>
    <dgm:pt modelId="{837BE623-C722-4D3B-BE81-6CE6739914B9}" type="pres">
      <dgm:prSet presAssocID="{D1BA2246-CFAC-4667-B1DF-461B43C7A9D1}" presName="diagram" presStyleCnt="0">
        <dgm:presLayoutVars>
          <dgm:dir/>
          <dgm:resizeHandles val="exact"/>
        </dgm:presLayoutVars>
      </dgm:prSet>
      <dgm:spPr/>
    </dgm:pt>
    <dgm:pt modelId="{50C39085-B2CE-463D-97BE-937DD39AE0E5}" type="pres">
      <dgm:prSet presAssocID="{10F32061-C29C-41DC-81EF-FD856C4946C7}" presName="arrow" presStyleLbl="node1" presStyleIdx="0" presStyleCnt="6" custScaleX="113897">
        <dgm:presLayoutVars>
          <dgm:bulletEnabled val="1"/>
        </dgm:presLayoutVars>
      </dgm:prSet>
      <dgm:spPr/>
    </dgm:pt>
    <dgm:pt modelId="{A3527546-ED41-4315-ADC4-CB00CD0A1624}" type="pres">
      <dgm:prSet presAssocID="{AE8D6209-74C6-407D-862D-6F09F8DA5ED0}" presName="arrow" presStyleLbl="node1" presStyleIdx="1" presStyleCnt="6" custScaleY="142826" custRadScaleRad="119595" custRadScaleInc="-5211">
        <dgm:presLayoutVars>
          <dgm:bulletEnabled val="1"/>
        </dgm:presLayoutVars>
      </dgm:prSet>
      <dgm:spPr/>
    </dgm:pt>
    <dgm:pt modelId="{C62F3F92-C0E2-46F4-86BD-ABDFB8819040}" type="pres">
      <dgm:prSet presAssocID="{BF587D1F-180C-4D22-9CEC-22B79DF2F1D2}" presName="arrow" presStyleLbl="node1" presStyleIdx="2" presStyleCnt="6" custScaleY="155093" custRadScaleRad="126276" custRadScaleInc="328">
        <dgm:presLayoutVars>
          <dgm:bulletEnabled val="1"/>
        </dgm:presLayoutVars>
      </dgm:prSet>
      <dgm:spPr/>
    </dgm:pt>
    <dgm:pt modelId="{815874B2-7F30-4D08-BA4B-02A9E4E85D92}" type="pres">
      <dgm:prSet presAssocID="{C7CB9EC8-F590-41CF-A1B8-6EA742BCB70D}" presName="arrow" presStyleLbl="node1" presStyleIdx="3" presStyleCnt="6" custScaleX="113897">
        <dgm:presLayoutVars>
          <dgm:bulletEnabled val="1"/>
        </dgm:presLayoutVars>
      </dgm:prSet>
      <dgm:spPr/>
    </dgm:pt>
    <dgm:pt modelId="{AA263279-6001-4744-8F18-DD5D30E7D243}" type="pres">
      <dgm:prSet presAssocID="{B62C21DD-7730-4A84-88D2-7AAF201CA711}" presName="arrow" presStyleLbl="node1" presStyleIdx="4" presStyleCnt="6" custScaleY="142826" custRadScaleRad="127611" custRadScaleInc="-3302">
        <dgm:presLayoutVars>
          <dgm:bulletEnabled val="1"/>
        </dgm:presLayoutVars>
      </dgm:prSet>
      <dgm:spPr/>
    </dgm:pt>
    <dgm:pt modelId="{E9E62422-B7D5-4F97-879B-0A642FD542EF}" type="pres">
      <dgm:prSet presAssocID="{BC1B580C-17AB-489A-8C7F-1B02F6A7A9DB}" presName="arrow" presStyleLbl="node1" presStyleIdx="5" presStyleCnt="6" custScaleY="142826" custRadScaleRad="116604" custRadScaleInc="-123">
        <dgm:presLayoutVars>
          <dgm:bulletEnabled val="1"/>
        </dgm:presLayoutVars>
      </dgm:prSet>
      <dgm:spPr/>
    </dgm:pt>
  </dgm:ptLst>
  <dgm:cxnLst>
    <dgm:cxn modelId="{0971C4ED-0D6B-43BD-829E-39D75F038BFF}" type="presOf" srcId="{BC1B580C-17AB-489A-8C7F-1B02F6A7A9DB}" destId="{E9E62422-B7D5-4F97-879B-0A642FD542EF}" srcOrd="0" destOrd="0" presId="urn:microsoft.com/office/officeart/2005/8/layout/arrow5"/>
    <dgm:cxn modelId="{999D8370-AB88-4D14-9D6B-82F7B3E6EBDC}" type="presOf" srcId="{BF587D1F-180C-4D22-9CEC-22B79DF2F1D2}" destId="{C62F3F92-C0E2-46F4-86BD-ABDFB8819040}" srcOrd="0" destOrd="0" presId="urn:microsoft.com/office/officeart/2005/8/layout/arrow5"/>
    <dgm:cxn modelId="{7570B10C-47DE-4B46-BED2-19CFFC28BC22}" srcId="{D1BA2246-CFAC-4667-B1DF-461B43C7A9D1}" destId="{BF587D1F-180C-4D22-9CEC-22B79DF2F1D2}" srcOrd="2" destOrd="0" parTransId="{83DBAE32-5C60-442D-87FA-B2431331745D}" sibTransId="{FB8C9C48-7666-4ED7-86BB-143EB141338F}"/>
    <dgm:cxn modelId="{2A689DC1-5F5C-4AC2-960B-DB8FDA56E256}" type="presOf" srcId="{10F32061-C29C-41DC-81EF-FD856C4946C7}" destId="{50C39085-B2CE-463D-97BE-937DD39AE0E5}" srcOrd="0" destOrd="0" presId="urn:microsoft.com/office/officeart/2005/8/layout/arrow5"/>
    <dgm:cxn modelId="{FF406CAE-929F-45BA-83CE-66B3DAC656C2}" srcId="{D1BA2246-CFAC-4667-B1DF-461B43C7A9D1}" destId="{AE8D6209-74C6-407D-862D-6F09F8DA5ED0}" srcOrd="1" destOrd="0" parTransId="{3EC06D6F-01C2-423F-95A9-54F6F091C35A}" sibTransId="{326550DE-5C72-4DA5-B161-FB0BC3A2B717}"/>
    <dgm:cxn modelId="{BD283F86-A731-4FA2-8E51-DCC7C20B23C3}" type="presOf" srcId="{AE8D6209-74C6-407D-862D-6F09F8DA5ED0}" destId="{A3527546-ED41-4315-ADC4-CB00CD0A1624}" srcOrd="0" destOrd="0" presId="urn:microsoft.com/office/officeart/2005/8/layout/arrow5"/>
    <dgm:cxn modelId="{81B5E05E-601F-4A70-9FE8-750DBC32DC94}" type="presOf" srcId="{D1BA2246-CFAC-4667-B1DF-461B43C7A9D1}" destId="{837BE623-C722-4D3B-BE81-6CE6739914B9}" srcOrd="0" destOrd="0" presId="urn:microsoft.com/office/officeart/2005/8/layout/arrow5"/>
    <dgm:cxn modelId="{826DF86D-E701-49E0-B7B6-DA1E63F4B62E}" srcId="{D1BA2246-CFAC-4667-B1DF-461B43C7A9D1}" destId="{B62C21DD-7730-4A84-88D2-7AAF201CA711}" srcOrd="4" destOrd="0" parTransId="{2801CAF3-1B01-45F0-99E6-02EEC4F4081B}" sibTransId="{6793DE22-B17A-4398-84CB-D39C834778B6}"/>
    <dgm:cxn modelId="{BC13191E-ED59-46CE-A833-5B372FC4ECE8}" type="presOf" srcId="{B62C21DD-7730-4A84-88D2-7AAF201CA711}" destId="{AA263279-6001-4744-8F18-DD5D30E7D243}" srcOrd="0" destOrd="0" presId="urn:microsoft.com/office/officeart/2005/8/layout/arrow5"/>
    <dgm:cxn modelId="{5ADE802B-DBFF-4606-BF2F-6097EAB4B109}" srcId="{D1BA2246-CFAC-4667-B1DF-461B43C7A9D1}" destId="{BC1B580C-17AB-489A-8C7F-1B02F6A7A9DB}" srcOrd="5" destOrd="0" parTransId="{99633636-7305-4D80-A1F9-7CBBA78E8D27}" sibTransId="{A717B172-77A7-48A0-AE9E-76229DE31089}"/>
    <dgm:cxn modelId="{FE6940B5-71F1-46FB-81DA-5DBFFD0EC3E0}" srcId="{D1BA2246-CFAC-4667-B1DF-461B43C7A9D1}" destId="{10F32061-C29C-41DC-81EF-FD856C4946C7}" srcOrd="0" destOrd="0" parTransId="{85A2956E-6064-4473-BE18-DB7DF04B14A9}" sibTransId="{37902169-E98F-4A8B-BCB3-11F33074CCDE}"/>
    <dgm:cxn modelId="{ED71A304-3261-4C31-8099-0F40D0DC3AC9}" srcId="{D1BA2246-CFAC-4667-B1DF-461B43C7A9D1}" destId="{C7CB9EC8-F590-41CF-A1B8-6EA742BCB70D}" srcOrd="3" destOrd="0" parTransId="{6E83B484-82D0-4F7A-91F5-BEAFA23FBB53}" sibTransId="{555A1D4D-53BE-4A52-ADD5-1A7D55594B8D}"/>
    <dgm:cxn modelId="{C1C66584-FA4F-43EE-ADF0-3145B969C631}" type="presOf" srcId="{C7CB9EC8-F590-41CF-A1B8-6EA742BCB70D}" destId="{815874B2-7F30-4D08-BA4B-02A9E4E85D92}" srcOrd="0" destOrd="0" presId="urn:microsoft.com/office/officeart/2005/8/layout/arrow5"/>
    <dgm:cxn modelId="{CFBED4E2-F9E6-45E2-B632-508968C9B7CC}" type="presParOf" srcId="{837BE623-C722-4D3B-BE81-6CE6739914B9}" destId="{50C39085-B2CE-463D-97BE-937DD39AE0E5}" srcOrd="0" destOrd="0" presId="urn:microsoft.com/office/officeart/2005/8/layout/arrow5"/>
    <dgm:cxn modelId="{F5673E3C-D1F9-49D1-9DA7-F7C825975E7D}" type="presParOf" srcId="{837BE623-C722-4D3B-BE81-6CE6739914B9}" destId="{A3527546-ED41-4315-ADC4-CB00CD0A1624}" srcOrd="1" destOrd="0" presId="urn:microsoft.com/office/officeart/2005/8/layout/arrow5"/>
    <dgm:cxn modelId="{345FB46A-82D6-4BF0-A18D-AE043C4070F1}" type="presParOf" srcId="{837BE623-C722-4D3B-BE81-6CE6739914B9}" destId="{C62F3F92-C0E2-46F4-86BD-ABDFB8819040}" srcOrd="2" destOrd="0" presId="urn:microsoft.com/office/officeart/2005/8/layout/arrow5"/>
    <dgm:cxn modelId="{DFC29D1E-E6DA-4F27-8882-30141161F072}" type="presParOf" srcId="{837BE623-C722-4D3B-BE81-6CE6739914B9}" destId="{815874B2-7F30-4D08-BA4B-02A9E4E85D92}" srcOrd="3" destOrd="0" presId="urn:microsoft.com/office/officeart/2005/8/layout/arrow5"/>
    <dgm:cxn modelId="{7534F7EA-0FFD-4532-B635-E94A278249FB}" type="presParOf" srcId="{837BE623-C722-4D3B-BE81-6CE6739914B9}" destId="{AA263279-6001-4744-8F18-DD5D30E7D243}" srcOrd="4" destOrd="0" presId="urn:microsoft.com/office/officeart/2005/8/layout/arrow5"/>
    <dgm:cxn modelId="{80D31F4B-3D97-4A30-A78F-1DB0C164C678}" type="presParOf" srcId="{837BE623-C722-4D3B-BE81-6CE6739914B9}" destId="{E9E62422-B7D5-4F97-879B-0A642FD542EF}" srcOrd="5"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7268E8-00B3-4954-A822-50883AB32ECF}">
      <dsp:nvSpPr>
        <dsp:cNvPr id="0" name=""/>
        <dsp:cNvSpPr/>
      </dsp:nvSpPr>
      <dsp:spPr>
        <a:xfrm>
          <a:off x="1883779" y="2392697"/>
          <a:ext cx="595287" cy="1179444"/>
        </a:xfrm>
        <a:custGeom>
          <a:avLst/>
          <a:gdLst/>
          <a:ahLst/>
          <a:cxnLst/>
          <a:rect l="0" t="0" r="0" b="0"/>
          <a:pathLst>
            <a:path>
              <a:moveTo>
                <a:pt x="0" y="0"/>
              </a:moveTo>
              <a:lnTo>
                <a:pt x="297643" y="0"/>
              </a:lnTo>
              <a:lnTo>
                <a:pt x="297643" y="1179444"/>
              </a:lnTo>
              <a:lnTo>
                <a:pt x="595287" y="11794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2148394" y="2949390"/>
        <a:ext cx="66057" cy="66057"/>
      </dsp:txXfrm>
    </dsp:sp>
    <dsp:sp modelId="{20B58C55-E166-4014-A9AF-2ECAB8705127}">
      <dsp:nvSpPr>
        <dsp:cNvPr id="0" name=""/>
        <dsp:cNvSpPr/>
      </dsp:nvSpPr>
      <dsp:spPr>
        <a:xfrm>
          <a:off x="1883779" y="1066013"/>
          <a:ext cx="572279" cy="1326684"/>
        </a:xfrm>
        <a:custGeom>
          <a:avLst/>
          <a:gdLst/>
          <a:ahLst/>
          <a:cxnLst/>
          <a:rect l="0" t="0" r="0" b="0"/>
          <a:pathLst>
            <a:path>
              <a:moveTo>
                <a:pt x="0" y="1326684"/>
              </a:moveTo>
              <a:lnTo>
                <a:pt x="286139" y="1326684"/>
              </a:lnTo>
              <a:lnTo>
                <a:pt x="286139" y="0"/>
              </a:lnTo>
              <a:lnTo>
                <a:pt x="57227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2133797" y="1693234"/>
        <a:ext cx="72242" cy="72242"/>
      </dsp:txXfrm>
    </dsp:sp>
    <dsp:sp modelId="{FFBCDE7A-1DF3-4AE3-A336-147C665E1491}">
      <dsp:nvSpPr>
        <dsp:cNvPr id="0" name=""/>
        <dsp:cNvSpPr/>
      </dsp:nvSpPr>
      <dsp:spPr>
        <a:xfrm rot="16200000">
          <a:off x="-957972" y="1938972"/>
          <a:ext cx="4776053" cy="9074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2755900" rtl="1">
            <a:lnSpc>
              <a:spcPct val="90000"/>
            </a:lnSpc>
            <a:spcBef>
              <a:spcPct val="0"/>
            </a:spcBef>
            <a:spcAft>
              <a:spcPct val="35000"/>
            </a:spcAft>
          </a:pPr>
          <a:r>
            <a:rPr lang="ar-SA" sz="6200" kern="1200" dirty="0" smtClean="0"/>
            <a:t>تنقسم إلى</a:t>
          </a:r>
          <a:endParaRPr lang="ar-SA" sz="6200" kern="1200" dirty="0"/>
        </a:p>
      </dsp:txBody>
      <dsp:txXfrm>
        <a:off x="-957972" y="1938972"/>
        <a:ext cx="4776053" cy="907450"/>
      </dsp:txXfrm>
    </dsp:sp>
    <dsp:sp modelId="{99FEEFF5-7612-459A-9951-10F5780C28D0}">
      <dsp:nvSpPr>
        <dsp:cNvPr id="0" name=""/>
        <dsp:cNvSpPr/>
      </dsp:nvSpPr>
      <dsp:spPr>
        <a:xfrm>
          <a:off x="2456058" y="0"/>
          <a:ext cx="4774203" cy="21320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kern="1200" dirty="0" smtClean="0"/>
            <a:t>صفات ذاتية:</a:t>
          </a:r>
        </a:p>
        <a:p>
          <a:pPr lvl="0" algn="ctr" defTabSz="1600200" rtl="1">
            <a:lnSpc>
              <a:spcPct val="90000"/>
            </a:lnSpc>
            <a:spcBef>
              <a:spcPct val="0"/>
            </a:spcBef>
            <a:spcAft>
              <a:spcPct val="35000"/>
            </a:spcAft>
          </a:pPr>
          <a:r>
            <a:rPr lang="ar-SA" sz="3000" kern="1200" dirty="0" smtClean="0"/>
            <a:t>الملازمة للحرف لا تفارقه</a:t>
          </a:r>
        </a:p>
        <a:p>
          <a:pPr lvl="0" algn="ctr" defTabSz="1600200" rtl="1">
            <a:lnSpc>
              <a:spcPct val="90000"/>
            </a:lnSpc>
            <a:spcBef>
              <a:spcPct val="0"/>
            </a:spcBef>
            <a:spcAft>
              <a:spcPct val="35000"/>
            </a:spcAft>
          </a:pPr>
          <a:r>
            <a:rPr lang="ar-SA" sz="3000" kern="1200" dirty="0" smtClean="0"/>
            <a:t>مثل: القلقلة والشدة</a:t>
          </a:r>
          <a:endParaRPr lang="ar-SA" sz="3000" kern="1200" dirty="0"/>
        </a:p>
      </dsp:txBody>
      <dsp:txXfrm>
        <a:off x="2456058" y="0"/>
        <a:ext cx="4774203" cy="2132026"/>
      </dsp:txXfrm>
    </dsp:sp>
    <dsp:sp modelId="{F7F19E75-AEAE-4BF5-90D7-C17814D00489}">
      <dsp:nvSpPr>
        <dsp:cNvPr id="0" name=""/>
        <dsp:cNvSpPr/>
      </dsp:nvSpPr>
      <dsp:spPr>
        <a:xfrm>
          <a:off x="2479066" y="2694392"/>
          <a:ext cx="4728188" cy="17554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rtl="1">
            <a:lnSpc>
              <a:spcPct val="90000"/>
            </a:lnSpc>
            <a:spcBef>
              <a:spcPct val="0"/>
            </a:spcBef>
            <a:spcAft>
              <a:spcPct val="35000"/>
            </a:spcAft>
          </a:pPr>
          <a:r>
            <a:rPr lang="ar-SA" sz="4000" kern="1200" dirty="0" smtClean="0"/>
            <a:t>صفات عرضية:</a:t>
          </a:r>
        </a:p>
        <a:p>
          <a:pPr lvl="0" algn="ctr" defTabSz="1778000" rtl="1">
            <a:lnSpc>
              <a:spcPct val="90000"/>
            </a:lnSpc>
            <a:spcBef>
              <a:spcPct val="0"/>
            </a:spcBef>
            <a:spcAft>
              <a:spcPct val="35000"/>
            </a:spcAft>
          </a:pPr>
          <a:r>
            <a:rPr lang="ar-SA" sz="3300" kern="1200" dirty="0" smtClean="0"/>
            <a:t>تلحق الحرف أحيانا وتفارقه أحيانا</a:t>
          </a:r>
        </a:p>
        <a:p>
          <a:pPr lvl="0" algn="ctr" defTabSz="1778000" rtl="1">
            <a:lnSpc>
              <a:spcPct val="90000"/>
            </a:lnSpc>
            <a:spcBef>
              <a:spcPct val="0"/>
            </a:spcBef>
            <a:spcAft>
              <a:spcPct val="35000"/>
            </a:spcAft>
          </a:pPr>
          <a:r>
            <a:rPr lang="ar-SA" sz="3300" kern="1200" dirty="0" smtClean="0"/>
            <a:t>مثل: التفخيم والترقيق</a:t>
          </a:r>
          <a:endParaRPr lang="ar-SA" sz="3300" kern="1200" dirty="0"/>
        </a:p>
      </dsp:txBody>
      <dsp:txXfrm>
        <a:off x="2479066" y="2694392"/>
        <a:ext cx="4728188" cy="17554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B1654-FF37-4541-B0E2-C37FAC3FF74E}">
      <dsp:nvSpPr>
        <dsp:cNvPr id="0" name=""/>
        <dsp:cNvSpPr/>
      </dsp:nvSpPr>
      <dsp:spPr>
        <a:xfrm>
          <a:off x="3600443" y="2346267"/>
          <a:ext cx="1979736" cy="942174"/>
        </a:xfrm>
        <a:custGeom>
          <a:avLst/>
          <a:gdLst/>
          <a:ahLst/>
          <a:cxnLst/>
          <a:rect l="0" t="0" r="0" b="0"/>
          <a:pathLst>
            <a:path>
              <a:moveTo>
                <a:pt x="0" y="0"/>
              </a:moveTo>
              <a:lnTo>
                <a:pt x="0" y="642064"/>
              </a:lnTo>
              <a:lnTo>
                <a:pt x="1979736" y="642064"/>
              </a:lnTo>
              <a:lnTo>
                <a:pt x="1979736" y="9421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123CC1-12AB-458F-BAB0-960C778DAB9A}">
      <dsp:nvSpPr>
        <dsp:cNvPr id="0" name=""/>
        <dsp:cNvSpPr/>
      </dsp:nvSpPr>
      <dsp:spPr>
        <a:xfrm>
          <a:off x="1620707" y="2346267"/>
          <a:ext cx="1979736" cy="942174"/>
        </a:xfrm>
        <a:custGeom>
          <a:avLst/>
          <a:gdLst/>
          <a:ahLst/>
          <a:cxnLst/>
          <a:rect l="0" t="0" r="0" b="0"/>
          <a:pathLst>
            <a:path>
              <a:moveTo>
                <a:pt x="1979736" y="0"/>
              </a:moveTo>
              <a:lnTo>
                <a:pt x="1979736" y="642064"/>
              </a:lnTo>
              <a:lnTo>
                <a:pt x="0" y="642064"/>
              </a:lnTo>
              <a:lnTo>
                <a:pt x="0" y="9421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34A932-FE94-4EEA-A3C0-E8D07B7322B1}">
      <dsp:nvSpPr>
        <dsp:cNvPr id="0" name=""/>
        <dsp:cNvSpPr/>
      </dsp:nvSpPr>
      <dsp:spPr>
        <a:xfrm>
          <a:off x="1980659" y="289141"/>
          <a:ext cx="3239568" cy="205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868AE8-AB53-4C91-BD01-8BBAD1C19D23}">
      <dsp:nvSpPr>
        <dsp:cNvPr id="0" name=""/>
        <dsp:cNvSpPr/>
      </dsp:nvSpPr>
      <dsp:spPr>
        <a:xfrm>
          <a:off x="2340611" y="631095"/>
          <a:ext cx="3239568" cy="205712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rtl="1">
            <a:lnSpc>
              <a:spcPct val="90000"/>
            </a:lnSpc>
            <a:spcBef>
              <a:spcPct val="0"/>
            </a:spcBef>
            <a:spcAft>
              <a:spcPct val="35000"/>
            </a:spcAft>
          </a:pPr>
          <a:r>
            <a:rPr lang="ar-SA" sz="4500" b="1" kern="1200" dirty="0" smtClean="0">
              <a:solidFill>
                <a:prstClr val="black"/>
              </a:solidFill>
              <a:ea typeface="+mj-ea"/>
              <a:cs typeface="Times New Roman"/>
            </a:rPr>
            <a:t>صفات الحروف الذاتية</a:t>
          </a:r>
        </a:p>
      </dsp:txBody>
      <dsp:txXfrm>
        <a:off x="2400862" y="691346"/>
        <a:ext cx="3119066" cy="1936624"/>
      </dsp:txXfrm>
    </dsp:sp>
    <dsp:sp modelId="{8BB501DF-1034-4104-A388-A3CA46275567}">
      <dsp:nvSpPr>
        <dsp:cNvPr id="0" name=""/>
        <dsp:cNvSpPr/>
      </dsp:nvSpPr>
      <dsp:spPr>
        <a:xfrm>
          <a:off x="922" y="3288442"/>
          <a:ext cx="3239568" cy="205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D58F2C-7BF9-4CD2-A091-FF4DC2251304}">
      <dsp:nvSpPr>
        <dsp:cNvPr id="0" name=""/>
        <dsp:cNvSpPr/>
      </dsp:nvSpPr>
      <dsp:spPr>
        <a:xfrm>
          <a:off x="360875" y="3630396"/>
          <a:ext cx="3239568" cy="205712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rtl="1">
            <a:lnSpc>
              <a:spcPct val="90000"/>
            </a:lnSpc>
            <a:spcBef>
              <a:spcPct val="0"/>
            </a:spcBef>
            <a:spcAft>
              <a:spcPct val="35000"/>
            </a:spcAft>
          </a:pPr>
          <a:r>
            <a:rPr lang="ar-SA" sz="4500" kern="1200" dirty="0" smtClean="0">
              <a:solidFill>
                <a:prstClr val="black"/>
              </a:solidFill>
              <a:ea typeface="+mj-ea"/>
              <a:cs typeface="Times New Roman"/>
            </a:rPr>
            <a:t>صفات لا ضد لها</a:t>
          </a:r>
          <a:endParaRPr lang="ar-SA" sz="4500" kern="1200" dirty="0"/>
        </a:p>
      </dsp:txBody>
      <dsp:txXfrm>
        <a:off x="421126" y="3690647"/>
        <a:ext cx="3119066" cy="1936624"/>
      </dsp:txXfrm>
    </dsp:sp>
    <dsp:sp modelId="{8D3F75DC-38E1-48E5-B84B-7F56C4EC63CC}">
      <dsp:nvSpPr>
        <dsp:cNvPr id="0" name=""/>
        <dsp:cNvSpPr/>
      </dsp:nvSpPr>
      <dsp:spPr>
        <a:xfrm>
          <a:off x="3960396" y="3288442"/>
          <a:ext cx="3239568" cy="205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2A2BF7-39EA-4881-960A-199A9C631389}">
      <dsp:nvSpPr>
        <dsp:cNvPr id="0" name=""/>
        <dsp:cNvSpPr/>
      </dsp:nvSpPr>
      <dsp:spPr>
        <a:xfrm>
          <a:off x="4320348" y="3630396"/>
          <a:ext cx="3239568" cy="205712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rtl="1">
            <a:lnSpc>
              <a:spcPct val="90000"/>
            </a:lnSpc>
            <a:spcBef>
              <a:spcPct val="0"/>
            </a:spcBef>
            <a:spcAft>
              <a:spcPct val="35000"/>
            </a:spcAft>
          </a:pPr>
          <a:r>
            <a:rPr lang="ar-SA" sz="4500" kern="1200" dirty="0" smtClean="0">
              <a:solidFill>
                <a:prstClr val="black"/>
              </a:solidFill>
              <a:ea typeface="+mj-ea"/>
              <a:cs typeface="Times New Roman"/>
            </a:rPr>
            <a:t>صفات متضادة</a:t>
          </a:r>
          <a:endParaRPr lang="ar-SA" sz="4500" kern="1200" dirty="0"/>
        </a:p>
      </dsp:txBody>
      <dsp:txXfrm>
        <a:off x="4380599" y="3690647"/>
        <a:ext cx="3119066" cy="19366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F6C82F-8FBD-47AE-A06B-21B488F219B6}">
      <dsp:nvSpPr>
        <dsp:cNvPr id="0" name=""/>
        <dsp:cNvSpPr/>
      </dsp:nvSpPr>
      <dsp:spPr>
        <a:xfrm rot="16200000">
          <a:off x="714485" y="-390467"/>
          <a:ext cx="2093822" cy="3522793"/>
        </a:xfrm>
        <a:prstGeom prst="downArrow">
          <a:avLst>
            <a:gd name="adj1" fmla="val 50000"/>
            <a:gd name="adj2" fmla="val 35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SA" sz="2400" b="1" kern="1200" dirty="0" smtClean="0"/>
            <a:t>الجهر</a:t>
          </a:r>
          <a:endParaRPr lang="ar-SA" sz="2400" b="1" kern="1200" dirty="0"/>
        </a:p>
      </dsp:txBody>
      <dsp:txXfrm>
        <a:off x="1054731" y="-207258"/>
        <a:ext cx="1046911" cy="3156374"/>
      </dsp:txXfrm>
    </dsp:sp>
    <dsp:sp modelId="{415F2E17-93E5-4B85-93ED-BA67237A87B3}">
      <dsp:nvSpPr>
        <dsp:cNvPr id="0" name=""/>
        <dsp:cNvSpPr/>
      </dsp:nvSpPr>
      <dsp:spPr>
        <a:xfrm rot="5249398">
          <a:off x="5684185" y="-181288"/>
          <a:ext cx="2093822" cy="2906099"/>
        </a:xfrm>
        <a:prstGeom prst="downArrow">
          <a:avLst>
            <a:gd name="adj1" fmla="val 50000"/>
            <a:gd name="adj2" fmla="val 35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lvl="0" algn="ctr" defTabSz="1244600" rtl="1">
            <a:lnSpc>
              <a:spcPct val="90000"/>
            </a:lnSpc>
            <a:spcBef>
              <a:spcPct val="0"/>
            </a:spcBef>
            <a:spcAft>
              <a:spcPct val="35000"/>
            </a:spcAft>
          </a:pPr>
          <a:r>
            <a:rPr lang="ar-SA" sz="2800" b="1" kern="1200" dirty="0" smtClean="0"/>
            <a:t>الهمس</a:t>
          </a:r>
          <a:endParaRPr lang="ar-SA" sz="2800" b="1" kern="1200" dirty="0"/>
        </a:p>
      </dsp:txBody>
      <dsp:txXfrm rot="-5400000">
        <a:off x="5644290" y="740282"/>
        <a:ext cx="2539680" cy="1046911"/>
      </dsp:txXfrm>
    </dsp:sp>
    <dsp:sp modelId="{DBC8D174-A76D-4BD9-AAF1-7D248D438330}">
      <dsp:nvSpPr>
        <dsp:cNvPr id="0" name=""/>
        <dsp:cNvSpPr/>
      </dsp:nvSpPr>
      <dsp:spPr>
        <a:xfrm rot="5400000">
          <a:off x="5688628" y="2345867"/>
          <a:ext cx="2093822" cy="2802727"/>
        </a:xfrm>
        <a:prstGeom prst="downArrow">
          <a:avLst>
            <a:gd name="adj1" fmla="val 50000"/>
            <a:gd name="adj2" fmla="val 35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ar-SA" sz="2000" b="1" kern="1200" dirty="0" smtClean="0"/>
            <a:t>الرخاوة</a:t>
          </a:r>
          <a:endParaRPr lang="ar-SA" sz="2000" b="1" kern="1200" dirty="0"/>
        </a:p>
      </dsp:txBody>
      <dsp:txXfrm rot="10800000">
        <a:off x="6395293" y="2529077"/>
        <a:ext cx="1046911" cy="2436308"/>
      </dsp:txXfrm>
    </dsp:sp>
    <dsp:sp modelId="{220EBFFE-3B05-4321-BBAB-583729113F0A}">
      <dsp:nvSpPr>
        <dsp:cNvPr id="0" name=""/>
        <dsp:cNvSpPr/>
      </dsp:nvSpPr>
      <dsp:spPr>
        <a:xfrm rot="16200000">
          <a:off x="714485" y="1839021"/>
          <a:ext cx="2093822" cy="3522793"/>
        </a:xfrm>
        <a:prstGeom prst="downArrow">
          <a:avLst>
            <a:gd name="adj1" fmla="val 50000"/>
            <a:gd name="adj2" fmla="val 35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0256" tIns="270256" rIns="270256" bIns="270256" numCol="1" spcCol="1270" anchor="ctr" anchorCtr="0">
          <a:noAutofit/>
        </a:bodyPr>
        <a:lstStyle/>
        <a:p>
          <a:pPr lvl="0" algn="ctr" defTabSz="1689100" rtl="1">
            <a:lnSpc>
              <a:spcPct val="90000"/>
            </a:lnSpc>
            <a:spcBef>
              <a:spcPct val="0"/>
            </a:spcBef>
            <a:spcAft>
              <a:spcPct val="35000"/>
            </a:spcAft>
          </a:pPr>
          <a:r>
            <a:rPr lang="ar-SA" sz="3800" kern="1200" dirty="0" smtClean="0"/>
            <a:t>الشدة</a:t>
          </a:r>
          <a:endParaRPr lang="ar-SA" sz="3800" kern="1200" dirty="0"/>
        </a:p>
      </dsp:txBody>
      <dsp:txXfrm rot="5400000">
        <a:off x="0" y="3076961"/>
        <a:ext cx="3156374" cy="10469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39085-B2CE-463D-97BE-937DD39AE0E5}">
      <dsp:nvSpPr>
        <dsp:cNvPr id="0" name=""/>
        <dsp:cNvSpPr/>
      </dsp:nvSpPr>
      <dsp:spPr>
        <a:xfrm>
          <a:off x="3034677" y="358"/>
          <a:ext cx="2160245" cy="1896665"/>
        </a:xfrm>
        <a:prstGeom prst="downArrow">
          <a:avLst>
            <a:gd name="adj1" fmla="val 50000"/>
            <a:gd name="adj2" fmla="val 35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SA" sz="2400" b="1" kern="1200" dirty="0" smtClean="0">
              <a:solidFill>
                <a:schemeClr val="tx1"/>
              </a:solidFill>
            </a:rPr>
            <a:t>الانفتاح</a:t>
          </a:r>
          <a:endParaRPr lang="ar-SA" sz="2400" b="1" kern="1200" dirty="0">
            <a:solidFill>
              <a:schemeClr val="tx1"/>
            </a:solidFill>
          </a:endParaRPr>
        </a:p>
      </dsp:txBody>
      <dsp:txXfrm>
        <a:off x="3574738" y="358"/>
        <a:ext cx="1080123" cy="1564749"/>
      </dsp:txXfrm>
    </dsp:sp>
    <dsp:sp modelId="{A3527546-ED41-4315-ADC4-CB00CD0A1624}">
      <dsp:nvSpPr>
        <dsp:cNvPr id="0" name=""/>
        <dsp:cNvSpPr/>
      </dsp:nvSpPr>
      <dsp:spPr>
        <a:xfrm rot="3600000">
          <a:off x="5173664" y="288480"/>
          <a:ext cx="1896665" cy="2708931"/>
        </a:xfrm>
        <a:prstGeom prst="downArrow">
          <a:avLst>
            <a:gd name="adj1" fmla="val 50000"/>
            <a:gd name="adj2" fmla="val 35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ar-SA" sz="3200" b="1" kern="1200" dirty="0" err="1" smtClean="0">
              <a:solidFill>
                <a:schemeClr val="tx1"/>
              </a:solidFill>
            </a:rPr>
            <a:t>الاستفال</a:t>
          </a:r>
          <a:endParaRPr lang="ar-SA" sz="3200" b="1" kern="1200" dirty="0">
            <a:solidFill>
              <a:schemeClr val="tx1"/>
            </a:solidFill>
          </a:endParaRPr>
        </a:p>
      </dsp:txBody>
      <dsp:txXfrm rot="-5400000">
        <a:off x="5077213" y="1085800"/>
        <a:ext cx="2377015" cy="948333"/>
      </dsp:txXfrm>
    </dsp:sp>
    <dsp:sp modelId="{C62F3F92-C0E2-46F4-86BD-ABDFB8819040}">
      <dsp:nvSpPr>
        <dsp:cNvPr id="0" name=""/>
        <dsp:cNvSpPr/>
      </dsp:nvSpPr>
      <dsp:spPr>
        <a:xfrm rot="7200000">
          <a:off x="5353710" y="2754794"/>
          <a:ext cx="1896665" cy="2941595"/>
        </a:xfrm>
        <a:prstGeom prst="downArrow">
          <a:avLst>
            <a:gd name="adj1" fmla="val 50000"/>
            <a:gd name="adj2" fmla="val 35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b="1" kern="1200" dirty="0" smtClean="0"/>
            <a:t>الإصمات</a:t>
          </a:r>
          <a:endParaRPr lang="ar-SA" sz="3600" b="1" kern="1200" dirty="0"/>
        </a:p>
      </dsp:txBody>
      <dsp:txXfrm rot="-5400000">
        <a:off x="5140927" y="3834404"/>
        <a:ext cx="2609679" cy="948333"/>
      </dsp:txXfrm>
    </dsp:sp>
    <dsp:sp modelId="{815874B2-7F30-4D08-BA4B-02A9E4E85D92}">
      <dsp:nvSpPr>
        <dsp:cNvPr id="0" name=""/>
        <dsp:cNvSpPr/>
      </dsp:nvSpPr>
      <dsp:spPr>
        <a:xfrm rot="10800000">
          <a:off x="3034677" y="4008475"/>
          <a:ext cx="2160245" cy="1896665"/>
        </a:xfrm>
        <a:prstGeom prst="downArrow">
          <a:avLst>
            <a:gd name="adj1" fmla="val 50000"/>
            <a:gd name="adj2" fmla="val 35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SA" sz="2400" b="1" kern="1200" dirty="0" smtClean="0">
              <a:solidFill>
                <a:schemeClr val="tx1"/>
              </a:solidFill>
            </a:rPr>
            <a:t>الإطباق</a:t>
          </a:r>
          <a:endParaRPr lang="ar-SA" sz="2400" b="1" kern="1200" dirty="0">
            <a:solidFill>
              <a:schemeClr val="tx1"/>
            </a:solidFill>
          </a:endParaRPr>
        </a:p>
      </dsp:txBody>
      <dsp:txXfrm rot="10800000">
        <a:off x="3574738" y="4340391"/>
        <a:ext cx="1080123" cy="1564749"/>
      </dsp:txXfrm>
    </dsp:sp>
    <dsp:sp modelId="{AA263279-6001-4744-8F18-DD5D30E7D243}">
      <dsp:nvSpPr>
        <dsp:cNvPr id="0" name=""/>
        <dsp:cNvSpPr/>
      </dsp:nvSpPr>
      <dsp:spPr>
        <a:xfrm rot="14400000">
          <a:off x="997225" y="2952787"/>
          <a:ext cx="1896665" cy="2708931"/>
        </a:xfrm>
        <a:prstGeom prst="downArrow">
          <a:avLst>
            <a:gd name="adj1" fmla="val 50000"/>
            <a:gd name="adj2" fmla="val 35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kern="1200" dirty="0" smtClean="0">
              <a:solidFill>
                <a:schemeClr val="tx1"/>
              </a:solidFill>
            </a:rPr>
            <a:t>الاستعلاء</a:t>
          </a:r>
          <a:endParaRPr lang="ar-SA" sz="3600" kern="1200" dirty="0">
            <a:solidFill>
              <a:schemeClr val="tx1"/>
            </a:solidFill>
          </a:endParaRPr>
        </a:p>
      </dsp:txBody>
      <dsp:txXfrm rot="5400000">
        <a:off x="613326" y="3916065"/>
        <a:ext cx="2377015" cy="948333"/>
      </dsp:txXfrm>
    </dsp:sp>
    <dsp:sp modelId="{E9E62422-B7D5-4F97-879B-0A642FD542EF}">
      <dsp:nvSpPr>
        <dsp:cNvPr id="0" name=""/>
        <dsp:cNvSpPr/>
      </dsp:nvSpPr>
      <dsp:spPr>
        <a:xfrm rot="18000000">
          <a:off x="1141225" y="432485"/>
          <a:ext cx="1896665" cy="2708931"/>
        </a:xfrm>
        <a:prstGeom prst="downArrow">
          <a:avLst>
            <a:gd name="adj1" fmla="val 50000"/>
            <a:gd name="adj2" fmla="val 35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lvl="0" algn="ctr" defTabSz="1955800" rtl="1">
            <a:lnSpc>
              <a:spcPct val="90000"/>
            </a:lnSpc>
            <a:spcBef>
              <a:spcPct val="0"/>
            </a:spcBef>
            <a:spcAft>
              <a:spcPct val="35000"/>
            </a:spcAft>
          </a:pPr>
          <a:r>
            <a:rPr lang="ar-SA" sz="4400" b="1" kern="1200" dirty="0" smtClean="0"/>
            <a:t>الإذلاق</a:t>
          </a:r>
          <a:endParaRPr lang="ar-SA" sz="4400" b="1" kern="1200" dirty="0"/>
        </a:p>
      </dsp:txBody>
      <dsp:txXfrm rot="5400000">
        <a:off x="757326" y="1229805"/>
        <a:ext cx="2377015" cy="948333"/>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A33DCBF-0CB3-4708-8A66-6085DA349016}" type="datetimeFigureOut">
              <a:rPr lang="ar-SA" smtClean="0"/>
              <a:t>27/01/40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89FB73-7D3E-4905-9200-CFFE99C6581C}" type="slidenum">
              <a:rPr lang="ar-SA" smtClean="0"/>
              <a:t>‹#›</a:t>
            </a:fld>
            <a:endParaRPr lang="ar-SA"/>
          </a:p>
        </p:txBody>
      </p:sp>
    </p:spTree>
    <p:extLst>
      <p:ext uri="{BB962C8B-B14F-4D97-AF65-F5344CB8AC3E}">
        <p14:creationId xmlns:p14="http://schemas.microsoft.com/office/powerpoint/2010/main" val="3388009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A33DCBF-0CB3-4708-8A66-6085DA349016}" type="datetimeFigureOut">
              <a:rPr lang="ar-SA" smtClean="0"/>
              <a:t>27/01/40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89FB73-7D3E-4905-9200-CFFE99C6581C}" type="slidenum">
              <a:rPr lang="ar-SA" smtClean="0"/>
              <a:t>‹#›</a:t>
            </a:fld>
            <a:endParaRPr lang="ar-SA"/>
          </a:p>
        </p:txBody>
      </p:sp>
    </p:spTree>
    <p:extLst>
      <p:ext uri="{BB962C8B-B14F-4D97-AF65-F5344CB8AC3E}">
        <p14:creationId xmlns:p14="http://schemas.microsoft.com/office/powerpoint/2010/main" val="4244232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A33DCBF-0CB3-4708-8A66-6085DA349016}" type="datetimeFigureOut">
              <a:rPr lang="ar-SA" smtClean="0"/>
              <a:t>27/01/40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89FB73-7D3E-4905-9200-CFFE99C6581C}" type="slidenum">
              <a:rPr lang="ar-SA" smtClean="0"/>
              <a:t>‹#›</a:t>
            </a:fld>
            <a:endParaRPr lang="ar-SA"/>
          </a:p>
        </p:txBody>
      </p:sp>
    </p:spTree>
    <p:extLst>
      <p:ext uri="{BB962C8B-B14F-4D97-AF65-F5344CB8AC3E}">
        <p14:creationId xmlns:p14="http://schemas.microsoft.com/office/powerpoint/2010/main" val="2756347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A33DCBF-0CB3-4708-8A66-6085DA349016}" type="datetimeFigureOut">
              <a:rPr lang="ar-SA" smtClean="0"/>
              <a:t>27/01/40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89FB73-7D3E-4905-9200-CFFE99C6581C}" type="slidenum">
              <a:rPr lang="ar-SA" smtClean="0"/>
              <a:t>‹#›</a:t>
            </a:fld>
            <a:endParaRPr lang="ar-SA"/>
          </a:p>
        </p:txBody>
      </p:sp>
    </p:spTree>
    <p:extLst>
      <p:ext uri="{BB962C8B-B14F-4D97-AF65-F5344CB8AC3E}">
        <p14:creationId xmlns:p14="http://schemas.microsoft.com/office/powerpoint/2010/main" val="2146397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A33DCBF-0CB3-4708-8A66-6085DA349016}" type="datetimeFigureOut">
              <a:rPr lang="ar-SA" smtClean="0"/>
              <a:t>27/01/40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89FB73-7D3E-4905-9200-CFFE99C6581C}" type="slidenum">
              <a:rPr lang="ar-SA" smtClean="0"/>
              <a:t>‹#›</a:t>
            </a:fld>
            <a:endParaRPr lang="ar-SA"/>
          </a:p>
        </p:txBody>
      </p:sp>
    </p:spTree>
    <p:extLst>
      <p:ext uri="{BB962C8B-B14F-4D97-AF65-F5344CB8AC3E}">
        <p14:creationId xmlns:p14="http://schemas.microsoft.com/office/powerpoint/2010/main" val="4079082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A33DCBF-0CB3-4708-8A66-6085DA349016}" type="datetimeFigureOut">
              <a:rPr lang="ar-SA" smtClean="0"/>
              <a:t>27/01/40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89FB73-7D3E-4905-9200-CFFE99C6581C}" type="slidenum">
              <a:rPr lang="ar-SA" smtClean="0"/>
              <a:t>‹#›</a:t>
            </a:fld>
            <a:endParaRPr lang="ar-SA"/>
          </a:p>
        </p:txBody>
      </p:sp>
    </p:spTree>
    <p:extLst>
      <p:ext uri="{BB962C8B-B14F-4D97-AF65-F5344CB8AC3E}">
        <p14:creationId xmlns:p14="http://schemas.microsoft.com/office/powerpoint/2010/main" val="375750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A33DCBF-0CB3-4708-8A66-6085DA349016}" type="datetimeFigureOut">
              <a:rPr lang="ar-SA" smtClean="0"/>
              <a:t>27/01/40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389FB73-7D3E-4905-9200-CFFE99C6581C}" type="slidenum">
              <a:rPr lang="ar-SA" smtClean="0"/>
              <a:t>‹#›</a:t>
            </a:fld>
            <a:endParaRPr lang="ar-SA"/>
          </a:p>
        </p:txBody>
      </p:sp>
    </p:spTree>
    <p:extLst>
      <p:ext uri="{BB962C8B-B14F-4D97-AF65-F5344CB8AC3E}">
        <p14:creationId xmlns:p14="http://schemas.microsoft.com/office/powerpoint/2010/main" val="681948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A33DCBF-0CB3-4708-8A66-6085DA349016}" type="datetimeFigureOut">
              <a:rPr lang="ar-SA" smtClean="0"/>
              <a:t>27/01/40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389FB73-7D3E-4905-9200-CFFE99C6581C}" type="slidenum">
              <a:rPr lang="ar-SA" smtClean="0"/>
              <a:t>‹#›</a:t>
            </a:fld>
            <a:endParaRPr lang="ar-SA"/>
          </a:p>
        </p:txBody>
      </p:sp>
    </p:spTree>
    <p:extLst>
      <p:ext uri="{BB962C8B-B14F-4D97-AF65-F5344CB8AC3E}">
        <p14:creationId xmlns:p14="http://schemas.microsoft.com/office/powerpoint/2010/main" val="2306863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A33DCBF-0CB3-4708-8A66-6085DA349016}" type="datetimeFigureOut">
              <a:rPr lang="ar-SA" smtClean="0"/>
              <a:t>27/01/40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389FB73-7D3E-4905-9200-CFFE99C6581C}" type="slidenum">
              <a:rPr lang="ar-SA" smtClean="0"/>
              <a:t>‹#›</a:t>
            </a:fld>
            <a:endParaRPr lang="ar-SA"/>
          </a:p>
        </p:txBody>
      </p:sp>
    </p:spTree>
    <p:extLst>
      <p:ext uri="{BB962C8B-B14F-4D97-AF65-F5344CB8AC3E}">
        <p14:creationId xmlns:p14="http://schemas.microsoft.com/office/powerpoint/2010/main" val="2873608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A33DCBF-0CB3-4708-8A66-6085DA349016}" type="datetimeFigureOut">
              <a:rPr lang="ar-SA" smtClean="0"/>
              <a:t>27/01/40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89FB73-7D3E-4905-9200-CFFE99C6581C}" type="slidenum">
              <a:rPr lang="ar-SA" smtClean="0"/>
              <a:t>‹#›</a:t>
            </a:fld>
            <a:endParaRPr lang="ar-SA"/>
          </a:p>
        </p:txBody>
      </p:sp>
    </p:spTree>
    <p:extLst>
      <p:ext uri="{BB962C8B-B14F-4D97-AF65-F5344CB8AC3E}">
        <p14:creationId xmlns:p14="http://schemas.microsoft.com/office/powerpoint/2010/main" val="2619789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A33DCBF-0CB3-4708-8A66-6085DA349016}" type="datetimeFigureOut">
              <a:rPr lang="ar-SA" smtClean="0"/>
              <a:t>27/01/40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89FB73-7D3E-4905-9200-CFFE99C6581C}" type="slidenum">
              <a:rPr lang="ar-SA" smtClean="0"/>
              <a:t>‹#›</a:t>
            </a:fld>
            <a:endParaRPr lang="ar-SA"/>
          </a:p>
        </p:txBody>
      </p:sp>
    </p:spTree>
    <p:extLst>
      <p:ext uri="{BB962C8B-B14F-4D97-AF65-F5344CB8AC3E}">
        <p14:creationId xmlns:p14="http://schemas.microsoft.com/office/powerpoint/2010/main" val="4256555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A33DCBF-0CB3-4708-8A66-6085DA349016}" type="datetimeFigureOut">
              <a:rPr lang="ar-SA" smtClean="0"/>
              <a:t>27/01/40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389FB73-7D3E-4905-9200-CFFE99C6581C}" type="slidenum">
              <a:rPr lang="ar-SA" smtClean="0"/>
              <a:t>‹#›</a:t>
            </a:fld>
            <a:endParaRPr lang="ar-SA"/>
          </a:p>
        </p:txBody>
      </p:sp>
    </p:spTree>
    <p:extLst>
      <p:ext uri="{BB962C8B-B14F-4D97-AF65-F5344CB8AC3E}">
        <p14:creationId xmlns:p14="http://schemas.microsoft.com/office/powerpoint/2010/main" val="1517354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4800" b="1" dirty="0">
                <a:solidFill>
                  <a:prstClr val="black"/>
                </a:solidFill>
              </a:rPr>
              <a:t>صفات الحروف</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43159892"/>
              </p:ext>
            </p:extLst>
          </p:nvPr>
        </p:nvGraphicFramePr>
        <p:xfrm>
          <a:off x="457200" y="1340768"/>
          <a:ext cx="8229600" cy="4785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6754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55576" y="548680"/>
            <a:ext cx="7632848" cy="5688632"/>
          </a:xfrm>
        </p:spPr>
        <p:txBody>
          <a:bodyPr/>
          <a:lstStyle/>
          <a:p>
            <a:endParaRPr lang="ar-SA" dirty="0"/>
          </a:p>
        </p:txBody>
      </p:sp>
      <p:graphicFrame>
        <p:nvGraphicFramePr>
          <p:cNvPr id="4" name="رسم تخطيطي 3"/>
          <p:cNvGraphicFramePr/>
          <p:nvPr>
            <p:extLst>
              <p:ext uri="{D42A27DB-BD31-4B8C-83A1-F6EECF244321}">
                <p14:modId xmlns:p14="http://schemas.microsoft.com/office/powerpoint/2010/main" val="2560844535"/>
              </p:ext>
            </p:extLst>
          </p:nvPr>
        </p:nvGraphicFramePr>
        <p:xfrm>
          <a:off x="827584" y="260648"/>
          <a:ext cx="7560840"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3693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048672"/>
          </a:xfrm>
        </p:spPr>
        <p:txBody>
          <a:bodyPr/>
          <a:lstStyle/>
          <a:p>
            <a:pPr marL="0" indent="0" algn="ctr">
              <a:buNone/>
            </a:pPr>
            <a:r>
              <a:rPr lang="ar-SA" sz="3600" b="1" dirty="0" smtClean="0">
                <a:solidFill>
                  <a:srgbClr val="FF0000"/>
                </a:solidFill>
              </a:rPr>
              <a:t>أولا: الصفات المتضادة</a:t>
            </a:r>
          </a:p>
          <a:p>
            <a:pPr marL="0" indent="0">
              <a:buNone/>
            </a:pPr>
            <a:endParaRPr lang="ar-SA" dirty="0"/>
          </a:p>
        </p:txBody>
      </p:sp>
      <p:graphicFrame>
        <p:nvGraphicFramePr>
          <p:cNvPr id="5" name="رسم تخطيطي 4"/>
          <p:cNvGraphicFramePr/>
          <p:nvPr>
            <p:extLst>
              <p:ext uri="{D42A27DB-BD31-4B8C-83A1-F6EECF244321}">
                <p14:modId xmlns:p14="http://schemas.microsoft.com/office/powerpoint/2010/main" val="3287690599"/>
              </p:ext>
            </p:extLst>
          </p:nvPr>
        </p:nvGraphicFramePr>
        <p:xfrm>
          <a:off x="539552" y="908720"/>
          <a:ext cx="813690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مستطيل 5"/>
          <p:cNvSpPr/>
          <p:nvPr/>
        </p:nvSpPr>
        <p:spPr>
          <a:xfrm>
            <a:off x="4211960" y="4005064"/>
            <a:ext cx="1527809"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rgbClr val="FFC000"/>
                </a:solidFill>
              </a:rPr>
              <a:t>التوسط</a:t>
            </a:r>
            <a:endParaRPr lang="ar-SA" sz="3200" b="1" dirty="0">
              <a:solidFill>
                <a:srgbClr val="FFC000"/>
              </a:solidFill>
            </a:endParaRPr>
          </a:p>
        </p:txBody>
      </p:sp>
    </p:spTree>
    <p:extLst>
      <p:ext uri="{BB962C8B-B14F-4D97-AF65-F5344CB8AC3E}">
        <p14:creationId xmlns:p14="http://schemas.microsoft.com/office/powerpoint/2010/main" val="2658259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171890317"/>
              </p:ext>
            </p:extLst>
          </p:nvPr>
        </p:nvGraphicFramePr>
        <p:xfrm>
          <a:off x="457200" y="476250"/>
          <a:ext cx="8229600" cy="5905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شكل بيضاوي 4"/>
          <p:cNvSpPr/>
          <p:nvPr/>
        </p:nvSpPr>
        <p:spPr>
          <a:xfrm>
            <a:off x="3563888" y="2492896"/>
            <a:ext cx="1944216" cy="19442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chemeClr val="tx1"/>
                </a:solidFill>
              </a:rPr>
              <a:t>باقي الصفات </a:t>
            </a:r>
          </a:p>
          <a:p>
            <a:pPr algn="ctr"/>
            <a:r>
              <a:rPr lang="ar-SA" sz="2800" b="1" dirty="0" smtClean="0">
                <a:solidFill>
                  <a:schemeClr val="tx1"/>
                </a:solidFill>
              </a:rPr>
              <a:t>المتضادة</a:t>
            </a:r>
            <a:r>
              <a:rPr lang="ar-SA" sz="2800" b="1" dirty="0" smtClean="0"/>
              <a:t> </a:t>
            </a:r>
            <a:endParaRPr lang="ar-SA" sz="2800" b="1" dirty="0"/>
          </a:p>
        </p:txBody>
      </p:sp>
    </p:spTree>
    <p:extLst>
      <p:ext uri="{BB962C8B-B14F-4D97-AF65-F5344CB8AC3E}">
        <p14:creationId xmlns:p14="http://schemas.microsoft.com/office/powerpoint/2010/main" val="1689387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buNone/>
            </a:pPr>
            <a:r>
              <a:rPr lang="ar-SA" sz="4000" b="1" dirty="0" smtClean="0">
                <a:solidFill>
                  <a:srgbClr val="0070C0"/>
                </a:solidFill>
              </a:rPr>
              <a:t>1-  الهمس:</a:t>
            </a:r>
          </a:p>
          <a:p>
            <a:pPr marL="0" indent="0">
              <a:buNone/>
            </a:pPr>
            <a:r>
              <a:rPr lang="ar-SA" sz="4000" dirty="0" smtClean="0"/>
              <a:t>هو جريان النفس عند النطق بالحرف لضعف الاعتماد عليه في المخرج وضده الجهر، وهو من صفات الضعف. </a:t>
            </a:r>
            <a:r>
              <a:rPr lang="ar-SA" sz="4000" dirty="0" smtClean="0">
                <a:solidFill>
                  <a:srgbClr val="FF0000"/>
                </a:solidFill>
              </a:rPr>
              <a:t>حروفه(فحثه شخص سكت).</a:t>
            </a:r>
          </a:p>
          <a:p>
            <a:pPr marL="0" lvl="0" indent="0">
              <a:buNone/>
            </a:pPr>
            <a:r>
              <a:rPr lang="ar-SA" sz="4000" b="1" dirty="0">
                <a:solidFill>
                  <a:srgbClr val="0070C0"/>
                </a:solidFill>
              </a:rPr>
              <a:t>2- الجهر</a:t>
            </a:r>
            <a:r>
              <a:rPr lang="ar-SA" sz="4000" b="1" dirty="0" smtClean="0">
                <a:solidFill>
                  <a:srgbClr val="0070C0"/>
                </a:solidFill>
              </a:rPr>
              <a:t>:</a:t>
            </a:r>
            <a:endParaRPr lang="ar-SA" sz="4000" dirty="0" smtClean="0"/>
          </a:p>
          <a:p>
            <a:pPr marL="0" indent="0">
              <a:buNone/>
            </a:pPr>
            <a:r>
              <a:rPr lang="ar-SA" sz="4000" dirty="0" smtClean="0"/>
              <a:t>هو منع جريان النفس عند النطق بالحرف لقوة الاعتماد عليه في المخرج، وهو من صفات القوة.</a:t>
            </a:r>
          </a:p>
          <a:p>
            <a:pPr marL="0" lvl="0" indent="0">
              <a:buNone/>
            </a:pPr>
            <a:r>
              <a:rPr lang="ar-SA" sz="4000" dirty="0" smtClean="0">
                <a:solidFill>
                  <a:srgbClr val="FF0000"/>
                </a:solidFill>
              </a:rPr>
              <a:t>حروفه(باقي حروف المعجم).</a:t>
            </a:r>
            <a:endParaRPr lang="ar-SA" sz="4000" dirty="0">
              <a:solidFill>
                <a:srgbClr val="FF0000"/>
              </a:solidFill>
            </a:endParaRPr>
          </a:p>
          <a:p>
            <a:pPr marL="0" indent="0">
              <a:buNone/>
            </a:pPr>
            <a:endParaRPr lang="ar-SA" sz="4000" dirty="0" smtClean="0"/>
          </a:p>
          <a:p>
            <a:endParaRPr lang="ar-SA" dirty="0"/>
          </a:p>
        </p:txBody>
      </p:sp>
    </p:spTree>
    <p:extLst>
      <p:ext uri="{BB962C8B-B14F-4D97-AF65-F5344CB8AC3E}">
        <p14:creationId xmlns:p14="http://schemas.microsoft.com/office/powerpoint/2010/main" val="3099316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904656"/>
          </a:xfrm>
        </p:spPr>
        <p:txBody>
          <a:bodyPr>
            <a:normAutofit fontScale="92500"/>
          </a:bodyPr>
          <a:lstStyle/>
          <a:p>
            <a:pPr marL="0" lvl="0" indent="0">
              <a:buNone/>
            </a:pPr>
            <a:r>
              <a:rPr lang="ar-SA" sz="4000" b="1" dirty="0" smtClean="0">
                <a:solidFill>
                  <a:srgbClr val="0070C0"/>
                </a:solidFill>
              </a:rPr>
              <a:t>3-  الشدة:</a:t>
            </a:r>
          </a:p>
          <a:p>
            <a:pPr marL="0" lvl="0" indent="0">
              <a:buNone/>
            </a:pPr>
            <a:r>
              <a:rPr lang="ar-SA" sz="4000" dirty="0" smtClean="0"/>
              <a:t>هي امتناع جريان الصوت مع الحرف لقوته في المخرج،</a:t>
            </a:r>
            <a:r>
              <a:rPr lang="ar-SA" sz="4000" dirty="0"/>
              <a:t> </a:t>
            </a:r>
            <a:r>
              <a:rPr lang="ar-SA" sz="4000" dirty="0" smtClean="0"/>
              <a:t>وحروفها ثمانية مجموعة في </a:t>
            </a:r>
            <a:r>
              <a:rPr lang="ar-SA" sz="4000" b="1" dirty="0" smtClean="0">
                <a:solidFill>
                  <a:srgbClr val="FF0000"/>
                </a:solidFill>
              </a:rPr>
              <a:t>(أجد قط بكت)</a:t>
            </a:r>
            <a:r>
              <a:rPr lang="ar-SA" sz="4000" dirty="0" smtClean="0"/>
              <a:t>.</a:t>
            </a:r>
          </a:p>
          <a:p>
            <a:pPr marL="0" lvl="0" indent="0">
              <a:buNone/>
            </a:pPr>
            <a:r>
              <a:rPr lang="ar-SA" sz="4000" b="1" dirty="0" smtClean="0">
                <a:solidFill>
                  <a:srgbClr val="0070C0"/>
                </a:solidFill>
              </a:rPr>
              <a:t>4-  التوسط:</a:t>
            </a:r>
            <a:endParaRPr lang="ar-SA" sz="4000" b="1" dirty="0">
              <a:solidFill>
                <a:srgbClr val="0070C0"/>
              </a:solidFill>
            </a:endParaRPr>
          </a:p>
          <a:p>
            <a:pPr marL="0" lvl="0" indent="0">
              <a:buNone/>
            </a:pPr>
            <a:r>
              <a:rPr lang="ar-SA" sz="4000" dirty="0" smtClean="0"/>
              <a:t>هو صفة بين الرخاوة والشدة </a:t>
            </a:r>
            <a:r>
              <a:rPr lang="ar-SA" sz="4000" dirty="0">
                <a:solidFill>
                  <a:prstClr val="black"/>
                </a:solidFill>
              </a:rPr>
              <a:t>وحروفها مجموعة </a:t>
            </a:r>
            <a:r>
              <a:rPr lang="ar-SA" sz="4000" dirty="0" smtClean="0">
                <a:solidFill>
                  <a:prstClr val="black"/>
                </a:solidFill>
              </a:rPr>
              <a:t>في </a:t>
            </a:r>
            <a:r>
              <a:rPr lang="ar-SA" sz="4000" b="1" dirty="0">
                <a:solidFill>
                  <a:srgbClr val="FF0000"/>
                </a:solidFill>
              </a:rPr>
              <a:t>(لن عمر)</a:t>
            </a:r>
            <a:r>
              <a:rPr lang="ar-SA" sz="4000" dirty="0">
                <a:solidFill>
                  <a:prstClr val="black"/>
                </a:solidFill>
              </a:rPr>
              <a:t>.</a:t>
            </a:r>
          </a:p>
          <a:p>
            <a:pPr marL="0" lvl="0" indent="0">
              <a:buNone/>
            </a:pPr>
            <a:r>
              <a:rPr lang="ar-SA" sz="4000" b="1" dirty="0" smtClean="0">
                <a:solidFill>
                  <a:srgbClr val="0070C0"/>
                </a:solidFill>
              </a:rPr>
              <a:t>5-  الرخاوة:</a:t>
            </a:r>
            <a:r>
              <a:rPr lang="ar-SA" altLang="ar-SA" kern="0" dirty="0">
                <a:solidFill>
                  <a:srgbClr val="FFFFFF"/>
                </a:solidFill>
                <a:effectLst>
                  <a:outerShdw blurRad="38100" dist="38100" dir="2700000" algn="tl">
                    <a:srgbClr val="000000"/>
                  </a:outerShdw>
                </a:effectLst>
                <a:latin typeface="Verdana"/>
              </a:rPr>
              <a:t> </a:t>
            </a:r>
            <a:endParaRPr lang="ar-SA" altLang="ar-SA" kern="0" dirty="0" smtClean="0">
              <a:solidFill>
                <a:srgbClr val="FFFFFF"/>
              </a:solidFill>
              <a:effectLst>
                <a:outerShdw blurRad="38100" dist="38100" dir="2700000" algn="tl">
                  <a:srgbClr val="000000"/>
                </a:outerShdw>
              </a:effectLst>
              <a:latin typeface="Verdana"/>
            </a:endParaRPr>
          </a:p>
          <a:p>
            <a:pPr marL="0" lvl="0" indent="0">
              <a:buNone/>
            </a:pPr>
            <a:r>
              <a:rPr lang="ar-SA" altLang="ar-SA" kern="0" dirty="0" smtClean="0">
                <a:effectLst>
                  <a:outerShdw blurRad="38100" dist="38100" dir="2700000" algn="tl">
                    <a:srgbClr val="000000"/>
                  </a:outerShdw>
                </a:effectLst>
                <a:latin typeface="Verdana"/>
              </a:rPr>
              <a:t>هي </a:t>
            </a:r>
            <a:r>
              <a:rPr lang="ar-SA" altLang="ar-SA" kern="0" dirty="0">
                <a:effectLst>
                  <a:outerShdw blurRad="38100" dist="38100" dir="2700000" algn="tl">
                    <a:srgbClr val="000000"/>
                  </a:outerShdw>
                </a:effectLst>
                <a:latin typeface="Verdana"/>
              </a:rPr>
              <a:t>جريان الصوت مع الحرف لضعفه في المخرج وهي من صفات الضعف </a:t>
            </a:r>
            <a:r>
              <a:rPr lang="ar-SA" sz="4000" dirty="0" smtClean="0"/>
              <a:t>وحروفها </a:t>
            </a:r>
            <a:r>
              <a:rPr lang="ar-SA" sz="4000" b="1" dirty="0" smtClean="0">
                <a:solidFill>
                  <a:srgbClr val="FF0000"/>
                </a:solidFill>
              </a:rPr>
              <a:t>(الباقية بعد حروف الشدة، التوسط).</a:t>
            </a:r>
          </a:p>
          <a:p>
            <a:pPr marL="0" lvl="0" indent="0">
              <a:buNone/>
            </a:pPr>
            <a:endParaRPr lang="ar-SA" sz="4000" b="1" dirty="0" smtClean="0">
              <a:solidFill>
                <a:srgbClr val="0070C0"/>
              </a:solidFill>
            </a:endParaRPr>
          </a:p>
          <a:p>
            <a:pPr marL="0" indent="0">
              <a:buNone/>
            </a:pPr>
            <a:endParaRPr lang="ar-SA" dirty="0"/>
          </a:p>
        </p:txBody>
      </p:sp>
    </p:spTree>
    <p:extLst>
      <p:ext uri="{BB962C8B-B14F-4D97-AF65-F5344CB8AC3E}">
        <p14:creationId xmlns:p14="http://schemas.microsoft.com/office/powerpoint/2010/main" val="243466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192688"/>
          </a:xfrm>
        </p:spPr>
        <p:txBody>
          <a:bodyPr/>
          <a:lstStyle/>
          <a:p>
            <a:pPr marL="0" lvl="0" indent="0">
              <a:buNone/>
            </a:pPr>
            <a:r>
              <a:rPr lang="ar-SA" sz="3700" b="1" dirty="0" smtClean="0">
                <a:solidFill>
                  <a:srgbClr val="0070C0"/>
                </a:solidFill>
              </a:rPr>
              <a:t>6-  الاستعلاء: </a:t>
            </a:r>
          </a:p>
          <a:p>
            <a:pPr marL="0" indent="0">
              <a:buNone/>
            </a:pPr>
            <a:r>
              <a:rPr lang="ar-SA" dirty="0" smtClean="0"/>
              <a:t>ارتفاع اللسان إلى الحنك الأعلى عند النطق بالحرف، وهو من صفات القوة، وحروفه مجموعة في</a:t>
            </a:r>
            <a:r>
              <a:rPr lang="ar-SA" b="1" dirty="0" smtClean="0">
                <a:solidFill>
                  <a:srgbClr val="FF0000"/>
                </a:solidFill>
              </a:rPr>
              <a:t>(خص ضغط قظ).</a:t>
            </a:r>
          </a:p>
          <a:p>
            <a:pPr marL="0" indent="0">
              <a:buNone/>
            </a:pPr>
            <a:endParaRPr lang="ar-SA" b="1" dirty="0">
              <a:solidFill>
                <a:srgbClr val="FF0000"/>
              </a:solidFill>
            </a:endParaRPr>
          </a:p>
          <a:p>
            <a:pPr marL="0" lvl="0" indent="0">
              <a:buNone/>
            </a:pPr>
            <a:r>
              <a:rPr lang="ar-SA" sz="3700" b="1" dirty="0" smtClean="0">
                <a:solidFill>
                  <a:srgbClr val="0070C0"/>
                </a:solidFill>
              </a:rPr>
              <a:t>7-  </a:t>
            </a:r>
            <a:r>
              <a:rPr lang="ar-SA" sz="3700" b="1" dirty="0" err="1" smtClean="0">
                <a:solidFill>
                  <a:srgbClr val="0070C0"/>
                </a:solidFill>
              </a:rPr>
              <a:t>الاستفال</a:t>
            </a:r>
            <a:r>
              <a:rPr lang="ar-SA" sz="3700" b="1" dirty="0" smtClean="0">
                <a:solidFill>
                  <a:srgbClr val="0070C0"/>
                </a:solidFill>
              </a:rPr>
              <a:t>: </a:t>
            </a:r>
          </a:p>
          <a:p>
            <a:pPr marL="0" lvl="0" indent="0">
              <a:buNone/>
            </a:pPr>
            <a:r>
              <a:rPr lang="ar-SA" sz="3700" dirty="0" smtClean="0"/>
              <a:t>هو انخفاض اللسان عن الحنك الأعلى عند النطق بالحرف، وهو من صفات الضعف، </a:t>
            </a:r>
            <a:r>
              <a:rPr lang="ar-SA" sz="4000" dirty="0"/>
              <a:t>حروفه</a:t>
            </a:r>
            <a:r>
              <a:rPr lang="ar-SA" sz="4000" b="1" dirty="0">
                <a:solidFill>
                  <a:srgbClr val="FF0000"/>
                </a:solidFill>
              </a:rPr>
              <a:t>(باقي حروف المعجم</a:t>
            </a:r>
            <a:r>
              <a:rPr lang="ar-SA" sz="4000" b="1" dirty="0" smtClean="0">
                <a:solidFill>
                  <a:srgbClr val="FF0000"/>
                </a:solidFill>
              </a:rPr>
              <a:t>)</a:t>
            </a:r>
            <a:r>
              <a:rPr lang="ar-SA" sz="4000" dirty="0" smtClean="0">
                <a:solidFill>
                  <a:srgbClr val="FF0000"/>
                </a:solidFill>
              </a:rPr>
              <a:t>. </a:t>
            </a:r>
            <a:endParaRPr lang="ar-SA" sz="4000" dirty="0">
              <a:solidFill>
                <a:srgbClr val="FF0000"/>
              </a:solidFill>
            </a:endParaRPr>
          </a:p>
          <a:p>
            <a:pPr marL="0" lvl="0" indent="0">
              <a:buNone/>
            </a:pPr>
            <a:endParaRPr lang="ar-SA" sz="3700" dirty="0"/>
          </a:p>
          <a:p>
            <a:pPr marL="0" indent="0">
              <a:buNone/>
            </a:pPr>
            <a:endParaRPr lang="ar-SA" b="1" dirty="0">
              <a:solidFill>
                <a:srgbClr val="FF0000"/>
              </a:solidFill>
            </a:endParaRPr>
          </a:p>
        </p:txBody>
      </p:sp>
    </p:spTree>
    <p:extLst>
      <p:ext uri="{BB962C8B-B14F-4D97-AF65-F5344CB8AC3E}">
        <p14:creationId xmlns:p14="http://schemas.microsoft.com/office/powerpoint/2010/main" val="854584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pPr marL="0" lvl="0" indent="0">
              <a:buNone/>
            </a:pPr>
            <a:r>
              <a:rPr lang="ar-SA" sz="3700" b="1" dirty="0" smtClean="0">
                <a:solidFill>
                  <a:srgbClr val="0070C0"/>
                </a:solidFill>
              </a:rPr>
              <a:t>8- الاطباق: </a:t>
            </a:r>
          </a:p>
          <a:p>
            <a:pPr marL="0" indent="0">
              <a:buNone/>
            </a:pPr>
            <a:r>
              <a:rPr lang="ar-SA" dirty="0" smtClean="0"/>
              <a:t>هو تلاقي طائفتي اللسان والحنك الأعلى عند النطق بالحرف، والإطباق من صفات القوة، وحروفه </a:t>
            </a:r>
            <a:r>
              <a:rPr lang="ar-SA" b="1" dirty="0" smtClean="0">
                <a:solidFill>
                  <a:srgbClr val="FF0000"/>
                </a:solidFill>
              </a:rPr>
              <a:t>( ص، ض، ط، ظ ).</a:t>
            </a:r>
          </a:p>
          <a:p>
            <a:pPr marL="0" indent="0">
              <a:buNone/>
            </a:pPr>
            <a:r>
              <a:rPr lang="ar-SA" dirty="0" smtClean="0"/>
              <a:t>وهذه الأحرف الأربعة أقوى حروف التفخيم.</a:t>
            </a:r>
          </a:p>
          <a:p>
            <a:pPr marL="0" lvl="0" indent="0">
              <a:buNone/>
            </a:pPr>
            <a:r>
              <a:rPr lang="ar-SA" sz="3700" b="1" dirty="0" smtClean="0">
                <a:solidFill>
                  <a:srgbClr val="0070C0"/>
                </a:solidFill>
              </a:rPr>
              <a:t>9- الانفتاح: </a:t>
            </a:r>
          </a:p>
          <a:p>
            <a:pPr marL="0" lvl="0" indent="0">
              <a:buNone/>
            </a:pPr>
            <a:r>
              <a:rPr lang="ar-SA" sz="3700" dirty="0" smtClean="0"/>
              <a:t>هو تجافي كل من طائفتي اللسان والحنك الأعلى عن الأخرى، حتى يخرج النفس من بينهما عند النطق بالحرف، والانفتاح من صفات الضعف، وحروفه</a:t>
            </a:r>
            <a:r>
              <a:rPr lang="ar-SA" sz="4000" b="1" dirty="0">
                <a:solidFill>
                  <a:srgbClr val="FF0000"/>
                </a:solidFill>
              </a:rPr>
              <a:t>(باقي حروف المعجم)</a:t>
            </a:r>
            <a:r>
              <a:rPr lang="ar-SA" sz="4000" dirty="0">
                <a:solidFill>
                  <a:srgbClr val="FF0000"/>
                </a:solidFill>
              </a:rPr>
              <a:t>. </a:t>
            </a:r>
          </a:p>
          <a:p>
            <a:pPr marL="0" indent="0">
              <a:buNone/>
            </a:pPr>
            <a:endParaRPr lang="ar-SA" dirty="0"/>
          </a:p>
        </p:txBody>
      </p:sp>
    </p:spTree>
    <p:extLst>
      <p:ext uri="{BB962C8B-B14F-4D97-AF65-F5344CB8AC3E}">
        <p14:creationId xmlns:p14="http://schemas.microsoft.com/office/powerpoint/2010/main" val="3835017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92688"/>
          </a:xfrm>
        </p:spPr>
        <p:txBody>
          <a:bodyPr/>
          <a:lstStyle/>
          <a:p>
            <a:pPr marL="0" lvl="0" indent="0">
              <a:buNone/>
            </a:pPr>
            <a:r>
              <a:rPr lang="ar-SA" sz="3700" b="1" dirty="0" smtClean="0">
                <a:solidFill>
                  <a:srgbClr val="0070C0"/>
                </a:solidFill>
              </a:rPr>
              <a:t>10- الاذلاق:</a:t>
            </a:r>
            <a:endParaRPr lang="ar-SA" sz="3700" b="1" dirty="0">
              <a:solidFill>
                <a:srgbClr val="0070C0"/>
              </a:solidFill>
            </a:endParaRPr>
          </a:p>
          <a:p>
            <a:pPr marL="0" indent="0">
              <a:buNone/>
            </a:pPr>
            <a:r>
              <a:rPr lang="ar-SA" dirty="0" smtClean="0"/>
              <a:t>هو إخراج الحرف محكما من طرف اللسان والشفة. وهو صفة بين القوة والضعف وهي خفة النطق بالحرف، وحروفه مجموعة في </a:t>
            </a:r>
            <a:r>
              <a:rPr lang="ar-SA" b="1" dirty="0" smtClean="0">
                <a:solidFill>
                  <a:srgbClr val="FF0000"/>
                </a:solidFill>
              </a:rPr>
              <a:t>(فر من لب).</a:t>
            </a:r>
          </a:p>
          <a:p>
            <a:pPr marL="0" indent="0">
              <a:buNone/>
            </a:pPr>
            <a:endParaRPr lang="ar-SA" dirty="0" smtClean="0"/>
          </a:p>
          <a:p>
            <a:pPr marL="0" lvl="0" indent="0">
              <a:buNone/>
            </a:pPr>
            <a:r>
              <a:rPr lang="ar-SA" sz="3700" b="1" smtClean="0">
                <a:solidFill>
                  <a:srgbClr val="0070C0"/>
                </a:solidFill>
              </a:rPr>
              <a:t>11- </a:t>
            </a:r>
            <a:r>
              <a:rPr lang="ar-SA" sz="3700" b="1" dirty="0" smtClean="0">
                <a:solidFill>
                  <a:srgbClr val="0070C0"/>
                </a:solidFill>
              </a:rPr>
              <a:t>الاصمات:</a:t>
            </a:r>
            <a:endParaRPr lang="ar-SA" sz="3700" b="1" dirty="0">
              <a:solidFill>
                <a:srgbClr val="0070C0"/>
              </a:solidFill>
            </a:endParaRPr>
          </a:p>
          <a:p>
            <a:pPr marL="0" indent="0">
              <a:buNone/>
            </a:pPr>
            <a:r>
              <a:rPr lang="ar-SA" dirty="0" smtClean="0"/>
              <a:t>هو منع انفراد حروفه أصولا في الكلمة الرباعية أو الخماسية لثقل النطق بها، بل لا بد من أن يكون في الكلمة حرف مذلق فأكثر حتى تكون عربية، والاصمات صفة بين القوة والضعف،</a:t>
            </a:r>
          </a:p>
          <a:p>
            <a:pPr marL="0" lvl="0" indent="0">
              <a:buNone/>
            </a:pPr>
            <a:r>
              <a:rPr lang="ar-SA" sz="3700" dirty="0">
                <a:solidFill>
                  <a:prstClr val="black"/>
                </a:solidFill>
              </a:rPr>
              <a:t>وحروفه</a:t>
            </a:r>
            <a:r>
              <a:rPr lang="ar-SA" sz="4000" b="1" dirty="0">
                <a:solidFill>
                  <a:srgbClr val="FF0000"/>
                </a:solidFill>
              </a:rPr>
              <a:t>(باقي حروف المعجم)</a:t>
            </a:r>
            <a:r>
              <a:rPr lang="ar-SA" sz="4000" dirty="0">
                <a:solidFill>
                  <a:srgbClr val="FF0000"/>
                </a:solidFill>
              </a:rPr>
              <a:t>. </a:t>
            </a:r>
          </a:p>
          <a:p>
            <a:pPr marL="0" indent="0">
              <a:buNone/>
            </a:pPr>
            <a:endParaRPr lang="ar-SA" dirty="0"/>
          </a:p>
        </p:txBody>
      </p:sp>
    </p:spTree>
    <p:extLst>
      <p:ext uri="{BB962C8B-B14F-4D97-AF65-F5344CB8AC3E}">
        <p14:creationId xmlns:p14="http://schemas.microsoft.com/office/powerpoint/2010/main" val="335601963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350</Words>
  <Application>Microsoft Office PowerPoint</Application>
  <PresentationFormat>عرض على الشاشة (3:4)‏</PresentationFormat>
  <Paragraphs>52</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صفات الحروف</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صفات الحروف</dc:title>
  <dc:creator>USER</dc:creator>
  <cp:lastModifiedBy>USER</cp:lastModifiedBy>
  <cp:revision>16</cp:revision>
  <dcterms:created xsi:type="dcterms:W3CDTF">2018-10-07T18:11:38Z</dcterms:created>
  <dcterms:modified xsi:type="dcterms:W3CDTF">2018-10-07T22:05:30Z</dcterms:modified>
</cp:coreProperties>
</file>