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41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441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216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04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138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94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270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595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52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600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48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466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560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137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678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990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03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6FEC-A53B-469D-B6B0-E5510BCDE35D}" type="datetimeFigureOut">
              <a:rPr lang="ar-SA" smtClean="0"/>
              <a:t>19/04/41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E395F0-BD54-4CFA-8677-2C183C5FDF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456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89213" y="1379350"/>
            <a:ext cx="8915399" cy="33980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ar-SA" sz="4000" b="1" dirty="0">
                <a:solidFill>
                  <a:srgbClr val="640000"/>
                </a:solidFill>
              </a:rPr>
              <a:t>تكليف مقرر : صحافة المواطن </a:t>
            </a:r>
            <a:r>
              <a:rPr lang="ar-SA" sz="4000" dirty="0" smtClean="0">
                <a:solidFill>
                  <a:srgbClr val="640000"/>
                </a:solidFill>
              </a:rPr>
              <a:t/>
            </a:r>
            <a:br>
              <a:rPr lang="ar-SA" sz="4000" dirty="0" smtClean="0">
                <a:solidFill>
                  <a:srgbClr val="640000"/>
                </a:solidFill>
              </a:rPr>
            </a:br>
            <a:r>
              <a:rPr lang="ar-SA" sz="4000" b="1" dirty="0" smtClean="0">
                <a:solidFill>
                  <a:srgbClr val="640000"/>
                </a:solidFill>
              </a:rPr>
              <a:t>اشراف </a:t>
            </a:r>
            <a:r>
              <a:rPr lang="ar-SA" sz="4000" b="1" dirty="0">
                <a:solidFill>
                  <a:srgbClr val="640000"/>
                </a:solidFill>
              </a:rPr>
              <a:t>الدكتور : سعيد صالح الغامدي اعداد الطالب : نواف غالب بن نجم</a:t>
            </a:r>
          </a:p>
        </p:txBody>
      </p:sp>
    </p:spTree>
    <p:extLst>
      <p:ext uri="{BB962C8B-B14F-4D97-AF65-F5344CB8AC3E}">
        <p14:creationId xmlns:p14="http://schemas.microsoft.com/office/powerpoint/2010/main" val="22994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/>
              <a:t>تمهيد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13199" y="1730644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/>
              <a:t>الفرق </a:t>
            </a:r>
            <a:r>
              <a:rPr lang="ar-SA" sz="2800" dirty="0"/>
              <a:t>بين وسائل الاعلام التقليدية و وسائل الاعلام </a:t>
            </a:r>
            <a:r>
              <a:rPr lang="ar-SA" sz="2800" dirty="0" smtClean="0"/>
              <a:t>الجديدة </a:t>
            </a:r>
            <a:r>
              <a:rPr lang="ar-SA" sz="2800" dirty="0"/>
              <a:t>او تغطية المواطنين </a:t>
            </a:r>
            <a:r>
              <a:rPr lang="ar-SA" sz="2800" dirty="0" smtClean="0"/>
              <a:t>للأحداث </a:t>
            </a:r>
            <a:r>
              <a:rPr lang="ar-SA" sz="2800" dirty="0"/>
              <a:t>هناك احداث تظهر </a:t>
            </a:r>
            <a:r>
              <a:rPr lang="ar-SA" sz="2800" dirty="0" smtClean="0"/>
              <a:t>للإعلام </a:t>
            </a:r>
            <a:r>
              <a:rPr lang="ar-SA" sz="2800" dirty="0"/>
              <a:t>نتيجة تحريكها من قبل المواطنين وهناك احداث تطرحها الصحف التقليدية ثم تناقش او تنشر عن طريق المواطنين عبر صفحاتهم و حساباتهم الخاصة وسوف اطرح هنا عدة امثلة على </a:t>
            </a:r>
            <a:r>
              <a:rPr lang="ar-SA" sz="2800" dirty="0" err="1"/>
              <a:t>تضطية</a:t>
            </a:r>
            <a:r>
              <a:rPr lang="ar-SA" sz="2800" dirty="0"/>
              <a:t> الصحافة </a:t>
            </a:r>
            <a:r>
              <a:rPr lang="ar-SA" sz="2800" dirty="0" smtClean="0"/>
              <a:t>للأخبار </a:t>
            </a:r>
            <a:r>
              <a:rPr lang="ar-SA" sz="2800" dirty="0"/>
              <a:t>و تغطية المواطنين</a:t>
            </a:r>
          </a:p>
        </p:txBody>
      </p:sp>
    </p:spTree>
    <p:extLst>
      <p:ext uri="{BB962C8B-B14F-4D97-AF65-F5344CB8AC3E}">
        <p14:creationId xmlns:p14="http://schemas.microsoft.com/office/powerpoint/2010/main" val="15080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25853" y="201478"/>
            <a:ext cx="8911687" cy="1280890"/>
          </a:xfrm>
        </p:spPr>
        <p:txBody>
          <a:bodyPr/>
          <a:lstStyle/>
          <a:p>
            <a:pPr algn="r"/>
            <a:r>
              <a:rPr lang="ar-SA" dirty="0"/>
              <a:t>خبر تحقيق نادي الهلال بطولة اسيا: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807" y="1706670"/>
            <a:ext cx="2481109" cy="421957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181" y="1706669"/>
            <a:ext cx="2633874" cy="421957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492" y="1668346"/>
            <a:ext cx="2867465" cy="425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73925" y="166910"/>
            <a:ext cx="8911687" cy="1280890"/>
          </a:xfrm>
        </p:spPr>
        <p:txBody>
          <a:bodyPr/>
          <a:lstStyle/>
          <a:p>
            <a:r>
              <a:rPr lang="ar-SA" dirty="0"/>
              <a:t>2-فوز دانييل </a:t>
            </a:r>
            <a:r>
              <a:rPr lang="ar-SA" dirty="0" err="1"/>
              <a:t>ميدفيديف</a:t>
            </a:r>
            <a:r>
              <a:rPr lang="ar-SA" dirty="0"/>
              <a:t> ببطولة الدرعية للتنس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0" y="1086325"/>
            <a:ext cx="5707156" cy="252636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" b="2373"/>
          <a:stretch/>
        </p:blipFill>
        <p:spPr>
          <a:xfrm>
            <a:off x="8429188" y="3875887"/>
            <a:ext cx="2381925" cy="223826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25" y="3875887"/>
            <a:ext cx="2133919" cy="23080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83" y="1300868"/>
            <a:ext cx="2601685" cy="43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78625" y="433610"/>
            <a:ext cx="8911687" cy="1280890"/>
          </a:xfrm>
        </p:spPr>
        <p:txBody>
          <a:bodyPr/>
          <a:lstStyle/>
          <a:p>
            <a:pPr algn="r"/>
            <a:r>
              <a:rPr lang="ar-SA" dirty="0"/>
              <a:t>3- حفل الميدل بيست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14" y="1714500"/>
            <a:ext cx="2835966" cy="375640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62" y="1714500"/>
            <a:ext cx="2771133" cy="37223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07" y="1714500"/>
            <a:ext cx="2778836" cy="37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280890"/>
          </a:xfrm>
        </p:spPr>
        <p:txBody>
          <a:bodyPr/>
          <a:lstStyle/>
          <a:p>
            <a:r>
              <a:rPr lang="ar-SA" dirty="0"/>
              <a:t>4- مشكلة نادي الاتحاد ولاعبة مروان </a:t>
            </a:r>
            <a:r>
              <a:rPr lang="ar-SA" dirty="0" err="1"/>
              <a:t>داكوستا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158" y="1280890"/>
            <a:ext cx="3106702" cy="465921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39" y="1465843"/>
            <a:ext cx="2918442" cy="456675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57" y="1465843"/>
            <a:ext cx="2918442" cy="45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78138" y="78220"/>
            <a:ext cx="9313862" cy="1280890"/>
          </a:xfrm>
        </p:spPr>
        <p:txBody>
          <a:bodyPr>
            <a:normAutofit/>
          </a:bodyPr>
          <a:lstStyle/>
          <a:p>
            <a:pPr algn="r"/>
            <a:r>
              <a:rPr lang="ar-SA" sz="3200" dirty="0"/>
              <a:t>5- ازمة الدخان المغشوش : خبر من وكالة الانباء السعودية واس عن الدخان المغشوش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752" y="1669076"/>
            <a:ext cx="3138809" cy="452026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99" y="1669076"/>
            <a:ext cx="3112979" cy="457888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46" y="1669075"/>
            <a:ext cx="2947583" cy="452026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948199" y="1144761"/>
            <a:ext cx="378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ar-SA" dirty="0">
                <a:solidFill>
                  <a:srgbClr val="00B0F0"/>
                </a:solidFill>
              </a:rPr>
              <a:t>http://www.spa.gov.sa/2010038</a:t>
            </a:r>
          </a:p>
        </p:txBody>
      </p:sp>
    </p:spTree>
    <p:extLst>
      <p:ext uri="{BB962C8B-B14F-4D97-AF65-F5344CB8AC3E}">
        <p14:creationId xmlns:p14="http://schemas.microsoft.com/office/powerpoint/2010/main" val="3226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97580" y="701602"/>
            <a:ext cx="8911687" cy="1280890"/>
          </a:xfrm>
        </p:spPr>
        <p:txBody>
          <a:bodyPr/>
          <a:lstStyle/>
          <a:p>
            <a:pPr algn="r"/>
            <a:r>
              <a:rPr lang="ar-SA" dirty="0" smtClean="0"/>
              <a:t>نلاحظ: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02237" y="1684149"/>
            <a:ext cx="9102375" cy="3777622"/>
          </a:xfrm>
        </p:spPr>
        <p:txBody>
          <a:bodyPr>
            <a:noAutofit/>
          </a:bodyPr>
          <a:lstStyle/>
          <a:p>
            <a:r>
              <a:rPr lang="ar-SA" sz="2400" dirty="0" smtClean="0"/>
              <a:t>اصبح بإمكان </a:t>
            </a:r>
            <a:r>
              <a:rPr lang="ar-SA" sz="2400" dirty="0"/>
              <a:t>اي شخص ان يكتب و ينشر على شبكة الانترنت </a:t>
            </a:r>
            <a:r>
              <a:rPr lang="ar-SA" sz="2400" dirty="0" smtClean="0"/>
              <a:t>آرائه </a:t>
            </a:r>
            <a:r>
              <a:rPr lang="ar-SA" sz="2400" dirty="0"/>
              <a:t>و </a:t>
            </a:r>
            <a:r>
              <a:rPr lang="ar-SA" sz="2400" dirty="0" smtClean="0"/>
              <a:t>أخباره التي </a:t>
            </a:r>
            <a:r>
              <a:rPr lang="ar-SA" sz="2400" dirty="0"/>
              <a:t>يجمعها من مصادرة الخاصة </a:t>
            </a:r>
            <a:endParaRPr lang="ar-SA" sz="2400" dirty="0" smtClean="0"/>
          </a:p>
          <a:p>
            <a:r>
              <a:rPr lang="ar-SA" sz="2400" dirty="0" smtClean="0"/>
              <a:t>تميزت </a:t>
            </a:r>
            <a:r>
              <a:rPr lang="ar-SA" sz="2400" dirty="0"/>
              <a:t>صحافة المواطن عن الصحافة التقليدية </a:t>
            </a:r>
            <a:r>
              <a:rPr lang="ar-SA" sz="2400" dirty="0" smtClean="0"/>
              <a:t>باختلاف </a:t>
            </a:r>
            <a:r>
              <a:rPr lang="ar-SA" sz="2400" dirty="0"/>
              <a:t>وجهات النظر </a:t>
            </a:r>
            <a:endParaRPr lang="ar-SA" sz="2400" dirty="0" smtClean="0"/>
          </a:p>
          <a:p>
            <a:r>
              <a:rPr lang="ar-SA" sz="2400" dirty="0" smtClean="0"/>
              <a:t>وتتميز </a:t>
            </a:r>
            <a:r>
              <a:rPr lang="ar-SA" sz="2400" dirty="0"/>
              <a:t>وسائل الاعلام </a:t>
            </a:r>
            <a:r>
              <a:rPr lang="ar-SA" sz="2400" dirty="0" smtClean="0"/>
              <a:t>التقليدية </a:t>
            </a:r>
            <a:r>
              <a:rPr lang="ar-SA" sz="2400" dirty="0"/>
              <a:t>بأن نسبة المصداقية فيها اعلى </a:t>
            </a:r>
            <a:endParaRPr lang="ar-SA" sz="2400" dirty="0" smtClean="0"/>
          </a:p>
          <a:p>
            <a:r>
              <a:rPr lang="ar-SA" sz="2400" dirty="0" smtClean="0"/>
              <a:t>في </a:t>
            </a:r>
            <a:r>
              <a:rPr lang="ar-SA" sz="2400" dirty="0"/>
              <a:t>الصحافة التقليدية و الصياغة التحريرية للخبر تكون بطريقة افضل منها بصحافة المواطن </a:t>
            </a:r>
            <a:endParaRPr lang="ar-SA" sz="2400" dirty="0" smtClean="0"/>
          </a:p>
          <a:p>
            <a:r>
              <a:rPr lang="ar-SA" sz="2400" dirty="0" smtClean="0"/>
              <a:t>في </a:t>
            </a:r>
            <a:r>
              <a:rPr lang="ar-SA" sz="2400" dirty="0"/>
              <a:t>الصحف التقليدية تكون التغطية للخبر اكثر شمول من تغطية صحافة المواطن </a:t>
            </a:r>
            <a:endParaRPr lang="ar-SA" sz="2400" dirty="0" smtClean="0"/>
          </a:p>
          <a:p>
            <a:r>
              <a:rPr lang="ar-SA" sz="2400" dirty="0" smtClean="0"/>
              <a:t>يطرح </a:t>
            </a:r>
            <a:r>
              <a:rPr lang="ar-SA" sz="2400" dirty="0"/>
              <a:t>المواطنون في صفحاتهم الاخبار الغامضة </a:t>
            </a:r>
            <a:r>
              <a:rPr lang="ar-SA" sz="2400" dirty="0" smtClean="0"/>
              <a:t>والتي </a:t>
            </a:r>
            <a:r>
              <a:rPr lang="ar-SA" sz="2400" dirty="0"/>
              <a:t>يخاف الاعلام التقليدي من طرحها او يتجاهلها</a:t>
            </a:r>
          </a:p>
        </p:txBody>
      </p:sp>
    </p:spTree>
    <p:extLst>
      <p:ext uri="{BB962C8B-B14F-4D97-AF65-F5344CB8AC3E}">
        <p14:creationId xmlns:p14="http://schemas.microsoft.com/office/powerpoint/2010/main" val="13111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179</Words>
  <Application>Microsoft Office PowerPoint</Application>
  <PresentationFormat>ملء الشاشة</PresentationFormat>
  <Paragraphs>16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Tahoma</vt:lpstr>
      <vt:lpstr>Wingdings 3</vt:lpstr>
      <vt:lpstr>Wisp</vt:lpstr>
      <vt:lpstr>تكليف مقرر : صحافة المواطن  اشراف الدكتور : سعيد صالح الغامدي اعداد الطالب : نواف غالب بن نجم</vt:lpstr>
      <vt:lpstr>تمهيد :</vt:lpstr>
      <vt:lpstr>خبر تحقيق نادي الهلال بطولة اسيا:</vt:lpstr>
      <vt:lpstr>2-فوز دانييل ميدفيديف ببطولة الدرعية للتنس :</vt:lpstr>
      <vt:lpstr>3- حفل الميدل بيست :</vt:lpstr>
      <vt:lpstr>4- مشكلة نادي الاتحاد ولاعبة مروان داكوستا</vt:lpstr>
      <vt:lpstr>5- ازمة الدخان المغشوش : خبر من وكالة الانباء السعودية واس عن الدخان المغشوش</vt:lpstr>
      <vt:lpstr>نلاحظ: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تكليف مقرر : صحافة المواطن  اشراف الدكتور : سعيد صالح الغامدي اعداد الطالب : نواف غالب بن نجم</dc:title>
  <dc:creator>HP</dc:creator>
  <cp:lastModifiedBy>HP</cp:lastModifiedBy>
  <cp:revision>10</cp:revision>
  <dcterms:created xsi:type="dcterms:W3CDTF">2019-12-16T07:54:01Z</dcterms:created>
  <dcterms:modified xsi:type="dcterms:W3CDTF">2019-12-16T08:58:51Z</dcterms:modified>
</cp:coreProperties>
</file>