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20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117A-55A0-49B1-8108-E45119FF7444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5255-4101-4580-BE55-9E6815052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Stat 223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Introduction to the Theory of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</a:rPr>
              <a:t>(1.1)Sampling Distribution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81534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029200"/>
            <a:ext cx="800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336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8001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1"/>
                </a:solidFill>
              </a:rPr>
              <a:t>(</a:t>
            </a:r>
            <a:r>
              <a:rPr lang="en-US" sz="3600" b="1" dirty="0" smtClean="0">
                <a:solidFill>
                  <a:schemeClr val="accent1"/>
                </a:solidFill>
              </a:rPr>
              <a:t>1.2)Sample Mean</a:t>
            </a:r>
            <a:r>
              <a:rPr lang="en-US" sz="3200" b="1" dirty="0" smtClean="0">
                <a:solidFill>
                  <a:schemeClr val="accent1"/>
                </a:solidFill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</a:rPr>
            </a:br>
            <a:r>
              <a:rPr lang="en-US" sz="2700" b="1" dirty="0" smtClean="0">
                <a:solidFill>
                  <a:schemeClr val="accent1"/>
                </a:solidFill>
              </a:rPr>
              <a:t>(1.2.1) Law of Large Numbers</a:t>
            </a:r>
            <a:endParaRPr lang="en-US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296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1"/>
                </a:solidFill>
              </a:rPr>
              <a:t>(</a:t>
            </a:r>
            <a:r>
              <a:rPr lang="en-US" sz="2400" b="1" dirty="0" smtClean="0">
                <a:solidFill>
                  <a:schemeClr val="accent1"/>
                </a:solidFill>
              </a:rPr>
              <a:t>1.2.2) Central-Limit Theorem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229600" cy="309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229600" cy="14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 223 Introduction to the Theory of Statistics</vt:lpstr>
      <vt:lpstr>(1.1)Sampling Distribution</vt:lpstr>
      <vt:lpstr>Slide 3</vt:lpstr>
      <vt:lpstr>Slide 4</vt:lpstr>
      <vt:lpstr>Slide 5</vt:lpstr>
      <vt:lpstr>(1.2)Sample Mean (1.2.1) Law of Large Numbers</vt:lpstr>
      <vt:lpstr>Slide 7</vt:lpstr>
      <vt:lpstr>(1.2.2) Central-Limit Theorem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223 Introduction to the Theory of Statistics</dc:title>
  <dc:creator>Ruby</dc:creator>
  <cp:lastModifiedBy>Ruby</cp:lastModifiedBy>
  <cp:revision>7</cp:revision>
  <dcterms:created xsi:type="dcterms:W3CDTF">2016-09-26T18:23:11Z</dcterms:created>
  <dcterms:modified xsi:type="dcterms:W3CDTF">2016-09-28T17:56:34Z</dcterms:modified>
</cp:coreProperties>
</file>