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9" r:id="rId2"/>
    <p:sldId id="256" r:id="rId3"/>
    <p:sldId id="257" r:id="rId4"/>
    <p:sldId id="267" r:id="rId5"/>
    <p:sldId id="258" r:id="rId6"/>
    <p:sldId id="265" r:id="rId7"/>
    <p:sldId id="264" r:id="rId8"/>
    <p:sldId id="271" r:id="rId9"/>
    <p:sldId id="270" r:id="rId10"/>
    <p:sldId id="262" r:id="rId11"/>
    <p:sldId id="263" r:id="rId12"/>
    <p:sldId id="269" r:id="rId13"/>
    <p:sldId id="268" r:id="rId1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C055C5-C266-49FA-9A32-08188C2EE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30D002D-4FBF-4D2E-81D4-D6E2BC526D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865A6E-2502-4BF1-94DA-94231A050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9FEF-8E18-45C6-A322-5936EE65550C}" type="datetimeFigureOut">
              <a:rPr lang="ar-SA" smtClean="0"/>
              <a:t>11/06/39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86EABC-84B4-437A-A6F9-F34E62AA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FA4BA6B-B733-4C72-B866-2983B3214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D81F-DAF1-4D32-BA67-050CED901FC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47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58F5CEE-3572-4D5F-88C4-717940660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A6635AC-DD7F-47E0-A418-2435BAD3E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8729934-937A-4366-9AE7-57B99EDCC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9FEF-8E18-45C6-A322-5936EE65550C}" type="datetimeFigureOut">
              <a:rPr lang="ar-SA" smtClean="0"/>
              <a:t>11/06/39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23FB930-B533-435F-B0F2-25666C046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1DBA9D9-8B4B-4E0A-ADE3-783A8DFE1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D81F-DAF1-4D32-BA67-050CED901FC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897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8831CBF-CC26-4FA9-935F-327D5A162D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7C0B421-A1BC-48D7-AC5E-4D2A41127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BF3B6B0-9926-4EAF-9EAE-324CF9546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9FEF-8E18-45C6-A322-5936EE65550C}" type="datetimeFigureOut">
              <a:rPr lang="ar-SA" smtClean="0"/>
              <a:t>11/06/39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0912A37-585A-4446-8F4C-EE21B6E83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A92C3BA-13DA-4658-A369-CCC1BD2FD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D81F-DAF1-4D32-BA67-050CED901FC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0288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03D63AB-7F9D-4C7D-907C-F4D98817C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F7A066-CEB8-4611-95C7-317800D16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3D2BC7-AEB9-4C24-949B-F649E6DBE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9FEF-8E18-45C6-A322-5936EE65550C}" type="datetimeFigureOut">
              <a:rPr lang="ar-SA" smtClean="0"/>
              <a:t>11/06/39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71A8209-48D4-4AF5-923E-07DA83531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3F1481E-F488-443E-B085-430CD616E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D81F-DAF1-4D32-BA67-050CED901FC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126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F5EAD6-F389-4C0E-9D76-AE2113AC4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942350B-0F48-4F19-A5A3-FD448124A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4996ADC-DAA2-4F01-8EF3-72D6C0BFA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9FEF-8E18-45C6-A322-5936EE65550C}" type="datetimeFigureOut">
              <a:rPr lang="ar-SA" smtClean="0"/>
              <a:t>11/06/39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3B1BD83-AC46-47DD-A070-64D7B1445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D3146A6-55F9-4323-8E42-2C2B58BE6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D81F-DAF1-4D32-BA67-050CED901FC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6765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A9492BB-4191-48DA-B661-1B6792D7B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4C3FCFC-3D85-4D9D-A587-9F75B2B963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8D87E27-9832-4BBA-B1C9-BAED1BB91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2B4AF7D-ADBE-4B52-9BE8-9E6255DFB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9FEF-8E18-45C6-A322-5936EE65550C}" type="datetimeFigureOut">
              <a:rPr lang="ar-SA" smtClean="0"/>
              <a:t>11/06/39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CEC294E-7E0F-401C-A856-CDC2E544A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2FC4FFA-471D-413E-A5F4-9858D6B66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D81F-DAF1-4D32-BA67-050CED901FC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7945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D4B9F1-8F05-41FD-8FDB-C2F9297B5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7B7962D-C909-47F8-933A-BF25AC9BC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828ED12-1719-43BA-B9C4-EB1E562C7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CA4B39D-2AB2-4404-8084-2DD34C4740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62EE5136-0442-4947-B9D8-18286BD086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185E6BDD-6B83-456B-A939-D2EC2ECF8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9FEF-8E18-45C6-A322-5936EE65550C}" type="datetimeFigureOut">
              <a:rPr lang="ar-SA" smtClean="0"/>
              <a:t>11/06/39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25ECE4E-B0FD-4D8F-BDE0-3F1191720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D505DD3-EF80-4F7D-8079-80454C9C9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D81F-DAF1-4D32-BA67-050CED901FC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4348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04DC6A-D36F-4164-877C-23390CE54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512B3B0-73E0-4B4C-8FFB-DC95234A3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9FEF-8E18-45C6-A322-5936EE65550C}" type="datetimeFigureOut">
              <a:rPr lang="ar-SA" smtClean="0"/>
              <a:t>11/06/39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5BF579-ED56-42F6-8ABF-4F71C4278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7CBF694-A1CE-405E-9C01-D5FB4F71E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D81F-DAF1-4D32-BA67-050CED901FC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07470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71A8657-E2B5-4BB4-9A38-2E72ADA26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9FEF-8E18-45C6-A322-5936EE65550C}" type="datetimeFigureOut">
              <a:rPr lang="ar-SA" smtClean="0"/>
              <a:t>11/06/39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E4FA5AF-2ED1-4D47-B3D8-C28F32F28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0101532-28E1-490A-A5C3-35B711483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D81F-DAF1-4D32-BA67-050CED901FC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312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FDD96BF-C8AB-4754-8C7F-458C5611A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8C0E260-ED4A-45BF-956D-A494E8C41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48415E7-FA6C-44E6-9D78-CC9A81765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CE1E91E-B4E7-4B8B-90BC-46E724B5D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9FEF-8E18-45C6-A322-5936EE65550C}" type="datetimeFigureOut">
              <a:rPr lang="ar-SA" smtClean="0"/>
              <a:t>11/06/39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5B5EF20-E49F-42C5-B265-43215FF31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690BAD0-4942-4CD2-BC27-BD363818C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D81F-DAF1-4D32-BA67-050CED901FC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705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9078859-6950-43B3-A02F-668D5478D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4344CA2-316F-49C3-B2D3-54F2F18C13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9C36CAF-B45F-49B4-9A46-7717100D5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69B92AA-A809-4A0A-BC0B-69889CDFC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9FEF-8E18-45C6-A322-5936EE65550C}" type="datetimeFigureOut">
              <a:rPr lang="ar-SA" smtClean="0"/>
              <a:t>11/06/39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E613CCF-0DE5-4017-820A-A3B863E6C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0AE80CD-90E9-44CD-95EE-46FC76909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D81F-DAF1-4D32-BA67-050CED901FC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76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C40CBED-5775-4427-B30E-1D8C2D470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18185C4-854F-4633-8D92-CA6187D87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2859717-FC7D-4CB1-91CF-05ED616983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C9FEF-8E18-45C6-A322-5936EE65550C}" type="datetimeFigureOut">
              <a:rPr lang="ar-SA" smtClean="0"/>
              <a:t>11/06/39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DD6D513-1556-4098-944A-67A3DCC772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79B4DC0-8C4B-4785-BCEA-96FC09EFC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3D81F-DAF1-4D32-BA67-050CED901FC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198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لقطة شاشة&#10;&#10;وصف منشأ بثقة عالية جداً">
            <a:extLst>
              <a:ext uri="{FF2B5EF4-FFF2-40B4-BE49-F238E27FC236}">
                <a16:creationId xmlns:a16="http://schemas.microsoft.com/office/drawing/2014/main" id="{D5684670-49F2-4783-930E-B7D093955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19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لقطة شاشة&#10;&#10;وصف منشأ بثقة عالية جداً">
            <a:extLst>
              <a:ext uri="{FF2B5EF4-FFF2-40B4-BE49-F238E27FC236}">
                <a16:creationId xmlns:a16="http://schemas.microsoft.com/office/drawing/2014/main" id="{783BAA56-FB4E-4917-BF27-ACA61385B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12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لقطة شاشة, نص&#10;&#10;وصف منشأ بثقة عالية">
            <a:extLst>
              <a:ext uri="{FF2B5EF4-FFF2-40B4-BE49-F238E27FC236}">
                <a16:creationId xmlns:a16="http://schemas.microsoft.com/office/drawing/2014/main" id="{BF605805-75E1-4533-9ECE-30713938F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95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6F68FC2-06DA-4FA6-AC03-C951C9877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25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C27624C2-DAA8-4324-925E-A0A115D9B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86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E6BB393-FC88-4A4B-AD14-D9315D4639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F6D818B-91B7-4D5E-A9B8-96669C4B99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 descr="صورة تحتوي على لقطة شاشة&#10;&#10;وصف منشأ بثقة عالية جداً">
            <a:extLst>
              <a:ext uri="{FF2B5EF4-FFF2-40B4-BE49-F238E27FC236}">
                <a16:creationId xmlns:a16="http://schemas.microsoft.com/office/drawing/2014/main" id="{31969AD1-C300-4228-8E96-97226B3DA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0"/>
            <a:ext cx="1016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45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&#10;&#10;وصف منشأ بثقة عالية جداً">
            <a:extLst>
              <a:ext uri="{FF2B5EF4-FFF2-40B4-BE49-F238E27FC236}">
                <a16:creationId xmlns:a16="http://schemas.microsoft.com/office/drawing/2014/main" id="{1870E296-A8EC-49D5-AA01-8EAFD5D11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17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AD59C74-A98C-4310-A021-A524ADB37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50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وصف منشأ بثقة عالية جداً">
            <a:extLst>
              <a:ext uri="{FF2B5EF4-FFF2-40B4-BE49-F238E27FC236}">
                <a16:creationId xmlns:a16="http://schemas.microsoft.com/office/drawing/2014/main" id="{3B466358-2422-4C98-A8D2-1BA66B334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18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CED90CBE-4882-4D0D-A223-2F637E81D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54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EFD46EF-35F4-48DD-A480-8F00CB185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46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A4ECF97F-E769-4867-881D-1ABE51C27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713" y="0"/>
            <a:ext cx="6866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34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C142F79-6BD7-44EB-A782-F9E6B5E0A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713" y="0"/>
            <a:ext cx="6866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9930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شاشة عريضة</PresentationFormat>
  <Paragraphs>0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adwa f</dc:creator>
  <cp:lastModifiedBy>adwa f</cp:lastModifiedBy>
  <cp:revision>4</cp:revision>
  <dcterms:created xsi:type="dcterms:W3CDTF">2018-02-26T11:58:34Z</dcterms:created>
  <dcterms:modified xsi:type="dcterms:W3CDTF">2018-02-26T12:36:38Z</dcterms:modified>
</cp:coreProperties>
</file>