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179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53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51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94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7229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75401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4768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570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573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66638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53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FE4586F-3F35-4EDC-B0F7-A2D6E15299F6}" type="datetimeFigureOut">
              <a:rPr lang="ar-SA" smtClean="0"/>
              <a:t>11/05/1439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3ABE11-4900-46D6-8131-3AE24FED526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93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lzedani/status/709696801427816448" TargetMode="External"/><Relationship Id="rId2" Type="http://schemas.openxmlformats.org/officeDocument/2006/relationships/hyperlink" Target="https://twitter.com/ahag2006/status/927427123308003328?s=0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rkhalilhussein.blogspot.co.uk/2011/04/blog-post_28.html?m=1" TargetMode="External"/><Relationship Id="rId2" Type="http://schemas.openxmlformats.org/officeDocument/2006/relationships/hyperlink" Target="https://twitter.com/tdu_imamu/status/84591441794247884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UB9kYP5vdh0&amp;feature=youtu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cad_research/status/926480100136235009" TargetMode="External"/><Relationship Id="rId2" Type="http://schemas.openxmlformats.org/officeDocument/2006/relationships/hyperlink" Target="https://twitter.com/acad_research/status/92647961026670182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acad_research/status/926473190649581568" TargetMode="External"/><Relationship Id="rId5" Type="http://schemas.openxmlformats.org/officeDocument/2006/relationships/hyperlink" Target="https://twitter.com/acad_research/status/926472925900955649" TargetMode="External"/><Relationship Id="rId4" Type="http://schemas.openxmlformats.org/officeDocument/2006/relationships/hyperlink" Target="https://twitter.com/acad_research/status/9264813186571018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s/vfdcgpa3do6k71s/%D9%85%D8%B5%D9%81%D9%88%D9%81%D8%A9%20%D8%A7%D9%84%D8%AF%D8%B1%D8%A7%D8%B3%D8%A7%D8%AA%20%D8%A7%D9%84%D8%B3%D8%A7%D8%A8%D9%82%D8%A9%20-%20%D8%B9%D8%A8%D8%AF%D8%A7%D9%84%D8%B9%D8%B2%D9%8A%D8%B2%20%D8%A2%D9%84%20%D9%85%D8%B9%D8%AF%D9%8A.docx?dl=0" TargetMode="External"/><Relationship Id="rId2" Type="http://schemas.openxmlformats.org/officeDocument/2006/relationships/hyperlink" Target="http://lab.univ-biskra.dz/leps/pdf2015/%D8%A7%D9%84%D8%AF%D8%B1%D8%A7%D8%B3%D8%A7%D8%AA_%D8%A7%D9%84%D8%B3%D8%A7%D8%A8%D9%82%D8%A9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witter.com/ksu_gssc/status/92998174836416921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.ksu.edu.sa/sites/default/files/twthyq_lbhwth_wlmrj_llmy.pdf" TargetMode="External"/><Relationship Id="rId2" Type="http://schemas.openxmlformats.org/officeDocument/2006/relationships/hyperlink" Target="https://www.youtube.com/embed/JRsj_jHZJP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witter.com/ali_said_ali/status/741583935289856000" TargetMode="External"/><Relationship Id="rId5" Type="http://schemas.openxmlformats.org/officeDocument/2006/relationships/hyperlink" Target="https://twitter.com/4myteachers/status/668544255867142144" TargetMode="External"/><Relationship Id="rId4" Type="http://schemas.openxmlformats.org/officeDocument/2006/relationships/hyperlink" Target="https://twitter.com/ali_9740/status/66918018600552857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li_said_ali/status/787972927341862912" TargetMode="External"/><Relationship Id="rId2" Type="http://schemas.openxmlformats.org/officeDocument/2006/relationships/hyperlink" Target="https://twitter.com/fahdb2017/status/816652671423811585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alabbush/status/925661925589028864" TargetMode="External"/><Relationship Id="rId4" Type="http://schemas.openxmlformats.org/officeDocument/2006/relationships/hyperlink" Target="https://drive.google.com/file/d/0B7iMyUsQ_1ZbMWVJeTNfZkVyQms/vie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ziz95385476/status/927609648605290496" TargetMode="External"/><Relationship Id="rId2" Type="http://schemas.openxmlformats.org/officeDocument/2006/relationships/hyperlink" Target="https://twitter.com/acad_research/status/92829451790783693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najwaotb2/status/932335877526876161" TargetMode="External"/><Relationship Id="rId4" Type="http://schemas.openxmlformats.org/officeDocument/2006/relationships/hyperlink" Target="https://twitter.com/alabbush/status/93333665848069734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udiesksu1/status/919187228559060992" TargetMode="External"/><Relationship Id="rId2" Type="http://schemas.openxmlformats.org/officeDocument/2006/relationships/hyperlink" Target="https://youtu.be/HTUahH1ddBk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HTUahH1ddBk&amp;feature=youtu.be" TargetMode="External"/><Relationship Id="rId4" Type="http://schemas.openxmlformats.org/officeDocument/2006/relationships/hyperlink" Target="https://twitter.com/saudiacademics/status/92003383773177036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audiacademics/status/935463942507388929" TargetMode="External"/><Relationship Id="rId2" Type="http://schemas.openxmlformats.org/officeDocument/2006/relationships/hyperlink" Target="https://harakat.ae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tanmia_sa/status/935016682631913473" TargetMode="External"/><Relationship Id="rId4" Type="http://schemas.openxmlformats.org/officeDocument/2006/relationships/hyperlink" Target="https://twitter.com/najwaotb2/status/9305287524587642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B5A8F8A-017A-45E5-B3D0-C5A22DF0127D}"/>
              </a:ext>
            </a:extLst>
          </p:cNvPr>
          <p:cNvSpPr/>
          <p:nvPr/>
        </p:nvSpPr>
        <p:spPr>
          <a:xfrm>
            <a:off x="3932285" y="2381548"/>
            <a:ext cx="4327430" cy="267765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روابط مهمة لكل باحث أو باحثة </a:t>
            </a:r>
          </a:p>
          <a:p>
            <a:pPr algn="ctr"/>
            <a:r>
              <a:rPr lang="ar-SA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تم جمعها لمقرر دراسة مستقلة</a:t>
            </a:r>
            <a:endParaRPr lang="ar-SA" sz="2800" b="1" dirty="0">
              <a:ln w="12700">
                <a:solidFill>
                  <a:srgbClr val="92D05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ar-SA" sz="2800" b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تقديم الطالبة</a:t>
            </a:r>
            <a:r>
              <a:rPr lang="ar-SA" sz="2800" b="1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:</a:t>
            </a:r>
          </a:p>
          <a:p>
            <a:pPr algn="ctr"/>
            <a:r>
              <a:rPr lang="ar-SA" sz="2800" b="1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سارة الحامد 435200466</a:t>
            </a:r>
          </a:p>
          <a:p>
            <a:pPr algn="ctr"/>
            <a:r>
              <a:rPr lang="ar-SA" sz="2800" b="1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تم جمعها من الدكتورة: </a:t>
            </a:r>
          </a:p>
          <a:p>
            <a:pPr algn="ctr"/>
            <a:r>
              <a:rPr lang="ar-SA" sz="2800" b="1" dirty="0" err="1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هانياالشنواني</a:t>
            </a:r>
            <a:endParaRPr lang="ar-SA" sz="2800" b="1" dirty="0">
              <a:ln w="12700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485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EA696F8D-533B-4FF8-AE58-E0F7F4257CEF}"/>
              </a:ext>
            </a:extLst>
          </p:cNvPr>
          <p:cNvSpPr txBox="1"/>
          <p:nvPr/>
        </p:nvSpPr>
        <p:spPr>
          <a:xfrm>
            <a:off x="1785938" y="257176"/>
            <a:ext cx="9001125" cy="7078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00B0F0"/>
                </a:solidFill>
              </a:rPr>
              <a:t>إيميل مكتبة مدينة الملك عبد العزيز للعلوم والتقنية للمساعدة في توفير كتاب معين يريده الباحث أو مجموعة كتب يهتم بها البحاث: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online@kacst.edu.sa  </a:t>
            </a:r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-الخطوات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b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ar-SA" sz="2800" b="1" dirty="0">
                <a:solidFill>
                  <a:srgbClr val="00B0F0"/>
                </a:solidFill>
              </a:rPr>
              <a:t>١- ترسل لهم بريد مكتوب فيه اسمك الثلاثي والقسم الذي تدرس فيه وموضوعك.</a:t>
            </a:r>
            <a:br>
              <a:rPr lang="ar-SA" sz="2800" b="1" dirty="0">
                <a:solidFill>
                  <a:srgbClr val="00B0F0"/>
                </a:solidFill>
              </a:rPr>
            </a:br>
            <a:r>
              <a:rPr lang="ar-SA" sz="2800" b="1" dirty="0">
                <a:solidFill>
                  <a:srgbClr val="00B0F0"/>
                </a:solidFill>
              </a:rPr>
              <a:t>٢- فيرسلون لك رساله بعناوين الكتب وتختار ما تريد من الكتب وترسلها لهم</a:t>
            </a:r>
            <a:br>
              <a:rPr lang="ar-SA" sz="2800" b="1" dirty="0">
                <a:solidFill>
                  <a:srgbClr val="00B0F0"/>
                </a:solidFill>
              </a:rPr>
            </a:br>
            <a:r>
              <a:rPr lang="ar-SA" sz="2800" b="1" dirty="0">
                <a:solidFill>
                  <a:srgbClr val="00B0F0"/>
                </a:solidFill>
              </a:rPr>
              <a:t>٣-فيرسلون لك الكتاب إلكترونيا بصيغة (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بي دي </a:t>
            </a:r>
            <a:r>
              <a:rPr lang="ar-SA" sz="3200" dirty="0" err="1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إف</a:t>
            </a:r>
            <a:r>
              <a:rPr lang="ar-SA" sz="2800" b="1" dirty="0">
                <a:solidFill>
                  <a:srgbClr val="00B0F0"/>
                </a:solidFill>
              </a:rPr>
              <a:t>).</a:t>
            </a:r>
            <a:br>
              <a:rPr lang="ar-SA" sz="2800" b="1" dirty="0">
                <a:solidFill>
                  <a:srgbClr val="00B0F0"/>
                </a:solidFill>
              </a:rPr>
            </a:br>
            <a:r>
              <a:rPr lang="ar-SA" sz="2800" b="1" dirty="0">
                <a:solidFill>
                  <a:srgbClr val="00B0F0"/>
                </a:solidFill>
              </a:rPr>
              <a:t>لا يحتاج أن تذهب وأنت في المنزل تأتيك مكتبات العالم كلها لأنهم مشتركين بالمكتبة الرقمية السعودية.</a:t>
            </a:r>
            <a:br>
              <a:rPr lang="ar-SA" b="1" dirty="0">
                <a:solidFill>
                  <a:srgbClr val="00B0F0"/>
                </a:solidFill>
              </a:rPr>
            </a:br>
            <a:endParaRPr lang="ar-SA" dirty="0">
              <a:solidFill>
                <a:srgbClr val="00B0F0"/>
              </a:solidFill>
            </a:endParaRPr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نموذج مقترح لتنظيم وعرض محتوى رسالة الماجستير في تخصص المناهج وطرق التدريس: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https://twitter.com/ahag2006/status/927427123308003328?s=08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صورة كتاب مهم لكل باحث وباحثة: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 </a:t>
            </a:r>
            <a:r>
              <a:rPr lang="en-US" u="sng" dirty="0">
                <a:hlinkClick r:id="rId3"/>
              </a:rPr>
              <a:t>https://twitter.com/alzedani/status/709696801427816448</a:t>
            </a:r>
            <a:endParaRPr lang="en-US" dirty="0"/>
          </a:p>
          <a:p>
            <a:pPr algn="ctr" rtl="1"/>
            <a:r>
              <a:rPr lang="ar-SA" b="1" dirty="0"/>
              <a:t> </a:t>
            </a:r>
            <a:endParaRPr lang="en-US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40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24F3A68B-6951-47D3-AABB-EBE2BD06346C}"/>
              </a:ext>
            </a:extLst>
          </p:cNvPr>
          <p:cNvSpPr txBox="1"/>
          <p:nvPr/>
        </p:nvSpPr>
        <p:spPr>
          <a:xfrm>
            <a:off x="1614488" y="857250"/>
            <a:ext cx="9386888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*تنسيق البحث العلمي: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الإخراج العام للبحث العلمي: 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https://twitter.com/tdu_imamu/status/845914417942478848</a:t>
            </a:r>
            <a:endParaRPr lang="en-US" dirty="0"/>
          </a:p>
          <a:p>
            <a:pPr algn="ctr"/>
            <a:endParaRPr lang="ar-SA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*مراحل إعداد البحث: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مراحل اعداد البحث العلمي: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u="sng" dirty="0">
                <a:hlinkClick r:id="rId3"/>
              </a:rPr>
              <a:t>http://drkhalilhussein.blogspot.co.uk/2011/04/blog-post_28.html?m=1</a:t>
            </a:r>
            <a:endParaRPr lang="en-US" dirty="0"/>
          </a:p>
          <a:p>
            <a:pPr algn="ctr"/>
            <a:endParaRPr lang="ar-SA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طرق البحث في قواعد المعلومات العربية والأجنبية: 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u="sng" dirty="0">
                <a:hlinkClick r:id="rId4"/>
              </a:rPr>
              <a:t>https://www.youtube.com/watch?v=UB9kYP5vdh0&amp;feature=youtu.be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150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D1DF833B-EF1F-455E-9CB7-7C97AD7F4D23}"/>
              </a:ext>
            </a:extLst>
          </p:cNvPr>
          <p:cNvSpPr txBox="1"/>
          <p:nvPr/>
        </p:nvSpPr>
        <p:spPr>
          <a:xfrm>
            <a:off x="2128838" y="842963"/>
            <a:ext cx="8158163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*المقدمة: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اخطاء يقع فيها الباحثون المبتدئون عند كتابة مقدمة البحث: 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https://twitter.com/acad_research/status/926479610266701825</a:t>
            </a:r>
            <a:endParaRPr lang="en-US" u="sng" dirty="0"/>
          </a:p>
          <a:p>
            <a:pPr algn="ctr" rtl="1"/>
            <a:r>
              <a:rPr lang="en-US" b="1" dirty="0"/>
              <a:t> </a:t>
            </a:r>
            <a:endParaRPr lang="en-US" dirty="0"/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3"/>
              </a:rPr>
              <a:t>https://twitter.com/acad_research/status/926480100136235009</a:t>
            </a:r>
            <a:endParaRPr lang="en-US" u="sng" dirty="0"/>
          </a:p>
          <a:p>
            <a:pPr algn="ctr" rtl="1"/>
            <a:endParaRPr lang="en-US" dirty="0"/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4"/>
              </a:rPr>
              <a:t>https://twitter.com/acad_research/status/926481318657101824</a:t>
            </a:r>
            <a:endParaRPr lang="en-US" u="sng" dirty="0"/>
          </a:p>
          <a:p>
            <a:pPr algn="ctr" rtl="1"/>
            <a:endParaRPr lang="en-US" dirty="0"/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5"/>
              </a:rPr>
              <a:t>https://twitter.com/acad_research/status/926472925900955649</a:t>
            </a:r>
            <a:endParaRPr lang="en-US" u="sng" dirty="0"/>
          </a:p>
          <a:p>
            <a:pPr algn="ctr" rtl="1"/>
            <a:endParaRPr lang="en-US" dirty="0"/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6"/>
              </a:rPr>
              <a:t>https://twitter.com/acad_research/status/926473190649581568</a:t>
            </a:r>
            <a:endParaRPr lang="en-US" u="sng" dirty="0"/>
          </a:p>
          <a:p>
            <a:pPr algn="ct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215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7413DBBB-ADF2-4B79-A162-9FA57118B958}"/>
              </a:ext>
            </a:extLst>
          </p:cNvPr>
          <p:cNvSpPr txBox="1"/>
          <p:nvPr/>
        </p:nvSpPr>
        <p:spPr>
          <a:xfrm>
            <a:off x="1645444" y="305068"/>
            <a:ext cx="8901112" cy="62478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*الدراسات السابقة: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ملف يتحدث عن الدراسات السابقة: 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u="sng" dirty="0">
                <a:hlinkClick r:id="rId2"/>
              </a:rPr>
              <a:t>http://lab.univ-biskra.dz/leps/pdf2015/%D8%A7%D9%84%D8%AF%D8%B1%D8%A7%D8%B3%D8%A7%D8%AA_%D8%A7%D9%84%D8%B3%D8%A7%D8%A8%D9%82%D8%A9.pdf</a:t>
            </a:r>
            <a:r>
              <a:rPr lang="en-US" b="1" dirty="0"/>
              <a:t> </a:t>
            </a:r>
            <a:endParaRPr lang="en-US" dirty="0"/>
          </a:p>
          <a:p>
            <a:pPr algn="ctr" rtl="1"/>
            <a:endParaRPr lang="ar-SA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مصفوفه الدراسات السابقة (ملف ورد جاهز للتحميل):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u="sng" dirty="0">
                <a:hlinkClick r:id="rId3"/>
              </a:rPr>
              <a:t>https://www.dropbox.com/s/vfdcgpa3do6k71s/%D9%85%D8%B5%D9%81%D9%88%D9%81%D8%A9%20%D8%A7%D9%84%D8%AF%D8%B1%D8%A7%D8%B3%D8%A7%D8%AA%20%D8%A7%D9%84%D8%B3%D8%A7%D8%A8%D9%82%D8%A9%20-%20%D8%B9%D8%A8%D8%AF%D8%A7%D9%84%D8%B9%D8%B2%D9%8A%D8%B2%20%D8%A2%D9%84%20%D9%85%D8%B9%D8%AF%D9%8A.docx?dl=0</a:t>
            </a:r>
            <a:endParaRPr lang="en-US" dirty="0"/>
          </a:p>
          <a:p>
            <a:pPr algn="ctr" rtl="1"/>
            <a:endParaRPr lang="ar-SA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ar-SA" sz="36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مهارات المراجعة النقدية للدراسات السابقة مواقع للباحث: </a:t>
            </a:r>
            <a:endParaRPr lang="en-US" sz="36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u="sng" dirty="0">
                <a:hlinkClick r:id="rId4"/>
              </a:rPr>
              <a:t>https://twitter.com/ksu_gssc/status/929981748364169217</a:t>
            </a:r>
            <a:endParaRPr lang="en-US" dirty="0"/>
          </a:p>
          <a:p>
            <a:pPr algn="ct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290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23172CCF-0184-4DE9-9216-7EDB63ECBCC8}"/>
              </a:ext>
            </a:extLst>
          </p:cNvPr>
          <p:cNvSpPr txBox="1"/>
          <p:nvPr/>
        </p:nvSpPr>
        <p:spPr>
          <a:xfrm>
            <a:off x="2128838" y="457200"/>
            <a:ext cx="7900987" cy="62170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*التوثيق: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التوثيق العلمي وفقا للجمعية الأمريكية لعلم النفس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APA </a:t>
            </a:r>
            <a:br>
              <a:rPr lang="en-US" dirty="0"/>
            </a:br>
            <a:r>
              <a:rPr lang="ar-SA" dirty="0"/>
              <a:t>‏</a:t>
            </a:r>
            <a:br>
              <a:rPr lang="en-US" dirty="0"/>
            </a:br>
            <a:r>
              <a:rPr lang="en-US" u="sng" dirty="0">
                <a:hlinkClick r:id="rId2"/>
              </a:rPr>
              <a:t>https://www.youtube.com/embed/JRsj_jHZJPI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طرق كتابة توثيق 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APA6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3"/>
              </a:rPr>
              <a:t>http://fac.ksu.edu.sa/sites/default/files/twthyq_lbhwth_wlmrj_llmy.pdf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كيفية توثيق اقتباس معلومة من تغرية في حساب موثق </a:t>
            </a:r>
            <a:r>
              <a:rPr lang="ar-SA" sz="3200" dirty="0" err="1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بالتويتر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4"/>
              </a:rPr>
              <a:t>https://twitter.com/ali_9740/status/669180186005528576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التوثيق العلمي وفق الجمعية الأمريكية لعلم النفس 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APA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5"/>
              </a:rPr>
              <a:t>https://twitter.com/4myteachers/status/668544255867142144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كيفية توثيق المراجع: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6"/>
              </a:rPr>
              <a:t>https://twitter.com/ali_said_ali/status/741583935289856000</a:t>
            </a:r>
            <a:endParaRPr lang="en-US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0488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3F918391-E803-451E-A307-97E925DF51E8}"/>
              </a:ext>
            </a:extLst>
          </p:cNvPr>
          <p:cNvSpPr txBox="1"/>
          <p:nvPr/>
        </p:nvSpPr>
        <p:spPr>
          <a:xfrm>
            <a:off x="1385889" y="1289953"/>
            <a:ext cx="9658350" cy="42780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طريقة توثيق المراجع من مواقع التواصل الاجتماعي: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https://twitter.com/fahdb2017/status/816652671423811585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توثيق مقترح لمرجع أجنبي (بحث بمجلة علمية) بنظام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(APA)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3"/>
              </a:rPr>
              <a:t>https://twitter.com/ali_said_ali/status/787972927341862912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دليل توثيق المراجع بطريقة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APA 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بنسخته السادسة المعتمد بجامعة الملك سعود</a:t>
            </a:r>
            <a:r>
              <a:rPr lang="en-US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algn="ctr" rtl="1"/>
            <a:r>
              <a:rPr lang="en-US" u="sng" dirty="0">
                <a:hlinkClick r:id="rId4"/>
              </a:rPr>
              <a:t>https://drive.google.com/file/d/0B7iMyUsQ_1ZbMWVJeTNfZkVyQms/view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موقع يسهل ويساعد في ضبط المراجع: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5"/>
              </a:rPr>
              <a:t>https://twitter.com/alabbush/status/925661925589028864</a:t>
            </a:r>
            <a:endParaRPr lang="en-US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08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AA3B6DCB-5BE0-47CC-8659-BE9D55D0AAEA}"/>
              </a:ext>
            </a:extLst>
          </p:cNvPr>
          <p:cNvSpPr txBox="1"/>
          <p:nvPr/>
        </p:nvSpPr>
        <p:spPr>
          <a:xfrm>
            <a:off x="1785938" y="442913"/>
            <a:ext cx="9029700" cy="57861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*مشكلة البحث: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معايير تحديد مشكلة البحث: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https://twitter.com/acad_research/status/928294517907836930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شرح توضيحي لتحديد مشكلة البحث: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3"/>
              </a:rPr>
              <a:t>https://twitter.com/aziz95385476/status/927609648605290496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مقالة تتحدث عن مشاكل البحث العلمي:</a:t>
            </a:r>
            <a:r>
              <a:rPr lang="ar-SA" b="1" dirty="0"/>
              <a:t> </a:t>
            </a:r>
            <a:endParaRPr lang="en-US" dirty="0"/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4"/>
              </a:rPr>
              <a:t>https://twitter.com/alabbush/status/933336658480697345</a:t>
            </a:r>
            <a:endParaRPr lang="en-US" dirty="0"/>
          </a:p>
          <a:p>
            <a:pPr algn="ctr" rtl="1"/>
            <a:endParaRPr lang="ar-SA" b="1" u="sng" dirty="0"/>
          </a:p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*مقترح البحث: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كيفية كتابة مقترح البحث: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5"/>
              </a:rPr>
              <a:t>https://twitter.com/najwaotb2/status/932335877526876161</a:t>
            </a:r>
            <a:endParaRPr lang="en-US" dirty="0"/>
          </a:p>
          <a:p>
            <a:pPr algn="ctr" rtl="1"/>
            <a:endParaRPr lang="ar-SA" b="1" u="sng" dirty="0"/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738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3BF69254-7474-4797-BE00-91BA1C1F90AC}"/>
              </a:ext>
            </a:extLst>
          </p:cNvPr>
          <p:cNvSpPr txBox="1"/>
          <p:nvPr/>
        </p:nvSpPr>
        <p:spPr>
          <a:xfrm>
            <a:off x="1059656" y="357188"/>
            <a:ext cx="10072688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*الفهرس: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عمل الفهرس في </a:t>
            </a:r>
            <a:r>
              <a:rPr lang="ar-SA" sz="3200" dirty="0" err="1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الوورد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بطريقة آلية: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2"/>
              </a:rPr>
              <a:t>https://youtu.be/HTUahH1ddBk</a:t>
            </a:r>
            <a:endParaRPr lang="en-US" dirty="0"/>
          </a:p>
          <a:p>
            <a:pPr algn="ctr" rtl="1"/>
            <a:endParaRPr lang="ar-SA" b="1" u="sng" dirty="0"/>
          </a:p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 كتابة البحث بطريقة أكاديمية: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فيديو لنصائح ومعلومات أكاديمية حول البحث العلمي للمهتمين في الدراسات العليا والبحث العلمي: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3"/>
              </a:rPr>
              <a:t>https://twitter.com/studiesksu1/status/919187228559060992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أكاديميون سعوديون "الكتابة الأكاديمية":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4"/>
              </a:rPr>
              <a:t>https://twitter.com/saudiacademics/status/920033837731770369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مهارة الكتابة: 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u="sng" dirty="0">
                <a:hlinkClick r:id="rId5"/>
              </a:rPr>
              <a:t>https://www.youtube.com/watch?v=HTUahH1ddBk&amp;feature=youtu.be</a:t>
            </a:r>
            <a:endParaRPr lang="en-US" dirty="0"/>
          </a:p>
          <a:p>
            <a:pPr algn="ctr" rt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26598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C7F8F6B5-D52F-4152-A4DE-B85AC2A9C7CD}"/>
              </a:ext>
            </a:extLst>
          </p:cNvPr>
          <p:cNvSpPr txBox="1"/>
          <p:nvPr/>
        </p:nvSpPr>
        <p:spPr>
          <a:xfrm>
            <a:off x="1057275" y="900113"/>
            <a:ext cx="10601325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موقع تكتب فيه عبارات ونصوص باللغة العربية الفصحى؛ فيقوم بضبطه لك بالتشكيل تلقائياً متبعاً قواعد اللغة العربية:</a:t>
            </a:r>
            <a:br>
              <a:rPr lang="en-US" dirty="0"/>
            </a:br>
            <a:r>
              <a:rPr lang="en-US" u="sng" dirty="0">
                <a:hlinkClick r:id="rId2"/>
              </a:rPr>
              <a:t>https://harakat.ae/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b="1" dirty="0"/>
              <a:t>ل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ماذا الكتابة مهمة: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/>
              <a:t> </a:t>
            </a:r>
            <a:r>
              <a:rPr lang="en-US" u="sng" dirty="0">
                <a:hlinkClick r:id="rId3"/>
              </a:rPr>
              <a:t>https://twitter.com/saudiacademics/status/935463942507388929</a:t>
            </a:r>
            <a:endParaRPr lang="ar-SA" dirty="0"/>
          </a:p>
          <a:p>
            <a:pPr algn="ctr" rtl="1"/>
            <a:endParaRPr lang="ar-SA" b="1" u="sng" dirty="0"/>
          </a:p>
          <a:p>
            <a:pPr algn="ctr" rtl="1"/>
            <a:r>
              <a:rPr lang="ar-SA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*روابط وجهات مساعدة رسمية مهمة للبحث العلمي: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 rtl="1"/>
            <a:r>
              <a:rPr lang="ar-SA" b="1" dirty="0"/>
              <a:t> </a:t>
            </a:r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البريد الالكتروني لبعض المكتبات التي تهم الباحث: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dirty="0"/>
              <a:t> </a:t>
            </a:r>
            <a:r>
              <a:rPr lang="en-US" u="sng" dirty="0">
                <a:hlinkClick r:id="rId4"/>
              </a:rPr>
              <a:t>https://twitter.com/najwaotb2/status/930528752458764292</a:t>
            </a:r>
            <a:endParaRPr lang="en-US" dirty="0"/>
          </a:p>
          <a:p>
            <a:pPr algn="ctr" rtl="1"/>
            <a:endParaRPr lang="ar-SA" b="1" dirty="0"/>
          </a:p>
          <a:p>
            <a:pPr algn="ctr" rtl="1"/>
            <a:r>
              <a:rPr lang="ar-SA" sz="3200" dirty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أشهر منصات التعليم التي تقدم دورات تدريبية مجانية:</a:t>
            </a:r>
            <a:endParaRPr lang="en-US" sz="32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rtl="1"/>
            <a:r>
              <a:rPr lang="en-US" u="sng" dirty="0">
                <a:hlinkClick r:id="rId5"/>
              </a:rPr>
              <a:t>https://twitter.com/tanmia_sa/status/935016682631913473</a:t>
            </a:r>
            <a:endParaRPr lang="en-US" dirty="0"/>
          </a:p>
          <a:p>
            <a:pPr algn="ctr" rt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013837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TM03457444[[fn=أساس]]</Template>
  <TotalTime>39</TotalTime>
  <Words>381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Majalla UI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turki</dc:creator>
  <cp:lastModifiedBy>lina bashatah</cp:lastModifiedBy>
  <cp:revision>5</cp:revision>
  <dcterms:created xsi:type="dcterms:W3CDTF">2017-12-01T22:47:31Z</dcterms:created>
  <dcterms:modified xsi:type="dcterms:W3CDTF">2018-01-27T10:08:19Z</dcterms:modified>
</cp:coreProperties>
</file>