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ivingcompass.org/article/new-technology-helps-kids-with-autism-understand-emotion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عرض المجموعات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مقرر علم نفس طفل غير عادي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79759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نشاط للطالبات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	 اشراك الزميلات بنشاط ترفيهي مبتكر لمراجعة المعلومات المقدمة</a:t>
            </a:r>
          </a:p>
        </p:txBody>
      </p:sp>
    </p:spTree>
    <p:extLst>
      <p:ext uri="{BB962C8B-B14F-4D97-AF65-F5344CB8AC3E}">
        <p14:creationId xmlns:p14="http://schemas.microsoft.com/office/powerpoint/2010/main" val="186920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بنود التقييم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684071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dirty="0"/>
              <a:t>1-	معلومات ثرية وحديثة ومتكاملة</a:t>
            </a:r>
          </a:p>
          <a:p>
            <a:pPr marL="0" indent="0">
              <a:buNone/>
            </a:pPr>
            <a:r>
              <a:rPr lang="ar-SA" dirty="0"/>
              <a:t>2-	ان يهدف العرض الى توضيح الجهود الحديثة – الأنشطة- المنشورات ان وجدت ....</a:t>
            </a:r>
          </a:p>
          <a:p>
            <a:pPr marL="0" indent="0">
              <a:buNone/>
            </a:pPr>
            <a:r>
              <a:rPr lang="ar-SA" dirty="0"/>
              <a:t>3-	تقديم معلومات مختلفة عن المعلومات الموجودة في الكتاب</a:t>
            </a:r>
          </a:p>
          <a:p>
            <a:pPr marL="0" indent="0">
              <a:buNone/>
            </a:pPr>
            <a:r>
              <a:rPr lang="ar-SA" dirty="0"/>
              <a:t>4-	استخدام التقنية </a:t>
            </a:r>
          </a:p>
          <a:p>
            <a:pPr marL="0" indent="0">
              <a:buNone/>
            </a:pPr>
            <a:r>
              <a:rPr lang="ar-SA" dirty="0"/>
              <a:t>5-	عرض مقاطع فيديو مع مراعاة حسن الانتقاء والشرح والتعليق لما يرد في المقطع</a:t>
            </a:r>
          </a:p>
          <a:p>
            <a:pPr marL="0" indent="0">
              <a:buNone/>
            </a:pPr>
            <a:r>
              <a:rPr lang="ar-SA" dirty="0"/>
              <a:t>6-	تكامل المعلومات</a:t>
            </a:r>
          </a:p>
          <a:p>
            <a:pPr marL="0" indent="0">
              <a:buNone/>
            </a:pPr>
            <a:r>
              <a:rPr lang="ar-SA" dirty="0"/>
              <a:t>7-	الجاذبية في الطرح والالقاء (يمنع القراءة من الورقة او شرائح العرض)</a:t>
            </a:r>
          </a:p>
          <a:p>
            <a:pPr marL="0" indent="0">
              <a:buNone/>
            </a:pPr>
            <a:r>
              <a:rPr lang="ar-SA" dirty="0"/>
              <a:t>8-	 تعدد المراجع ( المراجع توثق في آخر شريحة من العرض + الرجوع لمواقع انترنت رسمية)</a:t>
            </a:r>
          </a:p>
          <a:p>
            <a:pPr marL="0" indent="0">
              <a:buNone/>
            </a:pPr>
            <a:r>
              <a:rPr lang="ar-SA" dirty="0"/>
              <a:t>9-	مشاركة الطالبات بالحوار والمناقشة</a:t>
            </a:r>
          </a:p>
          <a:p>
            <a:pPr marL="0" indent="0">
              <a:buNone/>
            </a:pPr>
            <a:r>
              <a:rPr lang="ar-SA" dirty="0"/>
              <a:t>10-	 اشراك الزميلات بنشاط ترفيهي مبتكر لمراجعة المعلومات المقدمة</a:t>
            </a:r>
          </a:p>
          <a:p>
            <a:pPr marL="0" indent="0">
              <a:buNone/>
            </a:pPr>
            <a:r>
              <a:rPr lang="ar-SA" dirty="0"/>
              <a:t>11-	وضع المعلومات كاملة في اول شريحة وأسماء الطالبات وارقامهن الجامعية ويرسل الى أستاذة المقرر في نفس يوم العرض.</a:t>
            </a:r>
          </a:p>
          <a:p>
            <a:pPr marL="0" indent="0">
              <a:buNone/>
            </a:pPr>
            <a:r>
              <a:rPr lang="ar-SA" dirty="0"/>
              <a:t>12-	الالتزام بيوم العرض المحدد في الخطة </a:t>
            </a:r>
          </a:p>
        </p:txBody>
      </p:sp>
    </p:spTree>
    <p:extLst>
      <p:ext uri="{BB962C8B-B14F-4D97-AF65-F5344CB8AC3E}">
        <p14:creationId xmlns:p14="http://schemas.microsoft.com/office/powerpoint/2010/main" val="78416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بنود تقييم البحث في عرض المجموعات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دراسة حديثة في احد موضوعات المقرر </a:t>
            </a:r>
          </a:p>
          <a:p>
            <a:r>
              <a:rPr lang="ar-SA" dirty="0" smtClean="0"/>
              <a:t>مركز مختصص</a:t>
            </a:r>
          </a:p>
          <a:p>
            <a:r>
              <a:rPr lang="ar-SA" dirty="0" smtClean="0"/>
              <a:t>موقع الكتروني </a:t>
            </a:r>
          </a:p>
          <a:p>
            <a:r>
              <a:rPr lang="ar-SA" dirty="0" smtClean="0"/>
              <a:t>برنامج الكتروني </a:t>
            </a:r>
          </a:p>
          <a:p>
            <a:r>
              <a:rPr lang="ar-SA" dirty="0" smtClean="0"/>
              <a:t>منظمة  او جمعية مهتمة بمجال الاعاقة </a:t>
            </a:r>
          </a:p>
          <a:p>
            <a:r>
              <a:rPr lang="ar-SA" dirty="0" smtClean="0"/>
              <a:t>احدث التكنولوجيا </a:t>
            </a:r>
          </a:p>
          <a:p>
            <a:r>
              <a:rPr lang="ar-SA" dirty="0" smtClean="0"/>
              <a:t>عرض فيديو </a:t>
            </a:r>
          </a:p>
          <a:p>
            <a:r>
              <a:rPr lang="ar-SA" dirty="0" smtClean="0"/>
              <a:t>نشاط للطفل </a:t>
            </a:r>
          </a:p>
          <a:p>
            <a:r>
              <a:rPr lang="ar-SA" dirty="0" smtClean="0"/>
              <a:t>نشاط للطالبات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9728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ابحثي مع مجموعتك عن: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>
                <a:solidFill>
                  <a:srgbClr val="00B050"/>
                </a:solidFill>
              </a:rPr>
              <a:t>دراسة حديثة في أحد موضوعات المقرر: </a:t>
            </a:r>
          </a:p>
          <a:p>
            <a:r>
              <a:rPr lang="ar-SA" dirty="0" smtClean="0"/>
              <a:t>أسم الدراسة</a:t>
            </a:r>
          </a:p>
          <a:p>
            <a:r>
              <a:rPr lang="ar-SA" dirty="0" smtClean="0"/>
              <a:t>اسم الباحث </a:t>
            </a:r>
          </a:p>
          <a:p>
            <a:r>
              <a:rPr lang="ar-SA" dirty="0" smtClean="0"/>
              <a:t>سنة النشر تكون بين 2010 فأعلى </a:t>
            </a:r>
          </a:p>
          <a:p>
            <a:r>
              <a:rPr lang="ar-SA" dirty="0" smtClean="0"/>
              <a:t>عينة الدراسة </a:t>
            </a:r>
          </a:p>
          <a:p>
            <a:r>
              <a:rPr lang="ar-SA" dirty="0" smtClean="0"/>
              <a:t>الهدف من الدراسة </a:t>
            </a:r>
          </a:p>
          <a:p>
            <a:r>
              <a:rPr lang="ar-SA" dirty="0" smtClean="0"/>
              <a:t>سبب اختيار المجموعة للدراسة وكيفية الفائدة منها في المجال التربوي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2568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sz="2400" dirty="0" smtClean="0"/>
              <a:t> </a:t>
            </a:r>
            <a:r>
              <a:rPr lang="ar-SA" sz="2400" b="1" u="sng" dirty="0" smtClean="0">
                <a:solidFill>
                  <a:srgbClr val="00B050"/>
                </a:solidFill>
              </a:rPr>
              <a:t>مركز متخصص</a:t>
            </a:r>
          </a:p>
          <a:p>
            <a:r>
              <a:rPr lang="ar-SA" sz="2400" dirty="0" smtClean="0"/>
              <a:t>مركز متخصص بنوع الأعاقة التي تم اختيارها للمجموعة </a:t>
            </a:r>
          </a:p>
          <a:p>
            <a:r>
              <a:rPr lang="ar-SA" sz="2400" dirty="0" smtClean="0"/>
              <a:t>مركز مختصص داخل مدينة الرياض/ مركز خارج المملكة العربية السعودية </a:t>
            </a:r>
          </a:p>
          <a:p>
            <a:r>
              <a:rPr lang="ar-SA" sz="2400" b="1" u="sng" dirty="0" smtClean="0">
                <a:solidFill>
                  <a:srgbClr val="00B050"/>
                </a:solidFill>
              </a:rPr>
              <a:t>موقع الكتروني </a:t>
            </a:r>
          </a:p>
          <a:p>
            <a:r>
              <a:rPr lang="ar-SA" sz="2400" dirty="0" smtClean="0">
                <a:solidFill>
                  <a:schemeClr val="tx1"/>
                </a:solidFill>
              </a:rPr>
              <a:t>يهتم بمساعدة الأهالي والتربويين ويمكنك اختياره من الانترنت او الانستقرام وكذلك تويتر  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36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برنامج الألكتروني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6373"/>
            <a:ext cx="8596668" cy="4804990"/>
          </a:xfrm>
        </p:spPr>
        <p:txBody>
          <a:bodyPr/>
          <a:lstStyle/>
          <a:p>
            <a:r>
              <a:rPr lang="ar-SA" dirty="0" smtClean="0"/>
              <a:t>ويقصد به عرض برنامج يتم تحميلة على الاجهزة الذكية ويمكن ان يساعد الأطفال والأهالي وكذلك التربويين في تسهيل العلمية التعليمية والتربوية والأمور الحياتية </a:t>
            </a:r>
          </a:p>
          <a:p>
            <a:r>
              <a:rPr lang="ar-SA" dirty="0" smtClean="0"/>
              <a:t>صور واضحة عن البرنامج </a:t>
            </a:r>
            <a:r>
              <a:rPr lang="ar-SA" u="sng" dirty="0" smtClean="0">
                <a:solidFill>
                  <a:srgbClr val="00B050"/>
                </a:solidFill>
              </a:rPr>
              <a:t>وينمع استخدام الجوال للعرض البرنامج 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470" y="3289824"/>
            <a:ext cx="2981727" cy="2981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332" y="3289824"/>
            <a:ext cx="2524600" cy="342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60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منظمة أو جمعية تدعم موضوع الأعاقة المختصص بالمجموعة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البحث عن أسم منظمة أو جمعية داخل المملكة أو خارجها تدعم موضوع الأعاقة لدى المجموعة </a:t>
            </a:r>
          </a:p>
          <a:p>
            <a:r>
              <a:rPr lang="ar-SA" dirty="0" smtClean="0"/>
              <a:t>أسم الجمعية/المنظمة </a:t>
            </a:r>
          </a:p>
          <a:p>
            <a:r>
              <a:rPr lang="ar-SA" dirty="0" smtClean="0"/>
              <a:t>نبذه مبسطة عن الخدمات التي تقدمها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04739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أحدث التكنولوجيا </a:t>
            </a:r>
            <a:br>
              <a:rPr lang="ar-SA" dirty="0" smtClean="0"/>
            </a:br>
            <a:r>
              <a:rPr lang="en-US" sz="2200" dirty="0">
                <a:solidFill>
                  <a:schemeClr val="tx1"/>
                </a:solidFill>
              </a:rPr>
              <a:t>New Technology Helps Kids With Autism Understand Emotions</a:t>
            </a: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https://givingcompass.org/article/new-technology-helps-kids-with-autism-understand-emotions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ar-SA" dirty="0" smtClean="0"/>
              <a:t>كيف دعمت التكنولوجيا الحديثة الأعاقة </a:t>
            </a:r>
          </a:p>
          <a:p>
            <a:r>
              <a:rPr lang="ar-SA" dirty="0" smtClean="0"/>
              <a:t>ارفاق الصور </a:t>
            </a:r>
          </a:p>
          <a:p>
            <a:r>
              <a:rPr lang="ar-SA" dirty="0" smtClean="0"/>
              <a:t>وشرح مبسط عن الاختراع </a:t>
            </a:r>
            <a:endParaRPr lang="ar-S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4773468"/>
            <a:ext cx="3185376" cy="179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05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عرض فيديو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994735"/>
          </a:xfrm>
        </p:spPr>
        <p:txBody>
          <a:bodyPr/>
          <a:lstStyle/>
          <a:p>
            <a:r>
              <a:rPr lang="ar-SA" dirty="0"/>
              <a:t>	عرض مقاطع فيديو مع مراعاة حسن الانتقاء والشرح والتعليق لما يرد في </a:t>
            </a:r>
            <a:r>
              <a:rPr lang="ar-SA" dirty="0" smtClean="0"/>
              <a:t>المقطع </a:t>
            </a:r>
          </a:p>
          <a:p>
            <a:r>
              <a:rPr lang="ar-SA" dirty="0" smtClean="0"/>
              <a:t>يهدف العرض دعم عرض المجموعة لموضوع الأعاقة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2041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نشاط الأطفال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	</a:t>
            </a:r>
            <a:r>
              <a:rPr lang="ar-SA" dirty="0" smtClean="0"/>
              <a:t>عرض نشاط يمكن تقديمة للأطفال لذوي الأعاقة </a:t>
            </a:r>
          </a:p>
          <a:p>
            <a:r>
              <a:rPr lang="ar-SA" dirty="0" smtClean="0"/>
              <a:t>أسم النشاط </a:t>
            </a:r>
          </a:p>
          <a:p>
            <a:r>
              <a:rPr lang="ar-SA" dirty="0" smtClean="0"/>
              <a:t>الهدف منة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348" y="3464417"/>
            <a:ext cx="3287889" cy="184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1823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204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Trebuchet MS</vt:lpstr>
      <vt:lpstr>Wingdings 3</vt:lpstr>
      <vt:lpstr>Facet</vt:lpstr>
      <vt:lpstr>عرض المجموعات </vt:lpstr>
      <vt:lpstr>بنود تقييم البحث في عرض المجموعات </vt:lpstr>
      <vt:lpstr>ابحثي مع مجموعتك عن:</vt:lpstr>
      <vt:lpstr>PowerPoint Presentation</vt:lpstr>
      <vt:lpstr>برنامج الألكتروني </vt:lpstr>
      <vt:lpstr>منظمة أو جمعية تدعم موضوع الأعاقة المختصص بالمجموعة </vt:lpstr>
      <vt:lpstr>أحدث التكنولوجيا  New Technology Helps Kids With Autism Understand Emotions  </vt:lpstr>
      <vt:lpstr>عرض فيديو</vt:lpstr>
      <vt:lpstr>نشاط الأطفال </vt:lpstr>
      <vt:lpstr>نشاط للطالبات</vt:lpstr>
      <vt:lpstr>بنود التقييم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Lena Alkhuraiji</dc:creator>
  <cp:lastModifiedBy>Lena Alkhuraiji</cp:lastModifiedBy>
  <cp:revision>24</cp:revision>
  <dcterms:created xsi:type="dcterms:W3CDTF">2019-01-13T15:53:47Z</dcterms:created>
  <dcterms:modified xsi:type="dcterms:W3CDTF">2019-02-10T18:00:16Z</dcterms:modified>
</cp:coreProperties>
</file>