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4" r:id="rId8"/>
    <p:sldId id="262" r:id="rId9"/>
    <p:sldId id="286" r:id="rId10"/>
    <p:sldId id="263" r:id="rId11"/>
    <p:sldId id="285" r:id="rId12"/>
    <p:sldId id="287"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15"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55F3A-AB81-4942-B5A3-A933C89FBFC6}" type="doc">
      <dgm:prSet loTypeId="urn:microsoft.com/office/officeart/2005/8/layout/process4" loCatId="process" qsTypeId="urn:microsoft.com/office/officeart/2005/8/quickstyle/simple2" qsCatId="simple" csTypeId="urn:microsoft.com/office/officeart/2005/8/colors/colorful5" csCatId="colorful"/>
      <dgm:spPr/>
      <dgm:t>
        <a:bodyPr/>
        <a:lstStyle/>
        <a:p>
          <a:endParaRPr lang="en-US"/>
        </a:p>
      </dgm:t>
    </dgm:pt>
    <dgm:pt modelId="{378B7945-EE8A-445E-BCFB-FD9B4E940204}">
      <dgm:prSet/>
      <dgm:spPr/>
      <dgm:t>
        <a:bodyPr/>
        <a:lstStyle/>
        <a:p>
          <a:r>
            <a:rPr lang="ar-SA"/>
            <a:t>أولاً: حكم منع الحمل </a:t>
          </a:r>
          <a:endParaRPr lang="en-US"/>
        </a:p>
      </dgm:t>
    </dgm:pt>
    <dgm:pt modelId="{5D4F7E77-23BC-486A-9A2D-E6E4B72FBC00}" type="parTrans" cxnId="{1729B2F4-A7E5-42FA-B187-EA9CD353F05A}">
      <dgm:prSet/>
      <dgm:spPr/>
      <dgm:t>
        <a:bodyPr/>
        <a:lstStyle/>
        <a:p>
          <a:endParaRPr lang="en-US"/>
        </a:p>
      </dgm:t>
    </dgm:pt>
    <dgm:pt modelId="{4CBD4B82-7A56-4501-AF3D-7B6772107CF4}" type="sibTrans" cxnId="{1729B2F4-A7E5-42FA-B187-EA9CD353F05A}">
      <dgm:prSet/>
      <dgm:spPr/>
      <dgm:t>
        <a:bodyPr/>
        <a:lstStyle/>
        <a:p>
          <a:endParaRPr lang="en-US"/>
        </a:p>
      </dgm:t>
    </dgm:pt>
    <dgm:pt modelId="{5A90D7F2-E8F4-44F2-B2D3-C35B648E96AE}">
      <dgm:prSet/>
      <dgm:spPr/>
      <dgm:t>
        <a:bodyPr/>
        <a:lstStyle/>
        <a:p>
          <a:r>
            <a:rPr lang="ar-SA"/>
            <a:t>تعريفة: يقصد بمنع الحمل (( التعقيم الدائم)): القضاء على أسباب الحمل نهائيا، بحيث لا يكون في مقدور الزوجين تحصيله. </a:t>
          </a:r>
          <a:endParaRPr lang="en-US"/>
        </a:p>
      </dgm:t>
    </dgm:pt>
    <dgm:pt modelId="{59ABA7BB-3ACF-4920-B152-4487A6190D9B}" type="parTrans" cxnId="{60D46566-901E-42AB-A7F4-FAF9D3899C39}">
      <dgm:prSet/>
      <dgm:spPr/>
      <dgm:t>
        <a:bodyPr/>
        <a:lstStyle/>
        <a:p>
          <a:endParaRPr lang="en-US"/>
        </a:p>
      </dgm:t>
    </dgm:pt>
    <dgm:pt modelId="{A56A4802-A582-4A34-8E69-11E6A40B7FF2}" type="sibTrans" cxnId="{60D46566-901E-42AB-A7F4-FAF9D3899C39}">
      <dgm:prSet/>
      <dgm:spPr/>
      <dgm:t>
        <a:bodyPr/>
        <a:lstStyle/>
        <a:p>
          <a:endParaRPr lang="en-US"/>
        </a:p>
      </dgm:t>
    </dgm:pt>
    <dgm:pt modelId="{2356AB50-6679-49AF-9FE1-4DBFF57B77DB}">
      <dgm:prSet/>
      <dgm:spPr/>
      <dgm:t>
        <a:bodyPr/>
        <a:lstStyle/>
        <a:p>
          <a:r>
            <a:rPr lang="ar-SA"/>
            <a:t>حكمة: يتفق العلماء على انه لا يجوز استعمال شيء من الوسائل التي من شأنها منع الحمل. </a:t>
          </a:r>
          <a:endParaRPr lang="en-US"/>
        </a:p>
      </dgm:t>
    </dgm:pt>
    <dgm:pt modelId="{27B9AAF4-184F-407C-ACEB-823A78A83E06}" type="parTrans" cxnId="{418DC4C9-5821-4C5A-8422-750E1708FAD5}">
      <dgm:prSet/>
      <dgm:spPr/>
      <dgm:t>
        <a:bodyPr/>
        <a:lstStyle/>
        <a:p>
          <a:endParaRPr lang="en-US"/>
        </a:p>
      </dgm:t>
    </dgm:pt>
    <dgm:pt modelId="{CCE4A8C5-E5DE-4D08-BAA2-4E9F02AE3AC4}" type="sibTrans" cxnId="{418DC4C9-5821-4C5A-8422-750E1708FAD5}">
      <dgm:prSet/>
      <dgm:spPr/>
      <dgm:t>
        <a:bodyPr/>
        <a:lstStyle/>
        <a:p>
          <a:endParaRPr lang="en-US"/>
        </a:p>
      </dgm:t>
    </dgm:pt>
    <dgm:pt modelId="{CD62FFC0-588F-6B42-A4B0-00B303BA7D0D}" type="pres">
      <dgm:prSet presAssocID="{80A55F3A-AB81-4942-B5A3-A933C89FBFC6}" presName="Name0" presStyleCnt="0">
        <dgm:presLayoutVars>
          <dgm:dir/>
          <dgm:animLvl val="lvl"/>
          <dgm:resizeHandles val="exact"/>
        </dgm:presLayoutVars>
      </dgm:prSet>
      <dgm:spPr/>
      <dgm:t>
        <a:bodyPr/>
        <a:lstStyle/>
        <a:p>
          <a:pPr rtl="1"/>
          <a:endParaRPr lang="ar-SA"/>
        </a:p>
      </dgm:t>
    </dgm:pt>
    <dgm:pt modelId="{C10EAFEF-CCEC-0141-8E36-F8493A8E151A}" type="pres">
      <dgm:prSet presAssocID="{2356AB50-6679-49AF-9FE1-4DBFF57B77DB}" presName="boxAndChildren" presStyleCnt="0"/>
      <dgm:spPr/>
    </dgm:pt>
    <dgm:pt modelId="{D07E778E-2964-9643-B3B9-79808BB7F9EA}" type="pres">
      <dgm:prSet presAssocID="{2356AB50-6679-49AF-9FE1-4DBFF57B77DB}" presName="parentTextBox" presStyleLbl="node1" presStyleIdx="0" presStyleCnt="3"/>
      <dgm:spPr/>
      <dgm:t>
        <a:bodyPr/>
        <a:lstStyle/>
        <a:p>
          <a:pPr rtl="1"/>
          <a:endParaRPr lang="ar-SA"/>
        </a:p>
      </dgm:t>
    </dgm:pt>
    <dgm:pt modelId="{21B4847B-8B50-AF46-B801-8E31A66470E9}" type="pres">
      <dgm:prSet presAssocID="{A56A4802-A582-4A34-8E69-11E6A40B7FF2}" presName="sp" presStyleCnt="0"/>
      <dgm:spPr/>
    </dgm:pt>
    <dgm:pt modelId="{1D1AB1FE-A863-DC4A-8940-A82074C43190}" type="pres">
      <dgm:prSet presAssocID="{5A90D7F2-E8F4-44F2-B2D3-C35B648E96AE}" presName="arrowAndChildren" presStyleCnt="0"/>
      <dgm:spPr/>
    </dgm:pt>
    <dgm:pt modelId="{B3E0A2EC-E54F-7147-A003-128518F1C2FD}" type="pres">
      <dgm:prSet presAssocID="{5A90D7F2-E8F4-44F2-B2D3-C35B648E96AE}" presName="parentTextArrow" presStyleLbl="node1" presStyleIdx="1" presStyleCnt="3"/>
      <dgm:spPr/>
      <dgm:t>
        <a:bodyPr/>
        <a:lstStyle/>
        <a:p>
          <a:pPr rtl="1"/>
          <a:endParaRPr lang="ar-SA"/>
        </a:p>
      </dgm:t>
    </dgm:pt>
    <dgm:pt modelId="{DA2C97D2-32C9-634A-B2D9-D9D699A75A32}" type="pres">
      <dgm:prSet presAssocID="{4CBD4B82-7A56-4501-AF3D-7B6772107CF4}" presName="sp" presStyleCnt="0"/>
      <dgm:spPr/>
    </dgm:pt>
    <dgm:pt modelId="{79F1E355-4E3A-564D-B0D8-D184D4C22274}" type="pres">
      <dgm:prSet presAssocID="{378B7945-EE8A-445E-BCFB-FD9B4E940204}" presName="arrowAndChildren" presStyleCnt="0"/>
      <dgm:spPr/>
    </dgm:pt>
    <dgm:pt modelId="{43A89D42-67C8-5B45-B3C1-106DC81426B6}" type="pres">
      <dgm:prSet presAssocID="{378B7945-EE8A-445E-BCFB-FD9B4E940204}" presName="parentTextArrow" presStyleLbl="node1" presStyleIdx="2" presStyleCnt="3"/>
      <dgm:spPr/>
      <dgm:t>
        <a:bodyPr/>
        <a:lstStyle/>
        <a:p>
          <a:pPr rtl="1"/>
          <a:endParaRPr lang="ar-SA"/>
        </a:p>
      </dgm:t>
    </dgm:pt>
  </dgm:ptLst>
  <dgm:cxnLst>
    <dgm:cxn modelId="{60D46566-901E-42AB-A7F4-FAF9D3899C39}" srcId="{80A55F3A-AB81-4942-B5A3-A933C89FBFC6}" destId="{5A90D7F2-E8F4-44F2-B2D3-C35B648E96AE}" srcOrd="1" destOrd="0" parTransId="{59ABA7BB-3ACF-4920-B152-4487A6190D9B}" sibTransId="{A56A4802-A582-4A34-8E69-11E6A40B7FF2}"/>
    <dgm:cxn modelId="{CEB1E608-B7EE-5740-9DEC-37540D123519}" type="presOf" srcId="{2356AB50-6679-49AF-9FE1-4DBFF57B77DB}" destId="{D07E778E-2964-9643-B3B9-79808BB7F9EA}" srcOrd="0" destOrd="0" presId="urn:microsoft.com/office/officeart/2005/8/layout/process4"/>
    <dgm:cxn modelId="{8D080DBA-FAE8-BC45-98AA-0EA6C50880A7}" type="presOf" srcId="{5A90D7F2-E8F4-44F2-B2D3-C35B648E96AE}" destId="{B3E0A2EC-E54F-7147-A003-128518F1C2FD}" srcOrd="0" destOrd="0" presId="urn:microsoft.com/office/officeart/2005/8/layout/process4"/>
    <dgm:cxn modelId="{418DC4C9-5821-4C5A-8422-750E1708FAD5}" srcId="{80A55F3A-AB81-4942-B5A3-A933C89FBFC6}" destId="{2356AB50-6679-49AF-9FE1-4DBFF57B77DB}" srcOrd="2" destOrd="0" parTransId="{27B9AAF4-184F-407C-ACEB-823A78A83E06}" sibTransId="{CCE4A8C5-E5DE-4D08-BAA2-4E9F02AE3AC4}"/>
    <dgm:cxn modelId="{ADB31533-8325-6944-9727-041880791DFA}" type="presOf" srcId="{80A55F3A-AB81-4942-B5A3-A933C89FBFC6}" destId="{CD62FFC0-588F-6B42-A4B0-00B303BA7D0D}" srcOrd="0" destOrd="0" presId="urn:microsoft.com/office/officeart/2005/8/layout/process4"/>
    <dgm:cxn modelId="{33956D1F-A5FB-7846-A5C1-2A2A6AFA660C}" type="presOf" srcId="{378B7945-EE8A-445E-BCFB-FD9B4E940204}" destId="{43A89D42-67C8-5B45-B3C1-106DC81426B6}" srcOrd="0" destOrd="0" presId="urn:microsoft.com/office/officeart/2005/8/layout/process4"/>
    <dgm:cxn modelId="{1729B2F4-A7E5-42FA-B187-EA9CD353F05A}" srcId="{80A55F3A-AB81-4942-B5A3-A933C89FBFC6}" destId="{378B7945-EE8A-445E-BCFB-FD9B4E940204}" srcOrd="0" destOrd="0" parTransId="{5D4F7E77-23BC-486A-9A2D-E6E4B72FBC00}" sibTransId="{4CBD4B82-7A56-4501-AF3D-7B6772107CF4}"/>
    <dgm:cxn modelId="{26442120-E5D6-7740-9612-CA304946E909}" type="presParOf" srcId="{CD62FFC0-588F-6B42-A4B0-00B303BA7D0D}" destId="{C10EAFEF-CCEC-0141-8E36-F8493A8E151A}" srcOrd="0" destOrd="0" presId="urn:microsoft.com/office/officeart/2005/8/layout/process4"/>
    <dgm:cxn modelId="{FA2AA059-104D-A543-8AAD-A2CBB4ABAEDB}" type="presParOf" srcId="{C10EAFEF-CCEC-0141-8E36-F8493A8E151A}" destId="{D07E778E-2964-9643-B3B9-79808BB7F9EA}" srcOrd="0" destOrd="0" presId="urn:microsoft.com/office/officeart/2005/8/layout/process4"/>
    <dgm:cxn modelId="{EAA5A32D-CE1F-9F42-B828-F8C0236C5426}" type="presParOf" srcId="{CD62FFC0-588F-6B42-A4B0-00B303BA7D0D}" destId="{21B4847B-8B50-AF46-B801-8E31A66470E9}" srcOrd="1" destOrd="0" presId="urn:microsoft.com/office/officeart/2005/8/layout/process4"/>
    <dgm:cxn modelId="{B51B8B21-6040-BD4C-B53D-2CB01826377F}" type="presParOf" srcId="{CD62FFC0-588F-6B42-A4B0-00B303BA7D0D}" destId="{1D1AB1FE-A863-DC4A-8940-A82074C43190}" srcOrd="2" destOrd="0" presId="urn:microsoft.com/office/officeart/2005/8/layout/process4"/>
    <dgm:cxn modelId="{F8208197-0237-8A40-900B-304A97905F65}" type="presParOf" srcId="{1D1AB1FE-A863-DC4A-8940-A82074C43190}" destId="{B3E0A2EC-E54F-7147-A003-128518F1C2FD}" srcOrd="0" destOrd="0" presId="urn:microsoft.com/office/officeart/2005/8/layout/process4"/>
    <dgm:cxn modelId="{2CF59D6B-FD8E-EC44-910E-9602EDCFF265}" type="presParOf" srcId="{CD62FFC0-588F-6B42-A4B0-00B303BA7D0D}" destId="{DA2C97D2-32C9-634A-B2D9-D9D699A75A32}" srcOrd="3" destOrd="0" presId="urn:microsoft.com/office/officeart/2005/8/layout/process4"/>
    <dgm:cxn modelId="{425720E9-D144-D34A-A7E4-02D172419F2E}" type="presParOf" srcId="{CD62FFC0-588F-6B42-A4B0-00B303BA7D0D}" destId="{79F1E355-4E3A-564D-B0D8-D184D4C22274}" srcOrd="4" destOrd="0" presId="urn:microsoft.com/office/officeart/2005/8/layout/process4"/>
    <dgm:cxn modelId="{C4C34DB2-C6EA-3247-9BFF-6EDB3571E812}" type="presParOf" srcId="{79F1E355-4E3A-564D-B0D8-D184D4C22274}" destId="{43A89D42-67C8-5B45-B3C1-106DC81426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D4C35C-87DE-4D16-890A-94E70A6018E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CE63146-7419-4B9F-852C-B3AA420DAB48}">
      <dgm:prSet/>
      <dgm:spPr/>
      <dgm:t>
        <a:bodyPr/>
        <a:lstStyle/>
        <a:p>
          <a:r>
            <a:rPr lang="ar-SA"/>
            <a:t>المقصود بتحديد جنس الجنين: أن يقوم الانسان ببعض الاعمال بغية اختيار جنس الجنين ذكراً أم أنثى. </a:t>
          </a:r>
          <a:endParaRPr lang="en-US"/>
        </a:p>
      </dgm:t>
    </dgm:pt>
    <dgm:pt modelId="{10C18B91-FAA4-46AA-A978-727B69F36D76}" type="parTrans" cxnId="{B03B31BA-8D12-4F04-8107-88DDCC3B3FAF}">
      <dgm:prSet/>
      <dgm:spPr/>
      <dgm:t>
        <a:bodyPr/>
        <a:lstStyle/>
        <a:p>
          <a:endParaRPr lang="en-US"/>
        </a:p>
      </dgm:t>
    </dgm:pt>
    <dgm:pt modelId="{D7E6EB4E-D4C5-40C5-A0CF-A46EE6F5A5F7}" type="sibTrans" cxnId="{B03B31BA-8D12-4F04-8107-88DDCC3B3FAF}">
      <dgm:prSet/>
      <dgm:spPr/>
      <dgm:t>
        <a:bodyPr/>
        <a:lstStyle/>
        <a:p>
          <a:endParaRPr lang="en-US"/>
        </a:p>
      </dgm:t>
    </dgm:pt>
    <dgm:pt modelId="{AA9BFE36-F39D-4976-B32B-A378C4D44CA5}">
      <dgm:prSet/>
      <dgm:spPr/>
      <dgm:t>
        <a:bodyPr/>
        <a:lstStyle/>
        <a:p>
          <a:r>
            <a:rPr lang="ar-SA"/>
            <a:t>ويختلف حكم تحديد جنس الجنين تبعاً لاختلاف الدافع والمنهج،  الطريقة المتبعة في تحديده وبناءً على هذه الاعتبارات يمكن تفصيل الحكم الشرعي على النحو الآتي : </a:t>
          </a:r>
          <a:endParaRPr lang="en-US"/>
        </a:p>
      </dgm:t>
    </dgm:pt>
    <dgm:pt modelId="{D8432AC3-1536-4E6D-94AC-0CF2550872C6}" type="parTrans" cxnId="{A94B2237-A436-4174-9CF9-DBBABBB11FEE}">
      <dgm:prSet/>
      <dgm:spPr/>
      <dgm:t>
        <a:bodyPr/>
        <a:lstStyle/>
        <a:p>
          <a:endParaRPr lang="en-US"/>
        </a:p>
      </dgm:t>
    </dgm:pt>
    <dgm:pt modelId="{3B9CB79E-617B-4690-9475-413839019ABB}" type="sibTrans" cxnId="{A94B2237-A436-4174-9CF9-DBBABBB11FEE}">
      <dgm:prSet/>
      <dgm:spPr/>
      <dgm:t>
        <a:bodyPr/>
        <a:lstStyle/>
        <a:p>
          <a:endParaRPr lang="en-US"/>
        </a:p>
      </dgm:t>
    </dgm:pt>
    <dgm:pt modelId="{DC635233-FBCF-AB44-8215-35E8C33DA42D}" type="pres">
      <dgm:prSet presAssocID="{4ED4C35C-87DE-4D16-890A-94E70A6018E3}" presName="vert0" presStyleCnt="0">
        <dgm:presLayoutVars>
          <dgm:dir/>
          <dgm:animOne val="branch"/>
          <dgm:animLvl val="lvl"/>
        </dgm:presLayoutVars>
      </dgm:prSet>
      <dgm:spPr/>
      <dgm:t>
        <a:bodyPr/>
        <a:lstStyle/>
        <a:p>
          <a:pPr rtl="1"/>
          <a:endParaRPr lang="ar-SA"/>
        </a:p>
      </dgm:t>
    </dgm:pt>
    <dgm:pt modelId="{B62B303D-1A2B-974D-907D-FC3C63FC5B09}" type="pres">
      <dgm:prSet presAssocID="{7CE63146-7419-4B9F-852C-B3AA420DAB48}" presName="thickLine" presStyleLbl="alignNode1" presStyleIdx="0" presStyleCnt="2"/>
      <dgm:spPr/>
    </dgm:pt>
    <dgm:pt modelId="{6755D548-6B81-5A49-93FD-000B3C392FD5}" type="pres">
      <dgm:prSet presAssocID="{7CE63146-7419-4B9F-852C-B3AA420DAB48}" presName="horz1" presStyleCnt="0"/>
      <dgm:spPr/>
    </dgm:pt>
    <dgm:pt modelId="{E07175C8-4E61-2C4E-B6AF-BEE306C386FA}" type="pres">
      <dgm:prSet presAssocID="{7CE63146-7419-4B9F-852C-B3AA420DAB48}" presName="tx1" presStyleLbl="revTx" presStyleIdx="0" presStyleCnt="2"/>
      <dgm:spPr/>
      <dgm:t>
        <a:bodyPr/>
        <a:lstStyle/>
        <a:p>
          <a:pPr rtl="1"/>
          <a:endParaRPr lang="ar-SA"/>
        </a:p>
      </dgm:t>
    </dgm:pt>
    <dgm:pt modelId="{E8AC6D28-6871-174D-ADED-C65C17BE56BD}" type="pres">
      <dgm:prSet presAssocID="{7CE63146-7419-4B9F-852C-B3AA420DAB48}" presName="vert1" presStyleCnt="0"/>
      <dgm:spPr/>
    </dgm:pt>
    <dgm:pt modelId="{FE904153-3DA1-4241-864E-293BEDA64DD9}" type="pres">
      <dgm:prSet presAssocID="{AA9BFE36-F39D-4976-B32B-A378C4D44CA5}" presName="thickLine" presStyleLbl="alignNode1" presStyleIdx="1" presStyleCnt="2"/>
      <dgm:spPr/>
    </dgm:pt>
    <dgm:pt modelId="{CF7161F7-B9D4-E547-8EB1-647244F8407C}" type="pres">
      <dgm:prSet presAssocID="{AA9BFE36-F39D-4976-B32B-A378C4D44CA5}" presName="horz1" presStyleCnt="0"/>
      <dgm:spPr/>
    </dgm:pt>
    <dgm:pt modelId="{64A587AC-0E96-7848-BA4A-F046B5310161}" type="pres">
      <dgm:prSet presAssocID="{AA9BFE36-F39D-4976-B32B-A378C4D44CA5}" presName="tx1" presStyleLbl="revTx" presStyleIdx="1" presStyleCnt="2"/>
      <dgm:spPr/>
      <dgm:t>
        <a:bodyPr/>
        <a:lstStyle/>
        <a:p>
          <a:pPr rtl="1"/>
          <a:endParaRPr lang="ar-SA"/>
        </a:p>
      </dgm:t>
    </dgm:pt>
    <dgm:pt modelId="{CD279447-25A7-474E-B350-B7992C18D028}" type="pres">
      <dgm:prSet presAssocID="{AA9BFE36-F39D-4976-B32B-A378C4D44CA5}" presName="vert1" presStyleCnt="0"/>
      <dgm:spPr/>
    </dgm:pt>
  </dgm:ptLst>
  <dgm:cxnLst>
    <dgm:cxn modelId="{B03B31BA-8D12-4F04-8107-88DDCC3B3FAF}" srcId="{4ED4C35C-87DE-4D16-890A-94E70A6018E3}" destId="{7CE63146-7419-4B9F-852C-B3AA420DAB48}" srcOrd="0" destOrd="0" parTransId="{10C18B91-FAA4-46AA-A978-727B69F36D76}" sibTransId="{D7E6EB4E-D4C5-40C5-A0CF-A46EE6F5A5F7}"/>
    <dgm:cxn modelId="{A94B2237-A436-4174-9CF9-DBBABBB11FEE}" srcId="{4ED4C35C-87DE-4D16-890A-94E70A6018E3}" destId="{AA9BFE36-F39D-4976-B32B-A378C4D44CA5}" srcOrd="1" destOrd="0" parTransId="{D8432AC3-1536-4E6D-94AC-0CF2550872C6}" sibTransId="{3B9CB79E-617B-4690-9475-413839019ABB}"/>
    <dgm:cxn modelId="{FEF17EEC-6A7A-B845-B237-64D89A13C522}" type="presOf" srcId="{4ED4C35C-87DE-4D16-890A-94E70A6018E3}" destId="{DC635233-FBCF-AB44-8215-35E8C33DA42D}" srcOrd="0" destOrd="0" presId="urn:microsoft.com/office/officeart/2008/layout/LinedList"/>
    <dgm:cxn modelId="{10671FD4-A093-B840-A1DE-0880FCFAB69B}" type="presOf" srcId="{7CE63146-7419-4B9F-852C-B3AA420DAB48}" destId="{E07175C8-4E61-2C4E-B6AF-BEE306C386FA}" srcOrd="0" destOrd="0" presId="urn:microsoft.com/office/officeart/2008/layout/LinedList"/>
    <dgm:cxn modelId="{2C8E942E-3483-324E-8C35-6F1A62F80993}" type="presOf" srcId="{AA9BFE36-F39D-4976-B32B-A378C4D44CA5}" destId="{64A587AC-0E96-7848-BA4A-F046B5310161}" srcOrd="0" destOrd="0" presId="urn:microsoft.com/office/officeart/2008/layout/LinedList"/>
    <dgm:cxn modelId="{20889212-0D4D-2242-9F78-63056120F6CF}" type="presParOf" srcId="{DC635233-FBCF-AB44-8215-35E8C33DA42D}" destId="{B62B303D-1A2B-974D-907D-FC3C63FC5B09}" srcOrd="0" destOrd="0" presId="urn:microsoft.com/office/officeart/2008/layout/LinedList"/>
    <dgm:cxn modelId="{5BD2E8A9-ED79-B645-8323-F3799A42EDA7}" type="presParOf" srcId="{DC635233-FBCF-AB44-8215-35E8C33DA42D}" destId="{6755D548-6B81-5A49-93FD-000B3C392FD5}" srcOrd="1" destOrd="0" presId="urn:microsoft.com/office/officeart/2008/layout/LinedList"/>
    <dgm:cxn modelId="{BC10C650-1DBE-B744-9430-2736D84EC41E}" type="presParOf" srcId="{6755D548-6B81-5A49-93FD-000B3C392FD5}" destId="{E07175C8-4E61-2C4E-B6AF-BEE306C386FA}" srcOrd="0" destOrd="0" presId="urn:microsoft.com/office/officeart/2008/layout/LinedList"/>
    <dgm:cxn modelId="{7A294D1C-3441-3940-B3D5-B62B253D422B}" type="presParOf" srcId="{6755D548-6B81-5A49-93FD-000B3C392FD5}" destId="{E8AC6D28-6871-174D-ADED-C65C17BE56BD}" srcOrd="1" destOrd="0" presId="urn:microsoft.com/office/officeart/2008/layout/LinedList"/>
    <dgm:cxn modelId="{6F5D5C6E-6C65-C446-80D5-047F72673AFA}" type="presParOf" srcId="{DC635233-FBCF-AB44-8215-35E8C33DA42D}" destId="{FE904153-3DA1-4241-864E-293BEDA64DD9}" srcOrd="2" destOrd="0" presId="urn:microsoft.com/office/officeart/2008/layout/LinedList"/>
    <dgm:cxn modelId="{76E08EFB-E208-3946-B968-7050AB04FB1D}" type="presParOf" srcId="{DC635233-FBCF-AB44-8215-35E8C33DA42D}" destId="{CF7161F7-B9D4-E547-8EB1-647244F8407C}" srcOrd="3" destOrd="0" presId="urn:microsoft.com/office/officeart/2008/layout/LinedList"/>
    <dgm:cxn modelId="{DAFEC507-F7C5-B64A-A024-3AE6773A7E07}" type="presParOf" srcId="{CF7161F7-B9D4-E547-8EB1-647244F8407C}" destId="{64A587AC-0E96-7848-BA4A-F046B5310161}" srcOrd="0" destOrd="0" presId="urn:microsoft.com/office/officeart/2008/layout/LinedList"/>
    <dgm:cxn modelId="{78A720F0-FAF4-A140-BFAD-9529E3E1216A}" type="presParOf" srcId="{CF7161F7-B9D4-E547-8EB1-647244F8407C}" destId="{CD279447-25A7-474E-B350-B7992C18D0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53FEC-2754-42D1-93E7-C3A1AB2A09C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EACD52F-F2C7-45C4-BE26-4F12A6C1CDF2}">
      <dgm:prSet/>
      <dgm:spPr/>
      <dgm:t>
        <a:bodyPr/>
        <a:lstStyle/>
        <a:p>
          <a:r>
            <a:rPr lang="ar-SA"/>
            <a:t>أجاز العلماء التحكم في تحديد جنس الجنين اذا كان على مستوى الأفراد ، ولكن بشرط الاعتماد على الوسائل الشرعية كالدعاء </a:t>
          </a:r>
          <a:endParaRPr lang="en-US"/>
        </a:p>
      </dgm:t>
    </dgm:pt>
    <dgm:pt modelId="{E2AB391C-9CB9-4D73-B37F-3244DDD2F96E}" type="parTrans" cxnId="{05C39BCC-613B-450C-B019-CCBE002C6428}">
      <dgm:prSet/>
      <dgm:spPr/>
      <dgm:t>
        <a:bodyPr/>
        <a:lstStyle/>
        <a:p>
          <a:endParaRPr lang="en-US"/>
        </a:p>
      </dgm:t>
    </dgm:pt>
    <dgm:pt modelId="{E1629EA2-ECD4-4E44-8C72-D0F5E7A392A5}" type="sibTrans" cxnId="{05C39BCC-613B-450C-B019-CCBE002C6428}">
      <dgm:prSet/>
      <dgm:spPr/>
      <dgm:t>
        <a:bodyPr/>
        <a:lstStyle/>
        <a:p>
          <a:endParaRPr lang="en-US"/>
        </a:p>
      </dgm:t>
    </dgm:pt>
    <dgm:pt modelId="{3ECC92A9-A850-4D85-B283-7610C2FD69BC}">
      <dgm:prSet/>
      <dgm:spPr/>
      <dgm:t>
        <a:bodyPr/>
        <a:lstStyle/>
        <a:p>
          <a:r>
            <a:rPr lang="ar-SA"/>
            <a:t>أو الطبيعية كالغول المهبلي ، والنظام الغذائي ؛ لانها أسباب مباحة لامحذور منها</a:t>
          </a:r>
          <a:endParaRPr lang="en-US"/>
        </a:p>
      </dgm:t>
    </dgm:pt>
    <dgm:pt modelId="{EFB70D45-EA17-4E39-913D-DCB2D05905FB}" type="parTrans" cxnId="{AF15C5B5-6EDE-4B61-B1BA-51EDAD914A55}">
      <dgm:prSet/>
      <dgm:spPr/>
      <dgm:t>
        <a:bodyPr/>
        <a:lstStyle/>
        <a:p>
          <a:endParaRPr lang="en-US"/>
        </a:p>
      </dgm:t>
    </dgm:pt>
    <dgm:pt modelId="{CA5F72E7-75B5-41D3-B4D6-215D5F6211B8}" type="sibTrans" cxnId="{AF15C5B5-6EDE-4B61-B1BA-51EDAD914A55}">
      <dgm:prSet/>
      <dgm:spPr/>
      <dgm:t>
        <a:bodyPr/>
        <a:lstStyle/>
        <a:p>
          <a:endParaRPr lang="en-US"/>
        </a:p>
      </dgm:t>
    </dgm:pt>
    <dgm:pt modelId="{A4B39A72-054D-2E47-884E-C62C36E121E0}" type="pres">
      <dgm:prSet presAssocID="{CE753FEC-2754-42D1-93E7-C3A1AB2A09C7}" presName="linear" presStyleCnt="0">
        <dgm:presLayoutVars>
          <dgm:animLvl val="lvl"/>
          <dgm:resizeHandles val="exact"/>
        </dgm:presLayoutVars>
      </dgm:prSet>
      <dgm:spPr/>
      <dgm:t>
        <a:bodyPr/>
        <a:lstStyle/>
        <a:p>
          <a:pPr rtl="1"/>
          <a:endParaRPr lang="ar-SA"/>
        </a:p>
      </dgm:t>
    </dgm:pt>
    <dgm:pt modelId="{9700310E-DA9B-C844-BA6F-72577B855BF0}" type="pres">
      <dgm:prSet presAssocID="{0EACD52F-F2C7-45C4-BE26-4F12A6C1CDF2}" presName="parentText" presStyleLbl="node1" presStyleIdx="0" presStyleCnt="2">
        <dgm:presLayoutVars>
          <dgm:chMax val="0"/>
          <dgm:bulletEnabled val="1"/>
        </dgm:presLayoutVars>
      </dgm:prSet>
      <dgm:spPr/>
      <dgm:t>
        <a:bodyPr/>
        <a:lstStyle/>
        <a:p>
          <a:pPr rtl="1"/>
          <a:endParaRPr lang="ar-SA"/>
        </a:p>
      </dgm:t>
    </dgm:pt>
    <dgm:pt modelId="{28081477-8D38-BD49-959E-FE14D52D4419}" type="pres">
      <dgm:prSet presAssocID="{E1629EA2-ECD4-4E44-8C72-D0F5E7A392A5}" presName="spacer" presStyleCnt="0"/>
      <dgm:spPr/>
    </dgm:pt>
    <dgm:pt modelId="{0F78733E-DF81-7244-A325-0E42B6E7AD31}" type="pres">
      <dgm:prSet presAssocID="{3ECC92A9-A850-4D85-B283-7610C2FD69BC}" presName="parentText" presStyleLbl="node1" presStyleIdx="1" presStyleCnt="2">
        <dgm:presLayoutVars>
          <dgm:chMax val="0"/>
          <dgm:bulletEnabled val="1"/>
        </dgm:presLayoutVars>
      </dgm:prSet>
      <dgm:spPr/>
      <dgm:t>
        <a:bodyPr/>
        <a:lstStyle/>
        <a:p>
          <a:pPr rtl="1"/>
          <a:endParaRPr lang="ar-SA"/>
        </a:p>
      </dgm:t>
    </dgm:pt>
  </dgm:ptLst>
  <dgm:cxnLst>
    <dgm:cxn modelId="{05C39BCC-613B-450C-B019-CCBE002C6428}" srcId="{CE753FEC-2754-42D1-93E7-C3A1AB2A09C7}" destId="{0EACD52F-F2C7-45C4-BE26-4F12A6C1CDF2}" srcOrd="0" destOrd="0" parTransId="{E2AB391C-9CB9-4D73-B37F-3244DDD2F96E}" sibTransId="{E1629EA2-ECD4-4E44-8C72-D0F5E7A392A5}"/>
    <dgm:cxn modelId="{D54A953D-EDC3-564A-89F0-68AD7D7937FC}" type="presOf" srcId="{3ECC92A9-A850-4D85-B283-7610C2FD69BC}" destId="{0F78733E-DF81-7244-A325-0E42B6E7AD31}" srcOrd="0" destOrd="0" presId="urn:microsoft.com/office/officeart/2005/8/layout/vList2"/>
    <dgm:cxn modelId="{AF15C5B5-6EDE-4B61-B1BA-51EDAD914A55}" srcId="{CE753FEC-2754-42D1-93E7-C3A1AB2A09C7}" destId="{3ECC92A9-A850-4D85-B283-7610C2FD69BC}" srcOrd="1" destOrd="0" parTransId="{EFB70D45-EA17-4E39-913D-DCB2D05905FB}" sibTransId="{CA5F72E7-75B5-41D3-B4D6-215D5F6211B8}"/>
    <dgm:cxn modelId="{DBEC7C9B-16CE-9C4B-8FB8-0E818AF80F41}" type="presOf" srcId="{CE753FEC-2754-42D1-93E7-C3A1AB2A09C7}" destId="{A4B39A72-054D-2E47-884E-C62C36E121E0}" srcOrd="0" destOrd="0" presId="urn:microsoft.com/office/officeart/2005/8/layout/vList2"/>
    <dgm:cxn modelId="{8BD72DB5-F52B-E441-938E-26C8CDA785C2}" type="presOf" srcId="{0EACD52F-F2C7-45C4-BE26-4F12A6C1CDF2}" destId="{9700310E-DA9B-C844-BA6F-72577B855BF0}" srcOrd="0" destOrd="0" presId="urn:microsoft.com/office/officeart/2005/8/layout/vList2"/>
    <dgm:cxn modelId="{D02A8EDC-9C98-9B4F-8E09-9AB5547B043F}" type="presParOf" srcId="{A4B39A72-054D-2E47-884E-C62C36E121E0}" destId="{9700310E-DA9B-C844-BA6F-72577B855BF0}" srcOrd="0" destOrd="0" presId="urn:microsoft.com/office/officeart/2005/8/layout/vList2"/>
    <dgm:cxn modelId="{3264E36E-B0A9-084E-9ACB-F318C7319102}" type="presParOf" srcId="{A4B39A72-054D-2E47-884E-C62C36E121E0}" destId="{28081477-8D38-BD49-959E-FE14D52D4419}" srcOrd="1" destOrd="0" presId="urn:microsoft.com/office/officeart/2005/8/layout/vList2"/>
    <dgm:cxn modelId="{9D81D90F-CE34-3D47-8B0D-3EE20B44B205}" type="presParOf" srcId="{A4B39A72-054D-2E47-884E-C62C36E121E0}" destId="{0F78733E-DF81-7244-A325-0E42B6E7AD3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AC0810-8F02-4475-BF99-48069F205A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BE8829D-AD71-4B4F-B6C9-D8EEEB94E020}">
      <dgm:prSet/>
      <dgm:spPr/>
      <dgm:t>
        <a:bodyPr/>
        <a:lstStyle/>
        <a:p>
          <a:r>
            <a:rPr lang="ar-SA"/>
            <a:t>قول الله تعالى حكاية عن زكريا عليه السلام (وزكريا إذ نادى ربه رب لا تذرني فردًا وانت خير الوارثين(٨٩) فاستجبنا له ووهبنا له يحيى)</a:t>
          </a:r>
          <a:endParaRPr lang="en-US"/>
        </a:p>
      </dgm:t>
    </dgm:pt>
    <dgm:pt modelId="{2C4F535C-CCF4-4FAC-BAED-E3BC099CF5E4}" type="parTrans" cxnId="{EB1D5725-77E4-41EF-9A00-7BBB9CD9C123}">
      <dgm:prSet/>
      <dgm:spPr/>
      <dgm:t>
        <a:bodyPr/>
        <a:lstStyle/>
        <a:p>
          <a:endParaRPr lang="en-US"/>
        </a:p>
      </dgm:t>
    </dgm:pt>
    <dgm:pt modelId="{B491CF8A-67CD-436D-800F-22789015BACA}" type="sibTrans" cxnId="{EB1D5725-77E4-41EF-9A00-7BBB9CD9C123}">
      <dgm:prSet/>
      <dgm:spPr/>
      <dgm:t>
        <a:bodyPr/>
        <a:lstStyle/>
        <a:p>
          <a:endParaRPr lang="en-US"/>
        </a:p>
      </dgm:t>
    </dgm:pt>
    <dgm:pt modelId="{36D10CC6-0A80-4508-B020-9CC88F5C0B29}">
      <dgm:prSet/>
      <dgm:spPr/>
      <dgm:t>
        <a:bodyPr/>
        <a:lstStyle/>
        <a:p>
          <a:r>
            <a:rPr lang="ar-SA"/>
            <a:t>ان الطرائق الطبيعية لتحديد جنس الجنين، كالاكل والجماع، أسباب مباحة من حيث الأصل، ولا محذور منها. </a:t>
          </a:r>
          <a:endParaRPr lang="en-US"/>
        </a:p>
      </dgm:t>
    </dgm:pt>
    <dgm:pt modelId="{8DE3AC75-5144-49A8-BBA8-86950B756CC1}" type="parTrans" cxnId="{DE2FB3A0-3071-4B8F-8009-ED0CFD741BAE}">
      <dgm:prSet/>
      <dgm:spPr/>
      <dgm:t>
        <a:bodyPr/>
        <a:lstStyle/>
        <a:p>
          <a:endParaRPr lang="en-US"/>
        </a:p>
      </dgm:t>
    </dgm:pt>
    <dgm:pt modelId="{4226BCB3-2D77-43D5-BDD9-7CD7424AC771}" type="sibTrans" cxnId="{DE2FB3A0-3071-4B8F-8009-ED0CFD741BAE}">
      <dgm:prSet/>
      <dgm:spPr/>
      <dgm:t>
        <a:bodyPr/>
        <a:lstStyle/>
        <a:p>
          <a:endParaRPr lang="en-US"/>
        </a:p>
      </dgm:t>
    </dgm:pt>
    <dgm:pt modelId="{BC3106C0-5A43-4059-88E6-AB265EC45057}">
      <dgm:prSet/>
      <dgm:spPr/>
      <dgm:t>
        <a:bodyPr/>
        <a:lstStyle/>
        <a:p>
          <a:r>
            <a:rPr lang="ar-SA"/>
            <a:t>ليس هناك دليل يمنع من السعي للحصول على ذكر أو أنثى بهذه الطرائق الطبيعية  </a:t>
          </a:r>
          <a:endParaRPr lang="en-US"/>
        </a:p>
      </dgm:t>
    </dgm:pt>
    <dgm:pt modelId="{807120E4-3140-4D3A-9FB9-CA2C9C4CBB30}" type="parTrans" cxnId="{0EC239E1-03D4-450C-96D7-82B360B93C7F}">
      <dgm:prSet/>
      <dgm:spPr/>
      <dgm:t>
        <a:bodyPr/>
        <a:lstStyle/>
        <a:p>
          <a:endParaRPr lang="en-US"/>
        </a:p>
      </dgm:t>
    </dgm:pt>
    <dgm:pt modelId="{161A4ECD-8667-4843-A885-B45FD395DBCB}" type="sibTrans" cxnId="{0EC239E1-03D4-450C-96D7-82B360B93C7F}">
      <dgm:prSet/>
      <dgm:spPr/>
      <dgm:t>
        <a:bodyPr/>
        <a:lstStyle/>
        <a:p>
          <a:endParaRPr lang="en-US"/>
        </a:p>
      </dgm:t>
    </dgm:pt>
    <dgm:pt modelId="{55420D09-8FE1-4A52-B7C8-8C5E60DBCDA7}">
      <dgm:prSet/>
      <dgm:spPr/>
      <dgm:t>
        <a:bodyPr/>
        <a:lstStyle/>
        <a:p>
          <a:r>
            <a:rPr lang="ar-SA"/>
            <a:t>القياس على العزل </a:t>
          </a:r>
          <a:endParaRPr lang="en-US"/>
        </a:p>
      </dgm:t>
    </dgm:pt>
    <dgm:pt modelId="{B5BD98F6-4DC7-4056-925A-4477D2FCC005}" type="parTrans" cxnId="{FEFCF21F-A0C5-4F48-A538-B783F9B62142}">
      <dgm:prSet/>
      <dgm:spPr/>
      <dgm:t>
        <a:bodyPr/>
        <a:lstStyle/>
        <a:p>
          <a:endParaRPr lang="en-US"/>
        </a:p>
      </dgm:t>
    </dgm:pt>
    <dgm:pt modelId="{3B9C03C5-F5EB-4979-BBC2-B5032A0FECE5}" type="sibTrans" cxnId="{FEFCF21F-A0C5-4F48-A538-B783F9B62142}">
      <dgm:prSet/>
      <dgm:spPr/>
      <dgm:t>
        <a:bodyPr/>
        <a:lstStyle/>
        <a:p>
          <a:endParaRPr lang="en-US"/>
        </a:p>
      </dgm:t>
    </dgm:pt>
    <dgm:pt modelId="{0DA0EA7B-C923-D243-9157-5F8664691AEB}" type="pres">
      <dgm:prSet presAssocID="{39AC0810-8F02-4475-BF99-48069F205AEE}" presName="linear" presStyleCnt="0">
        <dgm:presLayoutVars>
          <dgm:animLvl val="lvl"/>
          <dgm:resizeHandles val="exact"/>
        </dgm:presLayoutVars>
      </dgm:prSet>
      <dgm:spPr/>
      <dgm:t>
        <a:bodyPr/>
        <a:lstStyle/>
        <a:p>
          <a:pPr rtl="1"/>
          <a:endParaRPr lang="ar-SA"/>
        </a:p>
      </dgm:t>
    </dgm:pt>
    <dgm:pt modelId="{589792AD-38C7-DF4C-B2CF-8E1778518BB5}" type="pres">
      <dgm:prSet presAssocID="{FBE8829D-AD71-4B4F-B6C9-D8EEEB94E020}" presName="parentText" presStyleLbl="node1" presStyleIdx="0" presStyleCnt="4">
        <dgm:presLayoutVars>
          <dgm:chMax val="0"/>
          <dgm:bulletEnabled val="1"/>
        </dgm:presLayoutVars>
      </dgm:prSet>
      <dgm:spPr/>
      <dgm:t>
        <a:bodyPr/>
        <a:lstStyle/>
        <a:p>
          <a:pPr rtl="1"/>
          <a:endParaRPr lang="ar-SA"/>
        </a:p>
      </dgm:t>
    </dgm:pt>
    <dgm:pt modelId="{12DEA252-6D8A-3B41-835F-66F7484FEC19}" type="pres">
      <dgm:prSet presAssocID="{B491CF8A-67CD-436D-800F-22789015BACA}" presName="spacer" presStyleCnt="0"/>
      <dgm:spPr/>
    </dgm:pt>
    <dgm:pt modelId="{49DA287B-5039-C846-9319-4EE144E79F66}" type="pres">
      <dgm:prSet presAssocID="{36D10CC6-0A80-4508-B020-9CC88F5C0B29}" presName="parentText" presStyleLbl="node1" presStyleIdx="1" presStyleCnt="4">
        <dgm:presLayoutVars>
          <dgm:chMax val="0"/>
          <dgm:bulletEnabled val="1"/>
        </dgm:presLayoutVars>
      </dgm:prSet>
      <dgm:spPr/>
      <dgm:t>
        <a:bodyPr/>
        <a:lstStyle/>
        <a:p>
          <a:pPr rtl="1"/>
          <a:endParaRPr lang="ar-SA"/>
        </a:p>
      </dgm:t>
    </dgm:pt>
    <dgm:pt modelId="{0429D691-6A4C-BB4A-B680-2CFF4C82855F}" type="pres">
      <dgm:prSet presAssocID="{4226BCB3-2D77-43D5-BDD9-7CD7424AC771}" presName="spacer" presStyleCnt="0"/>
      <dgm:spPr/>
    </dgm:pt>
    <dgm:pt modelId="{74FF702B-9C7C-6D4B-9612-685EC564FFBE}" type="pres">
      <dgm:prSet presAssocID="{BC3106C0-5A43-4059-88E6-AB265EC45057}" presName="parentText" presStyleLbl="node1" presStyleIdx="2" presStyleCnt="4">
        <dgm:presLayoutVars>
          <dgm:chMax val="0"/>
          <dgm:bulletEnabled val="1"/>
        </dgm:presLayoutVars>
      </dgm:prSet>
      <dgm:spPr/>
      <dgm:t>
        <a:bodyPr/>
        <a:lstStyle/>
        <a:p>
          <a:pPr rtl="1"/>
          <a:endParaRPr lang="ar-SA"/>
        </a:p>
      </dgm:t>
    </dgm:pt>
    <dgm:pt modelId="{218C7A52-DBFF-C74E-B61C-20A4A59A3D61}" type="pres">
      <dgm:prSet presAssocID="{161A4ECD-8667-4843-A885-B45FD395DBCB}" presName="spacer" presStyleCnt="0"/>
      <dgm:spPr/>
    </dgm:pt>
    <dgm:pt modelId="{DF466467-1D79-534D-8371-15E87BBD3D1E}" type="pres">
      <dgm:prSet presAssocID="{55420D09-8FE1-4A52-B7C8-8C5E60DBCDA7}" presName="parentText" presStyleLbl="node1" presStyleIdx="3" presStyleCnt="4">
        <dgm:presLayoutVars>
          <dgm:chMax val="0"/>
          <dgm:bulletEnabled val="1"/>
        </dgm:presLayoutVars>
      </dgm:prSet>
      <dgm:spPr/>
      <dgm:t>
        <a:bodyPr/>
        <a:lstStyle/>
        <a:p>
          <a:pPr rtl="1"/>
          <a:endParaRPr lang="ar-SA"/>
        </a:p>
      </dgm:t>
    </dgm:pt>
  </dgm:ptLst>
  <dgm:cxnLst>
    <dgm:cxn modelId="{0EC239E1-03D4-450C-96D7-82B360B93C7F}" srcId="{39AC0810-8F02-4475-BF99-48069F205AEE}" destId="{BC3106C0-5A43-4059-88E6-AB265EC45057}" srcOrd="2" destOrd="0" parTransId="{807120E4-3140-4D3A-9FB9-CA2C9C4CBB30}" sibTransId="{161A4ECD-8667-4843-A885-B45FD395DBCB}"/>
    <dgm:cxn modelId="{42681F2F-5E97-7A45-9050-2456C6A23398}" type="presOf" srcId="{36D10CC6-0A80-4508-B020-9CC88F5C0B29}" destId="{49DA287B-5039-C846-9319-4EE144E79F66}" srcOrd="0" destOrd="0" presId="urn:microsoft.com/office/officeart/2005/8/layout/vList2"/>
    <dgm:cxn modelId="{3372CEF3-2907-FF43-93B6-32E9483D279F}" type="presOf" srcId="{39AC0810-8F02-4475-BF99-48069F205AEE}" destId="{0DA0EA7B-C923-D243-9157-5F8664691AEB}" srcOrd="0" destOrd="0" presId="urn:microsoft.com/office/officeart/2005/8/layout/vList2"/>
    <dgm:cxn modelId="{DE2FB3A0-3071-4B8F-8009-ED0CFD741BAE}" srcId="{39AC0810-8F02-4475-BF99-48069F205AEE}" destId="{36D10CC6-0A80-4508-B020-9CC88F5C0B29}" srcOrd="1" destOrd="0" parTransId="{8DE3AC75-5144-49A8-BBA8-86950B756CC1}" sibTransId="{4226BCB3-2D77-43D5-BDD9-7CD7424AC771}"/>
    <dgm:cxn modelId="{CD52025A-BDA4-DE45-977F-36AFB19D2733}" type="presOf" srcId="{BC3106C0-5A43-4059-88E6-AB265EC45057}" destId="{74FF702B-9C7C-6D4B-9612-685EC564FFBE}" srcOrd="0" destOrd="0" presId="urn:microsoft.com/office/officeart/2005/8/layout/vList2"/>
    <dgm:cxn modelId="{FEFCF21F-A0C5-4F48-A538-B783F9B62142}" srcId="{39AC0810-8F02-4475-BF99-48069F205AEE}" destId="{55420D09-8FE1-4A52-B7C8-8C5E60DBCDA7}" srcOrd="3" destOrd="0" parTransId="{B5BD98F6-4DC7-4056-925A-4477D2FCC005}" sibTransId="{3B9C03C5-F5EB-4979-BBC2-B5032A0FECE5}"/>
    <dgm:cxn modelId="{EB1D5725-77E4-41EF-9A00-7BBB9CD9C123}" srcId="{39AC0810-8F02-4475-BF99-48069F205AEE}" destId="{FBE8829D-AD71-4B4F-B6C9-D8EEEB94E020}" srcOrd="0" destOrd="0" parTransId="{2C4F535C-CCF4-4FAC-BAED-E3BC099CF5E4}" sibTransId="{B491CF8A-67CD-436D-800F-22789015BACA}"/>
    <dgm:cxn modelId="{EF465B80-F31E-A344-82A6-3568C9645DF9}" type="presOf" srcId="{FBE8829D-AD71-4B4F-B6C9-D8EEEB94E020}" destId="{589792AD-38C7-DF4C-B2CF-8E1778518BB5}" srcOrd="0" destOrd="0" presId="urn:microsoft.com/office/officeart/2005/8/layout/vList2"/>
    <dgm:cxn modelId="{EAB44A07-9D7F-C448-A3DC-6EFE7E3BDC1C}" type="presOf" srcId="{55420D09-8FE1-4A52-B7C8-8C5E60DBCDA7}" destId="{DF466467-1D79-534D-8371-15E87BBD3D1E}" srcOrd="0" destOrd="0" presId="urn:microsoft.com/office/officeart/2005/8/layout/vList2"/>
    <dgm:cxn modelId="{971B3724-8EC7-9E44-943D-CB9283885863}" type="presParOf" srcId="{0DA0EA7B-C923-D243-9157-5F8664691AEB}" destId="{589792AD-38C7-DF4C-B2CF-8E1778518BB5}" srcOrd="0" destOrd="0" presId="urn:microsoft.com/office/officeart/2005/8/layout/vList2"/>
    <dgm:cxn modelId="{3D4AB6F3-8EB1-3548-9AB6-F9E82BCF3B4B}" type="presParOf" srcId="{0DA0EA7B-C923-D243-9157-5F8664691AEB}" destId="{12DEA252-6D8A-3B41-835F-66F7484FEC19}" srcOrd="1" destOrd="0" presId="urn:microsoft.com/office/officeart/2005/8/layout/vList2"/>
    <dgm:cxn modelId="{7BB29E00-CF79-7A4E-A099-49B0654D6E3E}" type="presParOf" srcId="{0DA0EA7B-C923-D243-9157-5F8664691AEB}" destId="{49DA287B-5039-C846-9319-4EE144E79F66}" srcOrd="2" destOrd="0" presId="urn:microsoft.com/office/officeart/2005/8/layout/vList2"/>
    <dgm:cxn modelId="{583C83D9-DFEB-0446-9413-0AD4B9ACE0C2}" type="presParOf" srcId="{0DA0EA7B-C923-D243-9157-5F8664691AEB}" destId="{0429D691-6A4C-BB4A-B680-2CFF4C82855F}" srcOrd="3" destOrd="0" presId="urn:microsoft.com/office/officeart/2005/8/layout/vList2"/>
    <dgm:cxn modelId="{DB47C97F-E650-E34D-B2E5-C28CF1D6A9B0}" type="presParOf" srcId="{0DA0EA7B-C923-D243-9157-5F8664691AEB}" destId="{74FF702B-9C7C-6D4B-9612-685EC564FFBE}" srcOrd="4" destOrd="0" presId="urn:microsoft.com/office/officeart/2005/8/layout/vList2"/>
    <dgm:cxn modelId="{0BC6CA07-DDCD-5743-A417-325A305D8CBA}" type="presParOf" srcId="{0DA0EA7B-C923-D243-9157-5F8664691AEB}" destId="{218C7A52-DBFF-C74E-B61C-20A4A59A3D61}" srcOrd="5" destOrd="0" presId="urn:microsoft.com/office/officeart/2005/8/layout/vList2"/>
    <dgm:cxn modelId="{0AFA4E36-CE8B-3447-BBE8-2FB133E8DECE}" type="presParOf" srcId="{0DA0EA7B-C923-D243-9157-5F8664691AEB}" destId="{DF466467-1D79-534D-8371-15E87BBD3D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2B5F3E-C380-40BE-B71B-9960C38B396D}"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165B00AC-CC5B-46DD-B7E3-EE2D825D9E53}">
      <dgm:prSet/>
      <dgm:spPr/>
      <dgm:t>
        <a:bodyPr/>
        <a:lstStyle/>
        <a:p>
          <a:r>
            <a:rPr lang="ar-SA"/>
            <a:t>كشف العورات </a:t>
          </a:r>
          <a:endParaRPr lang="en-US"/>
        </a:p>
      </dgm:t>
    </dgm:pt>
    <dgm:pt modelId="{07E42BAC-6B61-4243-9425-A39C61AE85C0}" type="parTrans" cxnId="{C97201B7-2FC8-4178-93B1-B86CDD8B3B01}">
      <dgm:prSet/>
      <dgm:spPr/>
      <dgm:t>
        <a:bodyPr/>
        <a:lstStyle/>
        <a:p>
          <a:endParaRPr lang="en-US"/>
        </a:p>
      </dgm:t>
    </dgm:pt>
    <dgm:pt modelId="{3DF704F5-6484-4450-A7E8-2992EA594D0F}" type="sibTrans" cxnId="{C97201B7-2FC8-4178-93B1-B86CDD8B3B01}">
      <dgm:prSet/>
      <dgm:spPr/>
      <dgm:t>
        <a:bodyPr/>
        <a:lstStyle/>
        <a:p>
          <a:endParaRPr lang="en-US"/>
        </a:p>
      </dgm:t>
    </dgm:pt>
    <dgm:pt modelId="{23A0E773-07D3-4229-B342-C7DE01A47C30}">
      <dgm:prSet/>
      <dgm:spPr/>
      <dgm:t>
        <a:bodyPr/>
        <a:lstStyle/>
        <a:p>
          <a:r>
            <a:rPr lang="ar-SA"/>
            <a:t>مظنة اختلاط الأنساب </a:t>
          </a:r>
          <a:endParaRPr lang="en-US"/>
        </a:p>
      </dgm:t>
    </dgm:pt>
    <dgm:pt modelId="{2CBA0221-CA5D-4A8A-A379-F921732D0B4A}" type="parTrans" cxnId="{6F39905C-B99E-46FF-AD4A-0823FD98F689}">
      <dgm:prSet/>
      <dgm:spPr/>
      <dgm:t>
        <a:bodyPr/>
        <a:lstStyle/>
        <a:p>
          <a:endParaRPr lang="en-US"/>
        </a:p>
      </dgm:t>
    </dgm:pt>
    <dgm:pt modelId="{C1A13022-DEBF-4023-8F73-E61A83C44CB7}" type="sibTrans" cxnId="{6F39905C-B99E-46FF-AD4A-0823FD98F689}">
      <dgm:prSet/>
      <dgm:spPr/>
      <dgm:t>
        <a:bodyPr/>
        <a:lstStyle/>
        <a:p>
          <a:endParaRPr lang="en-US"/>
        </a:p>
      </dgm:t>
    </dgm:pt>
    <dgm:pt modelId="{D3167475-8E64-49FA-97D5-835CC6B3F522}">
      <dgm:prSet/>
      <dgm:spPr/>
      <dgm:t>
        <a:bodyPr/>
        <a:lstStyle/>
        <a:p>
          <a:r>
            <a:rPr lang="ar-SA"/>
            <a:t>كما انه محفوف بالمخاطر </a:t>
          </a:r>
          <a:endParaRPr lang="en-US"/>
        </a:p>
      </dgm:t>
    </dgm:pt>
    <dgm:pt modelId="{D76C65A3-5259-44A0-B08A-37E73456FD58}" type="parTrans" cxnId="{446B0E54-E334-4685-BF28-F526C732C7B8}">
      <dgm:prSet/>
      <dgm:spPr/>
      <dgm:t>
        <a:bodyPr/>
        <a:lstStyle/>
        <a:p>
          <a:endParaRPr lang="en-US"/>
        </a:p>
      </dgm:t>
    </dgm:pt>
    <dgm:pt modelId="{8D246CEA-5318-42BA-B889-30921424280D}" type="sibTrans" cxnId="{446B0E54-E334-4685-BF28-F526C732C7B8}">
      <dgm:prSet/>
      <dgm:spPr/>
      <dgm:t>
        <a:bodyPr/>
        <a:lstStyle/>
        <a:p>
          <a:endParaRPr lang="en-US"/>
        </a:p>
      </dgm:t>
    </dgm:pt>
    <dgm:pt modelId="{AF44EDBA-5A3A-2E4C-9359-B246061EE3F4}" type="pres">
      <dgm:prSet presAssocID="{3E2B5F3E-C380-40BE-B71B-9960C38B396D}" presName="hierChild1" presStyleCnt="0">
        <dgm:presLayoutVars>
          <dgm:chPref val="1"/>
          <dgm:dir/>
          <dgm:animOne val="branch"/>
          <dgm:animLvl val="lvl"/>
          <dgm:resizeHandles/>
        </dgm:presLayoutVars>
      </dgm:prSet>
      <dgm:spPr/>
      <dgm:t>
        <a:bodyPr/>
        <a:lstStyle/>
        <a:p>
          <a:pPr rtl="1"/>
          <a:endParaRPr lang="ar-SA"/>
        </a:p>
      </dgm:t>
    </dgm:pt>
    <dgm:pt modelId="{2649740B-02D2-E14E-BFDF-734872F00243}" type="pres">
      <dgm:prSet presAssocID="{165B00AC-CC5B-46DD-B7E3-EE2D825D9E53}" presName="hierRoot1" presStyleCnt="0"/>
      <dgm:spPr/>
    </dgm:pt>
    <dgm:pt modelId="{F9A4BC45-D4C4-F74E-800C-D857EA121819}" type="pres">
      <dgm:prSet presAssocID="{165B00AC-CC5B-46DD-B7E3-EE2D825D9E53}" presName="composite" presStyleCnt="0"/>
      <dgm:spPr/>
    </dgm:pt>
    <dgm:pt modelId="{AF355BFE-CC72-8949-957C-8C0263AEE554}" type="pres">
      <dgm:prSet presAssocID="{165B00AC-CC5B-46DD-B7E3-EE2D825D9E53}" presName="background" presStyleLbl="node0" presStyleIdx="0" presStyleCnt="3"/>
      <dgm:spPr/>
    </dgm:pt>
    <dgm:pt modelId="{40CA2CDD-C4D7-1649-8357-F0CC1D22C644}" type="pres">
      <dgm:prSet presAssocID="{165B00AC-CC5B-46DD-B7E3-EE2D825D9E53}" presName="text" presStyleLbl="fgAcc0" presStyleIdx="0" presStyleCnt="3">
        <dgm:presLayoutVars>
          <dgm:chPref val="3"/>
        </dgm:presLayoutVars>
      </dgm:prSet>
      <dgm:spPr/>
      <dgm:t>
        <a:bodyPr/>
        <a:lstStyle/>
        <a:p>
          <a:pPr rtl="1"/>
          <a:endParaRPr lang="ar-SA"/>
        </a:p>
      </dgm:t>
    </dgm:pt>
    <dgm:pt modelId="{B00B4956-408C-6040-8922-CB8CA04E4033}" type="pres">
      <dgm:prSet presAssocID="{165B00AC-CC5B-46DD-B7E3-EE2D825D9E53}" presName="hierChild2" presStyleCnt="0"/>
      <dgm:spPr/>
    </dgm:pt>
    <dgm:pt modelId="{539157FB-A919-D34C-A061-A9C12A435D80}" type="pres">
      <dgm:prSet presAssocID="{23A0E773-07D3-4229-B342-C7DE01A47C30}" presName="hierRoot1" presStyleCnt="0"/>
      <dgm:spPr/>
    </dgm:pt>
    <dgm:pt modelId="{FBCC216B-1C31-3746-955E-4BF4E86A7401}" type="pres">
      <dgm:prSet presAssocID="{23A0E773-07D3-4229-B342-C7DE01A47C30}" presName="composite" presStyleCnt="0"/>
      <dgm:spPr/>
    </dgm:pt>
    <dgm:pt modelId="{2A0B6E54-A2A7-1144-B036-E03FA30DF5C6}" type="pres">
      <dgm:prSet presAssocID="{23A0E773-07D3-4229-B342-C7DE01A47C30}" presName="background" presStyleLbl="node0" presStyleIdx="1" presStyleCnt="3"/>
      <dgm:spPr/>
    </dgm:pt>
    <dgm:pt modelId="{DC6AD040-D3B3-AA49-91DC-12A300B446D4}" type="pres">
      <dgm:prSet presAssocID="{23A0E773-07D3-4229-B342-C7DE01A47C30}" presName="text" presStyleLbl="fgAcc0" presStyleIdx="1" presStyleCnt="3">
        <dgm:presLayoutVars>
          <dgm:chPref val="3"/>
        </dgm:presLayoutVars>
      </dgm:prSet>
      <dgm:spPr/>
      <dgm:t>
        <a:bodyPr/>
        <a:lstStyle/>
        <a:p>
          <a:pPr rtl="1"/>
          <a:endParaRPr lang="ar-SA"/>
        </a:p>
      </dgm:t>
    </dgm:pt>
    <dgm:pt modelId="{37CBE79F-B512-BC40-A3C5-BE5B583C41A5}" type="pres">
      <dgm:prSet presAssocID="{23A0E773-07D3-4229-B342-C7DE01A47C30}" presName="hierChild2" presStyleCnt="0"/>
      <dgm:spPr/>
    </dgm:pt>
    <dgm:pt modelId="{A3692A2C-328C-8C4C-87D2-8C281C3944C6}" type="pres">
      <dgm:prSet presAssocID="{D3167475-8E64-49FA-97D5-835CC6B3F522}" presName="hierRoot1" presStyleCnt="0"/>
      <dgm:spPr/>
    </dgm:pt>
    <dgm:pt modelId="{F8ABBC9D-6FDE-554D-9863-9B820EF0B911}" type="pres">
      <dgm:prSet presAssocID="{D3167475-8E64-49FA-97D5-835CC6B3F522}" presName="composite" presStyleCnt="0"/>
      <dgm:spPr/>
    </dgm:pt>
    <dgm:pt modelId="{73CD6EF2-D013-5440-A071-324E82D3B033}" type="pres">
      <dgm:prSet presAssocID="{D3167475-8E64-49FA-97D5-835CC6B3F522}" presName="background" presStyleLbl="node0" presStyleIdx="2" presStyleCnt="3"/>
      <dgm:spPr/>
    </dgm:pt>
    <dgm:pt modelId="{0C60F452-11A7-8445-BF50-DCB22F99CC7F}" type="pres">
      <dgm:prSet presAssocID="{D3167475-8E64-49FA-97D5-835CC6B3F522}" presName="text" presStyleLbl="fgAcc0" presStyleIdx="2" presStyleCnt="3">
        <dgm:presLayoutVars>
          <dgm:chPref val="3"/>
        </dgm:presLayoutVars>
      </dgm:prSet>
      <dgm:spPr/>
      <dgm:t>
        <a:bodyPr/>
        <a:lstStyle/>
        <a:p>
          <a:pPr rtl="1"/>
          <a:endParaRPr lang="ar-SA"/>
        </a:p>
      </dgm:t>
    </dgm:pt>
    <dgm:pt modelId="{AD3746B4-9D3E-BF4E-A735-48AB3A07F636}" type="pres">
      <dgm:prSet presAssocID="{D3167475-8E64-49FA-97D5-835CC6B3F522}" presName="hierChild2" presStyleCnt="0"/>
      <dgm:spPr/>
    </dgm:pt>
  </dgm:ptLst>
  <dgm:cxnLst>
    <dgm:cxn modelId="{3BA68846-2B3E-6740-9DE1-6605C6C47114}" type="presOf" srcId="{D3167475-8E64-49FA-97D5-835CC6B3F522}" destId="{0C60F452-11A7-8445-BF50-DCB22F99CC7F}" srcOrd="0" destOrd="0" presId="urn:microsoft.com/office/officeart/2005/8/layout/hierarchy1"/>
    <dgm:cxn modelId="{446B0E54-E334-4685-BF28-F526C732C7B8}" srcId="{3E2B5F3E-C380-40BE-B71B-9960C38B396D}" destId="{D3167475-8E64-49FA-97D5-835CC6B3F522}" srcOrd="2" destOrd="0" parTransId="{D76C65A3-5259-44A0-B08A-37E73456FD58}" sibTransId="{8D246CEA-5318-42BA-B889-30921424280D}"/>
    <dgm:cxn modelId="{6F39905C-B99E-46FF-AD4A-0823FD98F689}" srcId="{3E2B5F3E-C380-40BE-B71B-9960C38B396D}" destId="{23A0E773-07D3-4229-B342-C7DE01A47C30}" srcOrd="1" destOrd="0" parTransId="{2CBA0221-CA5D-4A8A-A379-F921732D0B4A}" sibTransId="{C1A13022-DEBF-4023-8F73-E61A83C44CB7}"/>
    <dgm:cxn modelId="{FF687CE5-E548-8F46-997E-C532DFFD165E}" type="presOf" srcId="{3E2B5F3E-C380-40BE-B71B-9960C38B396D}" destId="{AF44EDBA-5A3A-2E4C-9359-B246061EE3F4}" srcOrd="0" destOrd="0" presId="urn:microsoft.com/office/officeart/2005/8/layout/hierarchy1"/>
    <dgm:cxn modelId="{C97201B7-2FC8-4178-93B1-B86CDD8B3B01}" srcId="{3E2B5F3E-C380-40BE-B71B-9960C38B396D}" destId="{165B00AC-CC5B-46DD-B7E3-EE2D825D9E53}" srcOrd="0" destOrd="0" parTransId="{07E42BAC-6B61-4243-9425-A39C61AE85C0}" sibTransId="{3DF704F5-6484-4450-A7E8-2992EA594D0F}"/>
    <dgm:cxn modelId="{D3F7B6F4-8F03-7649-9C78-8618759BC5EE}" type="presOf" srcId="{23A0E773-07D3-4229-B342-C7DE01A47C30}" destId="{DC6AD040-D3B3-AA49-91DC-12A300B446D4}" srcOrd="0" destOrd="0" presId="urn:microsoft.com/office/officeart/2005/8/layout/hierarchy1"/>
    <dgm:cxn modelId="{61EA92B1-865E-894F-8DD3-774A76E8EDF4}" type="presOf" srcId="{165B00AC-CC5B-46DD-B7E3-EE2D825D9E53}" destId="{40CA2CDD-C4D7-1649-8357-F0CC1D22C644}" srcOrd="0" destOrd="0" presId="urn:microsoft.com/office/officeart/2005/8/layout/hierarchy1"/>
    <dgm:cxn modelId="{BA3B7D14-95B4-864B-BE4F-B56B3D923EAE}" type="presParOf" srcId="{AF44EDBA-5A3A-2E4C-9359-B246061EE3F4}" destId="{2649740B-02D2-E14E-BFDF-734872F00243}" srcOrd="0" destOrd="0" presId="urn:microsoft.com/office/officeart/2005/8/layout/hierarchy1"/>
    <dgm:cxn modelId="{BA4ADB9B-CADD-A347-A2DF-8F2F449D4EE4}" type="presParOf" srcId="{2649740B-02D2-E14E-BFDF-734872F00243}" destId="{F9A4BC45-D4C4-F74E-800C-D857EA121819}" srcOrd="0" destOrd="0" presId="urn:microsoft.com/office/officeart/2005/8/layout/hierarchy1"/>
    <dgm:cxn modelId="{4CFA883C-F12F-4449-9247-6DAEEC20D6A9}" type="presParOf" srcId="{F9A4BC45-D4C4-F74E-800C-D857EA121819}" destId="{AF355BFE-CC72-8949-957C-8C0263AEE554}" srcOrd="0" destOrd="0" presId="urn:microsoft.com/office/officeart/2005/8/layout/hierarchy1"/>
    <dgm:cxn modelId="{F63F6D54-6A1D-E542-B455-CDAC0F13F73F}" type="presParOf" srcId="{F9A4BC45-D4C4-F74E-800C-D857EA121819}" destId="{40CA2CDD-C4D7-1649-8357-F0CC1D22C644}" srcOrd="1" destOrd="0" presId="urn:microsoft.com/office/officeart/2005/8/layout/hierarchy1"/>
    <dgm:cxn modelId="{D4C84CE6-6C4C-574B-8C6A-A40776933929}" type="presParOf" srcId="{2649740B-02D2-E14E-BFDF-734872F00243}" destId="{B00B4956-408C-6040-8922-CB8CA04E4033}" srcOrd="1" destOrd="0" presId="urn:microsoft.com/office/officeart/2005/8/layout/hierarchy1"/>
    <dgm:cxn modelId="{51DF1620-5418-DF4B-AAA7-AB6F9D50AA85}" type="presParOf" srcId="{AF44EDBA-5A3A-2E4C-9359-B246061EE3F4}" destId="{539157FB-A919-D34C-A061-A9C12A435D80}" srcOrd="1" destOrd="0" presId="urn:microsoft.com/office/officeart/2005/8/layout/hierarchy1"/>
    <dgm:cxn modelId="{2E0F803B-3F90-BF47-9258-1CFF813EE67A}" type="presParOf" srcId="{539157FB-A919-D34C-A061-A9C12A435D80}" destId="{FBCC216B-1C31-3746-955E-4BF4E86A7401}" srcOrd="0" destOrd="0" presId="urn:microsoft.com/office/officeart/2005/8/layout/hierarchy1"/>
    <dgm:cxn modelId="{6A939380-A982-3441-BA77-5D357B5B3D76}" type="presParOf" srcId="{FBCC216B-1C31-3746-955E-4BF4E86A7401}" destId="{2A0B6E54-A2A7-1144-B036-E03FA30DF5C6}" srcOrd="0" destOrd="0" presId="urn:microsoft.com/office/officeart/2005/8/layout/hierarchy1"/>
    <dgm:cxn modelId="{1CCC0578-5CF4-554C-8B10-AFC93C8B7AB3}" type="presParOf" srcId="{FBCC216B-1C31-3746-955E-4BF4E86A7401}" destId="{DC6AD040-D3B3-AA49-91DC-12A300B446D4}" srcOrd="1" destOrd="0" presId="urn:microsoft.com/office/officeart/2005/8/layout/hierarchy1"/>
    <dgm:cxn modelId="{8303044D-25E2-A048-ABAF-621E4D734120}" type="presParOf" srcId="{539157FB-A919-D34C-A061-A9C12A435D80}" destId="{37CBE79F-B512-BC40-A3C5-BE5B583C41A5}" srcOrd="1" destOrd="0" presId="urn:microsoft.com/office/officeart/2005/8/layout/hierarchy1"/>
    <dgm:cxn modelId="{C3578A42-70C7-1C4E-B5D3-686FF0CDA695}" type="presParOf" srcId="{AF44EDBA-5A3A-2E4C-9359-B246061EE3F4}" destId="{A3692A2C-328C-8C4C-87D2-8C281C3944C6}" srcOrd="2" destOrd="0" presId="urn:microsoft.com/office/officeart/2005/8/layout/hierarchy1"/>
    <dgm:cxn modelId="{FCC7F81C-F93A-144C-B33A-443749BB9D09}" type="presParOf" srcId="{A3692A2C-328C-8C4C-87D2-8C281C3944C6}" destId="{F8ABBC9D-6FDE-554D-9863-9B820EF0B911}" srcOrd="0" destOrd="0" presId="urn:microsoft.com/office/officeart/2005/8/layout/hierarchy1"/>
    <dgm:cxn modelId="{E7C409BA-ACA2-324E-A9DD-04D4BC98FC5E}" type="presParOf" srcId="{F8ABBC9D-6FDE-554D-9863-9B820EF0B911}" destId="{73CD6EF2-D013-5440-A071-324E82D3B033}" srcOrd="0" destOrd="0" presId="urn:microsoft.com/office/officeart/2005/8/layout/hierarchy1"/>
    <dgm:cxn modelId="{9CB29B2E-9734-3C4D-A1C7-B7087A631D90}" type="presParOf" srcId="{F8ABBC9D-6FDE-554D-9863-9B820EF0B911}" destId="{0C60F452-11A7-8445-BF50-DCB22F99CC7F}" srcOrd="1" destOrd="0" presId="urn:microsoft.com/office/officeart/2005/8/layout/hierarchy1"/>
    <dgm:cxn modelId="{A30F11DB-8A40-4648-ACA3-F64518060976}" type="presParOf" srcId="{A3692A2C-328C-8C4C-87D2-8C281C3944C6}" destId="{AD3746B4-9D3E-BF4E-A735-48AB3A07F63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D68B84-D8AA-49D2-AA4C-BF3AC60058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5437C0F-3EB0-4235-88F3-1C60B4EDEFC5}">
      <dgm:prSet/>
      <dgm:spPr/>
      <dgm:t>
        <a:bodyPr/>
        <a:lstStyle/>
        <a:p>
          <a:r>
            <a:rPr lang="ar-SA"/>
            <a:t>اعتقاد ان هذه الوسائل أسباب لإدراك المطلوب، لا تستقل بالفعل ، ولا تخرج عن تقدير الله وأذنه </a:t>
          </a:r>
          <a:endParaRPr lang="en-US"/>
        </a:p>
      </dgm:t>
    </dgm:pt>
    <dgm:pt modelId="{A0A5C2D4-22A5-47E0-82D0-610EB6C6EB20}" type="parTrans" cxnId="{7443654B-DFF4-4D27-B4E8-F8BD0591B74A}">
      <dgm:prSet/>
      <dgm:spPr/>
      <dgm:t>
        <a:bodyPr/>
        <a:lstStyle/>
        <a:p>
          <a:endParaRPr lang="en-US"/>
        </a:p>
      </dgm:t>
    </dgm:pt>
    <dgm:pt modelId="{1CBD3D83-1300-4DD2-BA64-729C511D0B53}" type="sibTrans" cxnId="{7443654B-DFF4-4D27-B4E8-F8BD0591B74A}">
      <dgm:prSet/>
      <dgm:spPr/>
      <dgm:t>
        <a:bodyPr/>
        <a:lstStyle/>
        <a:p>
          <a:endParaRPr lang="en-US"/>
        </a:p>
      </dgm:t>
    </dgm:pt>
    <dgm:pt modelId="{B79B91D3-C6E0-4BFF-B36E-F651AEBDC990}">
      <dgm:prSet/>
      <dgm:spPr/>
      <dgm:t>
        <a:bodyPr/>
        <a:lstStyle/>
        <a:p>
          <a:r>
            <a:rPr lang="ar-SA"/>
            <a:t>اتخاذ الضمانات اللازمة والتدابير الصارمة لمنع اَي احتمال لاختلاط المياه المفضي الى اختلاط الأنساب </a:t>
          </a:r>
          <a:endParaRPr lang="en-US"/>
        </a:p>
      </dgm:t>
    </dgm:pt>
    <dgm:pt modelId="{3692C66D-CA3E-4E73-B021-E771A9F42C5A}" type="parTrans" cxnId="{F8010A7D-6BD8-42AF-8CF3-5CA7325D4907}">
      <dgm:prSet/>
      <dgm:spPr/>
      <dgm:t>
        <a:bodyPr/>
        <a:lstStyle/>
        <a:p>
          <a:endParaRPr lang="en-US"/>
        </a:p>
      </dgm:t>
    </dgm:pt>
    <dgm:pt modelId="{79AE7D27-56BF-4D8E-B6AD-5DB4B7A01EE8}" type="sibTrans" cxnId="{F8010A7D-6BD8-42AF-8CF3-5CA7325D4907}">
      <dgm:prSet/>
      <dgm:spPr/>
      <dgm:t>
        <a:bodyPr/>
        <a:lstStyle/>
        <a:p>
          <a:endParaRPr lang="en-US"/>
        </a:p>
      </dgm:t>
    </dgm:pt>
    <dgm:pt modelId="{2F617D79-836C-4133-9B37-AFCDA1BF2BF5}">
      <dgm:prSet/>
      <dgm:spPr/>
      <dgm:t>
        <a:bodyPr/>
        <a:lstStyle/>
        <a:p>
          <a:r>
            <a:rPr lang="ar-SA"/>
            <a:t>التأكيد من حفظ العورات وصيانتها من الهتك</a:t>
          </a:r>
          <a:endParaRPr lang="en-US"/>
        </a:p>
      </dgm:t>
    </dgm:pt>
    <dgm:pt modelId="{BEBAE443-1273-4CA2-A126-7682778A8E8D}" type="parTrans" cxnId="{45960F26-FA30-4029-B93A-E0029174EDC9}">
      <dgm:prSet/>
      <dgm:spPr/>
      <dgm:t>
        <a:bodyPr/>
        <a:lstStyle/>
        <a:p>
          <a:endParaRPr lang="en-US"/>
        </a:p>
      </dgm:t>
    </dgm:pt>
    <dgm:pt modelId="{7EEA8D51-4902-4D30-8812-40D62B6C4E62}" type="sibTrans" cxnId="{45960F26-FA30-4029-B93A-E0029174EDC9}">
      <dgm:prSet/>
      <dgm:spPr/>
      <dgm:t>
        <a:bodyPr/>
        <a:lstStyle/>
        <a:p>
          <a:endParaRPr lang="en-US"/>
        </a:p>
      </dgm:t>
    </dgm:pt>
    <dgm:pt modelId="{CF09E62C-682B-4127-A7A7-75AF7B3E5333}">
      <dgm:prSet/>
      <dgm:spPr/>
      <dgm:t>
        <a:bodyPr/>
        <a:lstStyle/>
        <a:p>
          <a:r>
            <a:rPr lang="ar-SA"/>
            <a:t>المراقبة الدائمة من الجهات ذات العلاقة لنسب المواليد ، وملاحظة الاختلال في النسب واتخاذ الإجراءات المناسبة من القوانين والتنظيمات لمنعه </a:t>
          </a:r>
          <a:endParaRPr lang="en-US"/>
        </a:p>
      </dgm:t>
    </dgm:pt>
    <dgm:pt modelId="{33B9D63B-6D8F-4645-9753-3C7CE844FFEB}" type="parTrans" cxnId="{9789BA0E-FE47-4B86-BEF5-768523360AC0}">
      <dgm:prSet/>
      <dgm:spPr/>
      <dgm:t>
        <a:bodyPr/>
        <a:lstStyle/>
        <a:p>
          <a:endParaRPr lang="en-US"/>
        </a:p>
      </dgm:t>
    </dgm:pt>
    <dgm:pt modelId="{C934431B-84E7-4DD5-978D-176D2D7C1881}" type="sibTrans" cxnId="{9789BA0E-FE47-4B86-BEF5-768523360AC0}">
      <dgm:prSet/>
      <dgm:spPr/>
      <dgm:t>
        <a:bodyPr/>
        <a:lstStyle/>
        <a:p>
          <a:endParaRPr lang="en-US"/>
        </a:p>
      </dgm:t>
    </dgm:pt>
    <dgm:pt modelId="{323DB069-9524-43EA-98FA-97A0A38B6B38}">
      <dgm:prSet/>
      <dgm:spPr/>
      <dgm:t>
        <a:bodyPr/>
        <a:lstStyle/>
        <a:p>
          <a:r>
            <a:rPr lang="ar-SA"/>
            <a:t>ان يكون تحديد جنس الجنين بتراضي الوالدين </a:t>
          </a:r>
          <a:endParaRPr lang="en-US"/>
        </a:p>
      </dgm:t>
    </dgm:pt>
    <dgm:pt modelId="{3421852D-4A2D-4FD9-BB23-F5CCD6FFF1A0}" type="parTrans" cxnId="{BDF99465-CDCC-4E45-955D-51FBBA02D065}">
      <dgm:prSet/>
      <dgm:spPr/>
      <dgm:t>
        <a:bodyPr/>
        <a:lstStyle/>
        <a:p>
          <a:endParaRPr lang="en-US"/>
        </a:p>
      </dgm:t>
    </dgm:pt>
    <dgm:pt modelId="{FF1D24B3-2FFD-4A1C-A874-B30521534C92}" type="sibTrans" cxnId="{BDF99465-CDCC-4E45-955D-51FBBA02D065}">
      <dgm:prSet/>
      <dgm:spPr/>
      <dgm:t>
        <a:bodyPr/>
        <a:lstStyle/>
        <a:p>
          <a:endParaRPr lang="en-US"/>
        </a:p>
      </dgm:t>
    </dgm:pt>
    <dgm:pt modelId="{B1511673-AED6-D64D-A8AA-7C730A57B485}" type="pres">
      <dgm:prSet presAssocID="{F4D68B84-D8AA-49D2-AA4C-BF3AC60058C4}" presName="linear" presStyleCnt="0">
        <dgm:presLayoutVars>
          <dgm:animLvl val="lvl"/>
          <dgm:resizeHandles val="exact"/>
        </dgm:presLayoutVars>
      </dgm:prSet>
      <dgm:spPr/>
      <dgm:t>
        <a:bodyPr/>
        <a:lstStyle/>
        <a:p>
          <a:pPr rtl="1"/>
          <a:endParaRPr lang="ar-SA"/>
        </a:p>
      </dgm:t>
    </dgm:pt>
    <dgm:pt modelId="{C85BF984-D63E-A94D-A1DA-3CF1CF46495A}" type="pres">
      <dgm:prSet presAssocID="{F5437C0F-3EB0-4235-88F3-1C60B4EDEFC5}" presName="parentText" presStyleLbl="node1" presStyleIdx="0" presStyleCnt="5">
        <dgm:presLayoutVars>
          <dgm:chMax val="0"/>
          <dgm:bulletEnabled val="1"/>
        </dgm:presLayoutVars>
      </dgm:prSet>
      <dgm:spPr/>
      <dgm:t>
        <a:bodyPr/>
        <a:lstStyle/>
        <a:p>
          <a:pPr rtl="1"/>
          <a:endParaRPr lang="ar-SA"/>
        </a:p>
      </dgm:t>
    </dgm:pt>
    <dgm:pt modelId="{270265B7-1738-0F43-A899-1939117E69DD}" type="pres">
      <dgm:prSet presAssocID="{1CBD3D83-1300-4DD2-BA64-729C511D0B53}" presName="spacer" presStyleCnt="0"/>
      <dgm:spPr/>
    </dgm:pt>
    <dgm:pt modelId="{9EE62B63-4465-3B42-ABF3-04C84BCBFCF0}" type="pres">
      <dgm:prSet presAssocID="{B79B91D3-C6E0-4BFF-B36E-F651AEBDC990}" presName="parentText" presStyleLbl="node1" presStyleIdx="1" presStyleCnt="5">
        <dgm:presLayoutVars>
          <dgm:chMax val="0"/>
          <dgm:bulletEnabled val="1"/>
        </dgm:presLayoutVars>
      </dgm:prSet>
      <dgm:spPr/>
      <dgm:t>
        <a:bodyPr/>
        <a:lstStyle/>
        <a:p>
          <a:pPr rtl="1"/>
          <a:endParaRPr lang="ar-SA"/>
        </a:p>
      </dgm:t>
    </dgm:pt>
    <dgm:pt modelId="{5BFED695-382E-3D4B-8BE0-224788B40463}" type="pres">
      <dgm:prSet presAssocID="{79AE7D27-56BF-4D8E-B6AD-5DB4B7A01EE8}" presName="spacer" presStyleCnt="0"/>
      <dgm:spPr/>
    </dgm:pt>
    <dgm:pt modelId="{FFCA4486-BCBC-2646-9E80-C8E7A0EE8888}" type="pres">
      <dgm:prSet presAssocID="{2F617D79-836C-4133-9B37-AFCDA1BF2BF5}" presName="parentText" presStyleLbl="node1" presStyleIdx="2" presStyleCnt="5">
        <dgm:presLayoutVars>
          <dgm:chMax val="0"/>
          <dgm:bulletEnabled val="1"/>
        </dgm:presLayoutVars>
      </dgm:prSet>
      <dgm:spPr/>
      <dgm:t>
        <a:bodyPr/>
        <a:lstStyle/>
        <a:p>
          <a:pPr rtl="1"/>
          <a:endParaRPr lang="ar-SA"/>
        </a:p>
      </dgm:t>
    </dgm:pt>
    <dgm:pt modelId="{3D4935A7-0BC4-9843-B10F-ECAC2B602F13}" type="pres">
      <dgm:prSet presAssocID="{7EEA8D51-4902-4D30-8812-40D62B6C4E62}" presName="spacer" presStyleCnt="0"/>
      <dgm:spPr/>
    </dgm:pt>
    <dgm:pt modelId="{1ACCE8B3-9D8A-6E40-890C-DD8D16B10DDC}" type="pres">
      <dgm:prSet presAssocID="{CF09E62C-682B-4127-A7A7-75AF7B3E5333}" presName="parentText" presStyleLbl="node1" presStyleIdx="3" presStyleCnt="5">
        <dgm:presLayoutVars>
          <dgm:chMax val="0"/>
          <dgm:bulletEnabled val="1"/>
        </dgm:presLayoutVars>
      </dgm:prSet>
      <dgm:spPr/>
      <dgm:t>
        <a:bodyPr/>
        <a:lstStyle/>
        <a:p>
          <a:pPr rtl="1"/>
          <a:endParaRPr lang="ar-SA"/>
        </a:p>
      </dgm:t>
    </dgm:pt>
    <dgm:pt modelId="{A8DBB87F-2B26-6E43-923F-78A10CD5563C}" type="pres">
      <dgm:prSet presAssocID="{C934431B-84E7-4DD5-978D-176D2D7C1881}" presName="spacer" presStyleCnt="0"/>
      <dgm:spPr/>
    </dgm:pt>
    <dgm:pt modelId="{4BE6EBB9-1A21-D94C-A52E-1475348ED171}" type="pres">
      <dgm:prSet presAssocID="{323DB069-9524-43EA-98FA-97A0A38B6B38}" presName="parentText" presStyleLbl="node1" presStyleIdx="4" presStyleCnt="5">
        <dgm:presLayoutVars>
          <dgm:chMax val="0"/>
          <dgm:bulletEnabled val="1"/>
        </dgm:presLayoutVars>
      </dgm:prSet>
      <dgm:spPr/>
      <dgm:t>
        <a:bodyPr/>
        <a:lstStyle/>
        <a:p>
          <a:pPr rtl="1"/>
          <a:endParaRPr lang="ar-SA"/>
        </a:p>
      </dgm:t>
    </dgm:pt>
  </dgm:ptLst>
  <dgm:cxnLst>
    <dgm:cxn modelId="{DE605B7B-E54B-EE4E-839E-BA5689B20314}" type="presOf" srcId="{2F617D79-836C-4133-9B37-AFCDA1BF2BF5}" destId="{FFCA4486-BCBC-2646-9E80-C8E7A0EE8888}" srcOrd="0" destOrd="0" presId="urn:microsoft.com/office/officeart/2005/8/layout/vList2"/>
    <dgm:cxn modelId="{45960F26-FA30-4029-B93A-E0029174EDC9}" srcId="{F4D68B84-D8AA-49D2-AA4C-BF3AC60058C4}" destId="{2F617D79-836C-4133-9B37-AFCDA1BF2BF5}" srcOrd="2" destOrd="0" parTransId="{BEBAE443-1273-4CA2-A126-7682778A8E8D}" sibTransId="{7EEA8D51-4902-4D30-8812-40D62B6C4E62}"/>
    <dgm:cxn modelId="{9789BA0E-FE47-4B86-BEF5-768523360AC0}" srcId="{F4D68B84-D8AA-49D2-AA4C-BF3AC60058C4}" destId="{CF09E62C-682B-4127-A7A7-75AF7B3E5333}" srcOrd="3" destOrd="0" parTransId="{33B9D63B-6D8F-4645-9753-3C7CE844FFEB}" sibTransId="{C934431B-84E7-4DD5-978D-176D2D7C1881}"/>
    <dgm:cxn modelId="{F8010A7D-6BD8-42AF-8CF3-5CA7325D4907}" srcId="{F4D68B84-D8AA-49D2-AA4C-BF3AC60058C4}" destId="{B79B91D3-C6E0-4BFF-B36E-F651AEBDC990}" srcOrd="1" destOrd="0" parTransId="{3692C66D-CA3E-4E73-B021-E771A9F42C5A}" sibTransId="{79AE7D27-56BF-4D8E-B6AD-5DB4B7A01EE8}"/>
    <dgm:cxn modelId="{CFB60891-A8AE-BD49-B1AA-B87930BFC84E}" type="presOf" srcId="{B79B91D3-C6E0-4BFF-B36E-F651AEBDC990}" destId="{9EE62B63-4465-3B42-ABF3-04C84BCBFCF0}" srcOrd="0" destOrd="0" presId="urn:microsoft.com/office/officeart/2005/8/layout/vList2"/>
    <dgm:cxn modelId="{BDF99465-CDCC-4E45-955D-51FBBA02D065}" srcId="{F4D68B84-D8AA-49D2-AA4C-BF3AC60058C4}" destId="{323DB069-9524-43EA-98FA-97A0A38B6B38}" srcOrd="4" destOrd="0" parTransId="{3421852D-4A2D-4FD9-BB23-F5CCD6FFF1A0}" sibTransId="{FF1D24B3-2FFD-4A1C-A874-B30521534C92}"/>
    <dgm:cxn modelId="{189090E3-D192-074B-9746-A0896E0A973E}" type="presOf" srcId="{F4D68B84-D8AA-49D2-AA4C-BF3AC60058C4}" destId="{B1511673-AED6-D64D-A8AA-7C730A57B485}" srcOrd="0" destOrd="0" presId="urn:microsoft.com/office/officeart/2005/8/layout/vList2"/>
    <dgm:cxn modelId="{ED1C9DE6-A73D-3442-B7AC-DDDFB89B437B}" type="presOf" srcId="{F5437C0F-3EB0-4235-88F3-1C60B4EDEFC5}" destId="{C85BF984-D63E-A94D-A1DA-3CF1CF46495A}" srcOrd="0" destOrd="0" presId="urn:microsoft.com/office/officeart/2005/8/layout/vList2"/>
    <dgm:cxn modelId="{81753ABF-AA29-CE4D-B9B8-6DEDE3D1224D}" type="presOf" srcId="{323DB069-9524-43EA-98FA-97A0A38B6B38}" destId="{4BE6EBB9-1A21-D94C-A52E-1475348ED171}" srcOrd="0" destOrd="0" presId="urn:microsoft.com/office/officeart/2005/8/layout/vList2"/>
    <dgm:cxn modelId="{7443654B-DFF4-4D27-B4E8-F8BD0591B74A}" srcId="{F4D68B84-D8AA-49D2-AA4C-BF3AC60058C4}" destId="{F5437C0F-3EB0-4235-88F3-1C60B4EDEFC5}" srcOrd="0" destOrd="0" parTransId="{A0A5C2D4-22A5-47E0-82D0-610EB6C6EB20}" sibTransId="{1CBD3D83-1300-4DD2-BA64-729C511D0B53}"/>
    <dgm:cxn modelId="{4EEAA406-97C4-C444-AF44-C58BBDF245BB}" type="presOf" srcId="{CF09E62C-682B-4127-A7A7-75AF7B3E5333}" destId="{1ACCE8B3-9D8A-6E40-890C-DD8D16B10DDC}" srcOrd="0" destOrd="0" presId="urn:microsoft.com/office/officeart/2005/8/layout/vList2"/>
    <dgm:cxn modelId="{C5FFEE65-8E08-1E47-95E0-3EAEDBB040CE}" type="presParOf" srcId="{B1511673-AED6-D64D-A8AA-7C730A57B485}" destId="{C85BF984-D63E-A94D-A1DA-3CF1CF46495A}" srcOrd="0" destOrd="0" presId="urn:microsoft.com/office/officeart/2005/8/layout/vList2"/>
    <dgm:cxn modelId="{ED59562C-DD05-324E-9CAE-8E03BD8A7F0C}" type="presParOf" srcId="{B1511673-AED6-D64D-A8AA-7C730A57B485}" destId="{270265B7-1738-0F43-A899-1939117E69DD}" srcOrd="1" destOrd="0" presId="urn:microsoft.com/office/officeart/2005/8/layout/vList2"/>
    <dgm:cxn modelId="{7C3EED60-842C-5944-9567-F2629B9F80F0}" type="presParOf" srcId="{B1511673-AED6-D64D-A8AA-7C730A57B485}" destId="{9EE62B63-4465-3B42-ABF3-04C84BCBFCF0}" srcOrd="2" destOrd="0" presId="urn:microsoft.com/office/officeart/2005/8/layout/vList2"/>
    <dgm:cxn modelId="{C0169336-B3E6-B64A-B756-08E0D36980A8}" type="presParOf" srcId="{B1511673-AED6-D64D-A8AA-7C730A57B485}" destId="{5BFED695-382E-3D4B-8BE0-224788B40463}" srcOrd="3" destOrd="0" presId="urn:microsoft.com/office/officeart/2005/8/layout/vList2"/>
    <dgm:cxn modelId="{B902FA40-654C-234F-80BD-CB471C7AA44F}" type="presParOf" srcId="{B1511673-AED6-D64D-A8AA-7C730A57B485}" destId="{FFCA4486-BCBC-2646-9E80-C8E7A0EE8888}" srcOrd="4" destOrd="0" presId="urn:microsoft.com/office/officeart/2005/8/layout/vList2"/>
    <dgm:cxn modelId="{198AA22A-C80B-BD4D-8204-B311F527D71D}" type="presParOf" srcId="{B1511673-AED6-D64D-A8AA-7C730A57B485}" destId="{3D4935A7-0BC4-9843-B10F-ECAC2B602F13}" srcOrd="5" destOrd="0" presId="urn:microsoft.com/office/officeart/2005/8/layout/vList2"/>
    <dgm:cxn modelId="{BF9C24F7-07BE-8E46-9258-EF9E17058725}" type="presParOf" srcId="{B1511673-AED6-D64D-A8AA-7C730A57B485}" destId="{1ACCE8B3-9D8A-6E40-890C-DD8D16B10DDC}" srcOrd="6" destOrd="0" presId="urn:microsoft.com/office/officeart/2005/8/layout/vList2"/>
    <dgm:cxn modelId="{04162554-451D-C440-AA9B-283735EC00A6}" type="presParOf" srcId="{B1511673-AED6-D64D-A8AA-7C730A57B485}" destId="{A8DBB87F-2B26-6E43-923F-78A10CD5563C}" srcOrd="7" destOrd="0" presId="urn:microsoft.com/office/officeart/2005/8/layout/vList2"/>
    <dgm:cxn modelId="{3C5580B5-B875-0B42-83CC-488AC27EF4DF}" type="presParOf" srcId="{B1511673-AED6-D64D-A8AA-7C730A57B485}" destId="{4BE6EBB9-1A21-D94C-A52E-1475348ED17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C39D0-BF9B-4D23-A3ED-F199DB1A3702}"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8D34EB3C-31A1-4FE7-B39C-DD2CA09EECE1}">
      <dgm:prSet/>
      <dgm:spPr/>
      <dgm:t>
        <a:bodyPr/>
        <a:lstStyle/>
        <a:p>
          <a:r>
            <a:rPr lang="ar-SA"/>
            <a:t>منع الإنجاب نهائيًّا يدخل تحت ما يعد تغييراً لخلق الله</a:t>
          </a:r>
          <a:endParaRPr lang="en-US"/>
        </a:p>
      </dgm:t>
    </dgm:pt>
    <dgm:pt modelId="{9EC6FB06-BECC-489A-A762-6423DB58B7E0}" type="parTrans" cxnId="{16E65CF4-3D2B-4A0A-B767-F896A742368B}">
      <dgm:prSet/>
      <dgm:spPr/>
      <dgm:t>
        <a:bodyPr/>
        <a:lstStyle/>
        <a:p>
          <a:endParaRPr lang="en-US"/>
        </a:p>
      </dgm:t>
    </dgm:pt>
    <dgm:pt modelId="{62C0DF74-6E09-4B2D-A1B9-F13CC850A034}" type="sibTrans" cxnId="{16E65CF4-3D2B-4A0A-B767-F896A742368B}">
      <dgm:prSet/>
      <dgm:spPr/>
      <dgm:t>
        <a:bodyPr/>
        <a:lstStyle/>
        <a:p>
          <a:endParaRPr lang="en-US"/>
        </a:p>
      </dgm:t>
    </dgm:pt>
    <dgm:pt modelId="{E730D44B-EABA-41CC-844F-CD40A301C793}">
      <dgm:prSet/>
      <dgm:spPr/>
      <dgm:t>
        <a:bodyPr/>
        <a:lstStyle/>
        <a:p>
          <a:r>
            <a:rPr lang="ar-SA"/>
            <a:t>منع الحمل يتعارض مع التناسل الذي هو مقصد الشريعة من الزواج </a:t>
          </a:r>
          <a:endParaRPr lang="en-US"/>
        </a:p>
      </dgm:t>
    </dgm:pt>
    <dgm:pt modelId="{D31B1FFE-156C-4742-8DFE-DAB10A85D4A2}" type="parTrans" cxnId="{BA4A5F32-C1D7-4900-B925-6BEA76D572C5}">
      <dgm:prSet/>
      <dgm:spPr/>
      <dgm:t>
        <a:bodyPr/>
        <a:lstStyle/>
        <a:p>
          <a:endParaRPr lang="en-US"/>
        </a:p>
      </dgm:t>
    </dgm:pt>
    <dgm:pt modelId="{9954B6FF-2E6E-4661-B5C6-66C0D2F6BE59}" type="sibTrans" cxnId="{BA4A5F32-C1D7-4900-B925-6BEA76D572C5}">
      <dgm:prSet/>
      <dgm:spPr/>
      <dgm:t>
        <a:bodyPr/>
        <a:lstStyle/>
        <a:p>
          <a:endParaRPr lang="en-US"/>
        </a:p>
      </dgm:t>
    </dgm:pt>
    <dgm:pt modelId="{ED3DCAF9-D456-104F-9BEF-CA72C61E5119}" type="pres">
      <dgm:prSet presAssocID="{6A8C39D0-BF9B-4D23-A3ED-F199DB1A3702}" presName="hierChild1" presStyleCnt="0">
        <dgm:presLayoutVars>
          <dgm:chPref val="1"/>
          <dgm:dir/>
          <dgm:animOne val="branch"/>
          <dgm:animLvl val="lvl"/>
          <dgm:resizeHandles/>
        </dgm:presLayoutVars>
      </dgm:prSet>
      <dgm:spPr/>
      <dgm:t>
        <a:bodyPr/>
        <a:lstStyle/>
        <a:p>
          <a:pPr rtl="1"/>
          <a:endParaRPr lang="ar-SA"/>
        </a:p>
      </dgm:t>
    </dgm:pt>
    <dgm:pt modelId="{A663EC94-24E1-F148-9BCD-A2764E58A89C}" type="pres">
      <dgm:prSet presAssocID="{8D34EB3C-31A1-4FE7-B39C-DD2CA09EECE1}" presName="hierRoot1" presStyleCnt="0"/>
      <dgm:spPr/>
    </dgm:pt>
    <dgm:pt modelId="{9C6F6293-7137-5842-AD25-71DB2598110F}" type="pres">
      <dgm:prSet presAssocID="{8D34EB3C-31A1-4FE7-B39C-DD2CA09EECE1}" presName="composite" presStyleCnt="0"/>
      <dgm:spPr/>
    </dgm:pt>
    <dgm:pt modelId="{49CA22D4-2A10-6744-8A44-E77143B795F5}" type="pres">
      <dgm:prSet presAssocID="{8D34EB3C-31A1-4FE7-B39C-DD2CA09EECE1}" presName="background" presStyleLbl="node0" presStyleIdx="0" presStyleCnt="2"/>
      <dgm:spPr/>
    </dgm:pt>
    <dgm:pt modelId="{92F5065B-6EEF-2744-9788-A8A56A1216E4}" type="pres">
      <dgm:prSet presAssocID="{8D34EB3C-31A1-4FE7-B39C-DD2CA09EECE1}" presName="text" presStyleLbl="fgAcc0" presStyleIdx="0" presStyleCnt="2">
        <dgm:presLayoutVars>
          <dgm:chPref val="3"/>
        </dgm:presLayoutVars>
      </dgm:prSet>
      <dgm:spPr/>
      <dgm:t>
        <a:bodyPr/>
        <a:lstStyle/>
        <a:p>
          <a:pPr rtl="1"/>
          <a:endParaRPr lang="ar-SA"/>
        </a:p>
      </dgm:t>
    </dgm:pt>
    <dgm:pt modelId="{72F57728-3839-9D4A-B559-FE55E43C9EE6}" type="pres">
      <dgm:prSet presAssocID="{8D34EB3C-31A1-4FE7-B39C-DD2CA09EECE1}" presName="hierChild2" presStyleCnt="0"/>
      <dgm:spPr/>
    </dgm:pt>
    <dgm:pt modelId="{B05CA7A7-9325-4A47-AFEF-47EFDC187192}" type="pres">
      <dgm:prSet presAssocID="{E730D44B-EABA-41CC-844F-CD40A301C793}" presName="hierRoot1" presStyleCnt="0"/>
      <dgm:spPr/>
    </dgm:pt>
    <dgm:pt modelId="{84419756-EE3C-F34F-9F49-39BD91FF0696}" type="pres">
      <dgm:prSet presAssocID="{E730D44B-EABA-41CC-844F-CD40A301C793}" presName="composite" presStyleCnt="0"/>
      <dgm:spPr/>
    </dgm:pt>
    <dgm:pt modelId="{0F622223-4628-104D-9F14-E78538DF9F00}" type="pres">
      <dgm:prSet presAssocID="{E730D44B-EABA-41CC-844F-CD40A301C793}" presName="background" presStyleLbl="node0" presStyleIdx="1" presStyleCnt="2"/>
      <dgm:spPr/>
    </dgm:pt>
    <dgm:pt modelId="{9CA78F66-4AE4-C74F-91D5-179D883B3C45}" type="pres">
      <dgm:prSet presAssocID="{E730D44B-EABA-41CC-844F-CD40A301C793}" presName="text" presStyleLbl="fgAcc0" presStyleIdx="1" presStyleCnt="2">
        <dgm:presLayoutVars>
          <dgm:chPref val="3"/>
        </dgm:presLayoutVars>
      </dgm:prSet>
      <dgm:spPr/>
      <dgm:t>
        <a:bodyPr/>
        <a:lstStyle/>
        <a:p>
          <a:pPr rtl="1"/>
          <a:endParaRPr lang="ar-SA"/>
        </a:p>
      </dgm:t>
    </dgm:pt>
    <dgm:pt modelId="{F71EB3A8-4048-E346-8209-9DFA4291A56E}" type="pres">
      <dgm:prSet presAssocID="{E730D44B-EABA-41CC-844F-CD40A301C793}" presName="hierChild2" presStyleCnt="0"/>
      <dgm:spPr/>
    </dgm:pt>
  </dgm:ptLst>
  <dgm:cxnLst>
    <dgm:cxn modelId="{BA4A5F32-C1D7-4900-B925-6BEA76D572C5}" srcId="{6A8C39D0-BF9B-4D23-A3ED-F199DB1A3702}" destId="{E730D44B-EABA-41CC-844F-CD40A301C793}" srcOrd="1" destOrd="0" parTransId="{D31B1FFE-156C-4742-8DFE-DAB10A85D4A2}" sibTransId="{9954B6FF-2E6E-4661-B5C6-66C0D2F6BE59}"/>
    <dgm:cxn modelId="{438F9467-FE09-9340-9A63-99FE1C3BEBE1}" type="presOf" srcId="{6A8C39D0-BF9B-4D23-A3ED-F199DB1A3702}" destId="{ED3DCAF9-D456-104F-9BEF-CA72C61E5119}" srcOrd="0" destOrd="0" presId="urn:microsoft.com/office/officeart/2005/8/layout/hierarchy1"/>
    <dgm:cxn modelId="{B1C9AB1D-C13C-2C45-BB28-10CCC1A4ECA5}" type="presOf" srcId="{8D34EB3C-31A1-4FE7-B39C-DD2CA09EECE1}" destId="{92F5065B-6EEF-2744-9788-A8A56A1216E4}" srcOrd="0" destOrd="0" presId="urn:microsoft.com/office/officeart/2005/8/layout/hierarchy1"/>
    <dgm:cxn modelId="{16E65CF4-3D2B-4A0A-B767-F896A742368B}" srcId="{6A8C39D0-BF9B-4D23-A3ED-F199DB1A3702}" destId="{8D34EB3C-31A1-4FE7-B39C-DD2CA09EECE1}" srcOrd="0" destOrd="0" parTransId="{9EC6FB06-BECC-489A-A762-6423DB58B7E0}" sibTransId="{62C0DF74-6E09-4B2D-A1B9-F13CC850A034}"/>
    <dgm:cxn modelId="{D9DE9598-CB48-9544-93BB-4D56025B28C0}" type="presOf" srcId="{E730D44B-EABA-41CC-844F-CD40A301C793}" destId="{9CA78F66-4AE4-C74F-91D5-179D883B3C45}" srcOrd="0" destOrd="0" presId="urn:microsoft.com/office/officeart/2005/8/layout/hierarchy1"/>
    <dgm:cxn modelId="{BDB31CF1-F03D-7648-AEEC-89289316E298}" type="presParOf" srcId="{ED3DCAF9-D456-104F-9BEF-CA72C61E5119}" destId="{A663EC94-24E1-F148-9BCD-A2764E58A89C}" srcOrd="0" destOrd="0" presId="urn:microsoft.com/office/officeart/2005/8/layout/hierarchy1"/>
    <dgm:cxn modelId="{13D9C466-3266-E14A-A1CE-D837F3B58317}" type="presParOf" srcId="{A663EC94-24E1-F148-9BCD-A2764E58A89C}" destId="{9C6F6293-7137-5842-AD25-71DB2598110F}" srcOrd="0" destOrd="0" presId="urn:microsoft.com/office/officeart/2005/8/layout/hierarchy1"/>
    <dgm:cxn modelId="{8A905204-2334-114E-A5C7-4BD1C2D9D9AA}" type="presParOf" srcId="{9C6F6293-7137-5842-AD25-71DB2598110F}" destId="{49CA22D4-2A10-6744-8A44-E77143B795F5}" srcOrd="0" destOrd="0" presId="urn:microsoft.com/office/officeart/2005/8/layout/hierarchy1"/>
    <dgm:cxn modelId="{E9CB5C5C-3D7E-4F4A-8D10-D2C091CC3395}" type="presParOf" srcId="{9C6F6293-7137-5842-AD25-71DB2598110F}" destId="{92F5065B-6EEF-2744-9788-A8A56A1216E4}" srcOrd="1" destOrd="0" presId="urn:microsoft.com/office/officeart/2005/8/layout/hierarchy1"/>
    <dgm:cxn modelId="{C02523BB-FFB1-3345-9C03-941E54305F93}" type="presParOf" srcId="{A663EC94-24E1-F148-9BCD-A2764E58A89C}" destId="{72F57728-3839-9D4A-B559-FE55E43C9EE6}" srcOrd="1" destOrd="0" presId="urn:microsoft.com/office/officeart/2005/8/layout/hierarchy1"/>
    <dgm:cxn modelId="{2AA67B6A-27D0-4443-AE48-FF9D56CDC3FB}" type="presParOf" srcId="{ED3DCAF9-D456-104F-9BEF-CA72C61E5119}" destId="{B05CA7A7-9325-4A47-AFEF-47EFDC187192}" srcOrd="1" destOrd="0" presId="urn:microsoft.com/office/officeart/2005/8/layout/hierarchy1"/>
    <dgm:cxn modelId="{970986CA-D49E-894A-BE3B-0D09750E1A82}" type="presParOf" srcId="{B05CA7A7-9325-4A47-AFEF-47EFDC187192}" destId="{84419756-EE3C-F34F-9F49-39BD91FF0696}" srcOrd="0" destOrd="0" presId="urn:microsoft.com/office/officeart/2005/8/layout/hierarchy1"/>
    <dgm:cxn modelId="{F53EC234-E313-8947-AA02-4C601E77C2DD}" type="presParOf" srcId="{84419756-EE3C-F34F-9F49-39BD91FF0696}" destId="{0F622223-4628-104D-9F14-E78538DF9F00}" srcOrd="0" destOrd="0" presId="urn:microsoft.com/office/officeart/2005/8/layout/hierarchy1"/>
    <dgm:cxn modelId="{2FD0450D-D10E-A841-9D55-C69783A16C62}" type="presParOf" srcId="{84419756-EE3C-F34F-9F49-39BD91FF0696}" destId="{9CA78F66-4AE4-C74F-91D5-179D883B3C45}" srcOrd="1" destOrd="0" presId="urn:microsoft.com/office/officeart/2005/8/layout/hierarchy1"/>
    <dgm:cxn modelId="{512E9516-0781-0B4F-8FE2-4675C7FE301B}" type="presParOf" srcId="{B05CA7A7-9325-4A47-AFEF-47EFDC187192}" destId="{F71EB3A8-4048-E346-8209-9DFA4291A5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7AD98-3314-4582-9EC3-5AC50D028F4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8DB03A1-1475-41C0-843E-5E9253EF86AD}">
      <dgm:prSet/>
      <dgm:spPr/>
      <dgm:t>
        <a:bodyPr/>
        <a:lstStyle/>
        <a:p>
          <a:r>
            <a:rPr lang="ar-SA"/>
            <a:t>تعريفه: تنظيم الحمل هو: أن يتخذ الزوجان باختيارهما الوسائل التي يريانها كفيلة بتباعد فترات الحمل، أو وقفه لمده معينة من الزمان يتفقان عليها. </a:t>
          </a:r>
          <a:endParaRPr lang="en-US"/>
        </a:p>
      </dgm:t>
    </dgm:pt>
    <dgm:pt modelId="{C684A0B4-F89F-4840-A020-CA2872251FF6}" type="parTrans" cxnId="{1806E023-C20D-402B-80A8-5805B856D4DD}">
      <dgm:prSet/>
      <dgm:spPr/>
      <dgm:t>
        <a:bodyPr/>
        <a:lstStyle/>
        <a:p>
          <a:endParaRPr lang="en-US"/>
        </a:p>
      </dgm:t>
    </dgm:pt>
    <dgm:pt modelId="{421C0AFF-640F-45C2-ACAF-027F3D0BED89}" type="sibTrans" cxnId="{1806E023-C20D-402B-80A8-5805B856D4DD}">
      <dgm:prSet/>
      <dgm:spPr/>
      <dgm:t>
        <a:bodyPr/>
        <a:lstStyle/>
        <a:p>
          <a:endParaRPr lang="en-US"/>
        </a:p>
      </dgm:t>
    </dgm:pt>
    <dgm:pt modelId="{9E63A19D-91C5-475A-8082-33772C52B842}">
      <dgm:prSet/>
      <dgm:spPr/>
      <dgm:t>
        <a:bodyPr/>
        <a:lstStyle/>
        <a:p>
          <a:r>
            <a:rPr lang="ar-SA"/>
            <a:t>حكمة: إذا كان تنظيم الحمل لحاجة فإنه لا مانع حينئذ من تأخير الحمل ؛ عملا بما جاء في الأحاديث الصحيحة، وما روي عن جمع من الصحابة  رضي الله عنهم من جواز العزل، وتمشياً مع ما صرح به بعض الفقهاء من جواز شرب الدواء لإلقاء النطفة قبل الأربعين ، بل قد يتعين منع الحمل في حالة ثبوت الضرورة المحققة. </a:t>
          </a:r>
          <a:endParaRPr lang="en-US"/>
        </a:p>
      </dgm:t>
    </dgm:pt>
    <dgm:pt modelId="{05B36FF6-12E1-43A1-A768-F75F5F67CD89}" type="parTrans" cxnId="{E4F7FF94-74E4-4588-98A9-C45CB7E78D50}">
      <dgm:prSet/>
      <dgm:spPr/>
      <dgm:t>
        <a:bodyPr/>
        <a:lstStyle/>
        <a:p>
          <a:endParaRPr lang="en-US"/>
        </a:p>
      </dgm:t>
    </dgm:pt>
    <dgm:pt modelId="{CA3590D9-636A-467C-AC07-321E5F3EFBF1}" type="sibTrans" cxnId="{E4F7FF94-74E4-4588-98A9-C45CB7E78D50}">
      <dgm:prSet/>
      <dgm:spPr/>
      <dgm:t>
        <a:bodyPr/>
        <a:lstStyle/>
        <a:p>
          <a:endParaRPr lang="en-US"/>
        </a:p>
      </dgm:t>
    </dgm:pt>
    <dgm:pt modelId="{5F23B416-4A3E-824D-9808-F4605AF9ECA1}" type="pres">
      <dgm:prSet presAssocID="{B347AD98-3314-4582-9EC3-5AC50D028F4F}" presName="vert0" presStyleCnt="0">
        <dgm:presLayoutVars>
          <dgm:dir/>
          <dgm:animOne val="branch"/>
          <dgm:animLvl val="lvl"/>
        </dgm:presLayoutVars>
      </dgm:prSet>
      <dgm:spPr/>
      <dgm:t>
        <a:bodyPr/>
        <a:lstStyle/>
        <a:p>
          <a:pPr rtl="1"/>
          <a:endParaRPr lang="ar-SA"/>
        </a:p>
      </dgm:t>
    </dgm:pt>
    <dgm:pt modelId="{C2025739-5C44-9840-BD20-BFAFD03C396D}" type="pres">
      <dgm:prSet presAssocID="{98DB03A1-1475-41C0-843E-5E9253EF86AD}" presName="thickLine" presStyleLbl="alignNode1" presStyleIdx="0" presStyleCnt="2"/>
      <dgm:spPr/>
    </dgm:pt>
    <dgm:pt modelId="{DE894AD5-5F73-6249-9ADE-F50BCE63AD70}" type="pres">
      <dgm:prSet presAssocID="{98DB03A1-1475-41C0-843E-5E9253EF86AD}" presName="horz1" presStyleCnt="0"/>
      <dgm:spPr/>
    </dgm:pt>
    <dgm:pt modelId="{97658E58-6947-9249-A5D3-08CFD9C9E5F4}" type="pres">
      <dgm:prSet presAssocID="{98DB03A1-1475-41C0-843E-5E9253EF86AD}" presName="tx1" presStyleLbl="revTx" presStyleIdx="0" presStyleCnt="2"/>
      <dgm:spPr/>
      <dgm:t>
        <a:bodyPr/>
        <a:lstStyle/>
        <a:p>
          <a:pPr rtl="1"/>
          <a:endParaRPr lang="ar-SA"/>
        </a:p>
      </dgm:t>
    </dgm:pt>
    <dgm:pt modelId="{B6771299-A4F0-FD4F-91D4-2D7A170867A0}" type="pres">
      <dgm:prSet presAssocID="{98DB03A1-1475-41C0-843E-5E9253EF86AD}" presName="vert1" presStyleCnt="0"/>
      <dgm:spPr/>
    </dgm:pt>
    <dgm:pt modelId="{AB6FB089-B69D-7C4F-A41E-B4D6F2D226C2}" type="pres">
      <dgm:prSet presAssocID="{9E63A19D-91C5-475A-8082-33772C52B842}" presName="thickLine" presStyleLbl="alignNode1" presStyleIdx="1" presStyleCnt="2"/>
      <dgm:spPr/>
    </dgm:pt>
    <dgm:pt modelId="{12134B79-5B67-8E43-9711-25773110E5E0}" type="pres">
      <dgm:prSet presAssocID="{9E63A19D-91C5-475A-8082-33772C52B842}" presName="horz1" presStyleCnt="0"/>
      <dgm:spPr/>
    </dgm:pt>
    <dgm:pt modelId="{8F3A9938-9604-FC47-B504-8D6BCCE2D6B3}" type="pres">
      <dgm:prSet presAssocID="{9E63A19D-91C5-475A-8082-33772C52B842}" presName="tx1" presStyleLbl="revTx" presStyleIdx="1" presStyleCnt="2"/>
      <dgm:spPr/>
      <dgm:t>
        <a:bodyPr/>
        <a:lstStyle/>
        <a:p>
          <a:pPr rtl="1"/>
          <a:endParaRPr lang="ar-SA"/>
        </a:p>
      </dgm:t>
    </dgm:pt>
    <dgm:pt modelId="{DF80F866-CFB5-1746-AC17-9B0D32BAE14A}" type="pres">
      <dgm:prSet presAssocID="{9E63A19D-91C5-475A-8082-33772C52B842}" presName="vert1" presStyleCnt="0"/>
      <dgm:spPr/>
    </dgm:pt>
  </dgm:ptLst>
  <dgm:cxnLst>
    <dgm:cxn modelId="{01833BFF-F9CE-1944-BB2F-1489667CCA96}" type="presOf" srcId="{B347AD98-3314-4582-9EC3-5AC50D028F4F}" destId="{5F23B416-4A3E-824D-9808-F4605AF9ECA1}" srcOrd="0" destOrd="0" presId="urn:microsoft.com/office/officeart/2008/layout/LinedList"/>
    <dgm:cxn modelId="{E4F7FF94-74E4-4588-98A9-C45CB7E78D50}" srcId="{B347AD98-3314-4582-9EC3-5AC50D028F4F}" destId="{9E63A19D-91C5-475A-8082-33772C52B842}" srcOrd="1" destOrd="0" parTransId="{05B36FF6-12E1-43A1-A768-F75F5F67CD89}" sibTransId="{CA3590D9-636A-467C-AC07-321E5F3EFBF1}"/>
    <dgm:cxn modelId="{1806E023-C20D-402B-80A8-5805B856D4DD}" srcId="{B347AD98-3314-4582-9EC3-5AC50D028F4F}" destId="{98DB03A1-1475-41C0-843E-5E9253EF86AD}" srcOrd="0" destOrd="0" parTransId="{C684A0B4-F89F-4840-A020-CA2872251FF6}" sibTransId="{421C0AFF-640F-45C2-ACAF-027F3D0BED89}"/>
    <dgm:cxn modelId="{D29998E6-0F74-7349-9573-360B0C07BED0}" type="presOf" srcId="{9E63A19D-91C5-475A-8082-33772C52B842}" destId="{8F3A9938-9604-FC47-B504-8D6BCCE2D6B3}" srcOrd="0" destOrd="0" presId="urn:microsoft.com/office/officeart/2008/layout/LinedList"/>
    <dgm:cxn modelId="{F877A49A-12E3-B040-AD2F-8F769907A00B}" type="presOf" srcId="{98DB03A1-1475-41C0-843E-5E9253EF86AD}" destId="{97658E58-6947-9249-A5D3-08CFD9C9E5F4}" srcOrd="0" destOrd="0" presId="urn:microsoft.com/office/officeart/2008/layout/LinedList"/>
    <dgm:cxn modelId="{C5DCC20E-48E8-DA42-BA49-19065967BD3C}" type="presParOf" srcId="{5F23B416-4A3E-824D-9808-F4605AF9ECA1}" destId="{C2025739-5C44-9840-BD20-BFAFD03C396D}" srcOrd="0" destOrd="0" presId="urn:microsoft.com/office/officeart/2008/layout/LinedList"/>
    <dgm:cxn modelId="{86268F89-D4E8-F940-93C2-A6D38E99A8CF}" type="presParOf" srcId="{5F23B416-4A3E-824D-9808-F4605AF9ECA1}" destId="{DE894AD5-5F73-6249-9ADE-F50BCE63AD70}" srcOrd="1" destOrd="0" presId="urn:microsoft.com/office/officeart/2008/layout/LinedList"/>
    <dgm:cxn modelId="{A047ED2E-435D-E744-BE66-1E094BBBDB4F}" type="presParOf" srcId="{DE894AD5-5F73-6249-9ADE-F50BCE63AD70}" destId="{97658E58-6947-9249-A5D3-08CFD9C9E5F4}" srcOrd="0" destOrd="0" presId="urn:microsoft.com/office/officeart/2008/layout/LinedList"/>
    <dgm:cxn modelId="{3FF7591C-10D3-C24D-9C06-64445D6E4F8D}" type="presParOf" srcId="{DE894AD5-5F73-6249-9ADE-F50BCE63AD70}" destId="{B6771299-A4F0-FD4F-91D4-2D7A170867A0}" srcOrd="1" destOrd="0" presId="urn:microsoft.com/office/officeart/2008/layout/LinedList"/>
    <dgm:cxn modelId="{291BE8D0-2F5F-A445-A9E0-BEE3333A8A2F}" type="presParOf" srcId="{5F23B416-4A3E-824D-9808-F4605AF9ECA1}" destId="{AB6FB089-B69D-7C4F-A41E-B4D6F2D226C2}" srcOrd="2" destOrd="0" presId="urn:microsoft.com/office/officeart/2008/layout/LinedList"/>
    <dgm:cxn modelId="{1CFD75F7-5422-6A41-905A-2686C3BEA316}" type="presParOf" srcId="{5F23B416-4A3E-824D-9808-F4605AF9ECA1}" destId="{12134B79-5B67-8E43-9711-25773110E5E0}" srcOrd="3" destOrd="0" presId="urn:microsoft.com/office/officeart/2008/layout/LinedList"/>
    <dgm:cxn modelId="{7A42DE9E-70B7-4E43-A683-BDAF44C89038}" type="presParOf" srcId="{12134B79-5B67-8E43-9711-25773110E5E0}" destId="{8F3A9938-9604-FC47-B504-8D6BCCE2D6B3}" srcOrd="0" destOrd="0" presId="urn:microsoft.com/office/officeart/2008/layout/LinedList"/>
    <dgm:cxn modelId="{F9D2F7D1-8DF7-5C4D-9966-E7329C1FEE33}" type="presParOf" srcId="{12134B79-5B67-8E43-9711-25773110E5E0}" destId="{DF80F866-CFB5-1746-AC17-9B0D32BAE1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F59189-AAFD-4C20-8C67-CBFB95D5C442}" type="doc">
      <dgm:prSet loTypeId="urn:microsoft.com/office/officeart/2016/7/layout/BasicLinearProcessNumbered" loCatId="process" qsTypeId="urn:microsoft.com/office/officeart/2005/8/quickstyle/simple3" qsCatId="simple" csTypeId="urn:microsoft.com/office/officeart/2005/8/colors/accent3_2" csCatId="accent3"/>
      <dgm:spPr/>
      <dgm:t>
        <a:bodyPr/>
        <a:lstStyle/>
        <a:p>
          <a:endParaRPr lang="en-US"/>
        </a:p>
      </dgm:t>
    </dgm:pt>
    <dgm:pt modelId="{662979FC-E3FB-4281-8AF2-1AEF85E0CB5F}">
      <dgm:prSet/>
      <dgm:spPr/>
      <dgm:t>
        <a:bodyPr/>
        <a:lstStyle/>
        <a:p>
          <a:r>
            <a:rPr lang="ar-SA"/>
            <a:t>ألا يؤدي التنظيم إلى أضرار بصحة الرجل أو المرأة أو ابنائهما. </a:t>
          </a:r>
          <a:endParaRPr lang="en-US"/>
        </a:p>
      </dgm:t>
    </dgm:pt>
    <dgm:pt modelId="{E47EBCCC-7243-4CD3-825E-9FA510A71851}" type="parTrans" cxnId="{E79A7BFC-9735-46A8-84C2-311EADCB2755}">
      <dgm:prSet/>
      <dgm:spPr/>
      <dgm:t>
        <a:bodyPr/>
        <a:lstStyle/>
        <a:p>
          <a:endParaRPr lang="en-US"/>
        </a:p>
      </dgm:t>
    </dgm:pt>
    <dgm:pt modelId="{BA57D61D-6768-4FA5-9553-C31E36796ED4}" type="sibTrans" cxnId="{E79A7BFC-9735-46A8-84C2-311EADCB2755}">
      <dgm:prSet phldrT="1" phldr="0"/>
      <dgm:spPr/>
      <dgm:t>
        <a:bodyPr/>
        <a:lstStyle/>
        <a:p>
          <a:r>
            <a:rPr lang="en-US"/>
            <a:t>1</a:t>
          </a:r>
        </a:p>
      </dgm:t>
    </dgm:pt>
    <dgm:pt modelId="{E23D7A6D-D89A-4197-979B-BC1AF55C6F02}">
      <dgm:prSet/>
      <dgm:spPr/>
      <dgm:t>
        <a:bodyPr/>
        <a:lstStyle/>
        <a:p>
          <a:r>
            <a:rPr lang="ar-SA"/>
            <a:t>أن يكون التنظيم لسبب مشروع، وليس خوفاً من الفقر. </a:t>
          </a:r>
          <a:endParaRPr lang="en-US"/>
        </a:p>
      </dgm:t>
    </dgm:pt>
    <dgm:pt modelId="{292BAD83-7AB8-4D13-B0DD-1C9DF3E3E375}" type="parTrans" cxnId="{9CFBB796-3DDB-434D-8812-359D002D790D}">
      <dgm:prSet/>
      <dgm:spPr/>
      <dgm:t>
        <a:bodyPr/>
        <a:lstStyle/>
        <a:p>
          <a:endParaRPr lang="en-US"/>
        </a:p>
      </dgm:t>
    </dgm:pt>
    <dgm:pt modelId="{9C7755B9-F0F6-423E-98E0-0ACC8A4E811F}" type="sibTrans" cxnId="{9CFBB796-3DDB-434D-8812-359D002D790D}">
      <dgm:prSet phldrT="2" phldr="0"/>
      <dgm:spPr/>
      <dgm:t>
        <a:bodyPr/>
        <a:lstStyle/>
        <a:p>
          <a:r>
            <a:rPr lang="en-US"/>
            <a:t>2</a:t>
          </a:r>
        </a:p>
      </dgm:t>
    </dgm:pt>
    <dgm:pt modelId="{383D90E8-034D-464F-8F58-A664CAAA5B28}">
      <dgm:prSet/>
      <dgm:spPr/>
      <dgm:t>
        <a:bodyPr/>
        <a:lstStyle/>
        <a:p>
          <a:r>
            <a:rPr lang="ar-SA"/>
            <a:t>أن يكون التنظيم صادرا عن الزوجين وبرضاهما </a:t>
          </a:r>
          <a:endParaRPr lang="en-US"/>
        </a:p>
      </dgm:t>
    </dgm:pt>
    <dgm:pt modelId="{8714417B-90EC-40F7-B54D-1C8A323C57A3}" type="parTrans" cxnId="{A6083F1D-458D-4C91-B00C-D23C650C3FD0}">
      <dgm:prSet/>
      <dgm:spPr/>
      <dgm:t>
        <a:bodyPr/>
        <a:lstStyle/>
        <a:p>
          <a:endParaRPr lang="en-US"/>
        </a:p>
      </dgm:t>
    </dgm:pt>
    <dgm:pt modelId="{12BCB1A7-2AE8-45CC-8CCD-7E851D71B378}" type="sibTrans" cxnId="{A6083F1D-458D-4C91-B00C-D23C650C3FD0}">
      <dgm:prSet phldrT="3" phldr="0"/>
      <dgm:spPr/>
      <dgm:t>
        <a:bodyPr/>
        <a:lstStyle/>
        <a:p>
          <a:r>
            <a:rPr lang="en-US"/>
            <a:t>3</a:t>
          </a:r>
        </a:p>
      </dgm:t>
    </dgm:pt>
    <dgm:pt modelId="{D35736CB-82FC-4906-8C13-61F4819961EF}">
      <dgm:prSet/>
      <dgm:spPr/>
      <dgm:t>
        <a:bodyPr/>
        <a:lstStyle/>
        <a:p>
          <a:r>
            <a:rPr lang="ar-SA"/>
            <a:t>ألا يكون نتيجة ضغط مادي أو معنوي من الدولة </a:t>
          </a:r>
          <a:endParaRPr lang="en-US"/>
        </a:p>
      </dgm:t>
    </dgm:pt>
    <dgm:pt modelId="{8FA6946E-3C21-4CF7-9959-DF1961DDC19C}" type="parTrans" cxnId="{0A2AF356-57B9-46ED-B2D5-4BC8AB35C944}">
      <dgm:prSet/>
      <dgm:spPr/>
      <dgm:t>
        <a:bodyPr/>
        <a:lstStyle/>
        <a:p>
          <a:endParaRPr lang="en-US"/>
        </a:p>
      </dgm:t>
    </dgm:pt>
    <dgm:pt modelId="{67B52B47-B3F0-4D63-95A5-72358A5DB6EA}" type="sibTrans" cxnId="{0A2AF356-57B9-46ED-B2D5-4BC8AB35C944}">
      <dgm:prSet phldrT="4" phldr="0"/>
      <dgm:spPr/>
      <dgm:t>
        <a:bodyPr/>
        <a:lstStyle/>
        <a:p>
          <a:r>
            <a:rPr lang="en-US"/>
            <a:t>4</a:t>
          </a:r>
        </a:p>
      </dgm:t>
    </dgm:pt>
    <dgm:pt modelId="{5E70BF0C-F8DB-4048-B230-FBF0197E85FC}" type="pres">
      <dgm:prSet presAssocID="{90F59189-AAFD-4C20-8C67-CBFB95D5C442}" presName="Name0" presStyleCnt="0">
        <dgm:presLayoutVars>
          <dgm:animLvl val="lvl"/>
          <dgm:resizeHandles val="exact"/>
        </dgm:presLayoutVars>
      </dgm:prSet>
      <dgm:spPr/>
      <dgm:t>
        <a:bodyPr/>
        <a:lstStyle/>
        <a:p>
          <a:pPr rtl="1"/>
          <a:endParaRPr lang="ar-SA"/>
        </a:p>
      </dgm:t>
    </dgm:pt>
    <dgm:pt modelId="{00A5C9C2-6FE6-534E-B641-AAE53A529064}" type="pres">
      <dgm:prSet presAssocID="{662979FC-E3FB-4281-8AF2-1AEF85E0CB5F}" presName="compositeNode" presStyleCnt="0">
        <dgm:presLayoutVars>
          <dgm:bulletEnabled val="1"/>
        </dgm:presLayoutVars>
      </dgm:prSet>
      <dgm:spPr/>
    </dgm:pt>
    <dgm:pt modelId="{6B717C0A-A0F7-964B-B931-010E9EC899FF}" type="pres">
      <dgm:prSet presAssocID="{662979FC-E3FB-4281-8AF2-1AEF85E0CB5F}" presName="bgRect" presStyleLbl="bgAccFollowNode1" presStyleIdx="0" presStyleCnt="4"/>
      <dgm:spPr/>
      <dgm:t>
        <a:bodyPr/>
        <a:lstStyle/>
        <a:p>
          <a:pPr rtl="1"/>
          <a:endParaRPr lang="ar-SA"/>
        </a:p>
      </dgm:t>
    </dgm:pt>
    <dgm:pt modelId="{39F9C8F0-9980-B841-9329-480A96266640}" type="pres">
      <dgm:prSet presAssocID="{BA57D61D-6768-4FA5-9553-C31E36796ED4}" presName="sibTransNodeCircle" presStyleLbl="alignNode1" presStyleIdx="0" presStyleCnt="8">
        <dgm:presLayoutVars>
          <dgm:chMax val="0"/>
          <dgm:bulletEnabled/>
        </dgm:presLayoutVars>
      </dgm:prSet>
      <dgm:spPr/>
      <dgm:t>
        <a:bodyPr/>
        <a:lstStyle/>
        <a:p>
          <a:pPr rtl="1"/>
          <a:endParaRPr lang="ar-SA"/>
        </a:p>
      </dgm:t>
    </dgm:pt>
    <dgm:pt modelId="{A66CCB9B-40A6-FD47-851C-1F2AE673B577}" type="pres">
      <dgm:prSet presAssocID="{662979FC-E3FB-4281-8AF2-1AEF85E0CB5F}" presName="bottomLine" presStyleLbl="alignNode1" presStyleIdx="1" presStyleCnt="8">
        <dgm:presLayoutVars/>
      </dgm:prSet>
      <dgm:spPr/>
    </dgm:pt>
    <dgm:pt modelId="{1052EAF5-EBDB-3244-BE62-9A015E4C4982}" type="pres">
      <dgm:prSet presAssocID="{662979FC-E3FB-4281-8AF2-1AEF85E0CB5F}" presName="nodeText" presStyleLbl="bgAccFollowNode1" presStyleIdx="0" presStyleCnt="4">
        <dgm:presLayoutVars>
          <dgm:bulletEnabled val="1"/>
        </dgm:presLayoutVars>
      </dgm:prSet>
      <dgm:spPr/>
      <dgm:t>
        <a:bodyPr/>
        <a:lstStyle/>
        <a:p>
          <a:pPr rtl="1"/>
          <a:endParaRPr lang="ar-SA"/>
        </a:p>
      </dgm:t>
    </dgm:pt>
    <dgm:pt modelId="{8A6CB85F-7BC4-4345-9FB0-4464EDD7DE4D}" type="pres">
      <dgm:prSet presAssocID="{BA57D61D-6768-4FA5-9553-C31E36796ED4}" presName="sibTrans" presStyleCnt="0"/>
      <dgm:spPr/>
    </dgm:pt>
    <dgm:pt modelId="{0EB1B721-3DF7-B942-B54A-4AAFA45496A7}" type="pres">
      <dgm:prSet presAssocID="{E23D7A6D-D89A-4197-979B-BC1AF55C6F02}" presName="compositeNode" presStyleCnt="0">
        <dgm:presLayoutVars>
          <dgm:bulletEnabled val="1"/>
        </dgm:presLayoutVars>
      </dgm:prSet>
      <dgm:spPr/>
    </dgm:pt>
    <dgm:pt modelId="{B3351396-0315-8446-93FB-9913E0514DE0}" type="pres">
      <dgm:prSet presAssocID="{E23D7A6D-D89A-4197-979B-BC1AF55C6F02}" presName="bgRect" presStyleLbl="bgAccFollowNode1" presStyleIdx="1" presStyleCnt="4"/>
      <dgm:spPr/>
      <dgm:t>
        <a:bodyPr/>
        <a:lstStyle/>
        <a:p>
          <a:pPr rtl="1"/>
          <a:endParaRPr lang="ar-SA"/>
        </a:p>
      </dgm:t>
    </dgm:pt>
    <dgm:pt modelId="{EAAB20B8-E9A9-7448-AA8D-3F29C80A3BA5}" type="pres">
      <dgm:prSet presAssocID="{9C7755B9-F0F6-423E-98E0-0ACC8A4E811F}" presName="sibTransNodeCircle" presStyleLbl="alignNode1" presStyleIdx="2" presStyleCnt="8">
        <dgm:presLayoutVars>
          <dgm:chMax val="0"/>
          <dgm:bulletEnabled/>
        </dgm:presLayoutVars>
      </dgm:prSet>
      <dgm:spPr/>
      <dgm:t>
        <a:bodyPr/>
        <a:lstStyle/>
        <a:p>
          <a:pPr rtl="1"/>
          <a:endParaRPr lang="ar-SA"/>
        </a:p>
      </dgm:t>
    </dgm:pt>
    <dgm:pt modelId="{66D77249-49AF-8543-B359-7D6E8375FFE3}" type="pres">
      <dgm:prSet presAssocID="{E23D7A6D-D89A-4197-979B-BC1AF55C6F02}" presName="bottomLine" presStyleLbl="alignNode1" presStyleIdx="3" presStyleCnt="8">
        <dgm:presLayoutVars/>
      </dgm:prSet>
      <dgm:spPr/>
    </dgm:pt>
    <dgm:pt modelId="{93627DE6-D186-584D-841A-909954B1E573}" type="pres">
      <dgm:prSet presAssocID="{E23D7A6D-D89A-4197-979B-BC1AF55C6F02}" presName="nodeText" presStyleLbl="bgAccFollowNode1" presStyleIdx="1" presStyleCnt="4">
        <dgm:presLayoutVars>
          <dgm:bulletEnabled val="1"/>
        </dgm:presLayoutVars>
      </dgm:prSet>
      <dgm:spPr/>
      <dgm:t>
        <a:bodyPr/>
        <a:lstStyle/>
        <a:p>
          <a:pPr rtl="1"/>
          <a:endParaRPr lang="ar-SA"/>
        </a:p>
      </dgm:t>
    </dgm:pt>
    <dgm:pt modelId="{B2C1B340-3A11-1C45-8010-6EB64BD33C95}" type="pres">
      <dgm:prSet presAssocID="{9C7755B9-F0F6-423E-98E0-0ACC8A4E811F}" presName="sibTrans" presStyleCnt="0"/>
      <dgm:spPr/>
    </dgm:pt>
    <dgm:pt modelId="{AD98EB44-3D49-FC4B-9D72-10147A74878B}" type="pres">
      <dgm:prSet presAssocID="{383D90E8-034D-464F-8F58-A664CAAA5B28}" presName="compositeNode" presStyleCnt="0">
        <dgm:presLayoutVars>
          <dgm:bulletEnabled val="1"/>
        </dgm:presLayoutVars>
      </dgm:prSet>
      <dgm:spPr/>
    </dgm:pt>
    <dgm:pt modelId="{B572F471-E634-7545-85AE-A9D2B053D1A2}" type="pres">
      <dgm:prSet presAssocID="{383D90E8-034D-464F-8F58-A664CAAA5B28}" presName="bgRect" presStyleLbl="bgAccFollowNode1" presStyleIdx="2" presStyleCnt="4"/>
      <dgm:spPr/>
      <dgm:t>
        <a:bodyPr/>
        <a:lstStyle/>
        <a:p>
          <a:pPr rtl="1"/>
          <a:endParaRPr lang="ar-SA"/>
        </a:p>
      </dgm:t>
    </dgm:pt>
    <dgm:pt modelId="{B3F8EE31-5BB5-564E-8C33-0BB635FCD150}" type="pres">
      <dgm:prSet presAssocID="{12BCB1A7-2AE8-45CC-8CCD-7E851D71B378}" presName="sibTransNodeCircle" presStyleLbl="alignNode1" presStyleIdx="4" presStyleCnt="8">
        <dgm:presLayoutVars>
          <dgm:chMax val="0"/>
          <dgm:bulletEnabled/>
        </dgm:presLayoutVars>
      </dgm:prSet>
      <dgm:spPr/>
      <dgm:t>
        <a:bodyPr/>
        <a:lstStyle/>
        <a:p>
          <a:pPr rtl="1"/>
          <a:endParaRPr lang="ar-SA"/>
        </a:p>
      </dgm:t>
    </dgm:pt>
    <dgm:pt modelId="{2D003A0C-FD9C-0C42-9CEB-1662FD62F45C}" type="pres">
      <dgm:prSet presAssocID="{383D90E8-034D-464F-8F58-A664CAAA5B28}" presName="bottomLine" presStyleLbl="alignNode1" presStyleIdx="5" presStyleCnt="8">
        <dgm:presLayoutVars/>
      </dgm:prSet>
      <dgm:spPr/>
    </dgm:pt>
    <dgm:pt modelId="{96C2C6F3-F342-9146-8A41-C55FA1A492B1}" type="pres">
      <dgm:prSet presAssocID="{383D90E8-034D-464F-8F58-A664CAAA5B28}" presName="nodeText" presStyleLbl="bgAccFollowNode1" presStyleIdx="2" presStyleCnt="4">
        <dgm:presLayoutVars>
          <dgm:bulletEnabled val="1"/>
        </dgm:presLayoutVars>
      </dgm:prSet>
      <dgm:spPr/>
      <dgm:t>
        <a:bodyPr/>
        <a:lstStyle/>
        <a:p>
          <a:pPr rtl="1"/>
          <a:endParaRPr lang="ar-SA"/>
        </a:p>
      </dgm:t>
    </dgm:pt>
    <dgm:pt modelId="{F882CC5C-8F58-284C-BC18-1115CD4DF746}" type="pres">
      <dgm:prSet presAssocID="{12BCB1A7-2AE8-45CC-8CCD-7E851D71B378}" presName="sibTrans" presStyleCnt="0"/>
      <dgm:spPr/>
    </dgm:pt>
    <dgm:pt modelId="{7B5046D0-E127-9B4F-BFE3-33769988F0E8}" type="pres">
      <dgm:prSet presAssocID="{D35736CB-82FC-4906-8C13-61F4819961EF}" presName="compositeNode" presStyleCnt="0">
        <dgm:presLayoutVars>
          <dgm:bulletEnabled val="1"/>
        </dgm:presLayoutVars>
      </dgm:prSet>
      <dgm:spPr/>
    </dgm:pt>
    <dgm:pt modelId="{067FE5C7-5907-CA4B-AD88-8B6D2F20080B}" type="pres">
      <dgm:prSet presAssocID="{D35736CB-82FC-4906-8C13-61F4819961EF}" presName="bgRect" presStyleLbl="bgAccFollowNode1" presStyleIdx="3" presStyleCnt="4"/>
      <dgm:spPr/>
      <dgm:t>
        <a:bodyPr/>
        <a:lstStyle/>
        <a:p>
          <a:pPr rtl="1"/>
          <a:endParaRPr lang="ar-SA"/>
        </a:p>
      </dgm:t>
    </dgm:pt>
    <dgm:pt modelId="{810959C9-1F34-864E-B14D-501507A4562D}" type="pres">
      <dgm:prSet presAssocID="{67B52B47-B3F0-4D63-95A5-72358A5DB6EA}" presName="sibTransNodeCircle" presStyleLbl="alignNode1" presStyleIdx="6" presStyleCnt="8">
        <dgm:presLayoutVars>
          <dgm:chMax val="0"/>
          <dgm:bulletEnabled/>
        </dgm:presLayoutVars>
      </dgm:prSet>
      <dgm:spPr/>
      <dgm:t>
        <a:bodyPr/>
        <a:lstStyle/>
        <a:p>
          <a:pPr rtl="1"/>
          <a:endParaRPr lang="ar-SA"/>
        </a:p>
      </dgm:t>
    </dgm:pt>
    <dgm:pt modelId="{4A3BD565-FC75-9F4D-86E7-F8F161647002}" type="pres">
      <dgm:prSet presAssocID="{D35736CB-82FC-4906-8C13-61F4819961EF}" presName="bottomLine" presStyleLbl="alignNode1" presStyleIdx="7" presStyleCnt="8">
        <dgm:presLayoutVars/>
      </dgm:prSet>
      <dgm:spPr/>
    </dgm:pt>
    <dgm:pt modelId="{A85A5081-5AEA-8F4E-A1AB-5B5ECB73A30A}" type="pres">
      <dgm:prSet presAssocID="{D35736CB-82FC-4906-8C13-61F4819961EF}" presName="nodeText" presStyleLbl="bgAccFollowNode1" presStyleIdx="3" presStyleCnt="4">
        <dgm:presLayoutVars>
          <dgm:bulletEnabled val="1"/>
        </dgm:presLayoutVars>
      </dgm:prSet>
      <dgm:spPr/>
      <dgm:t>
        <a:bodyPr/>
        <a:lstStyle/>
        <a:p>
          <a:pPr rtl="1"/>
          <a:endParaRPr lang="ar-SA"/>
        </a:p>
      </dgm:t>
    </dgm:pt>
  </dgm:ptLst>
  <dgm:cxnLst>
    <dgm:cxn modelId="{4A0EC6F6-0BD5-5044-AFCD-C5193FE98AB4}" type="presOf" srcId="{67B52B47-B3F0-4D63-95A5-72358A5DB6EA}" destId="{810959C9-1F34-864E-B14D-501507A4562D}" srcOrd="0" destOrd="0" presId="urn:microsoft.com/office/officeart/2016/7/layout/BasicLinearProcessNumbered"/>
    <dgm:cxn modelId="{D8DE6437-36B2-E94C-AEF6-2E0A19F67F83}" type="presOf" srcId="{D35736CB-82FC-4906-8C13-61F4819961EF}" destId="{067FE5C7-5907-CA4B-AD88-8B6D2F20080B}" srcOrd="0" destOrd="0" presId="urn:microsoft.com/office/officeart/2016/7/layout/BasicLinearProcessNumbered"/>
    <dgm:cxn modelId="{103EEEBE-2040-204D-AC88-EBEB442A8C50}" type="presOf" srcId="{E23D7A6D-D89A-4197-979B-BC1AF55C6F02}" destId="{93627DE6-D186-584D-841A-909954B1E573}" srcOrd="1" destOrd="0" presId="urn:microsoft.com/office/officeart/2016/7/layout/BasicLinearProcessNumbered"/>
    <dgm:cxn modelId="{E9D7DDD1-3E4A-044D-9A46-F68A1511178A}" type="presOf" srcId="{9C7755B9-F0F6-423E-98E0-0ACC8A4E811F}" destId="{EAAB20B8-E9A9-7448-AA8D-3F29C80A3BA5}" srcOrd="0" destOrd="0" presId="urn:microsoft.com/office/officeart/2016/7/layout/BasicLinearProcessNumbered"/>
    <dgm:cxn modelId="{9CFBB796-3DDB-434D-8812-359D002D790D}" srcId="{90F59189-AAFD-4C20-8C67-CBFB95D5C442}" destId="{E23D7A6D-D89A-4197-979B-BC1AF55C6F02}" srcOrd="1" destOrd="0" parTransId="{292BAD83-7AB8-4D13-B0DD-1C9DF3E3E375}" sibTransId="{9C7755B9-F0F6-423E-98E0-0ACC8A4E811F}"/>
    <dgm:cxn modelId="{C90B7CC4-F328-B546-986B-1D5DAF4D2856}" type="presOf" srcId="{662979FC-E3FB-4281-8AF2-1AEF85E0CB5F}" destId="{6B717C0A-A0F7-964B-B931-010E9EC899FF}" srcOrd="0" destOrd="0" presId="urn:microsoft.com/office/officeart/2016/7/layout/BasicLinearProcessNumbered"/>
    <dgm:cxn modelId="{9F374F1A-C9FC-7C4F-A2BA-052BF642AF73}" type="presOf" srcId="{383D90E8-034D-464F-8F58-A664CAAA5B28}" destId="{B572F471-E634-7545-85AE-A9D2B053D1A2}" srcOrd="0" destOrd="0" presId="urn:microsoft.com/office/officeart/2016/7/layout/BasicLinearProcessNumbered"/>
    <dgm:cxn modelId="{E79A7BFC-9735-46A8-84C2-311EADCB2755}" srcId="{90F59189-AAFD-4C20-8C67-CBFB95D5C442}" destId="{662979FC-E3FB-4281-8AF2-1AEF85E0CB5F}" srcOrd="0" destOrd="0" parTransId="{E47EBCCC-7243-4CD3-825E-9FA510A71851}" sibTransId="{BA57D61D-6768-4FA5-9553-C31E36796ED4}"/>
    <dgm:cxn modelId="{56F2FCF9-A785-D343-9F73-5573F258A591}" type="presOf" srcId="{383D90E8-034D-464F-8F58-A664CAAA5B28}" destId="{96C2C6F3-F342-9146-8A41-C55FA1A492B1}" srcOrd="1" destOrd="0" presId="urn:microsoft.com/office/officeart/2016/7/layout/BasicLinearProcessNumbered"/>
    <dgm:cxn modelId="{A6083F1D-458D-4C91-B00C-D23C650C3FD0}" srcId="{90F59189-AAFD-4C20-8C67-CBFB95D5C442}" destId="{383D90E8-034D-464F-8F58-A664CAAA5B28}" srcOrd="2" destOrd="0" parTransId="{8714417B-90EC-40F7-B54D-1C8A323C57A3}" sibTransId="{12BCB1A7-2AE8-45CC-8CCD-7E851D71B378}"/>
    <dgm:cxn modelId="{BE0C8BBD-2274-AB4A-BCED-B01C5CDCDF22}" type="presOf" srcId="{90F59189-AAFD-4C20-8C67-CBFB95D5C442}" destId="{5E70BF0C-F8DB-4048-B230-FBF0197E85FC}" srcOrd="0" destOrd="0" presId="urn:microsoft.com/office/officeart/2016/7/layout/BasicLinearProcessNumbered"/>
    <dgm:cxn modelId="{0A2AF356-57B9-46ED-B2D5-4BC8AB35C944}" srcId="{90F59189-AAFD-4C20-8C67-CBFB95D5C442}" destId="{D35736CB-82FC-4906-8C13-61F4819961EF}" srcOrd="3" destOrd="0" parTransId="{8FA6946E-3C21-4CF7-9959-DF1961DDC19C}" sibTransId="{67B52B47-B3F0-4D63-95A5-72358A5DB6EA}"/>
    <dgm:cxn modelId="{E59AF5C2-EAEE-9D47-9B59-E1664A6609A2}" type="presOf" srcId="{BA57D61D-6768-4FA5-9553-C31E36796ED4}" destId="{39F9C8F0-9980-B841-9329-480A96266640}" srcOrd="0" destOrd="0" presId="urn:microsoft.com/office/officeart/2016/7/layout/BasicLinearProcessNumbered"/>
    <dgm:cxn modelId="{CB40FA65-5292-754C-93AE-60C3AD873FEE}" type="presOf" srcId="{662979FC-E3FB-4281-8AF2-1AEF85E0CB5F}" destId="{1052EAF5-EBDB-3244-BE62-9A015E4C4982}" srcOrd="1" destOrd="0" presId="urn:microsoft.com/office/officeart/2016/7/layout/BasicLinearProcessNumbered"/>
    <dgm:cxn modelId="{2312E160-C8C3-8D46-952D-205A163913B5}" type="presOf" srcId="{D35736CB-82FC-4906-8C13-61F4819961EF}" destId="{A85A5081-5AEA-8F4E-A1AB-5B5ECB73A30A}" srcOrd="1" destOrd="0" presId="urn:microsoft.com/office/officeart/2016/7/layout/BasicLinearProcessNumbered"/>
    <dgm:cxn modelId="{02DBCE6D-C8E0-1C43-ADA7-481060F1FB6F}" type="presOf" srcId="{12BCB1A7-2AE8-45CC-8CCD-7E851D71B378}" destId="{B3F8EE31-5BB5-564E-8C33-0BB635FCD150}" srcOrd="0" destOrd="0" presId="urn:microsoft.com/office/officeart/2016/7/layout/BasicLinearProcessNumbered"/>
    <dgm:cxn modelId="{D0BA34CE-40A0-EA42-822F-75200233D15C}" type="presOf" srcId="{E23D7A6D-D89A-4197-979B-BC1AF55C6F02}" destId="{B3351396-0315-8446-93FB-9913E0514DE0}" srcOrd="0" destOrd="0" presId="urn:microsoft.com/office/officeart/2016/7/layout/BasicLinearProcessNumbered"/>
    <dgm:cxn modelId="{DDBF4745-391F-394C-85C0-4DC940F66AA0}" type="presParOf" srcId="{5E70BF0C-F8DB-4048-B230-FBF0197E85FC}" destId="{00A5C9C2-6FE6-534E-B641-AAE53A529064}" srcOrd="0" destOrd="0" presId="urn:microsoft.com/office/officeart/2016/7/layout/BasicLinearProcessNumbered"/>
    <dgm:cxn modelId="{E6858093-93B8-8440-8C31-4C9E90C5A025}" type="presParOf" srcId="{00A5C9C2-6FE6-534E-B641-AAE53A529064}" destId="{6B717C0A-A0F7-964B-B931-010E9EC899FF}" srcOrd="0" destOrd="0" presId="urn:microsoft.com/office/officeart/2016/7/layout/BasicLinearProcessNumbered"/>
    <dgm:cxn modelId="{F6AFDFB2-BC51-7145-9B7A-AF6E1BBFA45B}" type="presParOf" srcId="{00A5C9C2-6FE6-534E-B641-AAE53A529064}" destId="{39F9C8F0-9980-B841-9329-480A96266640}" srcOrd="1" destOrd="0" presId="urn:microsoft.com/office/officeart/2016/7/layout/BasicLinearProcessNumbered"/>
    <dgm:cxn modelId="{49E7E014-734B-B445-B617-04580F4C7AB0}" type="presParOf" srcId="{00A5C9C2-6FE6-534E-B641-AAE53A529064}" destId="{A66CCB9B-40A6-FD47-851C-1F2AE673B577}" srcOrd="2" destOrd="0" presId="urn:microsoft.com/office/officeart/2016/7/layout/BasicLinearProcessNumbered"/>
    <dgm:cxn modelId="{452C400F-2775-CA4C-A486-09AEA5FECF91}" type="presParOf" srcId="{00A5C9C2-6FE6-534E-B641-AAE53A529064}" destId="{1052EAF5-EBDB-3244-BE62-9A015E4C4982}" srcOrd="3" destOrd="0" presId="urn:microsoft.com/office/officeart/2016/7/layout/BasicLinearProcessNumbered"/>
    <dgm:cxn modelId="{B7BB8A23-8254-7F49-824B-A3CC73693C64}" type="presParOf" srcId="{5E70BF0C-F8DB-4048-B230-FBF0197E85FC}" destId="{8A6CB85F-7BC4-4345-9FB0-4464EDD7DE4D}" srcOrd="1" destOrd="0" presId="urn:microsoft.com/office/officeart/2016/7/layout/BasicLinearProcessNumbered"/>
    <dgm:cxn modelId="{8A0D8720-ACCF-4646-B506-2616F6BF8B8B}" type="presParOf" srcId="{5E70BF0C-F8DB-4048-B230-FBF0197E85FC}" destId="{0EB1B721-3DF7-B942-B54A-4AAFA45496A7}" srcOrd="2" destOrd="0" presId="urn:microsoft.com/office/officeart/2016/7/layout/BasicLinearProcessNumbered"/>
    <dgm:cxn modelId="{01AF22C3-8943-3946-B24D-A3D2A08A367B}" type="presParOf" srcId="{0EB1B721-3DF7-B942-B54A-4AAFA45496A7}" destId="{B3351396-0315-8446-93FB-9913E0514DE0}" srcOrd="0" destOrd="0" presId="urn:microsoft.com/office/officeart/2016/7/layout/BasicLinearProcessNumbered"/>
    <dgm:cxn modelId="{E19C5769-F072-6443-9B3F-D9855739308B}" type="presParOf" srcId="{0EB1B721-3DF7-B942-B54A-4AAFA45496A7}" destId="{EAAB20B8-E9A9-7448-AA8D-3F29C80A3BA5}" srcOrd="1" destOrd="0" presId="urn:microsoft.com/office/officeart/2016/7/layout/BasicLinearProcessNumbered"/>
    <dgm:cxn modelId="{A267D806-8109-8C43-877B-E905BDC52A29}" type="presParOf" srcId="{0EB1B721-3DF7-B942-B54A-4AAFA45496A7}" destId="{66D77249-49AF-8543-B359-7D6E8375FFE3}" srcOrd="2" destOrd="0" presId="urn:microsoft.com/office/officeart/2016/7/layout/BasicLinearProcessNumbered"/>
    <dgm:cxn modelId="{BA5AA661-946C-D841-B16A-2BB885E281DF}" type="presParOf" srcId="{0EB1B721-3DF7-B942-B54A-4AAFA45496A7}" destId="{93627DE6-D186-584D-841A-909954B1E573}" srcOrd="3" destOrd="0" presId="urn:microsoft.com/office/officeart/2016/7/layout/BasicLinearProcessNumbered"/>
    <dgm:cxn modelId="{ED2B975F-4F2C-074B-B751-8FE71885161B}" type="presParOf" srcId="{5E70BF0C-F8DB-4048-B230-FBF0197E85FC}" destId="{B2C1B340-3A11-1C45-8010-6EB64BD33C95}" srcOrd="3" destOrd="0" presId="urn:microsoft.com/office/officeart/2016/7/layout/BasicLinearProcessNumbered"/>
    <dgm:cxn modelId="{830E1D42-E657-414F-8CF4-17FC0A4C8866}" type="presParOf" srcId="{5E70BF0C-F8DB-4048-B230-FBF0197E85FC}" destId="{AD98EB44-3D49-FC4B-9D72-10147A74878B}" srcOrd="4" destOrd="0" presId="urn:microsoft.com/office/officeart/2016/7/layout/BasicLinearProcessNumbered"/>
    <dgm:cxn modelId="{98050146-B58C-E844-AB8B-5969432F4487}" type="presParOf" srcId="{AD98EB44-3D49-FC4B-9D72-10147A74878B}" destId="{B572F471-E634-7545-85AE-A9D2B053D1A2}" srcOrd="0" destOrd="0" presId="urn:microsoft.com/office/officeart/2016/7/layout/BasicLinearProcessNumbered"/>
    <dgm:cxn modelId="{338330B8-85C1-4849-8CEF-2B3921EF37C4}" type="presParOf" srcId="{AD98EB44-3D49-FC4B-9D72-10147A74878B}" destId="{B3F8EE31-5BB5-564E-8C33-0BB635FCD150}" srcOrd="1" destOrd="0" presId="urn:microsoft.com/office/officeart/2016/7/layout/BasicLinearProcessNumbered"/>
    <dgm:cxn modelId="{C8C4EBB9-B8C1-DD48-8C90-FDB92E1548C6}" type="presParOf" srcId="{AD98EB44-3D49-FC4B-9D72-10147A74878B}" destId="{2D003A0C-FD9C-0C42-9CEB-1662FD62F45C}" srcOrd="2" destOrd="0" presId="urn:microsoft.com/office/officeart/2016/7/layout/BasicLinearProcessNumbered"/>
    <dgm:cxn modelId="{7F18BE7A-02D8-7549-99F9-68C6BB053A7C}" type="presParOf" srcId="{AD98EB44-3D49-FC4B-9D72-10147A74878B}" destId="{96C2C6F3-F342-9146-8A41-C55FA1A492B1}" srcOrd="3" destOrd="0" presId="urn:microsoft.com/office/officeart/2016/7/layout/BasicLinearProcessNumbered"/>
    <dgm:cxn modelId="{B9C5C0A2-9C76-E748-BCB2-E36EB4C3BFCE}" type="presParOf" srcId="{5E70BF0C-F8DB-4048-B230-FBF0197E85FC}" destId="{F882CC5C-8F58-284C-BC18-1115CD4DF746}" srcOrd="5" destOrd="0" presId="urn:microsoft.com/office/officeart/2016/7/layout/BasicLinearProcessNumbered"/>
    <dgm:cxn modelId="{CAD1237E-B3EC-F045-B752-4CB068769BDC}" type="presParOf" srcId="{5E70BF0C-F8DB-4048-B230-FBF0197E85FC}" destId="{7B5046D0-E127-9B4F-BFE3-33769988F0E8}" srcOrd="6" destOrd="0" presId="urn:microsoft.com/office/officeart/2016/7/layout/BasicLinearProcessNumbered"/>
    <dgm:cxn modelId="{B7E4921D-6A0F-1242-8904-598970855BE9}" type="presParOf" srcId="{7B5046D0-E127-9B4F-BFE3-33769988F0E8}" destId="{067FE5C7-5907-CA4B-AD88-8B6D2F20080B}" srcOrd="0" destOrd="0" presId="urn:microsoft.com/office/officeart/2016/7/layout/BasicLinearProcessNumbered"/>
    <dgm:cxn modelId="{63DE2374-681D-7F4B-BA56-53F31B4A770A}" type="presParOf" srcId="{7B5046D0-E127-9B4F-BFE3-33769988F0E8}" destId="{810959C9-1F34-864E-B14D-501507A4562D}" srcOrd="1" destOrd="0" presId="urn:microsoft.com/office/officeart/2016/7/layout/BasicLinearProcessNumbered"/>
    <dgm:cxn modelId="{A3067108-5A7E-AB40-949A-0501F1CDFEDC}" type="presParOf" srcId="{7B5046D0-E127-9B4F-BFE3-33769988F0E8}" destId="{4A3BD565-FC75-9F4D-86E7-F8F161647002}" srcOrd="2" destOrd="0" presId="urn:microsoft.com/office/officeart/2016/7/layout/BasicLinearProcessNumbered"/>
    <dgm:cxn modelId="{073FAFA4-3A61-7F41-B54B-675C2C4FF107}" type="presParOf" srcId="{7B5046D0-E127-9B4F-BFE3-33769988F0E8}" destId="{A85A5081-5AEA-8F4E-A1AB-5B5ECB73A30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CDBCF-754E-4B6C-9AE7-533F0A1C615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F8BB51B-DBC5-477F-9576-471148416081}">
      <dgm:prSet phldrT="[Text]" custT="1"/>
      <dgm:spPr/>
      <dgm:t>
        <a:bodyPr/>
        <a:lstStyle/>
        <a:p>
          <a:pPr algn="ctr"/>
          <a:r>
            <a:rPr lang="ar-SA" sz="3200" b="0" u="none"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تعريف الإجهاض </a:t>
          </a:r>
          <a:endParaRPr lang="en-US" sz="3200" b="0" u="none"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gm:t>
    </dgm:pt>
    <dgm:pt modelId="{CAED7E93-2407-4749-BF7F-B4128F8AE7E2}" type="parTrans" cxnId="{59773AE3-0012-44C6-9A85-EFF8B57E8EF2}">
      <dgm:prSet/>
      <dgm:spPr/>
      <dgm:t>
        <a:bodyPr/>
        <a:lstStyle/>
        <a:p>
          <a:endParaRPr lang="en-US"/>
        </a:p>
      </dgm:t>
    </dgm:pt>
    <dgm:pt modelId="{527F9940-704D-4EB2-9130-7F485C918536}" type="sibTrans" cxnId="{59773AE3-0012-44C6-9A85-EFF8B57E8EF2}">
      <dgm:prSet/>
      <dgm:spPr/>
      <dgm:t>
        <a:bodyPr/>
        <a:lstStyle/>
        <a:p>
          <a:endParaRPr lang="en-US"/>
        </a:p>
      </dgm:t>
    </dgm:pt>
    <dgm:pt modelId="{454C5B51-2668-4990-8E0A-A732FD433F5E}">
      <dgm:prSet custT="1"/>
      <dgm:spPr>
        <a:solidFill>
          <a:schemeClr val="accent4">
            <a:lumMod val="75000"/>
          </a:schemeClr>
        </a:solidFill>
      </dgm:spPr>
      <dgm:t>
        <a:bodyPr/>
        <a:lstStyle/>
        <a:p>
          <a:pPr algn="ctr"/>
          <a:r>
            <a:rPr lang="ar-SA" sz="3200" b="0" u="none"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ومراحل تكوين الجنين </a:t>
          </a:r>
          <a:endParaRPr lang="en-US" sz="3200" b="0" u="none"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gm:t>
    </dgm:pt>
    <dgm:pt modelId="{FBB790F8-BD4C-4BCC-830E-59A5E60D7F47}" type="parTrans" cxnId="{E22219DF-55FA-4CD5-90EC-8C37CC3D3666}">
      <dgm:prSet/>
      <dgm:spPr/>
      <dgm:t>
        <a:bodyPr/>
        <a:lstStyle/>
        <a:p>
          <a:endParaRPr lang="en-US"/>
        </a:p>
      </dgm:t>
    </dgm:pt>
    <dgm:pt modelId="{1A8A9383-4825-4368-983B-60FBB6CE16A5}" type="sibTrans" cxnId="{E22219DF-55FA-4CD5-90EC-8C37CC3D3666}">
      <dgm:prSet/>
      <dgm:spPr/>
      <dgm:t>
        <a:bodyPr/>
        <a:lstStyle/>
        <a:p>
          <a:endParaRPr lang="en-US"/>
        </a:p>
      </dgm:t>
    </dgm:pt>
    <dgm:pt modelId="{F0298730-9EDE-46DA-9458-0A14649110B2}">
      <dgm:prSet custT="1"/>
      <dgm:spPr/>
      <dgm:t>
        <a:bodyPr/>
        <a:lstStyle/>
        <a:p>
          <a:pPr algn="ctr"/>
          <a:r>
            <a:rPr lang="ar-SA" sz="3200" b="0" u="none"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حكم الإجهاض في مرحلة ما قبل نفخ الروح</a:t>
          </a:r>
          <a:endParaRPr lang="en-US" sz="3200" b="0" u="none"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gm:t>
    </dgm:pt>
    <dgm:pt modelId="{D119EDBF-9C4F-426D-922A-4668E220719D}" type="parTrans" cxnId="{1284CDA5-BA17-40B8-82D2-437F8ABC83DE}">
      <dgm:prSet/>
      <dgm:spPr/>
      <dgm:t>
        <a:bodyPr/>
        <a:lstStyle/>
        <a:p>
          <a:endParaRPr lang="en-US"/>
        </a:p>
      </dgm:t>
    </dgm:pt>
    <dgm:pt modelId="{B592E3DE-7D16-4E92-BCF7-ABA018D4AED4}" type="sibTrans" cxnId="{1284CDA5-BA17-40B8-82D2-437F8ABC83DE}">
      <dgm:prSet/>
      <dgm:spPr/>
      <dgm:t>
        <a:bodyPr/>
        <a:lstStyle/>
        <a:p>
          <a:endParaRPr lang="en-US"/>
        </a:p>
      </dgm:t>
    </dgm:pt>
    <dgm:pt modelId="{1C376534-9CA0-4986-8FA9-61CD28C9821E}">
      <dgm:prSet custT="1"/>
      <dgm:spPr>
        <a:solidFill>
          <a:srgbClr val="D9D33D"/>
        </a:solidFill>
      </dgm:spPr>
      <dgm:t>
        <a:bodyPr/>
        <a:lstStyle/>
        <a:p>
          <a:pPr algn="ctr"/>
          <a:r>
            <a:rPr lang="ar-SA" sz="3200" b="0" u="none"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حكم الإجهاض في مرحلة ما بعد نفخ الروح</a:t>
          </a:r>
          <a:endParaRPr lang="en-US" sz="3200" b="0" u="none"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gm:t>
    </dgm:pt>
    <dgm:pt modelId="{23F5F81B-0CC3-45A4-9682-F4B4F156646C}" type="parTrans" cxnId="{9FD91A9E-C8FD-45E0-81B7-8F60EF4A1348}">
      <dgm:prSet/>
      <dgm:spPr/>
      <dgm:t>
        <a:bodyPr/>
        <a:lstStyle/>
        <a:p>
          <a:endParaRPr lang="en-US"/>
        </a:p>
      </dgm:t>
    </dgm:pt>
    <dgm:pt modelId="{F7B60D88-63AA-4A8D-90BB-D54D2E9B6F2A}" type="sibTrans" cxnId="{9FD91A9E-C8FD-45E0-81B7-8F60EF4A1348}">
      <dgm:prSet/>
      <dgm:spPr/>
      <dgm:t>
        <a:bodyPr/>
        <a:lstStyle/>
        <a:p>
          <a:endParaRPr lang="en-US"/>
        </a:p>
      </dgm:t>
    </dgm:pt>
    <dgm:pt modelId="{891A6DFD-8CDA-43E6-9179-F23AA60E0095}" type="pres">
      <dgm:prSet presAssocID="{C3DCDBCF-754E-4B6C-9AE7-533F0A1C6158}" presName="diagram" presStyleCnt="0">
        <dgm:presLayoutVars>
          <dgm:dir/>
          <dgm:resizeHandles val="exact"/>
        </dgm:presLayoutVars>
      </dgm:prSet>
      <dgm:spPr/>
      <dgm:t>
        <a:bodyPr/>
        <a:lstStyle/>
        <a:p>
          <a:pPr rtl="1"/>
          <a:endParaRPr lang="ar-SA"/>
        </a:p>
      </dgm:t>
    </dgm:pt>
    <dgm:pt modelId="{4BC83DA5-F15A-4BAD-959A-4C2D356A5AE7}" type="pres">
      <dgm:prSet presAssocID="{F0298730-9EDE-46DA-9458-0A14649110B2}" presName="node" presStyleLbl="node1" presStyleIdx="0" presStyleCnt="4" custLinFactY="17003" custLinFactNeighborX="-22441" custLinFactNeighborY="100000">
        <dgm:presLayoutVars>
          <dgm:bulletEnabled val="1"/>
        </dgm:presLayoutVars>
      </dgm:prSet>
      <dgm:spPr/>
      <dgm:t>
        <a:bodyPr/>
        <a:lstStyle/>
        <a:p>
          <a:pPr rtl="1"/>
          <a:endParaRPr lang="ar-SA"/>
        </a:p>
      </dgm:t>
    </dgm:pt>
    <dgm:pt modelId="{8DDF43F2-BF52-4793-B729-487E21BE25AF}" type="pres">
      <dgm:prSet presAssocID="{B592E3DE-7D16-4E92-BCF7-ABA018D4AED4}" presName="sibTrans" presStyleCnt="0"/>
      <dgm:spPr/>
    </dgm:pt>
    <dgm:pt modelId="{A772A687-3225-4ABD-8527-9DBE979A54BD}" type="pres">
      <dgm:prSet presAssocID="{454C5B51-2668-4990-8E0A-A732FD433F5E}" presName="node" presStyleLbl="node1" presStyleIdx="1" presStyleCnt="4" custLinFactX="-29840" custLinFactNeighborX="-100000" custLinFactNeighborY="-35">
        <dgm:presLayoutVars>
          <dgm:bulletEnabled val="1"/>
        </dgm:presLayoutVars>
      </dgm:prSet>
      <dgm:spPr/>
      <dgm:t>
        <a:bodyPr/>
        <a:lstStyle/>
        <a:p>
          <a:pPr rtl="1"/>
          <a:endParaRPr lang="ar-SA"/>
        </a:p>
      </dgm:t>
    </dgm:pt>
    <dgm:pt modelId="{00067DBC-0614-4DEC-9AC0-E37209BCFEB0}" type="pres">
      <dgm:prSet presAssocID="{1A8A9383-4825-4368-983B-60FBB6CE16A5}" presName="sibTrans" presStyleCnt="0"/>
      <dgm:spPr/>
    </dgm:pt>
    <dgm:pt modelId="{3F12DCCA-1B27-4FF3-ADA1-DAA489F960BD}" type="pres">
      <dgm:prSet presAssocID="{EF8BB51B-DBC5-477F-9576-471148416081}" presName="node" presStyleLbl="node1" presStyleIdx="2" presStyleCnt="4" custLinFactX="-568" custLinFactNeighborX="-100000" custLinFactNeighborY="-4829">
        <dgm:presLayoutVars>
          <dgm:bulletEnabled val="1"/>
        </dgm:presLayoutVars>
      </dgm:prSet>
      <dgm:spPr/>
      <dgm:t>
        <a:bodyPr/>
        <a:lstStyle/>
        <a:p>
          <a:endParaRPr lang="en-US"/>
        </a:p>
      </dgm:t>
    </dgm:pt>
    <dgm:pt modelId="{9B3CA958-03DF-437A-AA49-05A67AC04A7F}" type="pres">
      <dgm:prSet presAssocID="{527F9940-704D-4EB2-9130-7F485C918536}" presName="sibTrans" presStyleCnt="0"/>
      <dgm:spPr/>
    </dgm:pt>
    <dgm:pt modelId="{EFD9EDCB-53CE-49BF-A8D1-B9DBA525FC21}" type="pres">
      <dgm:prSet presAssocID="{1C376534-9CA0-4986-8FA9-61CD28C9821E}" presName="node" presStyleLbl="node1" presStyleIdx="3" presStyleCnt="4" custLinFactNeighborX="9954" custLinFactNeighborY="84">
        <dgm:presLayoutVars>
          <dgm:bulletEnabled val="1"/>
        </dgm:presLayoutVars>
      </dgm:prSet>
      <dgm:spPr/>
      <dgm:t>
        <a:bodyPr/>
        <a:lstStyle/>
        <a:p>
          <a:endParaRPr lang="en-US"/>
        </a:p>
      </dgm:t>
    </dgm:pt>
  </dgm:ptLst>
  <dgm:cxnLst>
    <dgm:cxn modelId="{9FD91A9E-C8FD-45E0-81B7-8F60EF4A1348}" srcId="{C3DCDBCF-754E-4B6C-9AE7-533F0A1C6158}" destId="{1C376534-9CA0-4986-8FA9-61CD28C9821E}" srcOrd="3" destOrd="0" parTransId="{23F5F81B-0CC3-45A4-9682-F4B4F156646C}" sibTransId="{F7B60D88-63AA-4A8D-90BB-D54D2E9B6F2A}"/>
    <dgm:cxn modelId="{59773AE3-0012-44C6-9A85-EFF8B57E8EF2}" srcId="{C3DCDBCF-754E-4B6C-9AE7-533F0A1C6158}" destId="{EF8BB51B-DBC5-477F-9576-471148416081}" srcOrd="2" destOrd="0" parTransId="{CAED7E93-2407-4749-BF7F-B4128F8AE7E2}" sibTransId="{527F9940-704D-4EB2-9130-7F485C918536}"/>
    <dgm:cxn modelId="{854C8805-0C2F-4F32-89A3-626F23201EA1}" type="presOf" srcId="{1C376534-9CA0-4986-8FA9-61CD28C9821E}" destId="{EFD9EDCB-53CE-49BF-A8D1-B9DBA525FC21}" srcOrd="0" destOrd="0" presId="urn:microsoft.com/office/officeart/2005/8/layout/default"/>
    <dgm:cxn modelId="{E22219DF-55FA-4CD5-90EC-8C37CC3D3666}" srcId="{C3DCDBCF-754E-4B6C-9AE7-533F0A1C6158}" destId="{454C5B51-2668-4990-8E0A-A732FD433F5E}" srcOrd="1" destOrd="0" parTransId="{FBB790F8-BD4C-4BCC-830E-59A5E60D7F47}" sibTransId="{1A8A9383-4825-4368-983B-60FBB6CE16A5}"/>
    <dgm:cxn modelId="{1284CDA5-BA17-40B8-82D2-437F8ABC83DE}" srcId="{C3DCDBCF-754E-4B6C-9AE7-533F0A1C6158}" destId="{F0298730-9EDE-46DA-9458-0A14649110B2}" srcOrd="0" destOrd="0" parTransId="{D119EDBF-9C4F-426D-922A-4668E220719D}" sibTransId="{B592E3DE-7D16-4E92-BCF7-ABA018D4AED4}"/>
    <dgm:cxn modelId="{B23CEA24-C249-4C9C-9029-2682C088082F}" type="presOf" srcId="{454C5B51-2668-4990-8E0A-A732FD433F5E}" destId="{A772A687-3225-4ABD-8527-9DBE979A54BD}" srcOrd="0" destOrd="0" presId="urn:microsoft.com/office/officeart/2005/8/layout/default"/>
    <dgm:cxn modelId="{00AFEC38-E008-4763-94CF-6E1037A05EEB}" type="presOf" srcId="{C3DCDBCF-754E-4B6C-9AE7-533F0A1C6158}" destId="{891A6DFD-8CDA-43E6-9179-F23AA60E0095}" srcOrd="0" destOrd="0" presId="urn:microsoft.com/office/officeart/2005/8/layout/default"/>
    <dgm:cxn modelId="{2ADEE66A-0765-4C89-B76F-FA56FE78A281}" type="presOf" srcId="{EF8BB51B-DBC5-477F-9576-471148416081}" destId="{3F12DCCA-1B27-4FF3-ADA1-DAA489F960BD}" srcOrd="0" destOrd="0" presId="urn:microsoft.com/office/officeart/2005/8/layout/default"/>
    <dgm:cxn modelId="{CA170215-BA24-4363-8774-C4C136A02D61}" type="presOf" srcId="{F0298730-9EDE-46DA-9458-0A14649110B2}" destId="{4BC83DA5-F15A-4BAD-959A-4C2D356A5AE7}" srcOrd="0" destOrd="0" presId="urn:microsoft.com/office/officeart/2005/8/layout/default"/>
    <dgm:cxn modelId="{03E0C66C-82E5-4BA4-B95B-2AE7D55FEEED}" type="presParOf" srcId="{891A6DFD-8CDA-43E6-9179-F23AA60E0095}" destId="{4BC83DA5-F15A-4BAD-959A-4C2D356A5AE7}" srcOrd="0" destOrd="0" presId="urn:microsoft.com/office/officeart/2005/8/layout/default"/>
    <dgm:cxn modelId="{417CBFC8-C41A-4F63-94E7-2C15E60FD4E6}" type="presParOf" srcId="{891A6DFD-8CDA-43E6-9179-F23AA60E0095}" destId="{8DDF43F2-BF52-4793-B729-487E21BE25AF}" srcOrd="1" destOrd="0" presId="urn:microsoft.com/office/officeart/2005/8/layout/default"/>
    <dgm:cxn modelId="{24377290-60B7-43E6-8B13-5B64BB6687AA}" type="presParOf" srcId="{891A6DFD-8CDA-43E6-9179-F23AA60E0095}" destId="{A772A687-3225-4ABD-8527-9DBE979A54BD}" srcOrd="2" destOrd="0" presId="urn:microsoft.com/office/officeart/2005/8/layout/default"/>
    <dgm:cxn modelId="{BCB5C76C-8BFD-4E0B-8371-7DC0D5B6826D}" type="presParOf" srcId="{891A6DFD-8CDA-43E6-9179-F23AA60E0095}" destId="{00067DBC-0614-4DEC-9AC0-E37209BCFEB0}" srcOrd="3" destOrd="0" presId="urn:microsoft.com/office/officeart/2005/8/layout/default"/>
    <dgm:cxn modelId="{FCC06E3B-F31F-4DE5-8335-739586876C16}" type="presParOf" srcId="{891A6DFD-8CDA-43E6-9179-F23AA60E0095}" destId="{3F12DCCA-1B27-4FF3-ADA1-DAA489F960BD}" srcOrd="4" destOrd="0" presId="urn:microsoft.com/office/officeart/2005/8/layout/default"/>
    <dgm:cxn modelId="{BB8D12B5-19D9-4D69-B0B3-0B26A54DC3E7}" type="presParOf" srcId="{891A6DFD-8CDA-43E6-9179-F23AA60E0095}" destId="{9B3CA958-03DF-437A-AA49-05A67AC04A7F}" srcOrd="5" destOrd="0" presId="urn:microsoft.com/office/officeart/2005/8/layout/default"/>
    <dgm:cxn modelId="{ADC47E11-F016-4741-9BD8-5F9A5C70F02E}" type="presParOf" srcId="{891A6DFD-8CDA-43E6-9179-F23AA60E0095}" destId="{EFD9EDCB-53CE-49BF-A8D1-B9DBA525FC2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78F164-153A-4A26-8128-3E295D194B6D}" type="doc">
      <dgm:prSet loTypeId="urn:microsoft.com/office/officeart/2005/8/layout/process4" loCatId="process" qsTypeId="urn:microsoft.com/office/officeart/2005/8/quickstyle/simple4" qsCatId="simple" csTypeId="urn:microsoft.com/office/officeart/2005/8/colors/accent0_3" csCatId="mainScheme"/>
      <dgm:spPr/>
      <dgm:t>
        <a:bodyPr/>
        <a:lstStyle/>
        <a:p>
          <a:endParaRPr lang="en-US"/>
        </a:p>
      </dgm:t>
    </dgm:pt>
    <dgm:pt modelId="{141C80F9-6263-4BF6-B24A-6B3FA99C9FE2}">
      <dgm:prSet/>
      <dgm:spPr/>
      <dgm:t>
        <a:bodyPr/>
        <a:lstStyle/>
        <a:p>
          <a:r>
            <a:rPr lang="ar-SA"/>
            <a:t>مرحلة ما قبل نفخ الروح : يحيا حياة تابعة للأم غير مستقل بنفسه</a:t>
          </a:r>
          <a:endParaRPr lang="en-US"/>
        </a:p>
      </dgm:t>
    </dgm:pt>
    <dgm:pt modelId="{437683F9-A8E5-4E3B-9891-286097456A40}" type="parTrans" cxnId="{DF7BBE15-2630-45EE-8F11-73040EC25B9B}">
      <dgm:prSet/>
      <dgm:spPr/>
      <dgm:t>
        <a:bodyPr/>
        <a:lstStyle/>
        <a:p>
          <a:endParaRPr lang="en-US"/>
        </a:p>
      </dgm:t>
    </dgm:pt>
    <dgm:pt modelId="{E749E7BD-1C39-4C77-880E-40A1E84F9938}" type="sibTrans" cxnId="{DF7BBE15-2630-45EE-8F11-73040EC25B9B}">
      <dgm:prSet/>
      <dgm:spPr/>
      <dgm:t>
        <a:bodyPr/>
        <a:lstStyle/>
        <a:p>
          <a:endParaRPr lang="en-US"/>
        </a:p>
      </dgm:t>
    </dgm:pt>
    <dgm:pt modelId="{195E216C-73DD-4848-8221-F5DE836CD338}">
      <dgm:prSet/>
      <dgm:spPr/>
      <dgm:t>
        <a:bodyPr/>
        <a:lstStyle/>
        <a:p>
          <a:r>
            <a:rPr lang="ar-SA"/>
            <a:t>مرحلة مابعد نفخ الروح : يصير فيها خلقاً آخر، ونفساً إنسانية مستقلة ، وذاتاً منفردة تحتضنها الام، وتمدها بالغذاء حتى يأذن الله لها الخروج </a:t>
          </a:r>
          <a:endParaRPr lang="en-US"/>
        </a:p>
      </dgm:t>
    </dgm:pt>
    <dgm:pt modelId="{B7292D67-3264-4216-8773-420B24FC61D2}" type="parTrans" cxnId="{AD50E48B-2D3D-4E72-933C-2DEBEC8E1A0F}">
      <dgm:prSet/>
      <dgm:spPr/>
      <dgm:t>
        <a:bodyPr/>
        <a:lstStyle/>
        <a:p>
          <a:endParaRPr lang="en-US"/>
        </a:p>
      </dgm:t>
    </dgm:pt>
    <dgm:pt modelId="{76E13685-8E3E-4033-A074-C2EEFEE999D0}" type="sibTrans" cxnId="{AD50E48B-2D3D-4E72-933C-2DEBEC8E1A0F}">
      <dgm:prSet/>
      <dgm:spPr/>
      <dgm:t>
        <a:bodyPr/>
        <a:lstStyle/>
        <a:p>
          <a:endParaRPr lang="en-US"/>
        </a:p>
      </dgm:t>
    </dgm:pt>
    <dgm:pt modelId="{860DEDF1-DE71-9443-B1A2-0548626C430B}" type="pres">
      <dgm:prSet presAssocID="{9878F164-153A-4A26-8128-3E295D194B6D}" presName="Name0" presStyleCnt="0">
        <dgm:presLayoutVars>
          <dgm:dir/>
          <dgm:animLvl val="lvl"/>
          <dgm:resizeHandles val="exact"/>
        </dgm:presLayoutVars>
      </dgm:prSet>
      <dgm:spPr/>
      <dgm:t>
        <a:bodyPr/>
        <a:lstStyle/>
        <a:p>
          <a:pPr rtl="1"/>
          <a:endParaRPr lang="ar-SA"/>
        </a:p>
      </dgm:t>
    </dgm:pt>
    <dgm:pt modelId="{FE3383F8-8F9C-444A-B452-8F9DAC01F85B}" type="pres">
      <dgm:prSet presAssocID="{195E216C-73DD-4848-8221-F5DE836CD338}" presName="boxAndChildren" presStyleCnt="0"/>
      <dgm:spPr/>
    </dgm:pt>
    <dgm:pt modelId="{C57A20A8-18C7-864D-B74A-650776DD5648}" type="pres">
      <dgm:prSet presAssocID="{195E216C-73DD-4848-8221-F5DE836CD338}" presName="parentTextBox" presStyleLbl="node1" presStyleIdx="0" presStyleCnt="2"/>
      <dgm:spPr/>
      <dgm:t>
        <a:bodyPr/>
        <a:lstStyle/>
        <a:p>
          <a:pPr rtl="1"/>
          <a:endParaRPr lang="ar-SA"/>
        </a:p>
      </dgm:t>
    </dgm:pt>
    <dgm:pt modelId="{087C8742-9119-B84E-9AF7-0AD7CBD5288E}" type="pres">
      <dgm:prSet presAssocID="{E749E7BD-1C39-4C77-880E-40A1E84F9938}" presName="sp" presStyleCnt="0"/>
      <dgm:spPr/>
    </dgm:pt>
    <dgm:pt modelId="{C46F1C51-761B-664D-8B93-2F5F1E0E75EE}" type="pres">
      <dgm:prSet presAssocID="{141C80F9-6263-4BF6-B24A-6B3FA99C9FE2}" presName="arrowAndChildren" presStyleCnt="0"/>
      <dgm:spPr/>
    </dgm:pt>
    <dgm:pt modelId="{86C87252-701A-9549-940A-756C6F2D1332}" type="pres">
      <dgm:prSet presAssocID="{141C80F9-6263-4BF6-B24A-6B3FA99C9FE2}" presName="parentTextArrow" presStyleLbl="node1" presStyleIdx="1" presStyleCnt="2"/>
      <dgm:spPr/>
      <dgm:t>
        <a:bodyPr/>
        <a:lstStyle/>
        <a:p>
          <a:pPr rtl="1"/>
          <a:endParaRPr lang="ar-SA"/>
        </a:p>
      </dgm:t>
    </dgm:pt>
  </dgm:ptLst>
  <dgm:cxnLst>
    <dgm:cxn modelId="{7CAD3DFE-3AF1-B943-B4C5-5D74FAD54882}" type="presOf" srcId="{9878F164-153A-4A26-8128-3E295D194B6D}" destId="{860DEDF1-DE71-9443-B1A2-0548626C430B}" srcOrd="0" destOrd="0" presId="urn:microsoft.com/office/officeart/2005/8/layout/process4"/>
    <dgm:cxn modelId="{29A7C740-8D9F-FE4A-9ECC-0472628B9B43}" type="presOf" srcId="{141C80F9-6263-4BF6-B24A-6B3FA99C9FE2}" destId="{86C87252-701A-9549-940A-756C6F2D1332}" srcOrd="0" destOrd="0" presId="urn:microsoft.com/office/officeart/2005/8/layout/process4"/>
    <dgm:cxn modelId="{E5D0988F-2E63-6543-9EAC-FFBDB8A3EAA5}" type="presOf" srcId="{195E216C-73DD-4848-8221-F5DE836CD338}" destId="{C57A20A8-18C7-864D-B74A-650776DD5648}" srcOrd="0" destOrd="0" presId="urn:microsoft.com/office/officeart/2005/8/layout/process4"/>
    <dgm:cxn modelId="{DF7BBE15-2630-45EE-8F11-73040EC25B9B}" srcId="{9878F164-153A-4A26-8128-3E295D194B6D}" destId="{141C80F9-6263-4BF6-B24A-6B3FA99C9FE2}" srcOrd="0" destOrd="0" parTransId="{437683F9-A8E5-4E3B-9891-286097456A40}" sibTransId="{E749E7BD-1C39-4C77-880E-40A1E84F9938}"/>
    <dgm:cxn modelId="{AD50E48B-2D3D-4E72-933C-2DEBEC8E1A0F}" srcId="{9878F164-153A-4A26-8128-3E295D194B6D}" destId="{195E216C-73DD-4848-8221-F5DE836CD338}" srcOrd="1" destOrd="0" parTransId="{B7292D67-3264-4216-8773-420B24FC61D2}" sibTransId="{76E13685-8E3E-4033-A074-C2EEFEE999D0}"/>
    <dgm:cxn modelId="{76EAA405-FD4B-1E4F-A20E-D9BDE0A26890}" type="presParOf" srcId="{860DEDF1-DE71-9443-B1A2-0548626C430B}" destId="{FE3383F8-8F9C-444A-B452-8F9DAC01F85B}" srcOrd="0" destOrd="0" presId="urn:microsoft.com/office/officeart/2005/8/layout/process4"/>
    <dgm:cxn modelId="{1F6B5563-37C4-B545-89C7-D3D5E2F4A6F4}" type="presParOf" srcId="{FE3383F8-8F9C-444A-B452-8F9DAC01F85B}" destId="{C57A20A8-18C7-864D-B74A-650776DD5648}" srcOrd="0" destOrd="0" presId="urn:microsoft.com/office/officeart/2005/8/layout/process4"/>
    <dgm:cxn modelId="{55F8E142-2FFD-4C4A-857F-D9594ECA5AC6}" type="presParOf" srcId="{860DEDF1-DE71-9443-B1A2-0548626C430B}" destId="{087C8742-9119-B84E-9AF7-0AD7CBD5288E}" srcOrd="1" destOrd="0" presId="urn:microsoft.com/office/officeart/2005/8/layout/process4"/>
    <dgm:cxn modelId="{B893D63C-4B59-E849-BFE9-864EDBBE2E04}" type="presParOf" srcId="{860DEDF1-DE71-9443-B1A2-0548626C430B}" destId="{C46F1C51-761B-664D-8B93-2F5F1E0E75EE}" srcOrd="2" destOrd="0" presId="urn:microsoft.com/office/officeart/2005/8/layout/process4"/>
    <dgm:cxn modelId="{EBDB6FCD-6932-8043-B157-88DADEFB895D}" type="presParOf" srcId="{C46F1C51-761B-664D-8B93-2F5F1E0E75EE}" destId="{86C87252-701A-9549-940A-756C6F2D133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37B8DD-FDA4-40D9-B2EA-6D7FC3C5A47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C0A8D49-50AD-42F9-B27C-6D0BBDE5093E}">
      <dgm:prSet/>
      <dgm:spPr/>
      <dgm:t>
        <a:bodyPr/>
        <a:lstStyle/>
        <a:p>
          <a:r>
            <a:rPr lang="ar-SA"/>
            <a:t>حرمة تعمد اجهاض الجنين في هذه المرحلة، مادام انه لا توجد ضرورة معتبرة تقتضي ذلك؛ فلا يجوز لأم ان تقدم على اجهاض حملها</a:t>
          </a:r>
          <a:endParaRPr lang="en-US"/>
        </a:p>
      </dgm:t>
    </dgm:pt>
    <dgm:pt modelId="{B97FC863-C0EC-4822-BB6F-47D5A01E161B}" type="parTrans" cxnId="{7545B6EF-6F0B-4A6A-AE8A-E2B3098A1073}">
      <dgm:prSet/>
      <dgm:spPr/>
      <dgm:t>
        <a:bodyPr/>
        <a:lstStyle/>
        <a:p>
          <a:endParaRPr lang="en-US"/>
        </a:p>
      </dgm:t>
    </dgm:pt>
    <dgm:pt modelId="{636ADAD3-E9FC-498D-A8DF-38A748F2A979}" type="sibTrans" cxnId="{7545B6EF-6F0B-4A6A-AE8A-E2B3098A1073}">
      <dgm:prSet/>
      <dgm:spPr/>
      <dgm:t>
        <a:bodyPr/>
        <a:lstStyle/>
        <a:p>
          <a:endParaRPr lang="en-US"/>
        </a:p>
      </dgm:t>
    </dgm:pt>
    <dgm:pt modelId="{1CF10DAD-F0A7-42E8-A5C5-FD9FB2E0E0EE}">
      <dgm:prSet/>
      <dgm:spPr/>
      <dgm:t>
        <a:bodyPr/>
        <a:lstStyle/>
        <a:p>
          <a:r>
            <a:rPr lang="ar-SA"/>
            <a:t>فراراً من مشقة تربية الأولاد </a:t>
          </a:r>
          <a:endParaRPr lang="en-US"/>
        </a:p>
      </dgm:t>
    </dgm:pt>
    <dgm:pt modelId="{EA734BA6-E5FE-4275-88A5-41D8A4638990}" type="parTrans" cxnId="{A4461D50-BEB2-4338-9467-07D06FFE02CA}">
      <dgm:prSet/>
      <dgm:spPr/>
      <dgm:t>
        <a:bodyPr/>
        <a:lstStyle/>
        <a:p>
          <a:endParaRPr lang="en-US"/>
        </a:p>
      </dgm:t>
    </dgm:pt>
    <dgm:pt modelId="{A152F72D-EC63-4C40-9259-4E9305032CC6}" type="sibTrans" cxnId="{A4461D50-BEB2-4338-9467-07D06FFE02CA}">
      <dgm:prSet/>
      <dgm:spPr/>
      <dgm:t>
        <a:bodyPr/>
        <a:lstStyle/>
        <a:p>
          <a:endParaRPr lang="en-US"/>
        </a:p>
      </dgm:t>
    </dgm:pt>
    <dgm:pt modelId="{BC843D43-4968-4D01-A531-958F10025AE3}">
      <dgm:prSet/>
      <dgm:spPr/>
      <dgm:t>
        <a:bodyPr/>
        <a:lstStyle/>
        <a:p>
          <a:r>
            <a:rPr lang="ar-SA"/>
            <a:t>خوفاً من العجز عن تكاليف المعيشة</a:t>
          </a:r>
          <a:endParaRPr lang="en-US"/>
        </a:p>
      </dgm:t>
    </dgm:pt>
    <dgm:pt modelId="{5E8118CE-3715-4B08-BA3B-B4A8188C0D7A}" type="parTrans" cxnId="{68AF0160-2C92-410B-AD60-C57365A553AA}">
      <dgm:prSet/>
      <dgm:spPr/>
      <dgm:t>
        <a:bodyPr/>
        <a:lstStyle/>
        <a:p>
          <a:endParaRPr lang="en-US"/>
        </a:p>
      </dgm:t>
    </dgm:pt>
    <dgm:pt modelId="{9C54CAE5-45FB-4B35-9A85-1193AD19F608}" type="sibTrans" cxnId="{68AF0160-2C92-410B-AD60-C57365A553AA}">
      <dgm:prSet/>
      <dgm:spPr/>
      <dgm:t>
        <a:bodyPr/>
        <a:lstStyle/>
        <a:p>
          <a:endParaRPr lang="en-US"/>
        </a:p>
      </dgm:t>
    </dgm:pt>
    <dgm:pt modelId="{DDF5B3CA-DC3B-4CD9-AB66-6E36AA2821CF}">
      <dgm:prSet/>
      <dgm:spPr/>
      <dgm:t>
        <a:bodyPr/>
        <a:lstStyle/>
        <a:p>
          <a:r>
            <a:rPr lang="ar-SA"/>
            <a:t>اكتفاء بما لديها من اولاد </a:t>
          </a:r>
          <a:endParaRPr lang="en-US"/>
        </a:p>
      </dgm:t>
    </dgm:pt>
    <dgm:pt modelId="{5E649205-B02E-4145-809F-1B1CEB6FDA99}" type="parTrans" cxnId="{6C50054B-6359-43B6-ADC2-A1F2469634E3}">
      <dgm:prSet/>
      <dgm:spPr/>
      <dgm:t>
        <a:bodyPr/>
        <a:lstStyle/>
        <a:p>
          <a:endParaRPr lang="en-US"/>
        </a:p>
      </dgm:t>
    </dgm:pt>
    <dgm:pt modelId="{74229305-01E6-4EB2-9AD3-82EE57119DE5}" type="sibTrans" cxnId="{6C50054B-6359-43B6-ADC2-A1F2469634E3}">
      <dgm:prSet/>
      <dgm:spPr/>
      <dgm:t>
        <a:bodyPr/>
        <a:lstStyle/>
        <a:p>
          <a:endParaRPr lang="en-US"/>
        </a:p>
      </dgm:t>
    </dgm:pt>
    <dgm:pt modelId="{EA35D71A-3DA5-7246-A0A4-9A430F420119}" type="pres">
      <dgm:prSet presAssocID="{6037B8DD-FDA4-40D9-B2EA-6D7FC3C5A47F}" presName="Name0" presStyleCnt="0">
        <dgm:presLayoutVars>
          <dgm:dir/>
          <dgm:animLvl val="lvl"/>
          <dgm:resizeHandles val="exact"/>
        </dgm:presLayoutVars>
      </dgm:prSet>
      <dgm:spPr/>
      <dgm:t>
        <a:bodyPr/>
        <a:lstStyle/>
        <a:p>
          <a:pPr rtl="1"/>
          <a:endParaRPr lang="ar-SA"/>
        </a:p>
      </dgm:t>
    </dgm:pt>
    <dgm:pt modelId="{78E06E80-26C3-CA40-8F43-BF585213970D}" type="pres">
      <dgm:prSet presAssocID="{CC0A8D49-50AD-42F9-B27C-6D0BBDE5093E}" presName="boxAndChildren" presStyleCnt="0"/>
      <dgm:spPr/>
    </dgm:pt>
    <dgm:pt modelId="{83484513-0439-4E4A-9412-7A3A38A6FB76}" type="pres">
      <dgm:prSet presAssocID="{CC0A8D49-50AD-42F9-B27C-6D0BBDE5093E}" presName="parentTextBox" presStyleLbl="node1" presStyleIdx="0" presStyleCnt="1"/>
      <dgm:spPr/>
      <dgm:t>
        <a:bodyPr/>
        <a:lstStyle/>
        <a:p>
          <a:pPr rtl="1"/>
          <a:endParaRPr lang="ar-SA"/>
        </a:p>
      </dgm:t>
    </dgm:pt>
    <dgm:pt modelId="{2D7C0DE9-249B-374D-B29E-C1DC0498C489}" type="pres">
      <dgm:prSet presAssocID="{CC0A8D49-50AD-42F9-B27C-6D0BBDE5093E}" presName="entireBox" presStyleLbl="node1" presStyleIdx="0" presStyleCnt="1"/>
      <dgm:spPr/>
      <dgm:t>
        <a:bodyPr/>
        <a:lstStyle/>
        <a:p>
          <a:pPr rtl="1"/>
          <a:endParaRPr lang="ar-SA"/>
        </a:p>
      </dgm:t>
    </dgm:pt>
    <dgm:pt modelId="{9AB3155E-5F6F-3045-B467-442F06DBE5E3}" type="pres">
      <dgm:prSet presAssocID="{CC0A8D49-50AD-42F9-B27C-6D0BBDE5093E}" presName="descendantBox" presStyleCnt="0"/>
      <dgm:spPr/>
    </dgm:pt>
    <dgm:pt modelId="{26E069C5-B172-B84A-B8FB-68548CB4CF8C}" type="pres">
      <dgm:prSet presAssocID="{1CF10DAD-F0A7-42E8-A5C5-FD9FB2E0E0EE}" presName="childTextBox" presStyleLbl="fgAccFollowNode1" presStyleIdx="0" presStyleCnt="3">
        <dgm:presLayoutVars>
          <dgm:bulletEnabled val="1"/>
        </dgm:presLayoutVars>
      </dgm:prSet>
      <dgm:spPr/>
      <dgm:t>
        <a:bodyPr/>
        <a:lstStyle/>
        <a:p>
          <a:pPr rtl="1"/>
          <a:endParaRPr lang="ar-SA"/>
        </a:p>
      </dgm:t>
    </dgm:pt>
    <dgm:pt modelId="{B7AB3123-20DD-C944-8FBD-624C956C83F0}" type="pres">
      <dgm:prSet presAssocID="{BC843D43-4968-4D01-A531-958F10025AE3}" presName="childTextBox" presStyleLbl="fgAccFollowNode1" presStyleIdx="1" presStyleCnt="3">
        <dgm:presLayoutVars>
          <dgm:bulletEnabled val="1"/>
        </dgm:presLayoutVars>
      </dgm:prSet>
      <dgm:spPr/>
      <dgm:t>
        <a:bodyPr/>
        <a:lstStyle/>
        <a:p>
          <a:pPr rtl="1"/>
          <a:endParaRPr lang="ar-SA"/>
        </a:p>
      </dgm:t>
    </dgm:pt>
    <dgm:pt modelId="{F88589C1-5568-1246-9573-CDA022F54DFA}" type="pres">
      <dgm:prSet presAssocID="{DDF5B3CA-DC3B-4CD9-AB66-6E36AA2821CF}" presName="childTextBox" presStyleLbl="fgAccFollowNode1" presStyleIdx="2" presStyleCnt="3">
        <dgm:presLayoutVars>
          <dgm:bulletEnabled val="1"/>
        </dgm:presLayoutVars>
      </dgm:prSet>
      <dgm:spPr/>
      <dgm:t>
        <a:bodyPr/>
        <a:lstStyle/>
        <a:p>
          <a:pPr rtl="1"/>
          <a:endParaRPr lang="ar-SA"/>
        </a:p>
      </dgm:t>
    </dgm:pt>
  </dgm:ptLst>
  <dgm:cxnLst>
    <dgm:cxn modelId="{7545B6EF-6F0B-4A6A-AE8A-E2B3098A1073}" srcId="{6037B8DD-FDA4-40D9-B2EA-6D7FC3C5A47F}" destId="{CC0A8D49-50AD-42F9-B27C-6D0BBDE5093E}" srcOrd="0" destOrd="0" parTransId="{B97FC863-C0EC-4822-BB6F-47D5A01E161B}" sibTransId="{636ADAD3-E9FC-498D-A8DF-38A748F2A979}"/>
    <dgm:cxn modelId="{6C50054B-6359-43B6-ADC2-A1F2469634E3}" srcId="{CC0A8D49-50AD-42F9-B27C-6D0BBDE5093E}" destId="{DDF5B3CA-DC3B-4CD9-AB66-6E36AA2821CF}" srcOrd="2" destOrd="0" parTransId="{5E649205-B02E-4145-809F-1B1CEB6FDA99}" sibTransId="{74229305-01E6-4EB2-9AD3-82EE57119DE5}"/>
    <dgm:cxn modelId="{708F9497-1CA4-0F47-AC14-D242275713A4}" type="presOf" srcId="{6037B8DD-FDA4-40D9-B2EA-6D7FC3C5A47F}" destId="{EA35D71A-3DA5-7246-A0A4-9A430F420119}" srcOrd="0" destOrd="0" presId="urn:microsoft.com/office/officeart/2005/8/layout/process4"/>
    <dgm:cxn modelId="{A4461D50-BEB2-4338-9467-07D06FFE02CA}" srcId="{CC0A8D49-50AD-42F9-B27C-6D0BBDE5093E}" destId="{1CF10DAD-F0A7-42E8-A5C5-FD9FB2E0E0EE}" srcOrd="0" destOrd="0" parTransId="{EA734BA6-E5FE-4275-88A5-41D8A4638990}" sibTransId="{A152F72D-EC63-4C40-9259-4E9305032CC6}"/>
    <dgm:cxn modelId="{3BAA3C63-CA04-D44C-BEA3-B563A17F815D}" type="presOf" srcId="{CC0A8D49-50AD-42F9-B27C-6D0BBDE5093E}" destId="{83484513-0439-4E4A-9412-7A3A38A6FB76}" srcOrd="0" destOrd="0" presId="urn:microsoft.com/office/officeart/2005/8/layout/process4"/>
    <dgm:cxn modelId="{7C260555-905B-3241-B6D6-63E8DED5B746}" type="presOf" srcId="{1CF10DAD-F0A7-42E8-A5C5-FD9FB2E0E0EE}" destId="{26E069C5-B172-B84A-B8FB-68548CB4CF8C}" srcOrd="0" destOrd="0" presId="urn:microsoft.com/office/officeart/2005/8/layout/process4"/>
    <dgm:cxn modelId="{A5AADAA4-847B-0E4D-9CA3-6E137FE9961D}" type="presOf" srcId="{DDF5B3CA-DC3B-4CD9-AB66-6E36AA2821CF}" destId="{F88589C1-5568-1246-9573-CDA022F54DFA}" srcOrd="0" destOrd="0" presId="urn:microsoft.com/office/officeart/2005/8/layout/process4"/>
    <dgm:cxn modelId="{D82DD1A7-087A-314F-8734-1D5F39895B5B}" type="presOf" srcId="{CC0A8D49-50AD-42F9-B27C-6D0BBDE5093E}" destId="{2D7C0DE9-249B-374D-B29E-C1DC0498C489}" srcOrd="1" destOrd="0" presId="urn:microsoft.com/office/officeart/2005/8/layout/process4"/>
    <dgm:cxn modelId="{3DFF7600-874C-A849-9F8F-2D09A58AED07}" type="presOf" srcId="{BC843D43-4968-4D01-A531-958F10025AE3}" destId="{B7AB3123-20DD-C944-8FBD-624C956C83F0}" srcOrd="0" destOrd="0" presId="urn:microsoft.com/office/officeart/2005/8/layout/process4"/>
    <dgm:cxn modelId="{68AF0160-2C92-410B-AD60-C57365A553AA}" srcId="{CC0A8D49-50AD-42F9-B27C-6D0BBDE5093E}" destId="{BC843D43-4968-4D01-A531-958F10025AE3}" srcOrd="1" destOrd="0" parTransId="{5E8118CE-3715-4B08-BA3B-B4A8188C0D7A}" sibTransId="{9C54CAE5-45FB-4B35-9A85-1193AD19F608}"/>
    <dgm:cxn modelId="{A54B9ACE-BFE4-E146-BC02-11037A4C820F}" type="presParOf" srcId="{EA35D71A-3DA5-7246-A0A4-9A430F420119}" destId="{78E06E80-26C3-CA40-8F43-BF585213970D}" srcOrd="0" destOrd="0" presId="urn:microsoft.com/office/officeart/2005/8/layout/process4"/>
    <dgm:cxn modelId="{86D5E66D-CD44-5E49-A8C9-95EE18108C6E}" type="presParOf" srcId="{78E06E80-26C3-CA40-8F43-BF585213970D}" destId="{83484513-0439-4E4A-9412-7A3A38A6FB76}" srcOrd="0" destOrd="0" presId="urn:microsoft.com/office/officeart/2005/8/layout/process4"/>
    <dgm:cxn modelId="{E5505286-3FDB-2946-91FC-B2B9FFCF0DAD}" type="presParOf" srcId="{78E06E80-26C3-CA40-8F43-BF585213970D}" destId="{2D7C0DE9-249B-374D-B29E-C1DC0498C489}" srcOrd="1" destOrd="0" presId="urn:microsoft.com/office/officeart/2005/8/layout/process4"/>
    <dgm:cxn modelId="{61D6AC93-4F7D-144E-986A-D69EDA2B3F36}" type="presParOf" srcId="{78E06E80-26C3-CA40-8F43-BF585213970D}" destId="{9AB3155E-5F6F-3045-B467-442F06DBE5E3}" srcOrd="2" destOrd="0" presId="urn:microsoft.com/office/officeart/2005/8/layout/process4"/>
    <dgm:cxn modelId="{30BA970C-4305-2A4B-8AF1-EB82D6D1F08A}" type="presParOf" srcId="{9AB3155E-5F6F-3045-B467-442F06DBE5E3}" destId="{26E069C5-B172-B84A-B8FB-68548CB4CF8C}" srcOrd="0" destOrd="0" presId="urn:microsoft.com/office/officeart/2005/8/layout/process4"/>
    <dgm:cxn modelId="{CDF6884E-4EB4-8047-ACE5-78430BE47EAA}" type="presParOf" srcId="{9AB3155E-5F6F-3045-B467-442F06DBE5E3}" destId="{B7AB3123-20DD-C944-8FBD-624C956C83F0}" srcOrd="1" destOrd="0" presId="urn:microsoft.com/office/officeart/2005/8/layout/process4"/>
    <dgm:cxn modelId="{E5EEE31E-10A0-7A4D-9F8D-65A6FF7FEB08}" type="presParOf" srcId="{9AB3155E-5F6F-3045-B467-442F06DBE5E3}" destId="{F88589C1-5568-1246-9573-CDA022F54DF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507A8B-7AA7-4A26-A845-E6A924A26DF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70B4E7A-1F90-43CD-93A6-D5F1A14B5E08}">
      <dgm:prSet/>
      <dgm:spPr/>
      <dgm:t>
        <a:bodyPr/>
        <a:lstStyle/>
        <a:p>
          <a:r>
            <a:rPr lang="ar-SA"/>
            <a:t>أن هذه النطفة آيلة للتخلق، فيجب الحفاظ عليها، وتجنب إفسادها اعتباراً بمآلمها. </a:t>
          </a:r>
          <a:endParaRPr lang="en-US"/>
        </a:p>
      </dgm:t>
    </dgm:pt>
    <dgm:pt modelId="{C0360F44-DF40-4FB9-903A-90579B787447}" type="parTrans" cxnId="{B39C6C8F-FF96-4619-ACD0-5B481B751A87}">
      <dgm:prSet/>
      <dgm:spPr/>
      <dgm:t>
        <a:bodyPr/>
        <a:lstStyle/>
        <a:p>
          <a:endParaRPr lang="en-US"/>
        </a:p>
      </dgm:t>
    </dgm:pt>
    <dgm:pt modelId="{9177828B-DB43-4EE1-BCDB-C5C50D633414}" type="sibTrans" cxnId="{B39C6C8F-FF96-4619-ACD0-5B481B751A87}">
      <dgm:prSet/>
      <dgm:spPr/>
      <dgm:t>
        <a:bodyPr/>
        <a:lstStyle/>
        <a:p>
          <a:endParaRPr lang="en-US"/>
        </a:p>
      </dgm:t>
    </dgm:pt>
    <dgm:pt modelId="{9B4FDA04-6ED7-4CE2-BDB9-FBCFAE596C46}">
      <dgm:prSet/>
      <dgm:spPr/>
      <dgm:t>
        <a:bodyPr/>
        <a:lstStyle/>
        <a:p>
          <a:r>
            <a:rPr lang="ar-SA"/>
            <a:t>أن للجنين أهلية وجوب ناقصة تتضمن حقوقاً </a:t>
          </a:r>
          <a:endParaRPr lang="en-US"/>
        </a:p>
      </dgm:t>
    </dgm:pt>
    <dgm:pt modelId="{21EE99C8-FB85-40DD-A58A-62E29FD703AC}" type="parTrans" cxnId="{4BDE0B73-D0DB-4F2C-96C6-0C6E828FC16C}">
      <dgm:prSet/>
      <dgm:spPr/>
      <dgm:t>
        <a:bodyPr/>
        <a:lstStyle/>
        <a:p>
          <a:endParaRPr lang="en-US"/>
        </a:p>
      </dgm:t>
    </dgm:pt>
    <dgm:pt modelId="{875FC54D-DFB2-4B15-9C19-22C5B0084152}" type="sibTrans" cxnId="{4BDE0B73-D0DB-4F2C-96C6-0C6E828FC16C}">
      <dgm:prSet/>
      <dgm:spPr/>
      <dgm:t>
        <a:bodyPr/>
        <a:lstStyle/>
        <a:p>
          <a:endParaRPr lang="en-US"/>
        </a:p>
      </dgm:t>
    </dgm:pt>
    <dgm:pt modelId="{0D148129-F9F9-42C8-AFE7-A063A4DFAA00}">
      <dgm:prSet/>
      <dgm:spPr/>
      <dgm:t>
        <a:bodyPr/>
        <a:lstStyle/>
        <a:p>
          <a:r>
            <a:rPr lang="ar-SA"/>
            <a:t>أن الشريعة دعت للمحافظة على الجنين. </a:t>
          </a:r>
          <a:endParaRPr lang="en-US"/>
        </a:p>
      </dgm:t>
    </dgm:pt>
    <dgm:pt modelId="{AD519905-262E-4DAC-B2B0-993887544C20}" type="parTrans" cxnId="{4A59FFBF-1AAB-4736-BC5A-A8B30A21F206}">
      <dgm:prSet/>
      <dgm:spPr/>
      <dgm:t>
        <a:bodyPr/>
        <a:lstStyle/>
        <a:p>
          <a:endParaRPr lang="en-US"/>
        </a:p>
      </dgm:t>
    </dgm:pt>
    <dgm:pt modelId="{DC645E11-0411-45E0-930E-DFCB95F3647F}" type="sibTrans" cxnId="{4A59FFBF-1AAB-4736-BC5A-A8B30A21F206}">
      <dgm:prSet/>
      <dgm:spPr/>
      <dgm:t>
        <a:bodyPr/>
        <a:lstStyle/>
        <a:p>
          <a:endParaRPr lang="en-US"/>
        </a:p>
      </dgm:t>
    </dgm:pt>
    <dgm:pt modelId="{AFF7B9E1-A239-2F48-B18C-C2D852247030}" type="pres">
      <dgm:prSet presAssocID="{80507A8B-7AA7-4A26-A845-E6A924A26DFE}" presName="diagram" presStyleCnt="0">
        <dgm:presLayoutVars>
          <dgm:dir/>
          <dgm:resizeHandles val="exact"/>
        </dgm:presLayoutVars>
      </dgm:prSet>
      <dgm:spPr/>
      <dgm:t>
        <a:bodyPr/>
        <a:lstStyle/>
        <a:p>
          <a:pPr rtl="1"/>
          <a:endParaRPr lang="ar-SA"/>
        </a:p>
      </dgm:t>
    </dgm:pt>
    <dgm:pt modelId="{E86EE708-629A-7A49-AA9E-DD04069D73AB}" type="pres">
      <dgm:prSet presAssocID="{B70B4E7A-1F90-43CD-93A6-D5F1A14B5E08}" presName="node" presStyleLbl="node1" presStyleIdx="0" presStyleCnt="3">
        <dgm:presLayoutVars>
          <dgm:bulletEnabled val="1"/>
        </dgm:presLayoutVars>
      </dgm:prSet>
      <dgm:spPr/>
      <dgm:t>
        <a:bodyPr/>
        <a:lstStyle/>
        <a:p>
          <a:pPr rtl="1"/>
          <a:endParaRPr lang="ar-SA"/>
        </a:p>
      </dgm:t>
    </dgm:pt>
    <dgm:pt modelId="{730CAEBD-8299-5D45-B751-410D473CFCD4}" type="pres">
      <dgm:prSet presAssocID="{9177828B-DB43-4EE1-BCDB-C5C50D633414}" presName="sibTrans" presStyleCnt="0"/>
      <dgm:spPr/>
    </dgm:pt>
    <dgm:pt modelId="{B867E375-7229-D64E-8679-47C7E6527159}" type="pres">
      <dgm:prSet presAssocID="{9B4FDA04-6ED7-4CE2-BDB9-FBCFAE596C46}" presName="node" presStyleLbl="node1" presStyleIdx="1" presStyleCnt="3">
        <dgm:presLayoutVars>
          <dgm:bulletEnabled val="1"/>
        </dgm:presLayoutVars>
      </dgm:prSet>
      <dgm:spPr/>
      <dgm:t>
        <a:bodyPr/>
        <a:lstStyle/>
        <a:p>
          <a:pPr rtl="1"/>
          <a:endParaRPr lang="ar-SA"/>
        </a:p>
      </dgm:t>
    </dgm:pt>
    <dgm:pt modelId="{F2643D94-E95E-FB43-9B47-B056D8F6D8F2}" type="pres">
      <dgm:prSet presAssocID="{875FC54D-DFB2-4B15-9C19-22C5B0084152}" presName="sibTrans" presStyleCnt="0"/>
      <dgm:spPr/>
    </dgm:pt>
    <dgm:pt modelId="{FCDEEAA4-5E9C-CB44-91D0-C7CDDEFA9C30}" type="pres">
      <dgm:prSet presAssocID="{0D148129-F9F9-42C8-AFE7-A063A4DFAA00}" presName="node" presStyleLbl="node1" presStyleIdx="2" presStyleCnt="3">
        <dgm:presLayoutVars>
          <dgm:bulletEnabled val="1"/>
        </dgm:presLayoutVars>
      </dgm:prSet>
      <dgm:spPr/>
      <dgm:t>
        <a:bodyPr/>
        <a:lstStyle/>
        <a:p>
          <a:pPr rtl="1"/>
          <a:endParaRPr lang="ar-SA"/>
        </a:p>
      </dgm:t>
    </dgm:pt>
  </dgm:ptLst>
  <dgm:cxnLst>
    <dgm:cxn modelId="{4A59FFBF-1AAB-4736-BC5A-A8B30A21F206}" srcId="{80507A8B-7AA7-4A26-A845-E6A924A26DFE}" destId="{0D148129-F9F9-42C8-AFE7-A063A4DFAA00}" srcOrd="2" destOrd="0" parTransId="{AD519905-262E-4DAC-B2B0-993887544C20}" sibTransId="{DC645E11-0411-45E0-930E-DFCB95F3647F}"/>
    <dgm:cxn modelId="{C45179F3-E40B-CC42-BD76-20DFD2EABC88}" type="presOf" srcId="{0D148129-F9F9-42C8-AFE7-A063A4DFAA00}" destId="{FCDEEAA4-5E9C-CB44-91D0-C7CDDEFA9C30}" srcOrd="0" destOrd="0" presId="urn:microsoft.com/office/officeart/2005/8/layout/default"/>
    <dgm:cxn modelId="{91CD289A-D42E-5342-8843-907E29982CA9}" type="presOf" srcId="{80507A8B-7AA7-4A26-A845-E6A924A26DFE}" destId="{AFF7B9E1-A239-2F48-B18C-C2D852247030}" srcOrd="0" destOrd="0" presId="urn:microsoft.com/office/officeart/2005/8/layout/default"/>
    <dgm:cxn modelId="{B39C6C8F-FF96-4619-ACD0-5B481B751A87}" srcId="{80507A8B-7AA7-4A26-A845-E6A924A26DFE}" destId="{B70B4E7A-1F90-43CD-93A6-D5F1A14B5E08}" srcOrd="0" destOrd="0" parTransId="{C0360F44-DF40-4FB9-903A-90579B787447}" sibTransId="{9177828B-DB43-4EE1-BCDB-C5C50D633414}"/>
    <dgm:cxn modelId="{80934337-04E8-3645-8645-97B2463D0AE2}" type="presOf" srcId="{9B4FDA04-6ED7-4CE2-BDB9-FBCFAE596C46}" destId="{B867E375-7229-D64E-8679-47C7E6527159}" srcOrd="0" destOrd="0" presId="urn:microsoft.com/office/officeart/2005/8/layout/default"/>
    <dgm:cxn modelId="{D87588D7-784B-9944-9941-7498246366FE}" type="presOf" srcId="{B70B4E7A-1F90-43CD-93A6-D5F1A14B5E08}" destId="{E86EE708-629A-7A49-AA9E-DD04069D73AB}" srcOrd="0" destOrd="0" presId="urn:microsoft.com/office/officeart/2005/8/layout/default"/>
    <dgm:cxn modelId="{4BDE0B73-D0DB-4F2C-96C6-0C6E828FC16C}" srcId="{80507A8B-7AA7-4A26-A845-E6A924A26DFE}" destId="{9B4FDA04-6ED7-4CE2-BDB9-FBCFAE596C46}" srcOrd="1" destOrd="0" parTransId="{21EE99C8-FB85-40DD-A58A-62E29FD703AC}" sibTransId="{875FC54D-DFB2-4B15-9C19-22C5B0084152}"/>
    <dgm:cxn modelId="{F481B069-10A2-5B49-BAC2-394C581C5ECC}" type="presParOf" srcId="{AFF7B9E1-A239-2F48-B18C-C2D852247030}" destId="{E86EE708-629A-7A49-AA9E-DD04069D73AB}" srcOrd="0" destOrd="0" presId="urn:microsoft.com/office/officeart/2005/8/layout/default"/>
    <dgm:cxn modelId="{0FCA829F-34A9-434C-B782-04B31DB7EC01}" type="presParOf" srcId="{AFF7B9E1-A239-2F48-B18C-C2D852247030}" destId="{730CAEBD-8299-5D45-B751-410D473CFCD4}" srcOrd="1" destOrd="0" presId="urn:microsoft.com/office/officeart/2005/8/layout/default"/>
    <dgm:cxn modelId="{F99776B2-56F6-2F42-836A-8311F104021C}" type="presParOf" srcId="{AFF7B9E1-A239-2F48-B18C-C2D852247030}" destId="{B867E375-7229-D64E-8679-47C7E6527159}" srcOrd="2" destOrd="0" presId="urn:microsoft.com/office/officeart/2005/8/layout/default"/>
    <dgm:cxn modelId="{E9602264-2EA9-4943-912D-B590F38117E2}" type="presParOf" srcId="{AFF7B9E1-A239-2F48-B18C-C2D852247030}" destId="{F2643D94-E95E-FB43-9B47-B056D8F6D8F2}" srcOrd="3" destOrd="0" presId="urn:microsoft.com/office/officeart/2005/8/layout/default"/>
    <dgm:cxn modelId="{4AC6F101-DCA0-4041-A312-0CEE2E202ABB}" type="presParOf" srcId="{AFF7B9E1-A239-2F48-B18C-C2D852247030}" destId="{FCDEEAA4-5E9C-CB44-91D0-C7CDDEFA9C3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71E907-EABA-4E7C-9659-CC64E385FB1E}" type="doc">
      <dgm:prSet loTypeId="urn:microsoft.com/office/officeart/2005/8/layout/bProcess4" loCatId="process" qsTypeId="urn:microsoft.com/office/officeart/2005/8/quickstyle/simple1" qsCatId="simple" csTypeId="urn:microsoft.com/office/officeart/2005/8/colors/colorful2" csCatId="colorful"/>
      <dgm:spPr/>
      <dgm:t>
        <a:bodyPr/>
        <a:lstStyle/>
        <a:p>
          <a:endParaRPr lang="en-US"/>
        </a:p>
      </dgm:t>
    </dgm:pt>
    <dgm:pt modelId="{66B93FCF-7C59-43D4-AEAD-3053EC0D040D}">
      <dgm:prSet/>
      <dgm:spPr/>
      <dgm:t>
        <a:bodyPr/>
        <a:lstStyle/>
        <a:p>
          <a:r>
            <a:rPr lang="ar-SA"/>
            <a:t>الطرائق الشرعية </a:t>
          </a:r>
          <a:endParaRPr lang="en-US"/>
        </a:p>
      </dgm:t>
    </dgm:pt>
    <dgm:pt modelId="{6CF082DC-F5D3-4079-B707-3ACF2F83C1EE}" type="parTrans" cxnId="{267D973A-5C48-47AC-95DE-DC30B3C2277D}">
      <dgm:prSet/>
      <dgm:spPr/>
      <dgm:t>
        <a:bodyPr/>
        <a:lstStyle/>
        <a:p>
          <a:endParaRPr lang="en-US"/>
        </a:p>
      </dgm:t>
    </dgm:pt>
    <dgm:pt modelId="{7DE77976-5CE6-4E0B-A460-AE5980A13A6F}" type="sibTrans" cxnId="{267D973A-5C48-47AC-95DE-DC30B3C2277D}">
      <dgm:prSet/>
      <dgm:spPr/>
      <dgm:t>
        <a:bodyPr/>
        <a:lstStyle/>
        <a:p>
          <a:endParaRPr lang="en-US"/>
        </a:p>
      </dgm:t>
    </dgm:pt>
    <dgm:pt modelId="{BB5921B9-EF54-456B-A3C1-F9B6B7AB96E0}">
      <dgm:prSet/>
      <dgm:spPr/>
      <dgm:t>
        <a:bodyPr/>
        <a:lstStyle/>
        <a:p>
          <a:r>
            <a:rPr lang="ar-SA"/>
            <a:t>الطرائق البدعية</a:t>
          </a:r>
          <a:endParaRPr lang="en-US"/>
        </a:p>
      </dgm:t>
    </dgm:pt>
    <dgm:pt modelId="{22426CA0-B76C-4CB4-AC6B-C32975796D43}" type="parTrans" cxnId="{F1B55C39-0F93-4FB8-87E6-10AE393291AF}">
      <dgm:prSet/>
      <dgm:spPr/>
      <dgm:t>
        <a:bodyPr/>
        <a:lstStyle/>
        <a:p>
          <a:endParaRPr lang="en-US"/>
        </a:p>
      </dgm:t>
    </dgm:pt>
    <dgm:pt modelId="{3EBC9E0E-DB5F-47F6-A32B-41EB032A27C3}" type="sibTrans" cxnId="{F1B55C39-0F93-4FB8-87E6-10AE393291AF}">
      <dgm:prSet/>
      <dgm:spPr/>
      <dgm:t>
        <a:bodyPr/>
        <a:lstStyle/>
        <a:p>
          <a:endParaRPr lang="en-US"/>
        </a:p>
      </dgm:t>
    </dgm:pt>
    <dgm:pt modelId="{FDB6C916-5D28-410D-A5A5-B8DF856D7125}">
      <dgm:prSet/>
      <dgm:spPr/>
      <dgm:t>
        <a:bodyPr/>
        <a:lstStyle/>
        <a:p>
          <a:r>
            <a:rPr lang="ar-SA"/>
            <a:t>الطرائق الطبيعية </a:t>
          </a:r>
          <a:endParaRPr lang="en-US"/>
        </a:p>
      </dgm:t>
    </dgm:pt>
    <dgm:pt modelId="{379D5454-B200-4FC4-889D-52ADA0E2C9A4}" type="parTrans" cxnId="{C6F1547F-118A-4477-A94A-2884D53186FB}">
      <dgm:prSet/>
      <dgm:spPr/>
      <dgm:t>
        <a:bodyPr/>
        <a:lstStyle/>
        <a:p>
          <a:endParaRPr lang="en-US"/>
        </a:p>
      </dgm:t>
    </dgm:pt>
    <dgm:pt modelId="{830F6E9A-1F1B-4420-BD53-0FC6995E6DD7}" type="sibTrans" cxnId="{C6F1547F-118A-4477-A94A-2884D53186FB}">
      <dgm:prSet/>
      <dgm:spPr/>
      <dgm:t>
        <a:bodyPr/>
        <a:lstStyle/>
        <a:p>
          <a:endParaRPr lang="en-US"/>
        </a:p>
      </dgm:t>
    </dgm:pt>
    <dgm:pt modelId="{A8EEBA63-FAC1-D94B-8A26-39693DE82BA0}" type="pres">
      <dgm:prSet presAssocID="{1F71E907-EABA-4E7C-9659-CC64E385FB1E}" presName="Name0" presStyleCnt="0">
        <dgm:presLayoutVars>
          <dgm:dir/>
          <dgm:resizeHandles/>
        </dgm:presLayoutVars>
      </dgm:prSet>
      <dgm:spPr/>
      <dgm:t>
        <a:bodyPr/>
        <a:lstStyle/>
        <a:p>
          <a:pPr rtl="1"/>
          <a:endParaRPr lang="ar-SA"/>
        </a:p>
      </dgm:t>
    </dgm:pt>
    <dgm:pt modelId="{AE81D9DA-5934-9441-8BB1-A94B159A158F}" type="pres">
      <dgm:prSet presAssocID="{66B93FCF-7C59-43D4-AEAD-3053EC0D040D}" presName="compNode" presStyleCnt="0"/>
      <dgm:spPr/>
    </dgm:pt>
    <dgm:pt modelId="{C5F9BE68-274F-1346-8D2A-59144B5940E1}" type="pres">
      <dgm:prSet presAssocID="{66B93FCF-7C59-43D4-AEAD-3053EC0D040D}" presName="dummyConnPt" presStyleCnt="0"/>
      <dgm:spPr/>
    </dgm:pt>
    <dgm:pt modelId="{A73B7D75-5D35-DA47-AE7B-327C738707C4}" type="pres">
      <dgm:prSet presAssocID="{66B93FCF-7C59-43D4-AEAD-3053EC0D040D}" presName="node" presStyleLbl="node1" presStyleIdx="0" presStyleCnt="3">
        <dgm:presLayoutVars>
          <dgm:bulletEnabled val="1"/>
        </dgm:presLayoutVars>
      </dgm:prSet>
      <dgm:spPr/>
      <dgm:t>
        <a:bodyPr/>
        <a:lstStyle/>
        <a:p>
          <a:pPr rtl="1"/>
          <a:endParaRPr lang="ar-SA"/>
        </a:p>
      </dgm:t>
    </dgm:pt>
    <dgm:pt modelId="{0D9DD445-86B7-1845-BE63-FB4DCF4639B9}" type="pres">
      <dgm:prSet presAssocID="{7DE77976-5CE6-4E0B-A460-AE5980A13A6F}" presName="sibTrans" presStyleLbl="bgSibTrans2D1" presStyleIdx="0" presStyleCnt="2"/>
      <dgm:spPr/>
      <dgm:t>
        <a:bodyPr/>
        <a:lstStyle/>
        <a:p>
          <a:pPr rtl="1"/>
          <a:endParaRPr lang="ar-SA"/>
        </a:p>
      </dgm:t>
    </dgm:pt>
    <dgm:pt modelId="{6E98F36B-3F37-814D-9178-BBEBF1AA7B51}" type="pres">
      <dgm:prSet presAssocID="{BB5921B9-EF54-456B-A3C1-F9B6B7AB96E0}" presName="compNode" presStyleCnt="0"/>
      <dgm:spPr/>
    </dgm:pt>
    <dgm:pt modelId="{2341A1CC-B3EF-7642-B9FF-A10F394D76DE}" type="pres">
      <dgm:prSet presAssocID="{BB5921B9-EF54-456B-A3C1-F9B6B7AB96E0}" presName="dummyConnPt" presStyleCnt="0"/>
      <dgm:spPr/>
    </dgm:pt>
    <dgm:pt modelId="{1B7B6677-7A30-104A-8C56-4C7EA1EC688F}" type="pres">
      <dgm:prSet presAssocID="{BB5921B9-EF54-456B-A3C1-F9B6B7AB96E0}" presName="node" presStyleLbl="node1" presStyleIdx="1" presStyleCnt="3">
        <dgm:presLayoutVars>
          <dgm:bulletEnabled val="1"/>
        </dgm:presLayoutVars>
      </dgm:prSet>
      <dgm:spPr/>
      <dgm:t>
        <a:bodyPr/>
        <a:lstStyle/>
        <a:p>
          <a:pPr rtl="1"/>
          <a:endParaRPr lang="ar-SA"/>
        </a:p>
      </dgm:t>
    </dgm:pt>
    <dgm:pt modelId="{603D8FC1-D049-964E-9193-9DC69C226E5B}" type="pres">
      <dgm:prSet presAssocID="{3EBC9E0E-DB5F-47F6-A32B-41EB032A27C3}" presName="sibTrans" presStyleLbl="bgSibTrans2D1" presStyleIdx="1" presStyleCnt="2"/>
      <dgm:spPr/>
      <dgm:t>
        <a:bodyPr/>
        <a:lstStyle/>
        <a:p>
          <a:pPr rtl="1"/>
          <a:endParaRPr lang="ar-SA"/>
        </a:p>
      </dgm:t>
    </dgm:pt>
    <dgm:pt modelId="{3F50B70A-ED32-6A48-8F72-DD34BE2AD873}" type="pres">
      <dgm:prSet presAssocID="{FDB6C916-5D28-410D-A5A5-B8DF856D7125}" presName="compNode" presStyleCnt="0"/>
      <dgm:spPr/>
    </dgm:pt>
    <dgm:pt modelId="{1AF0AFBB-A6F1-954A-998B-A8FD38E3534D}" type="pres">
      <dgm:prSet presAssocID="{FDB6C916-5D28-410D-A5A5-B8DF856D7125}" presName="dummyConnPt" presStyleCnt="0"/>
      <dgm:spPr/>
    </dgm:pt>
    <dgm:pt modelId="{F1E2762D-3CAF-3B44-A468-9143D4C205C3}" type="pres">
      <dgm:prSet presAssocID="{FDB6C916-5D28-410D-A5A5-B8DF856D7125}" presName="node" presStyleLbl="node1" presStyleIdx="2" presStyleCnt="3">
        <dgm:presLayoutVars>
          <dgm:bulletEnabled val="1"/>
        </dgm:presLayoutVars>
      </dgm:prSet>
      <dgm:spPr/>
      <dgm:t>
        <a:bodyPr/>
        <a:lstStyle/>
        <a:p>
          <a:pPr rtl="1"/>
          <a:endParaRPr lang="ar-SA"/>
        </a:p>
      </dgm:t>
    </dgm:pt>
  </dgm:ptLst>
  <dgm:cxnLst>
    <dgm:cxn modelId="{72B5A5D9-99E5-634A-B764-BCFA9628F01C}" type="presOf" srcId="{FDB6C916-5D28-410D-A5A5-B8DF856D7125}" destId="{F1E2762D-3CAF-3B44-A468-9143D4C205C3}" srcOrd="0" destOrd="0" presId="urn:microsoft.com/office/officeart/2005/8/layout/bProcess4"/>
    <dgm:cxn modelId="{F1B55C39-0F93-4FB8-87E6-10AE393291AF}" srcId="{1F71E907-EABA-4E7C-9659-CC64E385FB1E}" destId="{BB5921B9-EF54-456B-A3C1-F9B6B7AB96E0}" srcOrd="1" destOrd="0" parTransId="{22426CA0-B76C-4CB4-AC6B-C32975796D43}" sibTransId="{3EBC9E0E-DB5F-47F6-A32B-41EB032A27C3}"/>
    <dgm:cxn modelId="{BE2FD1F9-C71B-9E47-963A-F473E71D6616}" type="presOf" srcId="{7DE77976-5CE6-4E0B-A460-AE5980A13A6F}" destId="{0D9DD445-86B7-1845-BE63-FB4DCF4639B9}" srcOrd="0" destOrd="0" presId="urn:microsoft.com/office/officeart/2005/8/layout/bProcess4"/>
    <dgm:cxn modelId="{C97FC3FF-F296-F045-9D89-03590E2DC245}" type="presOf" srcId="{BB5921B9-EF54-456B-A3C1-F9B6B7AB96E0}" destId="{1B7B6677-7A30-104A-8C56-4C7EA1EC688F}" srcOrd="0" destOrd="0" presId="urn:microsoft.com/office/officeart/2005/8/layout/bProcess4"/>
    <dgm:cxn modelId="{CFF28BAC-387C-FE49-809F-3151E44A06C8}" type="presOf" srcId="{3EBC9E0E-DB5F-47F6-A32B-41EB032A27C3}" destId="{603D8FC1-D049-964E-9193-9DC69C226E5B}" srcOrd="0" destOrd="0" presId="urn:microsoft.com/office/officeart/2005/8/layout/bProcess4"/>
    <dgm:cxn modelId="{C6F1547F-118A-4477-A94A-2884D53186FB}" srcId="{1F71E907-EABA-4E7C-9659-CC64E385FB1E}" destId="{FDB6C916-5D28-410D-A5A5-B8DF856D7125}" srcOrd="2" destOrd="0" parTransId="{379D5454-B200-4FC4-889D-52ADA0E2C9A4}" sibTransId="{830F6E9A-1F1B-4420-BD53-0FC6995E6DD7}"/>
    <dgm:cxn modelId="{9B235BF5-BFD9-EF47-88D3-401FF26A48B1}" type="presOf" srcId="{1F71E907-EABA-4E7C-9659-CC64E385FB1E}" destId="{A8EEBA63-FAC1-D94B-8A26-39693DE82BA0}" srcOrd="0" destOrd="0" presId="urn:microsoft.com/office/officeart/2005/8/layout/bProcess4"/>
    <dgm:cxn modelId="{267D973A-5C48-47AC-95DE-DC30B3C2277D}" srcId="{1F71E907-EABA-4E7C-9659-CC64E385FB1E}" destId="{66B93FCF-7C59-43D4-AEAD-3053EC0D040D}" srcOrd="0" destOrd="0" parTransId="{6CF082DC-F5D3-4079-B707-3ACF2F83C1EE}" sibTransId="{7DE77976-5CE6-4E0B-A460-AE5980A13A6F}"/>
    <dgm:cxn modelId="{B41B7B1B-2429-4B4D-BB6F-9C52319D8F2B}" type="presOf" srcId="{66B93FCF-7C59-43D4-AEAD-3053EC0D040D}" destId="{A73B7D75-5D35-DA47-AE7B-327C738707C4}" srcOrd="0" destOrd="0" presId="urn:microsoft.com/office/officeart/2005/8/layout/bProcess4"/>
    <dgm:cxn modelId="{809C5E92-D407-C147-833A-D7E0B13E8F09}" type="presParOf" srcId="{A8EEBA63-FAC1-D94B-8A26-39693DE82BA0}" destId="{AE81D9DA-5934-9441-8BB1-A94B159A158F}" srcOrd="0" destOrd="0" presId="urn:microsoft.com/office/officeart/2005/8/layout/bProcess4"/>
    <dgm:cxn modelId="{385CA215-7AFD-5E4F-9750-5BE44EBB31B0}" type="presParOf" srcId="{AE81D9DA-5934-9441-8BB1-A94B159A158F}" destId="{C5F9BE68-274F-1346-8D2A-59144B5940E1}" srcOrd="0" destOrd="0" presId="urn:microsoft.com/office/officeart/2005/8/layout/bProcess4"/>
    <dgm:cxn modelId="{D2758E4A-A7AA-9C45-B00D-86E59814063D}" type="presParOf" srcId="{AE81D9DA-5934-9441-8BB1-A94B159A158F}" destId="{A73B7D75-5D35-DA47-AE7B-327C738707C4}" srcOrd="1" destOrd="0" presId="urn:microsoft.com/office/officeart/2005/8/layout/bProcess4"/>
    <dgm:cxn modelId="{57295A0E-D3D1-024D-A93D-0C72F82D0CE4}" type="presParOf" srcId="{A8EEBA63-FAC1-D94B-8A26-39693DE82BA0}" destId="{0D9DD445-86B7-1845-BE63-FB4DCF4639B9}" srcOrd="1" destOrd="0" presId="urn:microsoft.com/office/officeart/2005/8/layout/bProcess4"/>
    <dgm:cxn modelId="{9C05580E-8D58-4146-A2C4-EB2F54C23067}" type="presParOf" srcId="{A8EEBA63-FAC1-D94B-8A26-39693DE82BA0}" destId="{6E98F36B-3F37-814D-9178-BBEBF1AA7B51}" srcOrd="2" destOrd="0" presId="urn:microsoft.com/office/officeart/2005/8/layout/bProcess4"/>
    <dgm:cxn modelId="{57B1B925-3A72-954B-8075-6302479849F8}" type="presParOf" srcId="{6E98F36B-3F37-814D-9178-BBEBF1AA7B51}" destId="{2341A1CC-B3EF-7642-B9FF-A10F394D76DE}" srcOrd="0" destOrd="0" presId="urn:microsoft.com/office/officeart/2005/8/layout/bProcess4"/>
    <dgm:cxn modelId="{0472E0E0-4D19-7745-B2DF-2B99980B2224}" type="presParOf" srcId="{6E98F36B-3F37-814D-9178-BBEBF1AA7B51}" destId="{1B7B6677-7A30-104A-8C56-4C7EA1EC688F}" srcOrd="1" destOrd="0" presId="urn:microsoft.com/office/officeart/2005/8/layout/bProcess4"/>
    <dgm:cxn modelId="{FF0F89AE-3552-804E-A0B2-675EB90CC9FF}" type="presParOf" srcId="{A8EEBA63-FAC1-D94B-8A26-39693DE82BA0}" destId="{603D8FC1-D049-964E-9193-9DC69C226E5B}" srcOrd="3" destOrd="0" presId="urn:microsoft.com/office/officeart/2005/8/layout/bProcess4"/>
    <dgm:cxn modelId="{42613DB1-868D-094D-9434-0E60D56B8CB5}" type="presParOf" srcId="{A8EEBA63-FAC1-D94B-8A26-39693DE82BA0}" destId="{3F50B70A-ED32-6A48-8F72-DD34BE2AD873}" srcOrd="4" destOrd="0" presId="urn:microsoft.com/office/officeart/2005/8/layout/bProcess4"/>
    <dgm:cxn modelId="{72714A79-F745-FC48-AE47-DCE33DF47CE5}" type="presParOf" srcId="{3F50B70A-ED32-6A48-8F72-DD34BE2AD873}" destId="{1AF0AFBB-A6F1-954A-998B-A8FD38E3534D}" srcOrd="0" destOrd="0" presId="urn:microsoft.com/office/officeart/2005/8/layout/bProcess4"/>
    <dgm:cxn modelId="{DC985196-86BE-AF46-A9D3-0D5F61D893A7}" type="presParOf" srcId="{3F50B70A-ED32-6A48-8F72-DD34BE2AD873}" destId="{F1E2762D-3CAF-3B44-A468-9143D4C205C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E778E-2964-9643-B3B9-79808BB7F9EA}">
      <dsp:nvSpPr>
        <dsp:cNvPr id="0" name=""/>
        <dsp:cNvSpPr/>
      </dsp:nvSpPr>
      <dsp:spPr>
        <a:xfrm>
          <a:off x="0" y="4194433"/>
          <a:ext cx="6269038" cy="137670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ar-SA" sz="2500" kern="1200"/>
            <a:t>حكمة: يتفق العلماء على انه لا يجوز استعمال شيء من الوسائل التي من شأنها منع الحمل. </a:t>
          </a:r>
          <a:endParaRPr lang="en-US" sz="2500" kern="1200"/>
        </a:p>
      </dsp:txBody>
      <dsp:txXfrm>
        <a:off x="0" y="4194433"/>
        <a:ext cx="6269038" cy="1376706"/>
      </dsp:txXfrm>
    </dsp:sp>
    <dsp:sp modelId="{B3E0A2EC-E54F-7147-A003-128518F1C2FD}">
      <dsp:nvSpPr>
        <dsp:cNvPr id="0" name=""/>
        <dsp:cNvSpPr/>
      </dsp:nvSpPr>
      <dsp:spPr>
        <a:xfrm rot="10800000">
          <a:off x="0" y="2097709"/>
          <a:ext cx="6269038" cy="2117374"/>
        </a:xfrm>
        <a:prstGeom prst="upArrowCallou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ar-SA" sz="2500" kern="1200"/>
            <a:t>تعريفة: يقصد بمنع الحمل (( التعقيم الدائم)): القضاء على أسباب الحمل نهائيا، بحيث لا يكون في مقدور الزوجين تحصيله. </a:t>
          </a:r>
          <a:endParaRPr lang="en-US" sz="2500" kern="1200"/>
        </a:p>
      </dsp:txBody>
      <dsp:txXfrm rot="10800000">
        <a:off x="0" y="2097709"/>
        <a:ext cx="6269038" cy="1375806"/>
      </dsp:txXfrm>
    </dsp:sp>
    <dsp:sp modelId="{43A89D42-67C8-5B45-B3C1-106DC81426B6}">
      <dsp:nvSpPr>
        <dsp:cNvPr id="0" name=""/>
        <dsp:cNvSpPr/>
      </dsp:nvSpPr>
      <dsp:spPr>
        <a:xfrm rot="10800000">
          <a:off x="0" y="984"/>
          <a:ext cx="6269038" cy="2117374"/>
        </a:xfrm>
        <a:prstGeom prst="upArrowCallou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ar-SA" sz="2500" kern="1200"/>
            <a:t>أولاً: حكم منع الحمل </a:t>
          </a:r>
          <a:endParaRPr lang="en-US" sz="2500" kern="1200"/>
        </a:p>
      </dsp:txBody>
      <dsp:txXfrm rot="10800000">
        <a:off x="0" y="984"/>
        <a:ext cx="6269038" cy="1375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A22D4-2A10-6744-8A44-E77143B795F5}">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F5065B-6EEF-2744-9788-A8A56A1216E4}">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ar-SA" sz="4100" kern="1200"/>
            <a:t>منع الإنجاب نهائيًّا يدخل تحت ما يعد تغييراً لخلق الله</a:t>
          </a:r>
          <a:endParaRPr lang="en-US" sz="4100" kern="1200"/>
        </a:p>
      </dsp:txBody>
      <dsp:txXfrm>
        <a:off x="678914" y="525899"/>
        <a:ext cx="4067491" cy="2525499"/>
      </dsp:txXfrm>
    </dsp:sp>
    <dsp:sp modelId="{0F622223-4628-104D-9F14-E78538DF9F00}">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A78F66-4AE4-C74F-91D5-179D883B3C4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ar-SA" sz="4100" kern="1200"/>
            <a:t>منع الحمل يتعارض مع التناسل الذي هو مقصد الشريعة من الزواج </a:t>
          </a:r>
          <a:endParaRPr lang="en-US" sz="41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25739-5C44-9840-BD20-BFAFD03C396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58E58-6947-9249-A5D3-08CFD9C9E5F4}">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ar-SA" sz="2800" kern="1200"/>
            <a:t>تعريفه: تنظيم الحمل هو: أن يتخذ الزوجان باختيارهما الوسائل التي يريانها كفيلة بتباعد فترات الحمل، أو وقفه لمده معينة من الزمان يتفقان عليها. </a:t>
          </a:r>
          <a:endParaRPr lang="en-US" sz="2800" kern="1200"/>
        </a:p>
      </dsp:txBody>
      <dsp:txXfrm>
        <a:off x="0" y="0"/>
        <a:ext cx="6492875" cy="2552700"/>
      </dsp:txXfrm>
    </dsp:sp>
    <dsp:sp modelId="{AB6FB089-B69D-7C4F-A41E-B4D6F2D226C2}">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A9938-9604-FC47-B504-8D6BCCE2D6B3}">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ar-SA" sz="2800" kern="1200"/>
            <a:t>حكمة: إذا كان تنظيم الحمل لحاجة فإنه لا مانع حينئذ من تأخير الحمل ؛ عملا بما جاء في الأحاديث الصحيحة، وما روي عن جمع من الصحابة  رضي الله عنهم من جواز العزل، وتمشياً مع ما صرح به بعض الفقهاء من جواز شرب الدواء لإلقاء النطفة قبل الأربعين ، بل قد يتعين منع الحمل في حالة ثبوت الضرورة المحققة. </a:t>
          </a:r>
          <a:endParaRPr lang="en-US" sz="2800" kern="1200"/>
        </a:p>
      </dsp:txBody>
      <dsp:txXfrm>
        <a:off x="0" y="2552700"/>
        <a:ext cx="6492875" cy="2552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17C0A-A0F7-964B-B931-010E9EC899FF}">
      <dsp:nvSpPr>
        <dsp:cNvPr id="0" name=""/>
        <dsp:cNvSpPr/>
      </dsp:nvSpPr>
      <dsp:spPr>
        <a:xfrm>
          <a:off x="2143" y="1072204"/>
          <a:ext cx="1700212" cy="23802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2555" tIns="330200" rIns="132555" bIns="330200" numCol="1" spcCol="1270" anchor="t" anchorCtr="0">
          <a:noAutofit/>
        </a:bodyPr>
        <a:lstStyle/>
        <a:p>
          <a:pPr lvl="0" algn="l" defTabSz="711200">
            <a:lnSpc>
              <a:spcPct val="90000"/>
            </a:lnSpc>
            <a:spcBef>
              <a:spcPct val="0"/>
            </a:spcBef>
            <a:spcAft>
              <a:spcPct val="35000"/>
            </a:spcAft>
          </a:pPr>
          <a:r>
            <a:rPr lang="ar-SA" sz="1600" kern="1200"/>
            <a:t>ألا يؤدي التنظيم إلى أضرار بصحة الرجل أو المرأة أو ابنائهما. </a:t>
          </a:r>
          <a:endParaRPr lang="en-US" sz="1600" kern="1200"/>
        </a:p>
      </dsp:txBody>
      <dsp:txXfrm>
        <a:off x="2143" y="1976717"/>
        <a:ext cx="1700212" cy="1428178"/>
      </dsp:txXfrm>
    </dsp:sp>
    <dsp:sp modelId="{39F9C8F0-9980-B841-9329-480A96266640}">
      <dsp:nvSpPr>
        <dsp:cNvPr id="0" name=""/>
        <dsp:cNvSpPr/>
      </dsp:nvSpPr>
      <dsp:spPr>
        <a:xfrm>
          <a:off x="495204" y="1310234"/>
          <a:ext cx="714089" cy="71408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5673" tIns="12700" rIns="55673" bIns="12700" numCol="1" spcCol="1270" anchor="ctr" anchorCtr="0">
          <a:noAutofit/>
        </a:bodyPr>
        <a:lstStyle/>
        <a:p>
          <a:pPr lvl="0" algn="ctr" defTabSz="1511300">
            <a:lnSpc>
              <a:spcPct val="90000"/>
            </a:lnSpc>
            <a:spcBef>
              <a:spcPct val="0"/>
            </a:spcBef>
            <a:spcAft>
              <a:spcPct val="35000"/>
            </a:spcAft>
          </a:pPr>
          <a:r>
            <a:rPr lang="en-US" sz="3400" kern="1200"/>
            <a:t>1</a:t>
          </a:r>
        </a:p>
      </dsp:txBody>
      <dsp:txXfrm>
        <a:off x="599780" y="1414810"/>
        <a:ext cx="504937" cy="504937"/>
      </dsp:txXfrm>
    </dsp:sp>
    <dsp:sp modelId="{A66CCB9B-40A6-FD47-851C-1F2AE673B577}">
      <dsp:nvSpPr>
        <dsp:cNvPr id="0" name=""/>
        <dsp:cNvSpPr/>
      </dsp:nvSpPr>
      <dsp:spPr>
        <a:xfrm>
          <a:off x="2143" y="3452429"/>
          <a:ext cx="1700212" cy="7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3351396-0315-8446-93FB-9913E0514DE0}">
      <dsp:nvSpPr>
        <dsp:cNvPr id="0" name=""/>
        <dsp:cNvSpPr/>
      </dsp:nvSpPr>
      <dsp:spPr>
        <a:xfrm>
          <a:off x="1872376" y="1072204"/>
          <a:ext cx="1700212" cy="23802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2555" tIns="330200" rIns="132555" bIns="330200" numCol="1" spcCol="1270" anchor="t" anchorCtr="0">
          <a:noAutofit/>
        </a:bodyPr>
        <a:lstStyle/>
        <a:p>
          <a:pPr lvl="0" algn="l" defTabSz="711200">
            <a:lnSpc>
              <a:spcPct val="90000"/>
            </a:lnSpc>
            <a:spcBef>
              <a:spcPct val="0"/>
            </a:spcBef>
            <a:spcAft>
              <a:spcPct val="35000"/>
            </a:spcAft>
          </a:pPr>
          <a:r>
            <a:rPr lang="ar-SA" sz="1600" kern="1200"/>
            <a:t>أن يكون التنظيم لسبب مشروع، وليس خوفاً من الفقر. </a:t>
          </a:r>
          <a:endParaRPr lang="en-US" sz="1600" kern="1200"/>
        </a:p>
      </dsp:txBody>
      <dsp:txXfrm>
        <a:off x="1872376" y="1976717"/>
        <a:ext cx="1700212" cy="1428178"/>
      </dsp:txXfrm>
    </dsp:sp>
    <dsp:sp modelId="{EAAB20B8-E9A9-7448-AA8D-3F29C80A3BA5}">
      <dsp:nvSpPr>
        <dsp:cNvPr id="0" name=""/>
        <dsp:cNvSpPr/>
      </dsp:nvSpPr>
      <dsp:spPr>
        <a:xfrm>
          <a:off x="2365438" y="1310234"/>
          <a:ext cx="714089" cy="71408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5673" tIns="12700" rIns="55673" bIns="12700" numCol="1" spcCol="1270" anchor="ctr" anchorCtr="0">
          <a:noAutofit/>
        </a:bodyPr>
        <a:lstStyle/>
        <a:p>
          <a:pPr lvl="0" algn="ctr" defTabSz="1511300">
            <a:lnSpc>
              <a:spcPct val="90000"/>
            </a:lnSpc>
            <a:spcBef>
              <a:spcPct val="0"/>
            </a:spcBef>
            <a:spcAft>
              <a:spcPct val="35000"/>
            </a:spcAft>
          </a:pPr>
          <a:r>
            <a:rPr lang="en-US" sz="3400" kern="1200"/>
            <a:t>2</a:t>
          </a:r>
        </a:p>
      </dsp:txBody>
      <dsp:txXfrm>
        <a:off x="2470014" y="1414810"/>
        <a:ext cx="504937" cy="504937"/>
      </dsp:txXfrm>
    </dsp:sp>
    <dsp:sp modelId="{66D77249-49AF-8543-B359-7D6E8375FFE3}">
      <dsp:nvSpPr>
        <dsp:cNvPr id="0" name=""/>
        <dsp:cNvSpPr/>
      </dsp:nvSpPr>
      <dsp:spPr>
        <a:xfrm>
          <a:off x="1872376" y="3452429"/>
          <a:ext cx="1700212" cy="7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572F471-E634-7545-85AE-A9D2B053D1A2}">
      <dsp:nvSpPr>
        <dsp:cNvPr id="0" name=""/>
        <dsp:cNvSpPr/>
      </dsp:nvSpPr>
      <dsp:spPr>
        <a:xfrm>
          <a:off x="3742610" y="1072204"/>
          <a:ext cx="1700212" cy="23802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2555" tIns="330200" rIns="132555" bIns="330200" numCol="1" spcCol="1270" anchor="t" anchorCtr="0">
          <a:noAutofit/>
        </a:bodyPr>
        <a:lstStyle/>
        <a:p>
          <a:pPr lvl="0" algn="l" defTabSz="711200">
            <a:lnSpc>
              <a:spcPct val="90000"/>
            </a:lnSpc>
            <a:spcBef>
              <a:spcPct val="0"/>
            </a:spcBef>
            <a:spcAft>
              <a:spcPct val="35000"/>
            </a:spcAft>
          </a:pPr>
          <a:r>
            <a:rPr lang="ar-SA" sz="1600" kern="1200"/>
            <a:t>أن يكون التنظيم صادرا عن الزوجين وبرضاهما </a:t>
          </a:r>
          <a:endParaRPr lang="en-US" sz="1600" kern="1200"/>
        </a:p>
      </dsp:txBody>
      <dsp:txXfrm>
        <a:off x="3742610" y="1976717"/>
        <a:ext cx="1700212" cy="1428178"/>
      </dsp:txXfrm>
    </dsp:sp>
    <dsp:sp modelId="{B3F8EE31-5BB5-564E-8C33-0BB635FCD150}">
      <dsp:nvSpPr>
        <dsp:cNvPr id="0" name=""/>
        <dsp:cNvSpPr/>
      </dsp:nvSpPr>
      <dsp:spPr>
        <a:xfrm>
          <a:off x="4235672" y="1310234"/>
          <a:ext cx="714089" cy="71408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5673" tIns="12700" rIns="55673" bIns="12700" numCol="1" spcCol="1270" anchor="ctr" anchorCtr="0">
          <a:noAutofit/>
        </a:bodyPr>
        <a:lstStyle/>
        <a:p>
          <a:pPr lvl="0" algn="ctr" defTabSz="1511300">
            <a:lnSpc>
              <a:spcPct val="90000"/>
            </a:lnSpc>
            <a:spcBef>
              <a:spcPct val="0"/>
            </a:spcBef>
            <a:spcAft>
              <a:spcPct val="35000"/>
            </a:spcAft>
          </a:pPr>
          <a:r>
            <a:rPr lang="en-US" sz="3400" kern="1200"/>
            <a:t>3</a:t>
          </a:r>
        </a:p>
      </dsp:txBody>
      <dsp:txXfrm>
        <a:off x="4340248" y="1414810"/>
        <a:ext cx="504937" cy="504937"/>
      </dsp:txXfrm>
    </dsp:sp>
    <dsp:sp modelId="{2D003A0C-FD9C-0C42-9CEB-1662FD62F45C}">
      <dsp:nvSpPr>
        <dsp:cNvPr id="0" name=""/>
        <dsp:cNvSpPr/>
      </dsp:nvSpPr>
      <dsp:spPr>
        <a:xfrm>
          <a:off x="3742610" y="3452429"/>
          <a:ext cx="1700212" cy="7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67FE5C7-5907-CA4B-AD88-8B6D2F20080B}">
      <dsp:nvSpPr>
        <dsp:cNvPr id="0" name=""/>
        <dsp:cNvSpPr/>
      </dsp:nvSpPr>
      <dsp:spPr>
        <a:xfrm>
          <a:off x="5612844" y="1072204"/>
          <a:ext cx="1700212" cy="23802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2555" tIns="330200" rIns="132555" bIns="330200" numCol="1" spcCol="1270" anchor="t" anchorCtr="0">
          <a:noAutofit/>
        </a:bodyPr>
        <a:lstStyle/>
        <a:p>
          <a:pPr lvl="0" algn="l" defTabSz="711200">
            <a:lnSpc>
              <a:spcPct val="90000"/>
            </a:lnSpc>
            <a:spcBef>
              <a:spcPct val="0"/>
            </a:spcBef>
            <a:spcAft>
              <a:spcPct val="35000"/>
            </a:spcAft>
          </a:pPr>
          <a:r>
            <a:rPr lang="ar-SA" sz="1600" kern="1200"/>
            <a:t>ألا يكون نتيجة ضغط مادي أو معنوي من الدولة </a:t>
          </a:r>
          <a:endParaRPr lang="en-US" sz="1600" kern="1200"/>
        </a:p>
      </dsp:txBody>
      <dsp:txXfrm>
        <a:off x="5612844" y="1976717"/>
        <a:ext cx="1700212" cy="1428178"/>
      </dsp:txXfrm>
    </dsp:sp>
    <dsp:sp modelId="{810959C9-1F34-864E-B14D-501507A4562D}">
      <dsp:nvSpPr>
        <dsp:cNvPr id="0" name=""/>
        <dsp:cNvSpPr/>
      </dsp:nvSpPr>
      <dsp:spPr>
        <a:xfrm>
          <a:off x="6105905" y="1310234"/>
          <a:ext cx="714089" cy="71408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5673" tIns="12700" rIns="55673" bIns="12700" numCol="1" spcCol="1270" anchor="ctr" anchorCtr="0">
          <a:noAutofit/>
        </a:bodyPr>
        <a:lstStyle/>
        <a:p>
          <a:pPr lvl="0" algn="ctr" defTabSz="1511300">
            <a:lnSpc>
              <a:spcPct val="90000"/>
            </a:lnSpc>
            <a:spcBef>
              <a:spcPct val="0"/>
            </a:spcBef>
            <a:spcAft>
              <a:spcPct val="35000"/>
            </a:spcAft>
          </a:pPr>
          <a:r>
            <a:rPr lang="en-US" sz="3400" kern="1200"/>
            <a:t>4</a:t>
          </a:r>
        </a:p>
      </dsp:txBody>
      <dsp:txXfrm>
        <a:off x="6210481" y="1414810"/>
        <a:ext cx="504937" cy="504937"/>
      </dsp:txXfrm>
    </dsp:sp>
    <dsp:sp modelId="{4A3BD565-FC75-9F4D-86E7-F8F161647002}">
      <dsp:nvSpPr>
        <dsp:cNvPr id="0" name=""/>
        <dsp:cNvSpPr/>
      </dsp:nvSpPr>
      <dsp:spPr>
        <a:xfrm>
          <a:off x="5612844" y="3452429"/>
          <a:ext cx="1700212" cy="7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83DA5-F15A-4BAD-959A-4C2D356A5AE7}">
      <dsp:nvSpPr>
        <dsp:cNvPr id="0" name=""/>
        <dsp:cNvSpPr/>
      </dsp:nvSpPr>
      <dsp:spPr>
        <a:xfrm>
          <a:off x="0" y="1939208"/>
          <a:ext cx="2768651" cy="16611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0" u="none" kern="1200"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حكم الإجهاض في مرحلة ما قبل نفخ الروح</a:t>
          </a:r>
          <a:endParaRPr lang="en-US" sz="3200" b="0" u="none" kern="120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sp:txBody>
      <dsp:txXfrm>
        <a:off x="0" y="1939208"/>
        <a:ext cx="2768651" cy="1661190"/>
      </dsp:txXfrm>
    </dsp:sp>
    <dsp:sp modelId="{A772A687-3225-4ABD-8527-9DBE979A54BD}">
      <dsp:nvSpPr>
        <dsp:cNvPr id="0" name=""/>
        <dsp:cNvSpPr/>
      </dsp:nvSpPr>
      <dsp:spPr>
        <a:xfrm>
          <a:off x="0" y="0"/>
          <a:ext cx="2768651" cy="166119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0" u="none" kern="1200"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ومراحل تكوين الجنين </a:t>
          </a:r>
          <a:endParaRPr lang="en-US" sz="3200" b="0" u="none" kern="120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sp:txBody>
      <dsp:txXfrm>
        <a:off x="0" y="0"/>
        <a:ext cx="2768651" cy="1661190"/>
      </dsp:txXfrm>
    </dsp:sp>
    <dsp:sp modelId="{3F12DCCA-1B27-4FF3-ADA1-DAA489F960BD}">
      <dsp:nvSpPr>
        <dsp:cNvPr id="0" name=""/>
        <dsp:cNvSpPr/>
      </dsp:nvSpPr>
      <dsp:spPr>
        <a:xfrm>
          <a:off x="3773357" y="0"/>
          <a:ext cx="2768651" cy="166119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0" u="none" kern="1200"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تعريف الإجهاض </a:t>
          </a:r>
          <a:endParaRPr lang="en-US" sz="3200" b="0" u="none" kern="120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sp:txBody>
      <dsp:txXfrm>
        <a:off x="3773357" y="0"/>
        <a:ext cx="2768651" cy="1661190"/>
      </dsp:txXfrm>
    </dsp:sp>
    <dsp:sp modelId="{EFD9EDCB-53CE-49BF-A8D1-B9DBA525FC21}">
      <dsp:nvSpPr>
        <dsp:cNvPr id="0" name=""/>
        <dsp:cNvSpPr/>
      </dsp:nvSpPr>
      <dsp:spPr>
        <a:xfrm>
          <a:off x="3787809" y="1939208"/>
          <a:ext cx="2768651" cy="1661190"/>
        </a:xfrm>
        <a:prstGeom prst="rect">
          <a:avLst/>
        </a:prstGeom>
        <a:solidFill>
          <a:srgbClr val="D9D3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0" u="none" kern="1200" cap="none" spc="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حكم الإجهاض في مرحلة ما بعد نفخ الروح</a:t>
          </a:r>
          <a:endParaRPr lang="en-US" sz="3200" b="0" u="none" kern="1200" cap="none"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dsp:txBody>
      <dsp:txXfrm>
        <a:off x="3787809" y="1939208"/>
        <a:ext cx="2768651" cy="1661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A20A8-18C7-864D-B74A-650776DD5648}">
      <dsp:nvSpPr>
        <dsp:cNvPr id="0" name=""/>
        <dsp:cNvSpPr/>
      </dsp:nvSpPr>
      <dsp:spPr>
        <a:xfrm>
          <a:off x="0" y="2730899"/>
          <a:ext cx="7315200" cy="179176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kern="1200"/>
            <a:t>مرحلة مابعد نفخ الروح : يصير فيها خلقاً آخر، ونفساً إنسانية مستقلة ، وذاتاً منفردة تحتضنها الام، وتمدها بالغذاء حتى يأذن الله لها الخروج </a:t>
          </a:r>
          <a:endParaRPr lang="en-US" sz="3200" kern="1200"/>
        </a:p>
      </dsp:txBody>
      <dsp:txXfrm>
        <a:off x="0" y="2730899"/>
        <a:ext cx="7315200" cy="1791765"/>
      </dsp:txXfrm>
    </dsp:sp>
    <dsp:sp modelId="{86C87252-701A-9549-940A-756C6F2D1332}">
      <dsp:nvSpPr>
        <dsp:cNvPr id="0" name=""/>
        <dsp:cNvSpPr/>
      </dsp:nvSpPr>
      <dsp:spPr>
        <a:xfrm rot="10800000">
          <a:off x="0" y="2040"/>
          <a:ext cx="7315200" cy="2755735"/>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kern="1200"/>
            <a:t>مرحلة ما قبل نفخ الروح : يحيا حياة تابعة للأم غير مستقل بنفسه</a:t>
          </a:r>
          <a:endParaRPr lang="en-US" sz="3200" kern="1200"/>
        </a:p>
      </dsp:txBody>
      <dsp:txXfrm rot="10800000">
        <a:off x="0" y="2040"/>
        <a:ext cx="7315200" cy="1790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C0DE9-249B-374D-B29E-C1DC0498C489}">
      <dsp:nvSpPr>
        <dsp:cNvPr id="0" name=""/>
        <dsp:cNvSpPr/>
      </dsp:nvSpPr>
      <dsp:spPr>
        <a:xfrm>
          <a:off x="0" y="0"/>
          <a:ext cx="6513603" cy="58854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ar-SA" sz="4200" kern="1200"/>
            <a:t>حرمة تعمد اجهاض الجنين في هذه المرحلة، مادام انه لا توجد ضرورة معتبرة تقتضي ذلك؛ فلا يجوز لأم ان تقدم على اجهاض حملها</a:t>
          </a:r>
          <a:endParaRPr lang="en-US" sz="4200" kern="1200"/>
        </a:p>
      </dsp:txBody>
      <dsp:txXfrm>
        <a:off x="0" y="0"/>
        <a:ext cx="6513603" cy="3178130"/>
      </dsp:txXfrm>
    </dsp:sp>
    <dsp:sp modelId="{26E069C5-B172-B84A-B8FB-68548CB4CF8C}">
      <dsp:nvSpPr>
        <dsp:cNvPr id="0" name=""/>
        <dsp:cNvSpPr/>
      </dsp:nvSpPr>
      <dsp:spPr>
        <a:xfrm>
          <a:off x="3180" y="3060421"/>
          <a:ext cx="2169081" cy="27072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49530" rIns="277368" bIns="49530" numCol="1" spcCol="1270" anchor="ctr" anchorCtr="0">
          <a:noAutofit/>
        </a:bodyPr>
        <a:lstStyle/>
        <a:p>
          <a:pPr lvl="0" algn="ctr" defTabSz="1733550">
            <a:lnSpc>
              <a:spcPct val="90000"/>
            </a:lnSpc>
            <a:spcBef>
              <a:spcPct val="0"/>
            </a:spcBef>
            <a:spcAft>
              <a:spcPct val="35000"/>
            </a:spcAft>
          </a:pPr>
          <a:r>
            <a:rPr lang="ar-SA" sz="3900" kern="1200"/>
            <a:t>فراراً من مشقة تربية الأولاد </a:t>
          </a:r>
          <a:endParaRPr lang="en-US" sz="3900" kern="1200"/>
        </a:p>
      </dsp:txBody>
      <dsp:txXfrm>
        <a:off x="3180" y="3060421"/>
        <a:ext cx="2169081" cy="2707295"/>
      </dsp:txXfrm>
    </dsp:sp>
    <dsp:sp modelId="{B7AB3123-20DD-C944-8FBD-624C956C83F0}">
      <dsp:nvSpPr>
        <dsp:cNvPr id="0" name=""/>
        <dsp:cNvSpPr/>
      </dsp:nvSpPr>
      <dsp:spPr>
        <a:xfrm>
          <a:off x="2172261" y="3060421"/>
          <a:ext cx="2169081" cy="270729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49530" rIns="277368" bIns="49530" numCol="1" spcCol="1270" anchor="ctr" anchorCtr="0">
          <a:noAutofit/>
        </a:bodyPr>
        <a:lstStyle/>
        <a:p>
          <a:pPr lvl="0" algn="ctr" defTabSz="1733550">
            <a:lnSpc>
              <a:spcPct val="90000"/>
            </a:lnSpc>
            <a:spcBef>
              <a:spcPct val="0"/>
            </a:spcBef>
            <a:spcAft>
              <a:spcPct val="35000"/>
            </a:spcAft>
          </a:pPr>
          <a:r>
            <a:rPr lang="ar-SA" sz="3900" kern="1200"/>
            <a:t>خوفاً من العجز عن تكاليف المعيشة</a:t>
          </a:r>
          <a:endParaRPr lang="en-US" sz="3900" kern="1200"/>
        </a:p>
      </dsp:txBody>
      <dsp:txXfrm>
        <a:off x="2172261" y="3060421"/>
        <a:ext cx="2169081" cy="2707295"/>
      </dsp:txXfrm>
    </dsp:sp>
    <dsp:sp modelId="{F88589C1-5568-1246-9573-CDA022F54DFA}">
      <dsp:nvSpPr>
        <dsp:cNvPr id="0" name=""/>
        <dsp:cNvSpPr/>
      </dsp:nvSpPr>
      <dsp:spPr>
        <a:xfrm>
          <a:off x="4341342" y="3060421"/>
          <a:ext cx="2169081" cy="270729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49530" rIns="277368" bIns="49530" numCol="1" spcCol="1270" anchor="ctr" anchorCtr="0">
          <a:noAutofit/>
        </a:bodyPr>
        <a:lstStyle/>
        <a:p>
          <a:pPr lvl="0" algn="ctr" defTabSz="1733550">
            <a:lnSpc>
              <a:spcPct val="90000"/>
            </a:lnSpc>
            <a:spcBef>
              <a:spcPct val="0"/>
            </a:spcBef>
            <a:spcAft>
              <a:spcPct val="35000"/>
            </a:spcAft>
          </a:pPr>
          <a:r>
            <a:rPr lang="ar-SA" sz="3900" kern="1200"/>
            <a:t>اكتفاء بما لديها من اولاد </a:t>
          </a:r>
          <a:endParaRPr lang="en-US" sz="3900" kern="1200"/>
        </a:p>
      </dsp:txBody>
      <dsp:txXfrm>
        <a:off x="4341342" y="3060421"/>
        <a:ext cx="2169081" cy="27072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E708-629A-7A49-AA9E-DD04069D73AB}">
      <dsp:nvSpPr>
        <dsp:cNvPr id="0" name=""/>
        <dsp:cNvSpPr/>
      </dsp:nvSpPr>
      <dsp:spPr>
        <a:xfrm>
          <a:off x="795" y="927089"/>
          <a:ext cx="3100958" cy="1860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SA" sz="3000" kern="1200"/>
            <a:t>أن هذه النطفة آيلة للتخلق، فيجب الحفاظ عليها، وتجنب إفسادها اعتباراً بمآلمها. </a:t>
          </a:r>
          <a:endParaRPr lang="en-US" sz="3000" kern="1200"/>
        </a:p>
      </dsp:txBody>
      <dsp:txXfrm>
        <a:off x="795" y="927089"/>
        <a:ext cx="3100958" cy="1860575"/>
      </dsp:txXfrm>
    </dsp:sp>
    <dsp:sp modelId="{B867E375-7229-D64E-8679-47C7E6527159}">
      <dsp:nvSpPr>
        <dsp:cNvPr id="0" name=""/>
        <dsp:cNvSpPr/>
      </dsp:nvSpPr>
      <dsp:spPr>
        <a:xfrm>
          <a:off x="3411849" y="927089"/>
          <a:ext cx="3100958" cy="18605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SA" sz="3000" kern="1200"/>
            <a:t>أن للجنين أهلية وجوب ناقصة تتضمن حقوقاً </a:t>
          </a:r>
          <a:endParaRPr lang="en-US" sz="3000" kern="1200"/>
        </a:p>
      </dsp:txBody>
      <dsp:txXfrm>
        <a:off x="3411849" y="927089"/>
        <a:ext cx="3100958" cy="1860575"/>
      </dsp:txXfrm>
    </dsp:sp>
    <dsp:sp modelId="{FCDEEAA4-5E9C-CB44-91D0-C7CDDEFA9C30}">
      <dsp:nvSpPr>
        <dsp:cNvPr id="0" name=""/>
        <dsp:cNvSpPr/>
      </dsp:nvSpPr>
      <dsp:spPr>
        <a:xfrm>
          <a:off x="1706322" y="3097760"/>
          <a:ext cx="3100958" cy="18605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SA" sz="3000" kern="1200"/>
            <a:t>أن الشريعة دعت للمحافظة على الجنين. </a:t>
          </a:r>
          <a:endParaRPr lang="en-US" sz="3000" kern="1200"/>
        </a:p>
      </dsp:txBody>
      <dsp:txXfrm>
        <a:off x="1706322" y="3097760"/>
        <a:ext cx="3100958" cy="18605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2F8650-EB2F-4E47-B71E-F51D49DA2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79BF3B8-14AC-AD43-88F0-493780AEE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CE562A3-8A80-C641-A852-2C1C887ACBC3}"/>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5" name="Footer Placeholder 4">
            <a:extLst>
              <a:ext uri="{FF2B5EF4-FFF2-40B4-BE49-F238E27FC236}">
                <a16:creationId xmlns="" xmlns:a16="http://schemas.microsoft.com/office/drawing/2014/main" id="{E5ECE5A4-A4B0-BF41-B3F2-1809752B6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0A814A9-E3B2-1840-B2C8-2CA1E2E3E922}"/>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69114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74236D-3363-ED4A-8141-97F5E3FA6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58A1DF7-D48C-FE41-BB99-D40AFF101D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47422D-E88B-E54C-BCD0-F8E3B8315A2D}"/>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5" name="Footer Placeholder 4">
            <a:extLst>
              <a:ext uri="{FF2B5EF4-FFF2-40B4-BE49-F238E27FC236}">
                <a16:creationId xmlns="" xmlns:a16="http://schemas.microsoft.com/office/drawing/2014/main" id="{A56AE924-2112-3D47-AA26-63361A21F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2BB6495-AAB9-D04C-8075-DAA3381E426D}"/>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190149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CA23910-847F-DB4F-BB54-D82E212AB1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BC0BA01-5290-014D-881A-3D8F3C2386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D34CC02-285C-164D-BF09-673CA2ED6902}"/>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5" name="Footer Placeholder 4">
            <a:extLst>
              <a:ext uri="{FF2B5EF4-FFF2-40B4-BE49-F238E27FC236}">
                <a16:creationId xmlns="" xmlns:a16="http://schemas.microsoft.com/office/drawing/2014/main" id="{3B1AB349-3894-EA4E-A930-4BB3D077F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FFB6BC-3B3C-6C42-95D2-45FEAA7BDF55}"/>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351308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D231F-ABD4-0846-97D8-F932E2CA6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6C89FD-0BA4-2E4A-AC96-969A3F7FD1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23E279-3671-0343-8031-201C1210E5CA}"/>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5" name="Footer Placeholder 4">
            <a:extLst>
              <a:ext uri="{FF2B5EF4-FFF2-40B4-BE49-F238E27FC236}">
                <a16:creationId xmlns="" xmlns:a16="http://schemas.microsoft.com/office/drawing/2014/main" id="{B0AEFE58-DD6C-D340-968B-A020B3DDD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4952D84-CEF9-BF4E-8C85-0F1689DF7731}"/>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321895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5AA391-4965-DF49-B974-B5D715119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757BE7D-CA03-244A-B5F4-0B1A7B406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1CD78DF-321B-8F48-89FF-D0097BEED13E}"/>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5" name="Footer Placeholder 4">
            <a:extLst>
              <a:ext uri="{FF2B5EF4-FFF2-40B4-BE49-F238E27FC236}">
                <a16:creationId xmlns="" xmlns:a16="http://schemas.microsoft.com/office/drawing/2014/main" id="{83D901C0-8CEA-FE46-86FF-98991C43B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6831FA9-B8BB-C948-8CC9-43EAEE93CC81}"/>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228709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2ECBA6-6D4D-1C44-923A-484F36EE8C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C61FA91-983E-674F-8477-E5DD0B2133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DD06157-6B9F-7346-8B1E-EC3A4C767B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8FB0876-84C6-0046-A5F1-B077202F5DF9}"/>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6" name="Footer Placeholder 5">
            <a:extLst>
              <a:ext uri="{FF2B5EF4-FFF2-40B4-BE49-F238E27FC236}">
                <a16:creationId xmlns="" xmlns:a16="http://schemas.microsoft.com/office/drawing/2014/main" id="{F50F95CA-68EC-9540-8168-3E41F3D17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F48EB81-4097-8A42-9EF1-044F5708FD06}"/>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28074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E63A75-11BB-C441-BD51-F90F87C5A9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5065A0-A8F0-6049-9DB4-9CF3D9EC4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6FBDBDA-E10F-8C44-A021-5DEEB1DCEC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28F6C37-608D-8F4A-9556-0218CC48D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6718034-8C41-514B-8569-BC8758B050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3698E8C-194A-FF48-8504-32AB8F79E630}"/>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8" name="Footer Placeholder 7">
            <a:extLst>
              <a:ext uri="{FF2B5EF4-FFF2-40B4-BE49-F238E27FC236}">
                <a16:creationId xmlns="" xmlns:a16="http://schemas.microsoft.com/office/drawing/2014/main" id="{102766DA-1286-CE47-9324-3E24DB3CB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57CE128-B82F-B34D-B187-37E27E3E2CC5}"/>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218066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74F4EF-D30A-9945-8C2B-74BD42C5DB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8394CE3-A2AB-144A-B323-03040CA719C2}"/>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4" name="Footer Placeholder 3">
            <a:extLst>
              <a:ext uri="{FF2B5EF4-FFF2-40B4-BE49-F238E27FC236}">
                <a16:creationId xmlns="" xmlns:a16="http://schemas.microsoft.com/office/drawing/2014/main" id="{EAE27B2B-3502-D047-98FA-F9EDE2C2A8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81A43DE-69E1-B94C-8E3D-6EF07A21EE5C}"/>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10400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813A8E8-14DC-CE4C-B988-2D9F3C4ABC58}"/>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3" name="Footer Placeholder 2">
            <a:extLst>
              <a:ext uri="{FF2B5EF4-FFF2-40B4-BE49-F238E27FC236}">
                <a16:creationId xmlns="" xmlns:a16="http://schemas.microsoft.com/office/drawing/2014/main" id="{27720A14-7C6B-DD45-A5D6-ED198A723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A73808E-43A6-6B47-887E-1821437D6D7A}"/>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217115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FA578-8E77-D848-ABC4-C59E3E39B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3F5CA4D-8047-DA48-B8B6-4A88B0635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66111A4-8179-4941-80B5-30C3E11CC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4219565-1562-5646-A37E-C8177DB8652B}"/>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6" name="Footer Placeholder 5">
            <a:extLst>
              <a:ext uri="{FF2B5EF4-FFF2-40B4-BE49-F238E27FC236}">
                <a16:creationId xmlns="" xmlns:a16="http://schemas.microsoft.com/office/drawing/2014/main" id="{61E445AF-549E-2348-A255-0E2968CD5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2FFCD93-F2D8-534B-A570-80AA107D749D}"/>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111913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641CA9-9B7A-934B-8D19-593B1B27F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5BBA9D-A98A-5347-B4F9-C5697041B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DABB9AB-76F8-D747-B44B-AB600A64E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FC83288-ADA4-BF4B-81E9-85276CF9D610}"/>
              </a:ext>
            </a:extLst>
          </p:cNvPr>
          <p:cNvSpPr>
            <a:spLocks noGrp="1"/>
          </p:cNvSpPr>
          <p:nvPr>
            <p:ph type="dt" sz="half" idx="10"/>
          </p:nvPr>
        </p:nvSpPr>
        <p:spPr/>
        <p:txBody>
          <a:bodyPr/>
          <a:lstStyle/>
          <a:p>
            <a:fld id="{F1F33CA1-5DD6-2946-B7F9-26E9ACBDB63D}" type="datetimeFigureOut">
              <a:rPr lang="en-US" smtClean="0"/>
              <a:t>2/2/2019</a:t>
            </a:fld>
            <a:endParaRPr lang="en-US"/>
          </a:p>
        </p:txBody>
      </p:sp>
      <p:sp>
        <p:nvSpPr>
          <p:cNvPr id="6" name="Footer Placeholder 5">
            <a:extLst>
              <a:ext uri="{FF2B5EF4-FFF2-40B4-BE49-F238E27FC236}">
                <a16:creationId xmlns="" xmlns:a16="http://schemas.microsoft.com/office/drawing/2014/main" id="{0CD12AFE-D737-5D44-8508-5A9A30022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DD48C79-656B-9F4C-8757-22D01DA56955}"/>
              </a:ext>
            </a:extLst>
          </p:cNvPr>
          <p:cNvSpPr>
            <a:spLocks noGrp="1"/>
          </p:cNvSpPr>
          <p:nvPr>
            <p:ph type="sldNum" sz="quarter" idx="12"/>
          </p:nvPr>
        </p:nvSpPr>
        <p:spPr/>
        <p:txBody>
          <a:bodyPr/>
          <a:lstStyle/>
          <a:p>
            <a:fld id="{C3CF0600-1E8C-604B-88A8-C4C2215F037A}" type="slidenum">
              <a:rPr lang="en-US" smtClean="0"/>
              <a:t>‹#›</a:t>
            </a:fld>
            <a:endParaRPr lang="en-US"/>
          </a:p>
        </p:txBody>
      </p:sp>
    </p:spTree>
    <p:extLst>
      <p:ext uri="{BB962C8B-B14F-4D97-AF65-F5344CB8AC3E}">
        <p14:creationId xmlns:p14="http://schemas.microsoft.com/office/powerpoint/2010/main" val="56980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0ECCD4-37CB-F345-91E9-C914835A6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74D0EF7-B2CD-C249-945E-8E9909D1E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7DB0A1-0B01-474A-92E2-23F9EA315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33CA1-5DD6-2946-B7F9-26E9ACBDB63D}" type="datetimeFigureOut">
              <a:rPr lang="en-US" smtClean="0"/>
              <a:t>2/2/2019</a:t>
            </a:fld>
            <a:endParaRPr lang="en-US"/>
          </a:p>
        </p:txBody>
      </p:sp>
      <p:sp>
        <p:nvSpPr>
          <p:cNvPr id="5" name="Footer Placeholder 4">
            <a:extLst>
              <a:ext uri="{FF2B5EF4-FFF2-40B4-BE49-F238E27FC236}">
                <a16:creationId xmlns="" xmlns:a16="http://schemas.microsoft.com/office/drawing/2014/main" id="{5C68DD18-A108-6540-914B-E27F82430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1E83FB6-A561-F345-BAAC-88F0375F3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0600-1E8C-604B-88A8-C4C2215F037A}" type="slidenum">
              <a:rPr lang="en-US" smtClean="0"/>
              <a:t>‹#›</a:t>
            </a:fld>
            <a:endParaRPr lang="en-US"/>
          </a:p>
        </p:txBody>
      </p:sp>
    </p:spTree>
    <p:extLst>
      <p:ext uri="{BB962C8B-B14F-4D97-AF65-F5344CB8AC3E}">
        <p14:creationId xmlns:p14="http://schemas.microsoft.com/office/powerpoint/2010/main" val="111414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Oiy7W907LU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18AD610E-F7D4-0740-AB24-3D4D5D0ED0DA}"/>
              </a:ext>
            </a:extLst>
          </p:cNvPr>
          <p:cNvSpPr>
            <a:spLocks noGrp="1"/>
          </p:cNvSpPr>
          <p:nvPr>
            <p:ph type="ctrTitle"/>
          </p:nvPr>
        </p:nvSpPr>
        <p:spPr>
          <a:xfrm>
            <a:off x="838199" y="4525347"/>
            <a:ext cx="6801321" cy="1737360"/>
          </a:xfrm>
        </p:spPr>
        <p:txBody>
          <a:bodyPr anchor="ctr">
            <a:normAutofit/>
          </a:bodyPr>
          <a:lstStyle/>
          <a:p>
            <a:pPr algn="r"/>
            <a:r>
              <a:rPr lang="ar-SA" b="1" u="sng" dirty="0"/>
              <a:t>أحكام الحمل</a:t>
            </a:r>
            <a:endParaRPr lang="en-US" b="1" u="sng" dirty="0"/>
          </a:p>
        </p:txBody>
      </p:sp>
      <p:sp>
        <p:nvSpPr>
          <p:cNvPr id="3" name="Subtitle 2">
            <a:extLst>
              <a:ext uri="{FF2B5EF4-FFF2-40B4-BE49-F238E27FC236}">
                <a16:creationId xmlns="" xmlns:a16="http://schemas.microsoft.com/office/drawing/2014/main" id="{D823117D-35A3-5C4D-B768-CCCF4A690638}"/>
              </a:ext>
            </a:extLst>
          </p:cNvPr>
          <p:cNvSpPr>
            <a:spLocks noGrp="1"/>
          </p:cNvSpPr>
          <p:nvPr>
            <p:ph type="subTitle" idx="1"/>
          </p:nvPr>
        </p:nvSpPr>
        <p:spPr>
          <a:xfrm>
            <a:off x="7961258" y="4525347"/>
            <a:ext cx="3258675" cy="1737360"/>
          </a:xfrm>
        </p:spPr>
        <p:txBody>
          <a:bodyPr anchor="ctr">
            <a:normAutofit/>
          </a:bodyPr>
          <a:lstStyle/>
          <a:p>
            <a:pPr algn="l"/>
            <a:r>
              <a:rPr lang="ar-SA" b="1" u="sng" dirty="0"/>
              <a:t>الوحدة العاشرة</a:t>
            </a:r>
            <a:endParaRPr lang="en-US" b="1" u="sng" dirty="0"/>
          </a:p>
        </p:txBody>
      </p:sp>
      <p:sp>
        <p:nvSpPr>
          <p:cNvPr id="10" name="Oval 9">
            <a:extLst>
              <a:ext uri="{FF2B5EF4-FFF2-40B4-BE49-F238E27FC236}">
                <a16:creationId xmlns=""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81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555FE786-81FF-8049-A50E-5027642A7D92}"/>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rtl="1"/>
            <a:r>
              <a:rPr lang="ar-SA" sz="2600">
                <a:solidFill>
                  <a:srgbClr val="FFFFFF"/>
                </a:solidFill>
              </a:rPr>
              <a:t>يمر الجنين قبل خروجة من الرحم إلى الحياة الدنيا  بمرحلتين أساسيتين وهما: </a:t>
            </a:r>
            <a:endParaRPr lang="en-US" sz="2600">
              <a:solidFill>
                <a:srgbClr val="FFFFFF"/>
              </a:solidFill>
            </a:endParaRPr>
          </a:p>
        </p:txBody>
      </p:sp>
      <p:graphicFrame>
        <p:nvGraphicFramePr>
          <p:cNvPr id="7" name="Content Placeholder 2">
            <a:extLst>
              <a:ext uri="{FF2B5EF4-FFF2-40B4-BE49-F238E27FC236}">
                <a16:creationId xmlns="" xmlns:a16="http://schemas.microsoft.com/office/drawing/2014/main" id="{64FC4247-1580-4C30-A205-F21EB93E18B8}"/>
              </a:ext>
            </a:extLst>
          </p:cNvPr>
          <p:cNvGraphicFramePr>
            <a:graphicFrameLocks noGrp="1"/>
          </p:cNvGraphicFramePr>
          <p:nvPr>
            <p:ph idx="1"/>
            <p:extLst>
              <p:ext uri="{D42A27DB-BD31-4B8C-83A1-F6EECF244321}">
                <p14:modId xmlns:p14="http://schemas.microsoft.com/office/powerpoint/2010/main" val="148084812"/>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0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4392" y="-82601"/>
            <a:ext cx="9803217" cy="7023201"/>
          </a:xfrm>
          <a:prstGeom prst="rect">
            <a:avLst/>
          </a:prstGeom>
        </p:spPr>
      </p:pic>
      <p:sp>
        <p:nvSpPr>
          <p:cNvPr id="3" name="Content Placeholder 2"/>
          <p:cNvSpPr>
            <a:spLocks noGrp="1"/>
          </p:cNvSpPr>
          <p:nvPr>
            <p:ph sz="quarter" idx="4294967295"/>
          </p:nvPr>
        </p:nvSpPr>
        <p:spPr>
          <a:xfrm>
            <a:off x="0" y="548680"/>
            <a:ext cx="12048661" cy="5616624"/>
          </a:xfrm>
          <a:prstGeom prst="rect">
            <a:avLst/>
          </a:prstGeom>
        </p:spPr>
        <p:txBody>
          <a:bodyPr>
            <a:normAutofit/>
          </a:bodyPr>
          <a:lstStyle/>
          <a:p>
            <a:pPr marL="45720" indent="0">
              <a:buNone/>
            </a:pPr>
            <a:r>
              <a:rPr lang="ar-SA" sz="3200" b="1" dirty="0">
                <a:latin typeface="Andalus" panose="02020603050405020304" pitchFamily="18" charset="-78"/>
                <a:cs typeface="Andalus" panose="02020603050405020304" pitchFamily="18" charset="-78"/>
              </a:rPr>
              <a:t>مراحل تكوين الجنين </a:t>
            </a:r>
            <a:endParaRPr lang="ar-SA" sz="3200" dirty="0" smtClean="0"/>
          </a:p>
          <a:p>
            <a:pPr marL="45720" indent="0">
              <a:buNone/>
            </a:pPr>
            <a:r>
              <a:rPr lang="ar-SA" sz="2600" dirty="0" smtClean="0">
                <a:latin typeface="Arabic Typesetting" panose="03020402040406030203" pitchFamily="66" charset="-78"/>
                <a:cs typeface="Arabic Typesetting" panose="03020402040406030203" pitchFamily="66" charset="-78"/>
              </a:rPr>
              <a:t>ثم </a:t>
            </a:r>
            <a:r>
              <a:rPr lang="ar-SA" sz="2600" dirty="0">
                <a:latin typeface="Arabic Typesetting" panose="03020402040406030203" pitchFamily="66" charset="-78"/>
                <a:cs typeface="Arabic Typesetting" panose="03020402040406030203" pitchFamily="66" charset="-78"/>
              </a:rPr>
              <a:t>إذا شاء الله نفخ فيه الروح ؛ لتبدأ المرحلة الثانية من حياته التي يصير فيها خلقا آخر ونفسا إنسانية مستقلة، </a:t>
            </a:r>
            <a:r>
              <a:rPr lang="ar-SA" sz="2600" dirty="0" smtClean="0">
                <a:latin typeface="Arabic Typesetting" panose="03020402040406030203" pitchFamily="66" charset="-78"/>
                <a:cs typeface="Arabic Typesetting" panose="03020402040406030203" pitchFamily="66" charset="-78"/>
              </a:rPr>
              <a:t>وذاتا </a:t>
            </a:r>
            <a:r>
              <a:rPr lang="ar-SA" sz="2600" dirty="0">
                <a:latin typeface="Arabic Typesetting" panose="03020402040406030203" pitchFamily="66" charset="-78"/>
                <a:cs typeface="Arabic Typesetting" panose="03020402040406030203" pitchFamily="66" charset="-78"/>
              </a:rPr>
              <a:t>منفردة، تحتضنها الأم، وتمدها بالغذاء حتى يأذن الله لها بالخروج . يقول الله تعالى: (ولقد خلقنا الإنسَ مِن </a:t>
            </a:r>
            <a:r>
              <a:rPr lang="ar-SA" sz="2600" dirty="0" smtClean="0">
                <a:latin typeface="Arabic Typesetting" panose="03020402040406030203" pitchFamily="66" charset="-78"/>
                <a:cs typeface="Arabic Typesetting" panose="03020402040406030203" pitchFamily="66" charset="-78"/>
              </a:rPr>
              <a:t>سُلَالة من طين ...... الآيات (12-14) المؤمنون</a:t>
            </a:r>
            <a:endParaRPr lang="en-US" sz="2600" dirty="0" smtClean="0">
              <a:latin typeface="Arabic Typesetting" panose="03020402040406030203" pitchFamily="66" charset="-78"/>
              <a:cs typeface="Arabic Typesetting" panose="03020402040406030203" pitchFamily="66" charset="-78"/>
            </a:endParaRPr>
          </a:p>
          <a:p>
            <a:pPr marL="45720" indent="0">
              <a:buNone/>
            </a:pPr>
            <a:r>
              <a:rPr lang="ar-SA" sz="2600" dirty="0" smtClean="0">
                <a:latin typeface="Arabic Typesetting" panose="03020402040406030203" pitchFamily="66" charset="-78"/>
                <a:cs typeface="Arabic Typesetting" panose="03020402040406030203" pitchFamily="66" charset="-78"/>
              </a:rPr>
              <a:t>وقال ﷺ : ((</a:t>
            </a:r>
            <a:r>
              <a:rPr lang="ar-SA" sz="2600" dirty="0">
                <a:latin typeface="Arabic Typesetting" panose="03020402040406030203" pitchFamily="66" charset="-78"/>
                <a:cs typeface="Arabic Typesetting" panose="03020402040406030203" pitchFamily="66" charset="-78"/>
              </a:rPr>
              <a:t>إن أحدكم يجمع خلقه في بطن أمه أربعين يومًا - </a:t>
            </a:r>
            <a:r>
              <a:rPr lang="ar-SA" sz="2600" dirty="0" smtClean="0">
                <a:latin typeface="Arabic Typesetting" panose="03020402040406030203" pitchFamily="66" charset="-78"/>
                <a:cs typeface="Arabic Typesetting" panose="03020402040406030203" pitchFamily="66" charset="-78"/>
              </a:rPr>
              <a:t>نطفة</a:t>
            </a:r>
            <a:r>
              <a:rPr lang="ar-SA" sz="2600" dirty="0">
                <a:latin typeface="Arabic Typesetting" panose="03020402040406030203" pitchFamily="66" charset="-78"/>
                <a:cs typeface="Arabic Typesetting" panose="03020402040406030203" pitchFamily="66" charset="-78"/>
              </a:rPr>
              <a:t> - ثم يكون علقةً مثل ذلك، ثم يكون مضغةً مثل ذلك، ثم يرسل إليه الملك فينفخ فيه الروح، ويؤمر بأربع كلماتٍ: بكَتْبِ رزقه وأجله وعمله، وشقي أو سعيدٌ، </a:t>
            </a:r>
            <a:r>
              <a:rPr lang="ar-SA" sz="2600" dirty="0" smtClean="0">
                <a:latin typeface="Arabic Typesetting" panose="03020402040406030203" pitchFamily="66" charset="-78"/>
                <a:cs typeface="Arabic Typesetting" panose="03020402040406030203" pitchFamily="66" charset="-78"/>
              </a:rPr>
              <a:t>فو</a:t>
            </a:r>
            <a:r>
              <a:rPr lang="en-US" sz="2600" dirty="0" smtClean="0">
                <a:latin typeface="Arabic Typesetting" panose="03020402040406030203" pitchFamily="66" charset="-78"/>
                <a:cs typeface="Arabic Typesetting" panose="03020402040406030203" pitchFamily="66" charset="-78"/>
              </a:rPr>
              <a:t> </a:t>
            </a:r>
            <a:r>
              <a:rPr lang="ar-SA" sz="2600" dirty="0" smtClean="0">
                <a:latin typeface="Arabic Typesetting" panose="03020402040406030203" pitchFamily="66" charset="-78"/>
                <a:cs typeface="Arabic Typesetting" panose="03020402040406030203" pitchFamily="66" charset="-78"/>
              </a:rPr>
              <a:t>الذي </a:t>
            </a:r>
            <a:r>
              <a:rPr lang="ar-SA" sz="2600" dirty="0">
                <a:latin typeface="Arabic Typesetting" panose="03020402040406030203" pitchFamily="66" charset="-78"/>
                <a:cs typeface="Arabic Typesetting" panose="03020402040406030203" pitchFamily="66" charset="-78"/>
              </a:rPr>
              <a:t>لا إله غيره إن أحدكم ليعمل بعمل أهل الجنة حتى ما يكون بينه وبينها إلا ذراعٌ، فيسبق عليه الكتاب فيعمل بعمل أهل النار فيدخلها، وإن أحدكم ليعمل بعمل أهل النار حتى ما يكون بينه وبينها إلا ذراعٌ، فيسبق عليه الكتاب، فيعمل بعمل أهل الجنة فيدخلها))؛ رواه البخاري ومسلم.</a:t>
            </a:r>
            <a:br>
              <a:rPr lang="ar-SA" sz="2600" dirty="0">
                <a:latin typeface="Arabic Typesetting" panose="03020402040406030203" pitchFamily="66" charset="-78"/>
                <a:cs typeface="Arabic Typesetting" panose="03020402040406030203" pitchFamily="66" charset="-78"/>
              </a:rPr>
            </a:br>
            <a:r>
              <a:rPr lang="ar-SA" sz="2600" dirty="0">
                <a:latin typeface="Arabic Typesetting" panose="03020402040406030203" pitchFamily="66" charset="-78"/>
                <a:cs typeface="Arabic Typesetting" panose="03020402040406030203" pitchFamily="66" charset="-78"/>
              </a:rPr>
              <a:t/>
            </a:r>
            <a:br>
              <a:rPr lang="ar-SA" sz="2600" dirty="0">
                <a:latin typeface="Arabic Typesetting" panose="03020402040406030203" pitchFamily="66" charset="-78"/>
                <a:cs typeface="Arabic Typesetting" panose="03020402040406030203" pitchFamily="66" charset="-78"/>
              </a:rPr>
            </a:br>
            <a:endParaRPr lang="en-US" sz="2600"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rotWithShape="1">
          <a:blip r:embed="rId3"/>
          <a:srcRect t="17707" b="11734"/>
          <a:stretch/>
        </p:blipFill>
        <p:spPr>
          <a:xfrm>
            <a:off x="743744" y="4536728"/>
            <a:ext cx="10561173" cy="2016225"/>
          </a:xfrm>
          <a:prstGeom prst="rect">
            <a:avLst/>
          </a:prstGeom>
        </p:spPr>
      </p:pic>
    </p:spTree>
    <p:extLst>
      <p:ext uri="{BB962C8B-B14F-4D97-AF65-F5344CB8AC3E}">
        <p14:creationId xmlns:p14="http://schemas.microsoft.com/office/powerpoint/2010/main" val="21923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smtClean="0"/>
              <a:t> </a:t>
            </a:r>
            <a:endParaRPr lang="en-US" dirty="0"/>
          </a:p>
          <a:p>
            <a:r>
              <a:rPr lang="ar-SA" dirty="0"/>
              <a:t> </a:t>
            </a:r>
            <a:endParaRPr lang="en-US" dirty="0"/>
          </a:p>
          <a:p>
            <a:pPr marL="0" indent="0" rtl="1">
              <a:buNone/>
            </a:pPr>
            <a:r>
              <a:rPr lang="en-US" u="sng" smtClean="0">
                <a:hlinkClick r:id="rId2"/>
              </a:rPr>
              <a:t>https</a:t>
            </a:r>
            <a:r>
              <a:rPr lang="en-US" u="sng" dirty="0">
                <a:hlinkClick r:id="rId2"/>
              </a:rPr>
              <a:t>://</a:t>
            </a:r>
            <a:r>
              <a:rPr lang="en-US" u="sng" dirty="0" smtClean="0">
                <a:hlinkClick r:id="rId2"/>
              </a:rPr>
              <a:t>www.youtube.com/watch?v=Oiy7W907LUU</a:t>
            </a:r>
            <a:endParaRPr lang="en-US" dirty="0"/>
          </a:p>
        </p:txBody>
      </p:sp>
    </p:spTree>
    <p:extLst>
      <p:ext uri="{BB962C8B-B14F-4D97-AF65-F5344CB8AC3E}">
        <p14:creationId xmlns:p14="http://schemas.microsoft.com/office/powerpoint/2010/main" val="422920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6DB7ADBC-26DA-450D-A8BF-E1ACCB4663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 xmlns:a16="http://schemas.microsoft.com/office/drawing/2014/main" id="{5692FB99-428A-4151-9665-80E56EF03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 xmlns:a16="http://schemas.microsoft.com/office/drawing/2014/main" id="{5E3C0EDB-60D3-4CEF-8B80-C6D01E08D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896216"/>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 xmlns:a16="http://schemas.microsoft.com/office/drawing/2014/main" id="{4B306978-A26E-4AC4-9EAA-BD29BD476A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120244"/>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 xmlns:a16="http://schemas.microsoft.com/office/drawing/2014/main" id="{40C269CE-FB56-4D68-8CFB-1CFD5F3505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59837" y="495702"/>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 xmlns:a16="http://schemas.microsoft.com/office/drawing/2014/main" id="{A6ED7E7F-75F7-4581-A930-C4DEBC2A84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24429" y="660294"/>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6545EDDB-43EB-3347-A584-8768DD5DF271}"/>
              </a:ext>
            </a:extLst>
          </p:cNvPr>
          <p:cNvSpPr>
            <a:spLocks noGrp="1"/>
          </p:cNvSpPr>
          <p:nvPr>
            <p:ph type="title"/>
          </p:nvPr>
        </p:nvSpPr>
        <p:spPr>
          <a:xfrm>
            <a:off x="6789743" y="2530063"/>
            <a:ext cx="4996329" cy="1936752"/>
          </a:xfrm>
        </p:spPr>
        <p:txBody>
          <a:bodyPr vert="horz" lIns="91440" tIns="45720" rIns="91440" bIns="45720" rtlCol="0" anchor="b">
            <a:normAutofit/>
          </a:bodyPr>
          <a:lstStyle/>
          <a:p>
            <a:pPr algn="ctr"/>
            <a:r>
              <a:rPr lang="en-US" sz="4700" kern="1200">
                <a:solidFill>
                  <a:srgbClr val="FFFFFF"/>
                </a:solidFill>
                <a:latin typeface="+mj-lt"/>
                <a:ea typeface="+mj-ea"/>
                <a:cs typeface="+mj-cs"/>
              </a:rPr>
              <a:t>ثانياً: حكم الإجهاض في مرحلة ماقبل نفخ الروح</a:t>
            </a:r>
          </a:p>
        </p:txBody>
      </p:sp>
    </p:spTree>
    <p:extLst>
      <p:ext uri="{BB962C8B-B14F-4D97-AF65-F5344CB8AC3E}">
        <p14:creationId xmlns:p14="http://schemas.microsoft.com/office/powerpoint/2010/main" val="11869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0A4E0EE0-DAA9-5646-BE85-75814C98313F}"/>
              </a:ext>
            </a:extLst>
          </p:cNvPr>
          <p:cNvSpPr>
            <a:spLocks noGrp="1"/>
          </p:cNvSpPr>
          <p:nvPr>
            <p:ph type="title"/>
          </p:nvPr>
        </p:nvSpPr>
        <p:spPr>
          <a:xfrm>
            <a:off x="863029" y="1012004"/>
            <a:ext cx="3416158" cy="4795408"/>
          </a:xfrm>
        </p:spPr>
        <p:txBody>
          <a:bodyPr>
            <a:normAutofit/>
          </a:bodyPr>
          <a:lstStyle/>
          <a:p>
            <a:endParaRPr lang="en-US">
              <a:solidFill>
                <a:srgbClr val="FFFFFF"/>
              </a:solidFill>
            </a:endParaRPr>
          </a:p>
        </p:txBody>
      </p:sp>
      <p:graphicFrame>
        <p:nvGraphicFramePr>
          <p:cNvPr id="5" name="Content Placeholder 2">
            <a:extLst>
              <a:ext uri="{FF2B5EF4-FFF2-40B4-BE49-F238E27FC236}">
                <a16:creationId xmlns="" xmlns:a16="http://schemas.microsoft.com/office/drawing/2014/main" id="{B59A9639-B3EB-4A53-899A-3D9CD09B5448}"/>
              </a:ext>
            </a:extLst>
          </p:cNvPr>
          <p:cNvGraphicFramePr>
            <a:graphicFrameLocks noGrp="1"/>
          </p:cNvGraphicFramePr>
          <p:nvPr>
            <p:ph idx="1"/>
            <p:extLst>
              <p:ext uri="{D42A27DB-BD31-4B8C-83A1-F6EECF244321}">
                <p14:modId xmlns:p14="http://schemas.microsoft.com/office/powerpoint/2010/main" val="177261980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0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0D71C05-0CC8-9C43-95FD-FB0E4BFF4965}"/>
              </a:ext>
            </a:extLst>
          </p:cNvPr>
          <p:cNvSpPr>
            <a:spLocks noGrp="1"/>
          </p:cNvSpPr>
          <p:nvPr>
            <p:ph type="title"/>
          </p:nvPr>
        </p:nvSpPr>
        <p:spPr>
          <a:xfrm>
            <a:off x="863029" y="1012004"/>
            <a:ext cx="3416158" cy="4795408"/>
          </a:xfrm>
        </p:spPr>
        <p:txBody>
          <a:bodyPr>
            <a:normAutofit/>
          </a:bodyPr>
          <a:lstStyle/>
          <a:p>
            <a:pPr rtl="1"/>
            <a:r>
              <a:rPr lang="ar-SA">
                <a:solidFill>
                  <a:srgbClr val="FFFFFF"/>
                </a:solidFill>
              </a:rPr>
              <a:t>ويشهد لصحة لذلك ما يأتي:</a:t>
            </a:r>
            <a:endParaRPr lang="en-US">
              <a:solidFill>
                <a:srgbClr val="FFFFFF"/>
              </a:solidFill>
            </a:endParaRPr>
          </a:p>
        </p:txBody>
      </p:sp>
      <p:graphicFrame>
        <p:nvGraphicFramePr>
          <p:cNvPr id="5" name="Content Placeholder 2">
            <a:extLst>
              <a:ext uri="{FF2B5EF4-FFF2-40B4-BE49-F238E27FC236}">
                <a16:creationId xmlns="" xmlns:a16="http://schemas.microsoft.com/office/drawing/2014/main" id="{D703F2F9-A19E-4E73-BAE0-BF5DAE41ED12}"/>
              </a:ext>
            </a:extLst>
          </p:cNvPr>
          <p:cNvGraphicFramePr>
            <a:graphicFrameLocks noGrp="1"/>
          </p:cNvGraphicFramePr>
          <p:nvPr>
            <p:ph idx="1"/>
            <p:extLst>
              <p:ext uri="{D42A27DB-BD31-4B8C-83A1-F6EECF244321}">
                <p14:modId xmlns:p14="http://schemas.microsoft.com/office/powerpoint/2010/main" val="32996146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5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 xmlns:a16="http://schemas.microsoft.com/office/drawing/2014/main" id="{B874EF51-C858-4BB9-97C3-D17755787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220F064-6411-CF41-8084-A4B1377B3F83}"/>
              </a:ext>
            </a:extLst>
          </p:cNvPr>
          <p:cNvSpPr>
            <a:spLocks noGrp="1"/>
          </p:cNvSpPr>
          <p:nvPr>
            <p:ph idx="1"/>
          </p:nvPr>
        </p:nvSpPr>
        <p:spPr>
          <a:xfrm>
            <a:off x="655320" y="2644518"/>
            <a:ext cx="9013052" cy="3327251"/>
          </a:xfrm>
        </p:spPr>
        <p:txBody>
          <a:bodyPr>
            <a:normAutofit/>
          </a:bodyPr>
          <a:lstStyle/>
          <a:p>
            <a:pPr marL="0" indent="0" rtl="1">
              <a:buNone/>
            </a:pPr>
            <a:r>
              <a:rPr lang="ar-SA" sz="2300" b="1" dirty="0"/>
              <a:t>ويجوز مخالفة ذلك اذا دعت ضرورة لإجهاض الجنين؛ دفعاً لضرر متوقع، أو تحقيقاً لمصلحة شرعية؛ وذلك اذا قررت الإجهاض لجنة طبية موثوق بها بعد استنفاد وسائل إبقائه؛ لأن استمراره خطر على سلامة أمه ؛ وأنه يخشى عليها الهلاك بسببه. </a:t>
            </a:r>
            <a:endParaRPr lang="en-US" sz="2300" b="1" dirty="0"/>
          </a:p>
        </p:txBody>
      </p:sp>
    </p:spTree>
    <p:extLst>
      <p:ext uri="{BB962C8B-B14F-4D97-AF65-F5344CB8AC3E}">
        <p14:creationId xmlns:p14="http://schemas.microsoft.com/office/powerpoint/2010/main" val="29514622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4F263696-2193-6A49-9215-62D25825DC31}"/>
              </a:ext>
            </a:extLst>
          </p:cNvPr>
          <p:cNvSpPr>
            <a:spLocks noGrp="1"/>
          </p:cNvSpPr>
          <p:nvPr>
            <p:ph type="title"/>
          </p:nvPr>
        </p:nvSpPr>
        <p:spPr>
          <a:xfrm>
            <a:off x="640079" y="2053641"/>
            <a:ext cx="3669161" cy="2760098"/>
          </a:xfrm>
        </p:spPr>
        <p:txBody>
          <a:bodyPr>
            <a:normAutofit/>
          </a:bodyPr>
          <a:lstStyle/>
          <a:p>
            <a:pPr rtl="1"/>
            <a:r>
              <a:rPr lang="ar-SA">
                <a:solidFill>
                  <a:srgbClr val="FFFFFF"/>
                </a:solidFill>
              </a:rPr>
              <a:t>ثالثاً: حكم الإجهاض في مرحلة ما بعد نفخ الروح</a:t>
            </a:r>
            <a:endParaRPr lang="en-US">
              <a:solidFill>
                <a:srgbClr val="FFFFFF"/>
              </a:solidFill>
            </a:endParaRPr>
          </a:p>
        </p:txBody>
      </p:sp>
      <p:sp>
        <p:nvSpPr>
          <p:cNvPr id="3" name="Content Placeholder 2">
            <a:extLst>
              <a:ext uri="{FF2B5EF4-FFF2-40B4-BE49-F238E27FC236}">
                <a16:creationId xmlns="" xmlns:a16="http://schemas.microsoft.com/office/drawing/2014/main" id="{40015FEC-9B94-BD4D-8A03-838DB4E44762}"/>
              </a:ext>
            </a:extLst>
          </p:cNvPr>
          <p:cNvSpPr>
            <a:spLocks noGrp="1"/>
          </p:cNvSpPr>
          <p:nvPr>
            <p:ph idx="1"/>
          </p:nvPr>
        </p:nvSpPr>
        <p:spPr>
          <a:xfrm>
            <a:off x="6090574" y="801866"/>
            <a:ext cx="5306084" cy="5230634"/>
          </a:xfrm>
        </p:spPr>
        <p:txBody>
          <a:bodyPr anchor="ctr">
            <a:normAutofit/>
          </a:bodyPr>
          <a:lstStyle/>
          <a:p>
            <a:pPr marL="0" indent="0" algn="r">
              <a:buNone/>
            </a:pPr>
            <a:r>
              <a:rPr lang="ar-SA" sz="2400" dirty="0">
                <a:solidFill>
                  <a:srgbClr val="000000"/>
                </a:solidFill>
              </a:rPr>
              <a:t>يتفق الفقهاء على حرمة إسقاط الجنين بعد نفخ فيه اذا لم يكن في بقائه أضرار بأمه. </a:t>
            </a:r>
            <a:endParaRPr lang="en-US" sz="2400" dirty="0">
              <a:solidFill>
                <a:srgbClr val="000000"/>
              </a:solidFill>
            </a:endParaRPr>
          </a:p>
        </p:txBody>
      </p:sp>
    </p:spTree>
    <p:extLst>
      <p:ext uri="{BB962C8B-B14F-4D97-AF65-F5344CB8AC3E}">
        <p14:creationId xmlns:p14="http://schemas.microsoft.com/office/powerpoint/2010/main" val="3552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38B1C118-EBC1-5C42-BBE7-A6EC38A3957A}"/>
              </a:ext>
            </a:extLst>
          </p:cNvPr>
          <p:cNvSpPr>
            <a:spLocks noGrp="1"/>
          </p:cNvSpPr>
          <p:nvPr>
            <p:ph type="title"/>
          </p:nvPr>
        </p:nvSpPr>
        <p:spPr>
          <a:xfrm>
            <a:off x="904877" y="2415322"/>
            <a:ext cx="3451730" cy="2399869"/>
          </a:xfrm>
        </p:spPr>
        <p:txBody>
          <a:bodyPr>
            <a:normAutofit/>
          </a:bodyPr>
          <a:lstStyle/>
          <a:p>
            <a:pPr algn="ctr"/>
            <a:r>
              <a:rPr lang="ar-SA" sz="4000">
                <a:solidFill>
                  <a:srgbClr val="FFFFFF"/>
                </a:solidFill>
              </a:rPr>
              <a:t>أما اذا كان في بقائه ضرر يؤدي الى متى الأم</a:t>
            </a:r>
            <a:endParaRPr lang="en-US" sz="4000">
              <a:solidFill>
                <a:srgbClr val="FFFFFF"/>
              </a:solidFill>
            </a:endParaRPr>
          </a:p>
        </p:txBody>
      </p:sp>
      <p:sp>
        <p:nvSpPr>
          <p:cNvPr id="3" name="Content Placeholder 2">
            <a:extLst>
              <a:ext uri="{FF2B5EF4-FFF2-40B4-BE49-F238E27FC236}">
                <a16:creationId xmlns="" xmlns:a16="http://schemas.microsoft.com/office/drawing/2014/main" id="{AF58D756-63BD-FE4F-ABCE-FE48CAD331AA}"/>
              </a:ext>
            </a:extLst>
          </p:cNvPr>
          <p:cNvSpPr>
            <a:spLocks noGrp="1"/>
          </p:cNvSpPr>
          <p:nvPr>
            <p:ph idx="1"/>
          </p:nvPr>
        </p:nvSpPr>
        <p:spPr>
          <a:xfrm>
            <a:off x="5120640" y="804672"/>
            <a:ext cx="6281928" cy="5248656"/>
          </a:xfrm>
        </p:spPr>
        <p:txBody>
          <a:bodyPr anchor="ctr">
            <a:normAutofit/>
          </a:bodyPr>
          <a:lstStyle/>
          <a:p>
            <a:pPr marL="0" indent="0" rtl="1">
              <a:buNone/>
            </a:pPr>
            <a:r>
              <a:rPr lang="ar-SA" sz="2000" dirty="0"/>
              <a:t>أفتت اللجنة الدائمة للإفتاء بالمملكة بجواز اسقاطه بشرط ان يقرر الأطباء المتخصصون الموثوقون أن بقاء الجنين في بطن أمه يسبب موتها. </a:t>
            </a:r>
            <a:endParaRPr lang="en-US" sz="2000" dirty="0"/>
          </a:p>
        </p:txBody>
      </p:sp>
    </p:spTree>
    <p:extLst>
      <p:ext uri="{BB962C8B-B14F-4D97-AF65-F5344CB8AC3E}">
        <p14:creationId xmlns:p14="http://schemas.microsoft.com/office/powerpoint/2010/main" val="366674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4F9F79B-A093-478E-96B5-EE02BC93A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C4F35E43-E32E-1F49-A013-A3E6B5A64949}"/>
              </a:ext>
            </a:extLst>
          </p:cNvPr>
          <p:cNvSpPr>
            <a:spLocks noGrp="1"/>
          </p:cNvSpPr>
          <p:nvPr>
            <p:ph type="title"/>
          </p:nvPr>
        </p:nvSpPr>
        <p:spPr>
          <a:xfrm>
            <a:off x="640079" y="4526280"/>
            <a:ext cx="7410681" cy="1737360"/>
          </a:xfrm>
        </p:spPr>
        <p:txBody>
          <a:bodyPr>
            <a:normAutofit/>
          </a:bodyPr>
          <a:lstStyle/>
          <a:p>
            <a:r>
              <a:rPr lang="ar-SA" sz="4800"/>
              <a:t>خلاصة ماسبق</a:t>
            </a:r>
            <a:endParaRPr lang="en-US" sz="4800"/>
          </a:p>
        </p:txBody>
      </p:sp>
      <p:sp>
        <p:nvSpPr>
          <p:cNvPr id="3" name="Content Placeholder 2">
            <a:extLst>
              <a:ext uri="{FF2B5EF4-FFF2-40B4-BE49-F238E27FC236}">
                <a16:creationId xmlns="" xmlns:a16="http://schemas.microsoft.com/office/drawing/2014/main" id="{CD3324EF-F29A-E143-965C-C9C42CB844DC}"/>
              </a:ext>
            </a:extLst>
          </p:cNvPr>
          <p:cNvSpPr>
            <a:spLocks noGrp="1"/>
          </p:cNvSpPr>
          <p:nvPr>
            <p:ph idx="1"/>
          </p:nvPr>
        </p:nvSpPr>
        <p:spPr>
          <a:xfrm>
            <a:off x="640080" y="595293"/>
            <a:ext cx="5676637" cy="3463951"/>
          </a:xfrm>
        </p:spPr>
        <p:txBody>
          <a:bodyPr anchor="ctr">
            <a:normAutofit/>
          </a:bodyPr>
          <a:lstStyle/>
          <a:p>
            <a:pPr marL="0" indent="0" algn="r" rtl="1">
              <a:buNone/>
            </a:pPr>
            <a:r>
              <a:rPr lang="ar-SA" sz="2400" dirty="0"/>
              <a:t> أن اجهاض الجنين وفق الراجح من أقوال الفقهاء، يحرم في جميع المراحل التي يمر بها الجنين؛ قبل نفخ الروح، وبعده، ما لم تدع الى ذلك ضرورة الحفاظ على الحياة الام ، بأن تثبت لجنة من الأطباء المتخصصين الماهرين ان بقاء الجنين قد يؤدي الى وفاة الام ، وهذا حكم يختلف قوة من حالة إلى اخرى وفق ما بينا. </a:t>
            </a:r>
            <a:endParaRPr lang="en-US" sz="2400" dirty="0"/>
          </a:p>
        </p:txBody>
      </p:sp>
      <p:sp>
        <p:nvSpPr>
          <p:cNvPr id="10" name="Freeform: Shape 9">
            <a:extLst>
              <a:ext uri="{FF2B5EF4-FFF2-40B4-BE49-F238E27FC236}">
                <a16:creationId xmlns="" xmlns:a16="http://schemas.microsoft.com/office/drawing/2014/main" id="{11394CD8-BD30-4B74-86F4-51FDF33834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 xmlns:a16="http://schemas.microsoft.com/office/drawing/2014/main" id="{D4C22394-EBC2-4FAF-A555-6C02D589E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 xmlns:a16="http://schemas.microsoft.com/office/drawing/2014/main" id="{F7194F93-1F71-4A70-9DF1-28F1837711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 xmlns:a16="http://schemas.microsoft.com/office/drawing/2014/main" id="{9BBC0C84-DC2A-43AE-9576-0A44295E8B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77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0FE293-1D8F-6E42-A534-164E9B919C0E}"/>
              </a:ext>
            </a:extLst>
          </p:cNvPr>
          <p:cNvSpPr>
            <a:spLocks noGrp="1"/>
          </p:cNvSpPr>
          <p:nvPr>
            <p:ph type="title"/>
          </p:nvPr>
        </p:nvSpPr>
        <p:spPr>
          <a:xfrm>
            <a:off x="762000" y="712269"/>
            <a:ext cx="3808982" cy="5502794"/>
          </a:xfrm>
        </p:spPr>
        <p:txBody>
          <a:bodyPr>
            <a:normAutofit/>
          </a:bodyPr>
          <a:lstStyle/>
          <a:p>
            <a:pPr rtl="1"/>
            <a:r>
              <a:rPr lang="ar-SA" sz="3700">
                <a:solidFill>
                  <a:srgbClr val="FFFFFF"/>
                </a:solidFill>
              </a:rPr>
              <a:t>حكم منع الحمل و تنظيمه</a:t>
            </a:r>
            <a:endParaRPr lang="en-US" sz="3700">
              <a:solidFill>
                <a:srgbClr val="FFFFFF"/>
              </a:solidFill>
            </a:endParaRPr>
          </a:p>
        </p:txBody>
      </p:sp>
      <p:cxnSp>
        <p:nvCxnSpPr>
          <p:cNvPr id="12" name="Straight Connector 11">
            <a:extLst>
              <a:ext uri="{FF2B5EF4-FFF2-40B4-BE49-F238E27FC236}">
                <a16:creationId xmlns=""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 xmlns:a16="http://schemas.microsoft.com/office/drawing/2014/main" id="{E4EBF2DC-1700-4CD0-8F67-44C822941E87}"/>
              </a:ext>
            </a:extLst>
          </p:cNvPr>
          <p:cNvGraphicFramePr>
            <a:graphicFrameLocks noGrp="1"/>
          </p:cNvGraphicFramePr>
          <p:nvPr>
            <p:ph idx="1"/>
            <p:extLst>
              <p:ext uri="{D42A27DB-BD31-4B8C-83A1-F6EECF244321}">
                <p14:modId xmlns:p14="http://schemas.microsoft.com/office/powerpoint/2010/main" val="389503355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4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C4E13CC-5DB1-0946-961B-28F4BF337864}"/>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حكم تحديد جنس المولود </a:t>
            </a:r>
          </a:p>
        </p:txBody>
      </p:sp>
      <p:cxnSp>
        <p:nvCxnSpPr>
          <p:cNvPr id="10" name="Straight Connector 9">
            <a:extLst>
              <a:ext uri="{FF2B5EF4-FFF2-40B4-BE49-F238E27FC236}">
                <a16:creationId xmlns="" xmlns:a16="http://schemas.microsoft.com/office/drawing/2014/main"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922891E1-93E1-6F42-B4B5-B7CE8BF74BFF}"/>
              </a:ext>
            </a:extLst>
          </p:cNvPr>
          <p:cNvSpPr>
            <a:spLocks noGrp="1"/>
          </p:cNvSpPr>
          <p:nvPr>
            <p:ph type="title"/>
          </p:nvPr>
        </p:nvSpPr>
        <p:spPr>
          <a:xfrm>
            <a:off x="863029" y="1012004"/>
            <a:ext cx="3416158" cy="4795408"/>
          </a:xfrm>
        </p:spPr>
        <p:txBody>
          <a:bodyPr>
            <a:normAutofit/>
          </a:bodyPr>
          <a:lstStyle/>
          <a:p>
            <a:endParaRPr lang="en-US">
              <a:solidFill>
                <a:srgbClr val="FFFFFF"/>
              </a:solidFill>
            </a:endParaRPr>
          </a:p>
        </p:txBody>
      </p:sp>
      <p:graphicFrame>
        <p:nvGraphicFramePr>
          <p:cNvPr id="7" name="Content Placeholder 2">
            <a:extLst>
              <a:ext uri="{FF2B5EF4-FFF2-40B4-BE49-F238E27FC236}">
                <a16:creationId xmlns="" xmlns:a16="http://schemas.microsoft.com/office/drawing/2014/main" id="{92B3877C-E1C5-4049-A7FD-E41A121E7FF5}"/>
              </a:ext>
            </a:extLst>
          </p:cNvPr>
          <p:cNvGraphicFramePr>
            <a:graphicFrameLocks noGrp="1"/>
          </p:cNvGraphicFramePr>
          <p:nvPr>
            <p:ph idx="1"/>
            <p:extLst>
              <p:ext uri="{D42A27DB-BD31-4B8C-83A1-F6EECF244321}">
                <p14:modId xmlns:p14="http://schemas.microsoft.com/office/powerpoint/2010/main" val="2983911910"/>
              </p:ext>
            </p:extLst>
          </p:nvPr>
        </p:nvGraphicFramePr>
        <p:xfrm>
          <a:off x="5265912" y="477603"/>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6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26865E78-B931-B04D-A19E-B2FAA6859568}"/>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000">
                <a:solidFill>
                  <a:schemeClr val="bg1">
                    <a:lumMod val="95000"/>
                    <a:lumOff val="5000"/>
                  </a:schemeClr>
                </a:solidFill>
              </a:rPr>
              <a:t>ولما كانت بعض الطرائق مثار جدل، وكثر كلام الناس عن موضوع تحديد جنس الجنين، كان من الجدير أن نبين الحكم الشرعي لهذه النازلة، على النحو الآتي:</a:t>
            </a:r>
          </a:p>
        </p:txBody>
      </p:sp>
    </p:spTree>
    <p:extLst>
      <p:ext uri="{BB962C8B-B14F-4D97-AF65-F5344CB8AC3E}">
        <p14:creationId xmlns:p14="http://schemas.microsoft.com/office/powerpoint/2010/main" val="2993653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71E821EF-0EA8-E348-8E89-F0CB098C9353}"/>
              </a:ext>
            </a:extLst>
          </p:cNvPr>
          <p:cNvSpPr>
            <a:spLocks noGrp="1"/>
          </p:cNvSpPr>
          <p:nvPr>
            <p:ph type="title"/>
          </p:nvPr>
        </p:nvSpPr>
        <p:spPr>
          <a:xfrm>
            <a:off x="535020" y="685800"/>
            <a:ext cx="2780271" cy="5105400"/>
          </a:xfrm>
        </p:spPr>
        <p:txBody>
          <a:bodyPr>
            <a:normAutofit/>
          </a:bodyPr>
          <a:lstStyle/>
          <a:p>
            <a:r>
              <a:rPr lang="ar-SA" sz="4000">
                <a:solidFill>
                  <a:srgbClr val="FFFFFF"/>
                </a:solidFill>
              </a:rPr>
              <a:t>المقصود بتحديد جنس الجنين وبيان الحكم في ذلك:</a:t>
            </a:r>
            <a:endParaRPr lang="en-US" sz="4000">
              <a:solidFill>
                <a:srgbClr val="FFFFFF"/>
              </a:solidFill>
            </a:endParaRPr>
          </a:p>
        </p:txBody>
      </p:sp>
      <p:graphicFrame>
        <p:nvGraphicFramePr>
          <p:cNvPr id="5" name="Content Placeholder 2">
            <a:extLst>
              <a:ext uri="{FF2B5EF4-FFF2-40B4-BE49-F238E27FC236}">
                <a16:creationId xmlns="" xmlns:a16="http://schemas.microsoft.com/office/drawing/2014/main" id="{EE71EB07-AACD-4F1C-A3B9-53DE61C5255D}"/>
              </a:ext>
            </a:extLst>
          </p:cNvPr>
          <p:cNvGraphicFramePr>
            <a:graphicFrameLocks noGrp="1"/>
          </p:cNvGraphicFramePr>
          <p:nvPr>
            <p:ph idx="1"/>
            <p:extLst>
              <p:ext uri="{D42A27DB-BD31-4B8C-83A1-F6EECF244321}">
                <p14:modId xmlns:p14="http://schemas.microsoft.com/office/powerpoint/2010/main" val="300140208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97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5" grpId="1">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EBF34390-C6EF-9248-B590-034D2F42E845}"/>
              </a:ext>
            </a:extLst>
          </p:cNvPr>
          <p:cNvSpPr>
            <a:spLocks noGrp="1"/>
          </p:cNvSpPr>
          <p:nvPr>
            <p:ph type="title"/>
          </p:nvPr>
        </p:nvSpPr>
        <p:spPr>
          <a:xfrm>
            <a:off x="535020" y="685800"/>
            <a:ext cx="2780271" cy="5105400"/>
          </a:xfrm>
        </p:spPr>
        <p:txBody>
          <a:bodyPr>
            <a:normAutofit/>
          </a:bodyPr>
          <a:lstStyle/>
          <a:p>
            <a:r>
              <a:rPr lang="ar-SA" sz="4000">
                <a:solidFill>
                  <a:srgbClr val="FFFFFF"/>
                </a:solidFill>
              </a:rPr>
              <a:t>حكم تحديد جنس الجنين بالطرائق الشرعية و الطبيعية</a:t>
            </a:r>
            <a:endParaRPr lang="en-US" sz="4000">
              <a:solidFill>
                <a:srgbClr val="FFFFFF"/>
              </a:solidFill>
            </a:endParaRPr>
          </a:p>
        </p:txBody>
      </p:sp>
      <p:graphicFrame>
        <p:nvGraphicFramePr>
          <p:cNvPr id="5" name="Content Placeholder 2">
            <a:extLst>
              <a:ext uri="{FF2B5EF4-FFF2-40B4-BE49-F238E27FC236}">
                <a16:creationId xmlns="" xmlns:a16="http://schemas.microsoft.com/office/drawing/2014/main" id="{1B70D283-28CC-4E87-94DB-02B7081CC2FE}"/>
              </a:ext>
            </a:extLst>
          </p:cNvPr>
          <p:cNvGraphicFramePr>
            <a:graphicFrameLocks noGrp="1"/>
          </p:cNvGraphicFramePr>
          <p:nvPr>
            <p:ph idx="1"/>
            <p:extLst>
              <p:ext uri="{D42A27DB-BD31-4B8C-83A1-F6EECF244321}">
                <p14:modId xmlns:p14="http://schemas.microsoft.com/office/powerpoint/2010/main" val="314089811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4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5" grpI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B44C0552-3AE9-1F40-A9C7-F09AD7D10AA7}"/>
              </a:ext>
            </a:extLst>
          </p:cNvPr>
          <p:cNvSpPr>
            <a:spLocks noGrp="1"/>
          </p:cNvSpPr>
          <p:nvPr>
            <p:ph type="title"/>
          </p:nvPr>
        </p:nvSpPr>
        <p:spPr>
          <a:xfrm>
            <a:off x="535020" y="685800"/>
            <a:ext cx="2780271" cy="5105400"/>
          </a:xfrm>
        </p:spPr>
        <p:txBody>
          <a:bodyPr>
            <a:normAutofit/>
          </a:bodyPr>
          <a:lstStyle/>
          <a:p>
            <a:r>
              <a:rPr lang="ar-SA" sz="4000">
                <a:solidFill>
                  <a:srgbClr val="FFFFFF"/>
                </a:solidFill>
              </a:rPr>
              <a:t>واستدل العلماء على ذلك بما يأتي </a:t>
            </a:r>
            <a:endParaRPr lang="en-US" sz="4000">
              <a:solidFill>
                <a:srgbClr val="FFFFFF"/>
              </a:solidFill>
            </a:endParaRPr>
          </a:p>
        </p:txBody>
      </p:sp>
      <p:graphicFrame>
        <p:nvGraphicFramePr>
          <p:cNvPr id="8" name="Content Placeholder 2">
            <a:extLst>
              <a:ext uri="{FF2B5EF4-FFF2-40B4-BE49-F238E27FC236}">
                <a16:creationId xmlns="" xmlns:a16="http://schemas.microsoft.com/office/drawing/2014/main" id="{3680CD77-3D6F-4099-863B-3187A4D945D0}"/>
              </a:ext>
            </a:extLst>
          </p:cNvPr>
          <p:cNvGraphicFramePr>
            <a:graphicFrameLocks noGrp="1"/>
          </p:cNvGraphicFramePr>
          <p:nvPr>
            <p:ph idx="1"/>
            <p:extLst>
              <p:ext uri="{D42A27DB-BD31-4B8C-83A1-F6EECF244321}">
                <p14:modId xmlns:p14="http://schemas.microsoft.com/office/powerpoint/2010/main" val="26769102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6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25043B17-DADA-0245-A75C-96B1A56E773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حكم تحديد جنس الجنين باستخدام الوسائل المخبرية</a:t>
            </a:r>
          </a:p>
        </p:txBody>
      </p:sp>
    </p:spTree>
    <p:extLst>
      <p:ext uri="{BB962C8B-B14F-4D97-AF65-F5344CB8AC3E}">
        <p14:creationId xmlns:p14="http://schemas.microsoft.com/office/powerpoint/2010/main" val="3260072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2343DCFC-009B-884B-B534-234E57B4C613}"/>
              </a:ext>
            </a:extLst>
          </p:cNvPr>
          <p:cNvSpPr>
            <a:spLocks noGrp="1"/>
          </p:cNvSpPr>
          <p:nvPr>
            <p:ph type="title"/>
          </p:nvPr>
        </p:nvSpPr>
        <p:spPr>
          <a:xfrm>
            <a:off x="1179226" y="826680"/>
            <a:ext cx="9833548" cy="1325563"/>
          </a:xfrm>
        </p:spPr>
        <p:txBody>
          <a:bodyPr>
            <a:normAutofit/>
          </a:bodyPr>
          <a:lstStyle/>
          <a:p>
            <a:pPr algn="ctr"/>
            <a:r>
              <a:rPr lang="ar-SA" sz="3100">
                <a:solidFill>
                  <a:srgbClr val="FFFFFF"/>
                </a:solidFill>
              </a:rPr>
              <a:t>وقد بين الفقهاء انه لا يجوز استخدام الوسائل المخبرية في حال الضرورة العلاجية من الأمراض الوراثية التي تصيب الذكور دون الإناث أو العكس</a:t>
            </a:r>
            <a:endParaRPr lang="en-US" sz="3100">
              <a:solidFill>
                <a:srgbClr val="FFFFFF"/>
              </a:solidFill>
            </a:endParaRPr>
          </a:p>
        </p:txBody>
      </p:sp>
      <p:graphicFrame>
        <p:nvGraphicFramePr>
          <p:cNvPr id="5" name="Content Placeholder 2">
            <a:extLst>
              <a:ext uri="{FF2B5EF4-FFF2-40B4-BE49-F238E27FC236}">
                <a16:creationId xmlns="" xmlns:a16="http://schemas.microsoft.com/office/drawing/2014/main" id="{B909CC67-8CC7-49D4-9967-BB89187DC26B}"/>
              </a:ext>
            </a:extLst>
          </p:cNvPr>
          <p:cNvGraphicFramePr>
            <a:graphicFrameLocks noGrp="1"/>
          </p:cNvGraphicFramePr>
          <p:nvPr>
            <p:ph idx="1"/>
            <p:extLst>
              <p:ext uri="{D42A27DB-BD31-4B8C-83A1-F6EECF244321}">
                <p14:modId xmlns:p14="http://schemas.microsoft.com/office/powerpoint/2010/main" val="144576394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18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 xmlns:a16="http://schemas.microsoft.com/office/drawing/2014/main" id="{923E20BA-FF65-FD43-A1E8-ACF49ECB4173}"/>
              </a:ext>
            </a:extLst>
          </p:cNvPr>
          <p:cNvSpPr>
            <a:spLocks noGrp="1"/>
          </p:cNvSpPr>
          <p:nvPr>
            <p:ph type="title"/>
          </p:nvPr>
        </p:nvSpPr>
        <p:spPr>
          <a:xfrm>
            <a:off x="904877" y="2415322"/>
            <a:ext cx="3451730" cy="2399869"/>
          </a:xfrm>
        </p:spPr>
        <p:txBody>
          <a:bodyPr>
            <a:normAutofit/>
          </a:bodyPr>
          <a:lstStyle/>
          <a:p>
            <a:pPr algn="ctr"/>
            <a:r>
              <a:rPr lang="ar-SA" sz="4000">
                <a:solidFill>
                  <a:srgbClr val="FFFFFF"/>
                </a:solidFill>
              </a:rPr>
              <a:t>حكم تحديد جنس الجنين بإستخدام الطرائق البدعية</a:t>
            </a:r>
            <a:endParaRPr lang="en-US" sz="4000">
              <a:solidFill>
                <a:srgbClr val="FFFFFF"/>
              </a:solidFill>
            </a:endParaRPr>
          </a:p>
        </p:txBody>
      </p:sp>
      <p:sp>
        <p:nvSpPr>
          <p:cNvPr id="3" name="Content Placeholder 2">
            <a:extLst>
              <a:ext uri="{FF2B5EF4-FFF2-40B4-BE49-F238E27FC236}">
                <a16:creationId xmlns="" xmlns:a16="http://schemas.microsoft.com/office/drawing/2014/main" id="{15976B8A-1085-994D-9412-E33318E7F045}"/>
              </a:ext>
            </a:extLst>
          </p:cNvPr>
          <p:cNvSpPr>
            <a:spLocks noGrp="1"/>
          </p:cNvSpPr>
          <p:nvPr>
            <p:ph idx="1"/>
          </p:nvPr>
        </p:nvSpPr>
        <p:spPr>
          <a:xfrm>
            <a:off x="5120640" y="804672"/>
            <a:ext cx="6281928" cy="5248656"/>
          </a:xfrm>
        </p:spPr>
        <p:txBody>
          <a:bodyPr anchor="ctr">
            <a:normAutofit/>
          </a:bodyPr>
          <a:lstStyle/>
          <a:p>
            <a:pPr marL="0" indent="0">
              <a:buNone/>
            </a:pPr>
            <a:r>
              <a:rPr lang="ar-SA" dirty="0"/>
              <a:t>أفتى الفقهاء بحرمة استخدام الوسائل البدعية؛ لان زعم تحديد نوعه بموجبها كذب وباطل ؛ لانه من ادعاء علم الغيب الذي لا يعلمه الا الله ولذا يجب اتلاف ما يستخدم منها، كالجدول، ومنع تداوله بين الناس </a:t>
            </a:r>
            <a:endParaRPr lang="en-US" dirty="0"/>
          </a:p>
        </p:txBody>
      </p:sp>
    </p:spTree>
    <p:extLst>
      <p:ext uri="{BB962C8B-B14F-4D97-AF65-F5344CB8AC3E}">
        <p14:creationId xmlns:p14="http://schemas.microsoft.com/office/powerpoint/2010/main" val="2100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E0A2906B-2FA2-9940-9BFE-63E6AE1316A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الضوابط الشرعية لعملية تحديد جنس الجنين</a:t>
            </a:r>
          </a:p>
        </p:txBody>
      </p:sp>
    </p:spTree>
    <p:extLst>
      <p:ext uri="{BB962C8B-B14F-4D97-AF65-F5344CB8AC3E}">
        <p14:creationId xmlns:p14="http://schemas.microsoft.com/office/powerpoint/2010/main" val="39568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9EADDF25-5225-5F48-B04E-1749AFB9E5E5}"/>
              </a:ext>
            </a:extLst>
          </p:cNvPr>
          <p:cNvSpPr>
            <a:spLocks noGrp="1"/>
          </p:cNvSpPr>
          <p:nvPr>
            <p:ph type="title"/>
          </p:nvPr>
        </p:nvSpPr>
        <p:spPr>
          <a:xfrm>
            <a:off x="1179226" y="826680"/>
            <a:ext cx="9833548" cy="1325563"/>
          </a:xfrm>
        </p:spPr>
        <p:txBody>
          <a:bodyPr>
            <a:normAutofit/>
          </a:bodyPr>
          <a:lstStyle/>
          <a:p>
            <a:pPr algn="ctr" rtl="1"/>
            <a:r>
              <a:rPr lang="ar-SA" sz="4000">
                <a:solidFill>
                  <a:srgbClr val="FFFFFF"/>
                </a:solidFill>
              </a:rPr>
              <a:t>واستدل العلماء على تحريم التعقيم من غير ضرورة بأدلة منها:</a:t>
            </a:r>
            <a:endParaRPr lang="en-US" sz="4000">
              <a:solidFill>
                <a:srgbClr val="FFFFFF"/>
              </a:solidFill>
            </a:endParaRPr>
          </a:p>
        </p:txBody>
      </p:sp>
      <p:graphicFrame>
        <p:nvGraphicFramePr>
          <p:cNvPr id="5" name="Content Placeholder 2">
            <a:extLst>
              <a:ext uri="{FF2B5EF4-FFF2-40B4-BE49-F238E27FC236}">
                <a16:creationId xmlns="" xmlns:a16="http://schemas.microsoft.com/office/drawing/2014/main" id="{DEFDE550-9E44-44B8-AB59-03A8ABFD7826}"/>
              </a:ext>
            </a:extLst>
          </p:cNvPr>
          <p:cNvGraphicFramePr>
            <a:graphicFrameLocks noGrp="1"/>
          </p:cNvGraphicFramePr>
          <p:nvPr>
            <p:ph idx="1"/>
            <p:extLst>
              <p:ext uri="{D42A27DB-BD31-4B8C-83A1-F6EECF244321}">
                <p14:modId xmlns:p14="http://schemas.microsoft.com/office/powerpoint/2010/main" val="183512624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43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6349C90B-AAE6-4241-973D-FCCB2AD30203}"/>
              </a:ext>
            </a:extLst>
          </p:cNvPr>
          <p:cNvSpPr>
            <a:spLocks noGrp="1"/>
          </p:cNvSpPr>
          <p:nvPr>
            <p:ph type="title"/>
          </p:nvPr>
        </p:nvSpPr>
        <p:spPr>
          <a:xfrm>
            <a:off x="535020" y="685800"/>
            <a:ext cx="2780271" cy="5105400"/>
          </a:xfrm>
        </p:spPr>
        <p:txBody>
          <a:bodyPr>
            <a:normAutofit/>
          </a:bodyPr>
          <a:lstStyle/>
          <a:p>
            <a:endParaRPr lang="en-US" sz="4000">
              <a:solidFill>
                <a:srgbClr val="FFFFFF"/>
              </a:solidFill>
            </a:endParaRPr>
          </a:p>
        </p:txBody>
      </p:sp>
      <p:graphicFrame>
        <p:nvGraphicFramePr>
          <p:cNvPr id="5" name="Content Placeholder 2">
            <a:extLst>
              <a:ext uri="{FF2B5EF4-FFF2-40B4-BE49-F238E27FC236}">
                <a16:creationId xmlns="" xmlns:a16="http://schemas.microsoft.com/office/drawing/2014/main" id="{7A1D118F-F55B-4D2B-9D8F-E1755F796606}"/>
              </a:ext>
            </a:extLst>
          </p:cNvPr>
          <p:cNvGraphicFramePr>
            <a:graphicFrameLocks noGrp="1"/>
          </p:cNvGraphicFramePr>
          <p:nvPr>
            <p:ph idx="1"/>
            <p:extLst>
              <p:ext uri="{D42A27DB-BD31-4B8C-83A1-F6EECF244321}">
                <p14:modId xmlns:p14="http://schemas.microsoft.com/office/powerpoint/2010/main" val="140653106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0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00672358-3C43-8A42-8596-EB30F656785A}"/>
              </a:ext>
            </a:extLst>
          </p:cNvPr>
          <p:cNvSpPr>
            <a:spLocks noGrp="1"/>
          </p:cNvSpPr>
          <p:nvPr>
            <p:ph type="title"/>
          </p:nvPr>
        </p:nvSpPr>
        <p:spPr>
          <a:xfrm>
            <a:off x="535020" y="685800"/>
            <a:ext cx="2780271" cy="5105400"/>
          </a:xfrm>
        </p:spPr>
        <p:txBody>
          <a:bodyPr>
            <a:normAutofit/>
          </a:bodyPr>
          <a:lstStyle/>
          <a:p>
            <a:pPr rtl="1"/>
            <a:r>
              <a:rPr lang="ar-SA" sz="4000">
                <a:solidFill>
                  <a:srgbClr val="FFFFFF"/>
                </a:solidFill>
              </a:rPr>
              <a:t>ثانيًا: تنظيم الحمل على مستوى الأفراد </a:t>
            </a:r>
            <a:endParaRPr lang="en-US" sz="4000">
              <a:solidFill>
                <a:srgbClr val="FFFFFF"/>
              </a:solidFill>
            </a:endParaRPr>
          </a:p>
        </p:txBody>
      </p:sp>
      <p:graphicFrame>
        <p:nvGraphicFramePr>
          <p:cNvPr id="5" name="Content Placeholder 2">
            <a:extLst>
              <a:ext uri="{FF2B5EF4-FFF2-40B4-BE49-F238E27FC236}">
                <a16:creationId xmlns="" xmlns:a16="http://schemas.microsoft.com/office/drawing/2014/main" id="{5B8817EC-EC0A-446A-9C4D-29A37B876A2F}"/>
              </a:ext>
            </a:extLst>
          </p:cNvPr>
          <p:cNvGraphicFramePr>
            <a:graphicFrameLocks noGrp="1"/>
          </p:cNvGraphicFramePr>
          <p:nvPr>
            <p:ph idx="1"/>
            <p:extLst>
              <p:ext uri="{D42A27DB-BD31-4B8C-83A1-F6EECF244321}">
                <p14:modId xmlns:p14="http://schemas.microsoft.com/office/powerpoint/2010/main" val="165480624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1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34A23B2-EBF8-F842-A899-3B26BBF18AEE}"/>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rtl="1"/>
            <a:r>
              <a:rPr lang="ar-SA" sz="2600">
                <a:solidFill>
                  <a:srgbClr val="FFFFFF"/>
                </a:solidFill>
              </a:rPr>
              <a:t>ويشترط للجوار الشروط الآتية :</a:t>
            </a:r>
            <a:endParaRPr lang="en-US" sz="2600">
              <a:solidFill>
                <a:srgbClr val="FFFFFF"/>
              </a:solidFill>
            </a:endParaRPr>
          </a:p>
        </p:txBody>
      </p:sp>
      <p:graphicFrame>
        <p:nvGraphicFramePr>
          <p:cNvPr id="5" name="Content Placeholder 2">
            <a:extLst>
              <a:ext uri="{FF2B5EF4-FFF2-40B4-BE49-F238E27FC236}">
                <a16:creationId xmlns="" xmlns:a16="http://schemas.microsoft.com/office/drawing/2014/main" id="{56B5EE40-76C6-4409-9A6D-B3D557D21BEC}"/>
              </a:ext>
            </a:extLst>
          </p:cNvPr>
          <p:cNvGraphicFramePr>
            <a:graphicFrameLocks noGrp="1"/>
          </p:cNvGraphicFramePr>
          <p:nvPr>
            <p:ph idx="1"/>
            <p:extLst>
              <p:ext uri="{D42A27DB-BD31-4B8C-83A1-F6EECF244321}">
                <p14:modId xmlns:p14="http://schemas.microsoft.com/office/powerpoint/2010/main" val="548664074"/>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12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97B594C-B5A5-6640-B0B0-E4390255A72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rtl="1"/>
            <a:r>
              <a:rPr lang="en-US" sz="6000" kern="1200" dirty="0">
                <a:solidFill>
                  <a:srgbClr val="FFFFFF"/>
                </a:solidFill>
                <a:latin typeface="+mj-lt"/>
                <a:ea typeface="+mj-ea"/>
                <a:cs typeface="+mj-cs"/>
              </a:rPr>
              <a:t>حكم اجراء عمليات الإجهاض.</a:t>
            </a:r>
          </a:p>
        </p:txBody>
      </p:sp>
    </p:spTree>
    <p:extLst>
      <p:ext uri="{BB962C8B-B14F-4D97-AF65-F5344CB8AC3E}">
        <p14:creationId xmlns:p14="http://schemas.microsoft.com/office/powerpoint/2010/main" val="14794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339" y="1691680"/>
            <a:ext cx="11905323" cy="4833664"/>
          </a:xfrm>
          <a:prstGeom prst="rect">
            <a:avLst/>
          </a:prstGeom>
        </p:spPr>
      </p:pic>
      <p:sp>
        <p:nvSpPr>
          <p:cNvPr id="2" name="عنوان 1"/>
          <p:cNvSpPr>
            <a:spLocks noGrp="1"/>
          </p:cNvSpPr>
          <p:nvPr>
            <p:ph type="title"/>
          </p:nvPr>
        </p:nvSpPr>
        <p:spPr>
          <a:xfrm>
            <a:off x="335361" y="548680"/>
            <a:ext cx="11521279" cy="1143000"/>
          </a:xfrm>
        </p:spPr>
        <p:txBody>
          <a:bodyPr>
            <a:normAutofit fontScale="90000"/>
          </a:bodyPr>
          <a:lstStyle/>
          <a:p>
            <a:r>
              <a:rPr lang="ar-SA" sz="7200" dirty="0">
                <a:solidFill>
                  <a:schemeClr val="accent2"/>
                </a:solidFill>
                <a:latin typeface="Andalus" panose="02020603050405020304" pitchFamily="18" charset="-78"/>
                <a:cs typeface="Andalus" panose="02020603050405020304" pitchFamily="18" charset="-78"/>
              </a:rPr>
              <a:t>حكم إجراء عمليات الإجهاض</a:t>
            </a:r>
            <a:br>
              <a:rPr lang="ar-SA" sz="7200" dirty="0">
                <a:solidFill>
                  <a:schemeClr val="accent2"/>
                </a:solidFill>
                <a:latin typeface="Andalus" panose="02020603050405020304" pitchFamily="18" charset="-78"/>
                <a:cs typeface="Andalus" panose="02020603050405020304" pitchFamily="18" charset="-78"/>
              </a:rPr>
            </a:br>
            <a:endParaRPr lang="ar-SA" sz="7200" dirty="0">
              <a:solidFill>
                <a:schemeClr val="accent2"/>
              </a:solidFill>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319360151"/>
              </p:ext>
            </p:extLst>
          </p:nvPr>
        </p:nvGraphicFramePr>
        <p:xfrm>
          <a:off x="1103446" y="2060849"/>
          <a:ext cx="9793087" cy="36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07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333BB4F-0EE2-6248-8806-44D30D5264D1}"/>
              </a:ext>
            </a:extLst>
          </p:cNvPr>
          <p:cNvSpPr>
            <a:spLocks noGrp="1"/>
          </p:cNvSpPr>
          <p:nvPr>
            <p:ph type="title"/>
          </p:nvPr>
        </p:nvSpPr>
        <p:spPr>
          <a:xfrm>
            <a:off x="838200" y="963877"/>
            <a:ext cx="3494362" cy="4930246"/>
          </a:xfrm>
        </p:spPr>
        <p:txBody>
          <a:bodyPr>
            <a:normAutofit/>
          </a:bodyPr>
          <a:lstStyle/>
          <a:p>
            <a:pPr algn="r" rtl="1"/>
            <a:r>
              <a:rPr lang="ar-SA">
                <a:solidFill>
                  <a:schemeClr val="accent1"/>
                </a:solidFill>
              </a:rPr>
              <a:t>أولاً تعريف الإجهاض ومراحل تكوين الجنين:</a:t>
            </a:r>
            <a:endParaRPr lang="en-US">
              <a:solidFill>
                <a:schemeClr val="accent1"/>
              </a:solidFill>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31984C2-65C6-424D-8EBD-DFFC745C4DCA}"/>
              </a:ext>
            </a:extLst>
          </p:cNvPr>
          <p:cNvSpPr>
            <a:spLocks noGrp="1"/>
          </p:cNvSpPr>
          <p:nvPr>
            <p:ph idx="1"/>
          </p:nvPr>
        </p:nvSpPr>
        <p:spPr>
          <a:xfrm>
            <a:off x="4976031" y="963877"/>
            <a:ext cx="6377769" cy="4930246"/>
          </a:xfrm>
        </p:spPr>
        <p:txBody>
          <a:bodyPr anchor="ctr">
            <a:normAutofit/>
          </a:bodyPr>
          <a:lstStyle/>
          <a:p>
            <a:pPr marL="0" indent="0" rtl="1">
              <a:buNone/>
            </a:pPr>
            <a:r>
              <a:rPr lang="ar-SA" sz="2400" dirty="0">
                <a:solidFill>
                  <a:schemeClr val="accent1">
                    <a:lumMod val="50000"/>
                  </a:schemeClr>
                </a:solidFill>
              </a:rPr>
              <a:t>الإجهاض هو: الإسقاط المتعمد للجنين، سواء كان بفعل الأم أو غيرها، بناءً على طلبها ورضاها. </a:t>
            </a:r>
            <a:endParaRPr lang="en-US" sz="2400" dirty="0">
              <a:solidFill>
                <a:schemeClr val="accent1">
                  <a:lumMod val="50000"/>
                </a:schemeClr>
              </a:solidFill>
            </a:endParaRPr>
          </a:p>
        </p:txBody>
      </p:sp>
    </p:spTree>
    <p:extLst>
      <p:ext uri="{BB962C8B-B14F-4D97-AF65-F5344CB8AC3E}">
        <p14:creationId xmlns:p14="http://schemas.microsoft.com/office/powerpoint/2010/main" val="223355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03445" y="116632"/>
            <a:ext cx="10236629" cy="3474720"/>
          </a:xfrm>
          <a:prstGeom prst="rect">
            <a:avLst/>
          </a:prstGeom>
        </p:spPr>
        <p:txBody>
          <a:bodyPr>
            <a:normAutofit/>
          </a:bodyPr>
          <a:lstStyle/>
          <a:p>
            <a:pPr marL="45720" indent="0">
              <a:buNone/>
            </a:pPr>
            <a:r>
              <a:rPr lang="ar-SA" sz="4000" b="1" dirty="0">
                <a:latin typeface="Andalus" panose="02020603050405020304" pitchFamily="18" charset="-78"/>
                <a:cs typeface="Andalus" panose="02020603050405020304" pitchFamily="18" charset="-78"/>
              </a:rPr>
              <a:t>مراحل تكوين الجنين </a:t>
            </a:r>
          </a:p>
          <a:p>
            <a:pPr marL="45720" indent="0">
              <a:buNone/>
            </a:pPr>
            <a:r>
              <a:rPr lang="ar-SA" sz="2400" dirty="0"/>
              <a:t>يمر الجنين قبل خروجه من الرحم إلى الحياة الدنيا بمرحلتين أساسيتين هما: </a:t>
            </a:r>
            <a:r>
              <a:rPr lang="ar-SA" sz="2400" dirty="0" smtClean="0"/>
              <a:t>مرحلة </a:t>
            </a:r>
            <a:r>
              <a:rPr lang="ar-SA" sz="2400" dirty="0"/>
              <a:t>ما </a:t>
            </a:r>
            <a:r>
              <a:rPr lang="ar-SA" sz="2400" dirty="0" smtClean="0"/>
              <a:t>قبل </a:t>
            </a:r>
            <a:r>
              <a:rPr lang="ar-SA" sz="2400" dirty="0"/>
              <a:t>نفخ الروح، ومرحلة ما بعد </a:t>
            </a:r>
            <a:r>
              <a:rPr lang="ar-SA" sz="2400" dirty="0" smtClean="0"/>
              <a:t>نفخ </a:t>
            </a:r>
          </a:p>
          <a:p>
            <a:pPr marL="45720" indent="0">
              <a:buNone/>
            </a:pPr>
            <a:r>
              <a:rPr lang="ar-SA" sz="2400" dirty="0" smtClean="0"/>
              <a:t>وهو </a:t>
            </a:r>
            <a:r>
              <a:rPr lang="ar-SA" sz="2400" dirty="0"/>
              <a:t>قبل نفخ الروح يحيا حياة تابعة للأم </a:t>
            </a:r>
            <a:r>
              <a:rPr lang="ar-SA" sz="2400" dirty="0" smtClean="0"/>
              <a:t>غير مستقل </a:t>
            </a:r>
            <a:r>
              <a:rPr lang="ar-SA" sz="2400" dirty="0"/>
              <a:t>بنفسه، ويتطور من نطفة إلى علقة إلى مضغة، ثم يخلق الله عظامه، ثم </a:t>
            </a:r>
            <a:r>
              <a:rPr lang="ar-SA" sz="2400" dirty="0" smtClean="0"/>
              <a:t>يكسو هذه </a:t>
            </a:r>
            <a:r>
              <a:rPr lang="ar-SA" sz="2400" dirty="0"/>
              <a:t>العظام </a:t>
            </a:r>
            <a:r>
              <a:rPr lang="ar-SA" sz="2400" dirty="0" smtClean="0"/>
              <a:t>لحما.</a:t>
            </a:r>
            <a:endParaRPr lang="ar-SA" sz="2400" dirty="0"/>
          </a:p>
          <a:p>
            <a:pPr marL="45720" indent="0">
              <a:buNone/>
            </a:pPr>
            <a:endParaRPr lang="ar-SA" dirty="0"/>
          </a:p>
          <a:p>
            <a:endParaRPr lang="en-US" dirty="0"/>
          </a:p>
        </p:txBody>
      </p:sp>
      <p:pic>
        <p:nvPicPr>
          <p:cNvPr id="5" name="Picture 4"/>
          <p:cNvPicPr>
            <a:picLocks noChangeAspect="1"/>
          </p:cNvPicPr>
          <p:nvPr/>
        </p:nvPicPr>
        <p:blipFill>
          <a:blip r:embed="rId2"/>
          <a:stretch>
            <a:fillRect/>
          </a:stretch>
        </p:blipFill>
        <p:spPr>
          <a:xfrm>
            <a:off x="527381" y="3215399"/>
            <a:ext cx="11041227" cy="3620138"/>
          </a:xfrm>
          <a:prstGeom prst="rect">
            <a:avLst/>
          </a:prstGeom>
        </p:spPr>
      </p:pic>
    </p:spTree>
    <p:extLst>
      <p:ext uri="{BB962C8B-B14F-4D97-AF65-F5344CB8AC3E}">
        <p14:creationId xmlns:p14="http://schemas.microsoft.com/office/powerpoint/2010/main" val="3671175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مخصص</PresentationFormat>
  <Paragraphs>86</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Office Theme</vt:lpstr>
      <vt:lpstr>أحكام الحمل</vt:lpstr>
      <vt:lpstr>حكم منع الحمل و تنظيمه</vt:lpstr>
      <vt:lpstr>واستدل العلماء على تحريم التعقيم من غير ضرورة بأدلة منها:</vt:lpstr>
      <vt:lpstr>ثانيًا: تنظيم الحمل على مستوى الأفراد </vt:lpstr>
      <vt:lpstr>ويشترط للجوار الشروط الآتية :</vt:lpstr>
      <vt:lpstr>حكم اجراء عمليات الإجهاض.</vt:lpstr>
      <vt:lpstr>حكم إجراء عمليات الإجهاض </vt:lpstr>
      <vt:lpstr>أولاً تعريف الإجهاض ومراحل تكوين الجنين:</vt:lpstr>
      <vt:lpstr>عرض تقديمي في PowerPoint</vt:lpstr>
      <vt:lpstr>يمر الجنين قبل خروجة من الرحم إلى الحياة الدنيا  بمرحلتين أساسيتين وهما: </vt:lpstr>
      <vt:lpstr>عرض تقديمي في PowerPoint</vt:lpstr>
      <vt:lpstr>عرض تقديمي في PowerPoint</vt:lpstr>
      <vt:lpstr>ثانياً: حكم الإجهاض في مرحلة ماقبل نفخ الروح</vt:lpstr>
      <vt:lpstr>عرض تقديمي في PowerPoint</vt:lpstr>
      <vt:lpstr>ويشهد لصحة لذلك ما يأتي:</vt:lpstr>
      <vt:lpstr>عرض تقديمي في PowerPoint</vt:lpstr>
      <vt:lpstr>ثالثاً: حكم الإجهاض في مرحلة ما بعد نفخ الروح</vt:lpstr>
      <vt:lpstr>أما اذا كان في بقائه ضرر يؤدي الى متى الأم</vt:lpstr>
      <vt:lpstr>خلاصة ماسبق</vt:lpstr>
      <vt:lpstr>حكم تحديد جنس المولود </vt:lpstr>
      <vt:lpstr>عرض تقديمي في PowerPoint</vt:lpstr>
      <vt:lpstr>ولما كانت بعض الطرائق مثار جدل، وكثر كلام الناس عن موضوع تحديد جنس الجنين، كان من الجدير أن نبين الحكم الشرعي لهذه النازلة، على النحو الآتي:</vt:lpstr>
      <vt:lpstr>المقصود بتحديد جنس الجنين وبيان الحكم في ذلك:</vt:lpstr>
      <vt:lpstr>حكم تحديد جنس الجنين بالطرائق الشرعية و الطبيعية</vt:lpstr>
      <vt:lpstr>واستدل العلماء على ذلك بما يأتي </vt:lpstr>
      <vt:lpstr>حكم تحديد جنس الجنين باستخدام الوسائل المخبرية</vt:lpstr>
      <vt:lpstr>وقد بين الفقهاء انه لا يجوز استخدام الوسائل المخبرية في حال الضرورة العلاجية من الأمراض الوراثية التي تصيب الذكور دون الإناث أو العكس</vt:lpstr>
      <vt:lpstr>حكم تحديد جنس الجنين بإستخدام الطرائق البدعية</vt:lpstr>
      <vt:lpstr>الضوابط الشرعية لعملية تحديد جنس الجنين</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طيف</dc:creator>
  <cp:lastModifiedBy>وفاء بنت محمد العيسى</cp:lastModifiedBy>
  <cp:revision>9</cp:revision>
  <dcterms:created xsi:type="dcterms:W3CDTF">2018-10-20T15:40:26Z</dcterms:created>
  <dcterms:modified xsi:type="dcterms:W3CDTF">2019-02-02T10:08:14Z</dcterms:modified>
</cp:coreProperties>
</file>