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8678-15AE-4D08-B0C2-55079522C5D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1507-9B82-46B4-9FA5-DD4DF5060F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f4e74d970a78d5160071637712cda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920880" cy="5184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cb63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7776864" cy="5877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8606_199192523454447_100000911018552_497178_344186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920880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60548597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7560840" cy="55446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2T636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7704856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51428010104ت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7848872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W069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696744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0"/>
            <a:ext cx="63500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4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عرض على الشاشة (3:4)‏</PresentationFormat>
  <Paragraphs>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uer</dc:creator>
  <cp:lastModifiedBy>hanouf aj</cp:lastModifiedBy>
  <cp:revision>2</cp:revision>
  <dcterms:created xsi:type="dcterms:W3CDTF">2011-10-18T11:28:29Z</dcterms:created>
  <dcterms:modified xsi:type="dcterms:W3CDTF">2013-10-22T14:32:29Z</dcterms:modified>
</cp:coreProperties>
</file>