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1" r:id="rId2"/>
    <p:sldId id="256" r:id="rId3"/>
    <p:sldId id="262" r:id="rId4"/>
    <p:sldId id="257" r:id="rId5"/>
    <p:sldId id="263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1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r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21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1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23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r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20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02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23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7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26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r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64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r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4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7221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r" defTabSz="457200" rtl="1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06000" indent="-3060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7640"/>
            <a:ext cx="70866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52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"/>
            <a:ext cx="83058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15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000"/>
            <a:ext cx="74676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3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8600"/>
            <a:ext cx="63246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90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0"/>
            <a:ext cx="7467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88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"/>
            <a:ext cx="70866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64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"/>
            <a:ext cx="69342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24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219200" y="1905000"/>
            <a:ext cx="6705600" cy="38164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accent2">
                    <a:lumMod val="75000"/>
                  </a:schemeClr>
                </a:solidFill>
                <a:latin typeface="AGA Arabesque Desktop" panose="05010101010101010101" pitchFamily="2" charset="2"/>
                <a:ea typeface="DotumChe" panose="020B0609000101010101" pitchFamily="49" charset="-127"/>
                <a:cs typeface="+mj-cs"/>
              </a:rPr>
              <a:t>عمل الطالبـات:</a:t>
            </a:r>
          </a:p>
          <a:p>
            <a:pPr algn="ctr"/>
            <a:endParaRPr lang="ar-SA" dirty="0">
              <a:latin typeface="AGA Arabesque Desktop" panose="05010101010101010101" pitchFamily="2" charset="2"/>
              <a:ea typeface="DotumChe" panose="020B0609000101010101" pitchFamily="49" charset="-127"/>
              <a:cs typeface="+mj-cs"/>
            </a:endParaRPr>
          </a:p>
          <a:p>
            <a:pPr algn="ctr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AGA Arabesque Desktop" panose="05010101010101010101" pitchFamily="2" charset="2"/>
                <a:ea typeface="DotumChe" panose="020B0609000101010101" pitchFamily="49" charset="-127"/>
                <a:cs typeface="+mj-cs"/>
              </a:rPr>
              <a:t>مريم عبدالمنعم.</a:t>
            </a:r>
          </a:p>
          <a:p>
            <a:pPr algn="ctr"/>
            <a:endParaRPr lang="ar-SA" sz="2400" dirty="0">
              <a:solidFill>
                <a:schemeClr val="accent4">
                  <a:lumMod val="50000"/>
                </a:schemeClr>
              </a:solidFill>
              <a:latin typeface="AGA Arabesque Desktop" panose="05010101010101010101" pitchFamily="2" charset="2"/>
              <a:ea typeface="DotumChe" panose="020B0609000101010101" pitchFamily="49" charset="-127"/>
              <a:cs typeface="+mj-cs"/>
            </a:endParaRPr>
          </a:p>
          <a:p>
            <a:pPr algn="ctr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AGA Arabesque Desktop" panose="05010101010101010101" pitchFamily="2" charset="2"/>
                <a:ea typeface="DotumChe" panose="020B0609000101010101" pitchFamily="49" charset="-127"/>
                <a:cs typeface="+mj-cs"/>
              </a:rPr>
              <a:t>سارة المنيع.</a:t>
            </a:r>
          </a:p>
          <a:p>
            <a:pPr algn="ctr"/>
            <a:endParaRPr lang="ar-SA" sz="2400" dirty="0">
              <a:solidFill>
                <a:schemeClr val="accent4">
                  <a:lumMod val="50000"/>
                </a:schemeClr>
              </a:solidFill>
              <a:latin typeface="AGA Arabesque Desktop" panose="05010101010101010101" pitchFamily="2" charset="2"/>
              <a:ea typeface="DotumChe" panose="020B0609000101010101" pitchFamily="49" charset="-127"/>
              <a:cs typeface="+mj-cs"/>
            </a:endParaRPr>
          </a:p>
          <a:p>
            <a:pPr algn="ctr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AGA Arabesque Desktop" panose="05010101010101010101" pitchFamily="2" charset="2"/>
                <a:ea typeface="DotumChe" panose="020B0609000101010101" pitchFamily="49" charset="-127"/>
                <a:cs typeface="+mj-cs"/>
              </a:rPr>
              <a:t>نورة العجمي.</a:t>
            </a:r>
          </a:p>
          <a:p>
            <a:pPr algn="ctr"/>
            <a:endParaRPr lang="ar-SA" sz="2400" dirty="0">
              <a:solidFill>
                <a:schemeClr val="accent4">
                  <a:lumMod val="50000"/>
                </a:schemeClr>
              </a:solidFill>
              <a:latin typeface="AGA Arabesque Desktop" panose="05010101010101010101" pitchFamily="2" charset="2"/>
              <a:ea typeface="DotumChe" panose="020B0609000101010101" pitchFamily="49" charset="-127"/>
              <a:cs typeface="+mj-cs"/>
            </a:endParaRPr>
          </a:p>
          <a:p>
            <a:pPr algn="ctr"/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AGA Arabesque Desktop" panose="05010101010101010101" pitchFamily="2" charset="2"/>
                <a:ea typeface="DotumChe" panose="020B0609000101010101" pitchFamily="49" charset="-127"/>
                <a:cs typeface="+mj-cs"/>
              </a:rPr>
              <a:t>إشراف المعلمة:</a:t>
            </a:r>
          </a:p>
          <a:p>
            <a:pPr algn="ctr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AGA Arabesque Desktop" panose="05010101010101010101" pitchFamily="2" charset="2"/>
                <a:ea typeface="DotumChe" panose="020B0609000101010101" pitchFamily="49" charset="-127"/>
                <a:cs typeface="+mj-cs"/>
              </a:rPr>
              <a:t>سلوى الحمصاني.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AGA Arabesque Desktop" panose="05010101010101010101" pitchFamily="2" charset="2"/>
              <a:ea typeface="DotumChe" panose="020B0609000101010101" pitchFamily="49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67215974"/>
      </p:ext>
    </p:extLst>
  </p:cSld>
  <p:clrMapOvr>
    <a:masterClrMapping/>
  </p:clrMapOvr>
</p:sld>
</file>

<file path=ppt/theme/theme1.xml><?xml version="1.0" encoding="utf-8"?>
<a:theme xmlns:a="http://schemas.openxmlformats.org/drawingml/2006/main" name="المقسوم">
  <a:themeElements>
    <a:clrScheme name="المقسوم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المقسوم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لمقسوم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TM03457464[[fn=مقسوم]]</Template>
  <TotalTime>154</TotalTime>
  <Words>18</Words>
  <Application>Microsoft Office PowerPoint</Application>
  <PresentationFormat>عرض على الشاشة (4:3)</PresentationFormat>
  <Paragraphs>10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4" baseType="lpstr">
      <vt:lpstr>DotumChe</vt:lpstr>
      <vt:lpstr>AGA Arabesque Desktop</vt:lpstr>
      <vt:lpstr>Gill Sans MT</vt:lpstr>
      <vt:lpstr>Majalla UI</vt:lpstr>
      <vt:lpstr>Wingdings 2</vt:lpstr>
      <vt:lpstr>المقسوم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/>
  <cp:lastModifiedBy>مريم</cp:lastModifiedBy>
  <cp:revision>8</cp:revision>
  <dcterms:created xsi:type="dcterms:W3CDTF">2006-08-16T00:00:00Z</dcterms:created>
  <dcterms:modified xsi:type="dcterms:W3CDTF">2016-10-29T15:37:26Z</dcterms:modified>
</cp:coreProperties>
</file>