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0" r:id="rId2"/>
    <p:sldId id="261" r:id="rId3"/>
    <p:sldId id="262" r:id="rId4"/>
    <p:sldId id="263" r:id="rId5"/>
    <p:sldId id="256" r:id="rId6"/>
    <p:sldId id="257" r:id="rId7"/>
    <p:sldId id="258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4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bafaqeeh@ksu.edu.sa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abafaqeeh@ksu.edu.sa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abafaqeeh@ksu.edu.sa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abafaqeeh@ksu.edu.sa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ralthekair@ksu.edu.sa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ralthekair@ksu.edu.sa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ralthekair@ksu.edu.sa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ralthekair@ksu.edu.sa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62000" y="304800"/>
            <a:ext cx="4495800" cy="82756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1" eaLnBrk="1" latinLnBrk="0" hangingPunct="1">
              <a:spcBef>
                <a:spcPct val="0"/>
              </a:spcBef>
              <a:buNone/>
              <a:defRPr kumimoji="0" sz="3000" b="1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tx1"/>
                </a:solidFill>
              </a:rPr>
              <a:t>RAD 222 practical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21224" y="2287016"/>
            <a:ext cx="6382870" cy="63094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5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Introduction to the course</a:t>
            </a:r>
            <a:endParaRPr lang="en-US" sz="35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6562165" y="5791200"/>
            <a:ext cx="248287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Constantia" pitchFamily="18" charset="0"/>
              </a:rPr>
              <a:t>Alia </a:t>
            </a:r>
            <a:r>
              <a:rPr lang="en-US" dirty="0" err="1" smtClean="0">
                <a:latin typeface="Constantia" pitchFamily="18" charset="0"/>
              </a:rPr>
              <a:t>Bafaqeeh</a:t>
            </a:r>
            <a:endParaRPr lang="en-US" dirty="0">
              <a:latin typeface="Constantia" pitchFamily="18" charset="0"/>
            </a:endParaRPr>
          </a:p>
          <a:p>
            <a:pPr algn="ctr"/>
            <a:r>
              <a:rPr lang="en-US" dirty="0" smtClean="0">
                <a:solidFill>
                  <a:schemeClr val="bg2"/>
                </a:solidFill>
                <a:latin typeface="Constantia" pitchFamily="18" charset="0"/>
                <a:hlinkClick r:id="rId2"/>
              </a:rPr>
              <a:t>abafaqeeh@ksu.edu.sa</a:t>
            </a:r>
            <a:r>
              <a:rPr lang="en-US" dirty="0" smtClean="0">
                <a:solidFill>
                  <a:schemeClr val="bg2"/>
                </a:solidFill>
                <a:latin typeface="Constantia" pitchFamily="18" charset="0"/>
              </a:rPr>
              <a:t> </a:t>
            </a:r>
            <a:endParaRPr lang="en-US" dirty="0" smtClean="0">
              <a:solidFill>
                <a:schemeClr val="bg2"/>
              </a:solidFill>
              <a:latin typeface="Constantia" pitchFamily="18" charset="0"/>
            </a:endParaRPr>
          </a:p>
          <a:p>
            <a:endParaRPr lang="en-US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912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562165" y="5791200"/>
            <a:ext cx="248287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Constantia" pitchFamily="18" charset="0"/>
              </a:rPr>
              <a:t>Alia </a:t>
            </a:r>
            <a:r>
              <a:rPr lang="en-US" dirty="0" err="1" smtClean="0">
                <a:latin typeface="Constantia" pitchFamily="18" charset="0"/>
              </a:rPr>
              <a:t>Bafaqeeh</a:t>
            </a:r>
            <a:endParaRPr lang="en-US" dirty="0">
              <a:latin typeface="Constantia" pitchFamily="18" charset="0"/>
            </a:endParaRPr>
          </a:p>
          <a:p>
            <a:pPr algn="ctr"/>
            <a:r>
              <a:rPr lang="en-US" dirty="0" smtClean="0">
                <a:solidFill>
                  <a:schemeClr val="bg2"/>
                </a:solidFill>
                <a:latin typeface="Constantia" pitchFamily="18" charset="0"/>
                <a:hlinkClick r:id="rId2"/>
              </a:rPr>
              <a:t>abafaqeeh@ksu.edu.sa</a:t>
            </a:r>
            <a:r>
              <a:rPr lang="en-US" dirty="0" smtClean="0">
                <a:solidFill>
                  <a:schemeClr val="bg2"/>
                </a:solidFill>
                <a:latin typeface="Constantia" pitchFamily="18" charset="0"/>
              </a:rPr>
              <a:t> </a:t>
            </a:r>
            <a:endParaRPr lang="en-US" dirty="0" smtClean="0">
              <a:solidFill>
                <a:schemeClr val="bg2"/>
              </a:solidFill>
              <a:latin typeface="Constantia" pitchFamily="18" charset="0"/>
            </a:endParaRPr>
          </a:p>
          <a:p>
            <a:endParaRPr lang="en-US" dirty="0">
              <a:latin typeface="Constantia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06824" y="304800"/>
            <a:ext cx="4495800" cy="82756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1" eaLnBrk="1" latinLnBrk="0" hangingPunct="1">
              <a:spcBef>
                <a:spcPct val="0"/>
              </a:spcBef>
              <a:buNone/>
              <a:defRPr kumimoji="0" sz="3000" b="1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tx1"/>
                </a:solidFill>
              </a:rPr>
              <a:t>RAD 222 practical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76400" y="2296733"/>
            <a:ext cx="5715000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altLang="ar-SA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Upper </a:t>
            </a:r>
            <a:r>
              <a:rPr lang="en-US" altLang="ar-SA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Limbs- </a:t>
            </a:r>
            <a:r>
              <a:rPr 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Part 1:</a:t>
            </a:r>
          </a:p>
          <a:p>
            <a:r>
              <a:rPr 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Fingers, hand &amp;wrist</a:t>
            </a:r>
            <a:endParaRPr lang="ar-SA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490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562165" y="5791200"/>
            <a:ext cx="248287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Constantia" pitchFamily="18" charset="0"/>
              </a:rPr>
              <a:t>Alia </a:t>
            </a:r>
            <a:r>
              <a:rPr lang="en-US" dirty="0" err="1" smtClean="0">
                <a:latin typeface="Constantia" pitchFamily="18" charset="0"/>
              </a:rPr>
              <a:t>Bafaqeeh</a:t>
            </a:r>
            <a:endParaRPr lang="en-US" dirty="0">
              <a:latin typeface="Constantia" pitchFamily="18" charset="0"/>
            </a:endParaRPr>
          </a:p>
          <a:p>
            <a:pPr algn="ctr"/>
            <a:r>
              <a:rPr lang="en-US" dirty="0" smtClean="0">
                <a:solidFill>
                  <a:schemeClr val="bg2"/>
                </a:solidFill>
                <a:latin typeface="Constantia" pitchFamily="18" charset="0"/>
                <a:hlinkClick r:id="rId2"/>
              </a:rPr>
              <a:t>abafaqeeh@ksu.edu.sa</a:t>
            </a:r>
            <a:r>
              <a:rPr lang="en-US" dirty="0" smtClean="0">
                <a:solidFill>
                  <a:schemeClr val="bg2"/>
                </a:solidFill>
                <a:latin typeface="Constantia" pitchFamily="18" charset="0"/>
              </a:rPr>
              <a:t> </a:t>
            </a:r>
            <a:endParaRPr lang="en-US" dirty="0" smtClean="0">
              <a:solidFill>
                <a:schemeClr val="bg2"/>
              </a:solidFill>
              <a:latin typeface="Constantia" pitchFamily="18" charset="0"/>
            </a:endParaRPr>
          </a:p>
          <a:p>
            <a:endParaRPr lang="en-US" dirty="0">
              <a:latin typeface="Constantia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06824" y="304800"/>
            <a:ext cx="4495800" cy="82756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1" eaLnBrk="1" latinLnBrk="0" hangingPunct="1">
              <a:spcBef>
                <a:spcPct val="0"/>
              </a:spcBef>
              <a:buNone/>
              <a:defRPr kumimoji="0" sz="3000" b="1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tx1"/>
                </a:solidFill>
              </a:rPr>
              <a:t>RAD 222 practical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00200" y="2362200"/>
            <a:ext cx="7162800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altLang="ar-SA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Upper </a:t>
            </a:r>
            <a:r>
              <a:rPr lang="en-US" altLang="ar-SA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Limbs- </a:t>
            </a:r>
            <a:r>
              <a:rPr 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Part 2: forearm, elbow &amp; </a:t>
            </a:r>
            <a:r>
              <a:rPr lang="en-US" sz="3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humerus</a:t>
            </a:r>
            <a:endParaRPr lang="ar-SA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593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562165" y="5791200"/>
            <a:ext cx="248287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Constantia" pitchFamily="18" charset="0"/>
              </a:rPr>
              <a:t>Alia </a:t>
            </a:r>
            <a:r>
              <a:rPr lang="en-US" dirty="0" err="1" smtClean="0">
                <a:latin typeface="Constantia" pitchFamily="18" charset="0"/>
              </a:rPr>
              <a:t>Bafaqeeh</a:t>
            </a:r>
            <a:endParaRPr lang="en-US" dirty="0">
              <a:latin typeface="Constantia" pitchFamily="18" charset="0"/>
            </a:endParaRPr>
          </a:p>
          <a:p>
            <a:pPr algn="ctr"/>
            <a:r>
              <a:rPr lang="en-US" dirty="0" smtClean="0">
                <a:solidFill>
                  <a:schemeClr val="bg2"/>
                </a:solidFill>
                <a:latin typeface="Constantia" pitchFamily="18" charset="0"/>
                <a:hlinkClick r:id="rId2"/>
              </a:rPr>
              <a:t>abafaqeeh@ksu.edu.sa</a:t>
            </a:r>
            <a:r>
              <a:rPr lang="en-US" dirty="0" smtClean="0">
                <a:solidFill>
                  <a:schemeClr val="bg2"/>
                </a:solidFill>
                <a:latin typeface="Constantia" pitchFamily="18" charset="0"/>
              </a:rPr>
              <a:t> </a:t>
            </a:r>
            <a:endParaRPr lang="en-US" dirty="0" smtClean="0">
              <a:solidFill>
                <a:schemeClr val="bg2"/>
              </a:solidFill>
              <a:latin typeface="Constantia" pitchFamily="18" charset="0"/>
            </a:endParaRPr>
          </a:p>
          <a:p>
            <a:endParaRPr lang="en-US" dirty="0">
              <a:latin typeface="Constantia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06824" y="304800"/>
            <a:ext cx="4495800" cy="82756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1" eaLnBrk="1" latinLnBrk="0" hangingPunct="1">
              <a:spcBef>
                <a:spcPct val="0"/>
              </a:spcBef>
              <a:buNone/>
              <a:defRPr kumimoji="0" sz="3000" b="1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tx1"/>
                </a:solidFill>
              </a:rPr>
              <a:t>RAD 222 practical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00200" y="2362200"/>
            <a:ext cx="71628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altLang="ar-SA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The shoulder joint</a:t>
            </a:r>
            <a:endParaRPr lang="ar-SA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282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1" y="1524000"/>
            <a:ext cx="2711824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76400" y="2296733"/>
            <a:ext cx="5410200" cy="10926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500" b="1" dirty="0" smtClean="0">
                <a:solidFill>
                  <a:schemeClr val="bg1">
                    <a:lumMod val="50000"/>
                  </a:schemeClr>
                </a:solidFill>
              </a:rPr>
              <a:t>Bony thorax:</a:t>
            </a:r>
          </a:p>
          <a:p>
            <a:r>
              <a:rPr lang="en-US" sz="3000" b="1" dirty="0" smtClean="0">
                <a:solidFill>
                  <a:schemeClr val="bg1">
                    <a:lumMod val="50000"/>
                  </a:schemeClr>
                </a:solidFill>
              </a:rPr>
              <a:t>Ribs, Sternum &amp; SCJs</a:t>
            </a:r>
            <a:endParaRPr lang="ar-SA" sz="3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712694" y="304800"/>
            <a:ext cx="4495800" cy="827562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RAD 222 practical</a:t>
            </a:r>
            <a:endParaRPr lang="ar-SA" b="1" dirty="0">
              <a:solidFill>
                <a:schemeClr val="tx1"/>
              </a:solidFill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5867401" y="5867400"/>
            <a:ext cx="3200399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 err="1" smtClean="0">
                <a:solidFill>
                  <a:schemeClr val="tx1"/>
                </a:solidFill>
              </a:rPr>
              <a:t>Reem</a:t>
            </a:r>
            <a:r>
              <a:rPr lang="en-US" sz="1500" dirty="0" smtClean="0">
                <a:solidFill>
                  <a:schemeClr val="tx1"/>
                </a:solidFill>
              </a:rPr>
              <a:t> A. </a:t>
            </a:r>
            <a:r>
              <a:rPr lang="en-US" sz="1500" dirty="0" err="1" smtClean="0">
                <a:solidFill>
                  <a:schemeClr val="tx1"/>
                </a:solidFill>
              </a:rPr>
              <a:t>Althekair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endParaRPr lang="ar-SA" sz="1500" dirty="0" smtClean="0">
              <a:solidFill>
                <a:schemeClr val="tx1"/>
              </a:solidFill>
            </a:endParaRPr>
          </a:p>
          <a:p>
            <a:r>
              <a:rPr lang="en-US" sz="1500" dirty="0" smtClean="0">
                <a:solidFill>
                  <a:schemeClr val="tx1"/>
                </a:solidFill>
                <a:hlinkClick r:id="rId3"/>
              </a:rPr>
              <a:t>ralthekair@ksu.edu.sa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endParaRPr lang="ar-SA" sz="1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86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2287016"/>
            <a:ext cx="5943600" cy="63094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5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Pelvis</a:t>
            </a:r>
            <a:r>
              <a:rPr lang="en-US" sz="35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hips and SIJs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891064"/>
            <a:ext cx="2743200" cy="2771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762000" y="304800"/>
            <a:ext cx="4495800" cy="82756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1" eaLnBrk="1" latinLnBrk="0" hangingPunct="1">
              <a:spcBef>
                <a:spcPct val="0"/>
              </a:spcBef>
              <a:buNone/>
              <a:defRPr kumimoji="0" sz="3000" b="1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tx1"/>
                </a:solidFill>
              </a:rPr>
              <a:t>RAD 222 practical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5867401" y="5867400"/>
            <a:ext cx="3200399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 err="1" smtClean="0">
                <a:solidFill>
                  <a:schemeClr val="tx1"/>
                </a:solidFill>
              </a:rPr>
              <a:t>Reem</a:t>
            </a:r>
            <a:r>
              <a:rPr lang="en-US" sz="1500" dirty="0" smtClean="0">
                <a:solidFill>
                  <a:schemeClr val="tx1"/>
                </a:solidFill>
              </a:rPr>
              <a:t> A. </a:t>
            </a:r>
            <a:r>
              <a:rPr lang="en-US" sz="1500" dirty="0" err="1" smtClean="0">
                <a:solidFill>
                  <a:schemeClr val="tx1"/>
                </a:solidFill>
              </a:rPr>
              <a:t>Althekair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endParaRPr lang="ar-SA" sz="1500" dirty="0" smtClean="0">
              <a:solidFill>
                <a:schemeClr val="tx1"/>
              </a:solidFill>
            </a:endParaRPr>
          </a:p>
          <a:p>
            <a:r>
              <a:rPr lang="en-US" sz="1500" dirty="0" smtClean="0">
                <a:solidFill>
                  <a:schemeClr val="tx1"/>
                </a:solidFill>
                <a:hlinkClick r:id="rId3"/>
              </a:rPr>
              <a:t>ralthekair@ksu.edu.sa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endParaRPr lang="ar-SA" sz="1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04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6400" y="2153728"/>
            <a:ext cx="6617898" cy="63094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500" b="1" dirty="0" smtClean="0">
                <a:solidFill>
                  <a:schemeClr val="bg1">
                    <a:lumMod val="50000"/>
                  </a:schemeClr>
                </a:solidFill>
              </a:rPr>
              <a:t>Femur, knee</a:t>
            </a:r>
            <a:r>
              <a:rPr lang="en-US" sz="3500" b="1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3500" b="1" dirty="0" smtClean="0">
                <a:solidFill>
                  <a:schemeClr val="bg1">
                    <a:lumMod val="50000"/>
                  </a:schemeClr>
                </a:solidFill>
              </a:rPr>
              <a:t>patella &amp;</a:t>
            </a:r>
            <a:r>
              <a:rPr lang="en-US" sz="35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3500" b="1" dirty="0" smtClean="0">
                <a:solidFill>
                  <a:schemeClr val="bg1">
                    <a:lumMod val="50000"/>
                  </a:schemeClr>
                </a:solidFill>
              </a:rPr>
              <a:t>leg</a:t>
            </a:r>
            <a:endParaRPr lang="ar-SA" sz="35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681"/>
          <a:stretch/>
        </p:blipFill>
        <p:spPr bwMode="auto">
          <a:xfrm>
            <a:off x="7848600" y="304800"/>
            <a:ext cx="12954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4495800" cy="827562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RAD 222 practical</a:t>
            </a:r>
            <a:endParaRPr lang="ar-SA" b="1" dirty="0">
              <a:solidFill>
                <a:schemeClr val="tx1"/>
              </a:solidFill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5867401" y="5867400"/>
            <a:ext cx="3200399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 err="1" smtClean="0">
                <a:solidFill>
                  <a:schemeClr val="tx1"/>
                </a:solidFill>
              </a:rPr>
              <a:t>Reem</a:t>
            </a:r>
            <a:r>
              <a:rPr lang="en-US" sz="1500" dirty="0" smtClean="0">
                <a:solidFill>
                  <a:schemeClr val="tx1"/>
                </a:solidFill>
              </a:rPr>
              <a:t> A. </a:t>
            </a:r>
            <a:r>
              <a:rPr lang="en-US" sz="1500" dirty="0" err="1" smtClean="0">
                <a:solidFill>
                  <a:schemeClr val="tx1"/>
                </a:solidFill>
              </a:rPr>
              <a:t>Althekair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endParaRPr lang="ar-SA" sz="1500" dirty="0" smtClean="0">
              <a:solidFill>
                <a:schemeClr val="tx1"/>
              </a:solidFill>
            </a:endParaRPr>
          </a:p>
          <a:p>
            <a:r>
              <a:rPr lang="en-US" sz="1500" dirty="0" smtClean="0">
                <a:solidFill>
                  <a:schemeClr val="tx1"/>
                </a:solidFill>
                <a:hlinkClick r:id="rId3"/>
              </a:rPr>
              <a:t>ralthekair@ksu.edu.sa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endParaRPr lang="ar-SA" sz="1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18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2600" y="2115127"/>
            <a:ext cx="6094562" cy="116955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500" b="1" dirty="0" smtClean="0">
                <a:solidFill>
                  <a:schemeClr val="bg1">
                    <a:lumMod val="50000"/>
                  </a:schemeClr>
                </a:solidFill>
              </a:rPr>
              <a:t>Foot, toes, calcaneus &amp; ankle</a:t>
            </a:r>
            <a:endParaRPr lang="ar-SA" sz="35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1447800"/>
            <a:ext cx="1760982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762000" y="304800"/>
            <a:ext cx="4495800" cy="82756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1" eaLnBrk="1" latinLnBrk="0" hangingPunct="1">
              <a:spcBef>
                <a:spcPct val="0"/>
              </a:spcBef>
              <a:buNone/>
              <a:defRPr kumimoji="0" sz="3000" b="1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>
                <a:solidFill>
                  <a:schemeClr val="tx1"/>
                </a:solidFill>
              </a:rPr>
              <a:t>RAD 222 practical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5867401" y="5867400"/>
            <a:ext cx="3200399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 err="1" smtClean="0">
                <a:solidFill>
                  <a:schemeClr val="tx1"/>
                </a:solidFill>
              </a:rPr>
              <a:t>Reem</a:t>
            </a:r>
            <a:r>
              <a:rPr lang="en-US" sz="1500" dirty="0" smtClean="0">
                <a:solidFill>
                  <a:schemeClr val="tx1"/>
                </a:solidFill>
              </a:rPr>
              <a:t> A. </a:t>
            </a:r>
            <a:r>
              <a:rPr lang="en-US" sz="1500" dirty="0" err="1" smtClean="0">
                <a:solidFill>
                  <a:schemeClr val="tx1"/>
                </a:solidFill>
              </a:rPr>
              <a:t>Althekair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endParaRPr lang="ar-SA" sz="1500" dirty="0" smtClean="0">
              <a:solidFill>
                <a:schemeClr val="tx1"/>
              </a:solidFill>
            </a:endParaRPr>
          </a:p>
          <a:p>
            <a:r>
              <a:rPr lang="en-US" sz="1500" dirty="0" smtClean="0">
                <a:solidFill>
                  <a:schemeClr val="tx1"/>
                </a:solidFill>
                <a:hlinkClick r:id="rId3"/>
              </a:rPr>
              <a:t>ralthekair@ksu.edu.sa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endParaRPr lang="ar-SA" sz="1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29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</TotalTime>
  <Words>114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Oriel</vt:lpstr>
      <vt:lpstr>PowerPoint Presentation</vt:lpstr>
      <vt:lpstr>PowerPoint Presentation</vt:lpstr>
      <vt:lpstr>PowerPoint Presentation</vt:lpstr>
      <vt:lpstr>PowerPoint Presentation</vt:lpstr>
      <vt:lpstr>RAD 222 practical</vt:lpstr>
      <vt:lpstr>PowerPoint Presentation</vt:lpstr>
      <vt:lpstr>RAD 222 practical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 222 practical</dc:title>
  <dc:creator>Reem Althekair</dc:creator>
  <cp:lastModifiedBy>Reem Althekair</cp:lastModifiedBy>
  <cp:revision>4</cp:revision>
  <dcterms:created xsi:type="dcterms:W3CDTF">2006-08-16T00:00:00Z</dcterms:created>
  <dcterms:modified xsi:type="dcterms:W3CDTF">2016-06-02T07:44:49Z</dcterms:modified>
</cp:coreProperties>
</file>