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363F-0D95-CA4A-A291-A2B29D9FBA39}" type="datetimeFigureOut">
              <a:rPr lang="en-US" smtClean="0"/>
              <a:t>17/2/2016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67309-D845-D24D-9330-B44E2AB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79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363F-0D95-CA4A-A291-A2B29D9FBA39}" type="datetimeFigureOut">
              <a:rPr lang="en-US" smtClean="0"/>
              <a:t>17/2/2016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67309-D845-D24D-9330-B44E2AB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949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363F-0D95-CA4A-A291-A2B29D9FBA39}" type="datetimeFigureOut">
              <a:rPr lang="en-US" smtClean="0"/>
              <a:t>17/2/2016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67309-D845-D24D-9330-B44E2AB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363F-0D95-CA4A-A291-A2B29D9FBA39}" type="datetimeFigureOut">
              <a:rPr lang="en-US" smtClean="0"/>
              <a:t>17/2/2016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67309-D845-D24D-9330-B44E2AB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3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363F-0D95-CA4A-A291-A2B29D9FBA39}" type="datetimeFigureOut">
              <a:rPr lang="en-US" smtClean="0"/>
              <a:t>17/2/2016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67309-D845-D24D-9330-B44E2AB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20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363F-0D95-CA4A-A291-A2B29D9FBA39}" type="datetimeFigureOut">
              <a:rPr lang="en-US" smtClean="0"/>
              <a:t>17/2/2016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67309-D845-D24D-9330-B44E2AB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8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363F-0D95-CA4A-A291-A2B29D9FBA39}" type="datetimeFigureOut">
              <a:rPr lang="en-US" smtClean="0"/>
              <a:t>17/2/2016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67309-D845-D24D-9330-B44E2AB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363F-0D95-CA4A-A291-A2B29D9FBA39}" type="datetimeFigureOut">
              <a:rPr lang="en-US" smtClean="0"/>
              <a:t>17/2/2016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67309-D845-D24D-9330-B44E2AB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9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363F-0D95-CA4A-A291-A2B29D9FBA39}" type="datetimeFigureOut">
              <a:rPr lang="en-US" smtClean="0"/>
              <a:t>17/2/2016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67309-D845-D24D-9330-B44E2AB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4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363F-0D95-CA4A-A291-A2B29D9FBA39}" type="datetimeFigureOut">
              <a:rPr lang="en-US" smtClean="0"/>
              <a:t>17/2/2016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67309-D845-D24D-9330-B44E2AB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13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363F-0D95-CA4A-A291-A2B29D9FBA39}" type="datetimeFigureOut">
              <a:rPr lang="en-US" smtClean="0"/>
              <a:t>17/2/2016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67309-D845-D24D-9330-B44E2AB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08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6363F-0D95-CA4A-A291-A2B29D9FBA39}" type="datetimeFigureOut">
              <a:rPr lang="en-US" smtClean="0"/>
              <a:t>17/2/2016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67309-D845-D24D-9330-B44E2AB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7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Quiz2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5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quiz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61" r="-3561"/>
          <a:stretch>
            <a:fillRect/>
          </a:stretch>
        </p:blipFill>
        <p:spPr>
          <a:xfrm>
            <a:off x="457200" y="368092"/>
            <a:ext cx="8229600" cy="6110314"/>
          </a:xfrm>
        </p:spPr>
      </p:pic>
    </p:spTree>
    <p:extLst>
      <p:ext uri="{BB962C8B-B14F-4D97-AF65-F5344CB8AC3E}">
        <p14:creationId xmlns:p14="http://schemas.microsoft.com/office/powerpoint/2010/main" val="369092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30664" y="469056"/>
                <a:ext cx="4291175" cy="3239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ea typeface="Cambria Math"/>
                  </a:rPr>
                  <a:t>Law of Cosines</a:t>
                </a:r>
              </a:p>
              <a:p>
                <a:endParaRPr lang="en-US" dirty="0" smtClean="0">
                  <a:ea typeface="Cambria Math"/>
                </a:endParaRPr>
              </a:p>
              <a:p>
                <a:r>
                  <a:rPr lang="en-US" dirty="0" smtClean="0">
                    <a:ea typeface="Cambria Math"/>
                  </a:rPr>
                  <a:t>C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𝑐𝑜𝑠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∝</m:t>
                        </m:r>
                      </m:e>
                    </m:rad>
                  </m:oMath>
                </a14:m>
                <a:endParaRPr lang="en-US" b="0" dirty="0" smtClean="0">
                  <a:ea typeface="Cambria Math"/>
                </a:endParaRPr>
              </a:p>
              <a:p>
                <a:endParaRPr lang="en-US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𝐹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700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500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700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500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.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105</m:t>
                          </m:r>
                        </m:e>
                      </m:rad>
                    </m:oMath>
                  </m:oMathPara>
                </a14:m>
                <a:endParaRPr lang="en-US" dirty="0" smtClean="0">
                  <a:ea typeface="Cambria Math"/>
                </a:endParaRPr>
              </a:p>
              <a:p>
                <a:endParaRPr lang="en-US" dirty="0" smtClean="0">
                  <a:ea typeface="Cambria Math"/>
                </a:endParaRPr>
              </a:p>
              <a:p>
                <a:r>
                  <a:rPr lang="en-US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F=959.78 N</a:t>
                </a:r>
              </a:p>
              <a:p>
                <a:endParaRPr lang="en-US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r>
                  <a:rPr lang="en-US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Law of </a:t>
                </a:r>
                <a:r>
                  <a:rPr lang="en-US" dirty="0" err="1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Sines</a:t>
                </a:r>
                <a:endParaRPr lang="en-US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endParaRPr lang="en-US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664" y="469056"/>
                <a:ext cx="4291175" cy="3239348"/>
              </a:xfrm>
              <a:prstGeom prst="rect">
                <a:avLst/>
              </a:prstGeom>
              <a:blipFill rotWithShape="1">
                <a:blip r:embed="rId3"/>
                <a:stretch>
                  <a:fillRect l="-1278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987180"/>
              </p:ext>
            </p:extLst>
          </p:nvPr>
        </p:nvGraphicFramePr>
        <p:xfrm>
          <a:off x="893748" y="3153740"/>
          <a:ext cx="2344738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1346040" imgH="1498320" progId="Equation.3">
                  <p:embed/>
                </p:oleObj>
              </mc:Choice>
              <mc:Fallback>
                <p:oleObj name="Equation" r:id="rId4" imgW="1346040" imgH="149832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48" y="3153740"/>
                        <a:ext cx="2344738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Content Placeholder 7" descr="quiz2.png"/>
          <p:cNvPicPr>
            <a:picLocks noGrp="1" noChangeAspect="1"/>
          </p:cNvPicPr>
          <p:nvPr>
            <p:ph idx="1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2" t="35933" r="49222" b="10641"/>
          <a:stretch/>
        </p:blipFill>
        <p:spPr>
          <a:xfrm>
            <a:off x="4628260" y="2281727"/>
            <a:ext cx="3738073" cy="3264494"/>
          </a:xfrm>
        </p:spPr>
      </p:pic>
      <p:cxnSp>
        <p:nvCxnSpPr>
          <p:cNvPr id="9" name="Straight Arrow Connector 8"/>
          <p:cNvCxnSpPr/>
          <p:nvPr/>
        </p:nvCxnSpPr>
        <p:spPr>
          <a:xfrm flipV="1">
            <a:off x="5021839" y="2862841"/>
            <a:ext cx="1387507" cy="16493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409346" y="3016665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409347" y="2541100"/>
            <a:ext cx="1350234" cy="3217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6409346" y="2871215"/>
            <a:ext cx="0" cy="1205129"/>
          </a:xfrm>
          <a:prstGeom prst="straightConnector1">
            <a:avLst/>
          </a:prstGeom>
          <a:ln w="41275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409204" y="2541100"/>
            <a:ext cx="350377" cy="4755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708449" y="25411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200136" y="3154082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R=500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717090" y="310444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7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47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Equation</vt:lpstr>
      <vt:lpstr>Quiz2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Quiz2</dc:title>
  <dc:creator>Fahad Alrshoudi</dc:creator>
  <cp:lastModifiedBy>User</cp:lastModifiedBy>
  <cp:revision>6</cp:revision>
  <dcterms:created xsi:type="dcterms:W3CDTF">2016-02-14T19:25:06Z</dcterms:created>
  <dcterms:modified xsi:type="dcterms:W3CDTF">2016-02-17T13:50:00Z</dcterms:modified>
</cp:coreProperties>
</file>