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5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097FE0-1F4A-4A90-AFE0-D8E2DD13498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B48203D-8336-4CC6-8B4B-A6E36CD62B5D}">
      <dgm:prSet phldrT="[Text]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1"/>
          <a:r>
            <a:rPr lang="ar-SA" baseline="0" dirty="0" smtClean="0">
              <a:solidFill>
                <a:schemeClr val="accent1">
                  <a:lumMod val="50000"/>
                </a:schemeClr>
              </a:solidFill>
            </a:rPr>
            <a:t>الأهداف </a:t>
          </a:r>
          <a:endParaRPr lang="ar-SA" baseline="0" dirty="0">
            <a:solidFill>
              <a:schemeClr val="accent1">
                <a:lumMod val="50000"/>
              </a:schemeClr>
            </a:solidFill>
          </a:endParaRPr>
        </a:p>
      </dgm:t>
    </dgm:pt>
    <dgm:pt modelId="{9B08A160-59F0-4E18-8553-DF22E5BD6B99}" type="parTrans" cxnId="{2BBA902A-92B6-4024-A21F-BDEF6579329A}">
      <dgm:prSet/>
      <dgm:spPr/>
      <dgm:t>
        <a:bodyPr/>
        <a:lstStyle/>
        <a:p>
          <a:pPr rtl="1"/>
          <a:endParaRPr lang="ar-SA"/>
        </a:p>
      </dgm:t>
    </dgm:pt>
    <dgm:pt modelId="{2783A75D-FEC9-494A-A07A-E024A6371D03}" type="sibTrans" cxnId="{2BBA902A-92B6-4024-A21F-BDEF6579329A}">
      <dgm:prSet/>
      <dgm:spPr/>
      <dgm:t>
        <a:bodyPr/>
        <a:lstStyle/>
        <a:p>
          <a:pPr rtl="1"/>
          <a:endParaRPr lang="ar-SA"/>
        </a:p>
      </dgm:t>
    </dgm:pt>
    <dgm:pt modelId="{BDAAE535-114E-4337-816A-628A5CB73F62}">
      <dgm:prSet phldrT="[Text]" custT="1"/>
      <dgm:spPr>
        <a:noFill/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1-أن تعرف الطالبة </a:t>
          </a:r>
          <a:r>
            <a:rPr lang="ar-SA" sz="2000" baseline="0" dirty="0" smtClean="0">
              <a:solidFill>
                <a:schemeClr val="tx1"/>
              </a:solidFill>
            </a:rPr>
            <a:t>معنى الفرض .</a:t>
          </a:r>
          <a:endParaRPr lang="ar-SA" sz="2000" baseline="0" dirty="0" smtClean="0">
            <a:solidFill>
              <a:schemeClr val="tx1"/>
            </a:solidFill>
          </a:endParaRPr>
        </a:p>
        <a:p>
          <a:pPr rtl="1"/>
          <a:r>
            <a:rPr lang="ar-SA" sz="2000" baseline="0" dirty="0" smtClean="0">
              <a:solidFill>
                <a:schemeClr val="tx1"/>
              </a:solidFill>
            </a:rPr>
            <a:t>2-أن تذكر الطالبة </a:t>
          </a:r>
          <a:r>
            <a:rPr lang="ar-SA" sz="2000" baseline="0" dirty="0" smtClean="0">
              <a:solidFill>
                <a:schemeClr val="tx1"/>
              </a:solidFill>
            </a:rPr>
            <a:t>مكونات الفروض.</a:t>
          </a:r>
          <a:endParaRPr lang="ar-SA" sz="2000" baseline="0" dirty="0">
            <a:solidFill>
              <a:schemeClr val="tx1"/>
            </a:solidFill>
          </a:endParaRPr>
        </a:p>
      </dgm:t>
    </dgm:pt>
    <dgm:pt modelId="{ED99F115-E6CE-47A7-B4A0-49257EE885E5}" type="parTrans" cxnId="{34EFDE1A-CF12-4282-84AD-BC34EBA03888}">
      <dgm:prSet/>
      <dgm:spPr>
        <a:solidFill>
          <a:schemeClr val="accent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EE63C548-D3EE-4F9D-9E05-6D473C71CFE5}" type="sibTrans" cxnId="{34EFDE1A-CF12-4282-84AD-BC34EBA03888}">
      <dgm:prSet/>
      <dgm:spPr/>
      <dgm:t>
        <a:bodyPr/>
        <a:lstStyle/>
        <a:p>
          <a:pPr rtl="1"/>
          <a:endParaRPr lang="ar-SA"/>
        </a:p>
      </dgm:t>
    </dgm:pt>
    <dgm:pt modelId="{1AEC6423-5520-4D31-856B-C0C529D6E151}">
      <dgm:prSet phldrT="[Text]"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1-أن تميز الطالبة بين الصياغات الصحيحة والخاطئة للفروض.</a:t>
          </a:r>
        </a:p>
        <a:p>
          <a:pPr rtl="1"/>
          <a:r>
            <a:rPr lang="ar-SA" sz="2000" baseline="0" dirty="0" smtClean="0">
              <a:solidFill>
                <a:schemeClr val="tx1"/>
              </a:solidFill>
            </a:rPr>
            <a:t>2-أن تصيغ الفرض المناسب لمشكلة البحث .</a:t>
          </a:r>
          <a:endParaRPr lang="ar-SA" sz="2000" baseline="0" dirty="0" smtClean="0">
            <a:solidFill>
              <a:schemeClr val="tx1"/>
            </a:solidFill>
          </a:endParaRPr>
        </a:p>
      </dgm:t>
    </dgm:pt>
    <dgm:pt modelId="{BB61A886-40CC-4A89-87E2-1D5CD76297D4}" type="parTrans" cxnId="{E3006F7A-D922-487C-B7D6-BA08E60D0FB6}">
      <dgm:prSet/>
      <dgm:spPr>
        <a:solidFill>
          <a:schemeClr val="accent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44302AD7-BBAC-4585-BA0A-AEC62A9E9E2D}" type="sibTrans" cxnId="{E3006F7A-D922-487C-B7D6-BA08E60D0FB6}">
      <dgm:prSet/>
      <dgm:spPr/>
      <dgm:t>
        <a:bodyPr/>
        <a:lstStyle/>
        <a:p>
          <a:pPr rtl="1"/>
          <a:endParaRPr lang="ar-SA"/>
        </a:p>
      </dgm:t>
    </dgm:pt>
    <dgm:pt modelId="{E77A47C0-383D-490E-B58A-B7CB042E67FB}">
      <dgm:prSet phldrT="[Text]" custT="1"/>
      <dgm:spPr>
        <a:ln>
          <a:solidFill>
            <a:schemeClr val="accent5">
              <a:lumMod val="50000"/>
            </a:schemeClr>
          </a:solidFill>
        </a:ln>
      </dgm:spPr>
      <dgm:t>
        <a:bodyPr lIns="0" tIns="0" rIns="0" bIns="0"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1-أن تعبر الطالبة عن </a:t>
          </a:r>
          <a:r>
            <a:rPr lang="ar-SA" sz="2000" baseline="0" dirty="0" smtClean="0">
              <a:solidFill>
                <a:schemeClr val="tx1"/>
              </a:solidFill>
            </a:rPr>
            <a:t>أهمية استخدام الفروض في الدراسات التفسيرية.</a:t>
          </a:r>
          <a:endParaRPr lang="ar-SA" sz="2000" baseline="0" dirty="0" smtClean="0">
            <a:solidFill>
              <a:schemeClr val="tx1"/>
            </a:solidFill>
          </a:endParaRPr>
        </a:p>
      </dgm:t>
    </dgm:pt>
    <dgm:pt modelId="{82FC5C0B-3C90-43E4-ABC9-7AFA2E8D791B}" type="parTrans" cxnId="{01987501-A9B3-4DFD-8090-6691D85E66E9}">
      <dgm:prSet/>
      <dgm:spPr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85D55260-53BF-4C89-8BEE-C0938593D9B6}" type="sibTrans" cxnId="{01987501-A9B3-4DFD-8090-6691D85E66E9}">
      <dgm:prSet/>
      <dgm:spPr/>
      <dgm:t>
        <a:bodyPr/>
        <a:lstStyle/>
        <a:p>
          <a:pPr rtl="1"/>
          <a:endParaRPr lang="ar-SA"/>
        </a:p>
      </dgm:t>
    </dgm:pt>
    <dgm:pt modelId="{E0767BF4-5F0A-4FDB-B971-C3C1CCB38AB9}">
      <dgm:prSet/>
      <dgm:spPr/>
      <dgm:t>
        <a:bodyPr/>
        <a:lstStyle/>
        <a:p>
          <a:pPr rtl="1"/>
          <a:endParaRPr lang="ar-SA"/>
        </a:p>
      </dgm:t>
    </dgm:pt>
    <dgm:pt modelId="{BE5FB75B-C415-477E-A1A6-B00F6E38D9A4}" type="parTrans" cxnId="{A1710F3A-29BD-4395-898F-8AD8361630E9}">
      <dgm:prSet/>
      <dgm:spPr/>
      <dgm:t>
        <a:bodyPr/>
        <a:lstStyle/>
        <a:p>
          <a:pPr rtl="1"/>
          <a:endParaRPr lang="ar-SA"/>
        </a:p>
      </dgm:t>
    </dgm:pt>
    <dgm:pt modelId="{583CC765-1660-4333-99CE-396E4ECCC792}" type="sibTrans" cxnId="{A1710F3A-29BD-4395-898F-8AD8361630E9}">
      <dgm:prSet/>
      <dgm:spPr/>
      <dgm:t>
        <a:bodyPr/>
        <a:lstStyle/>
        <a:p>
          <a:pPr rtl="1"/>
          <a:endParaRPr lang="ar-SA"/>
        </a:p>
      </dgm:t>
    </dgm:pt>
    <dgm:pt modelId="{844DB3C7-B0A3-42F3-8E05-E768DAF526D1}" type="pres">
      <dgm:prSet presAssocID="{EE097FE0-1F4A-4A90-AFE0-D8E2DD1349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CDC660C-5FF0-4594-9042-3E45929B2F55}" type="pres">
      <dgm:prSet presAssocID="{2B48203D-8336-4CC6-8B4B-A6E36CD62B5D}" presName="centerShape" presStyleLbl="node0" presStyleIdx="0" presStyleCnt="1" custScaleX="98162" custScaleY="98162" custLinFactNeighborX="6307" custLinFactNeighborY="64194"/>
      <dgm:spPr/>
      <dgm:t>
        <a:bodyPr/>
        <a:lstStyle/>
        <a:p>
          <a:pPr rtl="1"/>
          <a:endParaRPr lang="ar-SA"/>
        </a:p>
      </dgm:t>
    </dgm:pt>
    <dgm:pt modelId="{35F20687-6409-433D-B28F-37F61E558802}" type="pres">
      <dgm:prSet presAssocID="{ED99F115-E6CE-47A7-B4A0-49257EE885E5}" presName="parTrans" presStyleLbl="sibTrans2D1" presStyleIdx="0" presStyleCnt="3"/>
      <dgm:spPr/>
      <dgm:t>
        <a:bodyPr/>
        <a:lstStyle/>
        <a:p>
          <a:pPr rtl="1"/>
          <a:endParaRPr lang="ar-SA"/>
        </a:p>
      </dgm:t>
    </dgm:pt>
    <dgm:pt modelId="{14B039E7-53BA-4408-8349-7A7D1F568785}" type="pres">
      <dgm:prSet presAssocID="{ED99F115-E6CE-47A7-B4A0-49257EE885E5}" presName="connectorText" presStyleLbl="sibTrans2D1" presStyleIdx="0" presStyleCnt="3"/>
      <dgm:spPr/>
      <dgm:t>
        <a:bodyPr/>
        <a:lstStyle/>
        <a:p>
          <a:pPr rtl="1"/>
          <a:endParaRPr lang="ar-SA"/>
        </a:p>
      </dgm:t>
    </dgm:pt>
    <dgm:pt modelId="{EA89B29B-5383-4AA9-A3CB-27D532749262}" type="pres">
      <dgm:prSet presAssocID="{BDAAE535-114E-4337-816A-628A5CB73F62}" presName="node" presStyleLbl="node1" presStyleIdx="0" presStyleCnt="3" custScaleX="148081" custScaleY="148081" custRadScaleRad="77318" custRadScaleInc="3902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BF0073-EAA9-4F08-9CEB-F86B7863EF0A}" type="pres">
      <dgm:prSet presAssocID="{BB61A886-40CC-4A89-87E2-1D5CD76297D4}" presName="parTrans" presStyleLbl="sibTrans2D1" presStyleIdx="1" presStyleCnt="3"/>
      <dgm:spPr/>
      <dgm:t>
        <a:bodyPr/>
        <a:lstStyle/>
        <a:p>
          <a:pPr rtl="1"/>
          <a:endParaRPr lang="ar-SA"/>
        </a:p>
      </dgm:t>
    </dgm:pt>
    <dgm:pt modelId="{91189015-3054-4063-926A-9D269E4D89FC}" type="pres">
      <dgm:prSet presAssocID="{BB61A886-40CC-4A89-87E2-1D5CD76297D4}" presName="connectorText" presStyleLbl="sibTrans2D1" presStyleIdx="1" presStyleCnt="3"/>
      <dgm:spPr/>
      <dgm:t>
        <a:bodyPr/>
        <a:lstStyle/>
        <a:p>
          <a:pPr rtl="1"/>
          <a:endParaRPr lang="ar-SA"/>
        </a:p>
      </dgm:t>
    </dgm:pt>
    <dgm:pt modelId="{51CA979D-50E5-43CD-9484-921EA62D11DA}" type="pres">
      <dgm:prSet presAssocID="{1AEC6423-5520-4D31-856B-C0C529D6E151}" presName="node" presStyleLbl="node1" presStyleIdx="1" presStyleCnt="3" custScaleX="189873" custScaleY="148081" custRadScaleRad="162279" custRadScaleInc="-2105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BC23752-9E31-4957-8CB8-49384289FFE6}" type="pres">
      <dgm:prSet presAssocID="{82FC5C0B-3C90-43E4-ABC9-7AFA2E8D791B}" presName="parTrans" presStyleLbl="sibTrans2D1" presStyleIdx="2" presStyleCnt="3" custLinFactX="-93666" custLinFactNeighborX="-100000"/>
      <dgm:spPr/>
      <dgm:t>
        <a:bodyPr/>
        <a:lstStyle/>
        <a:p>
          <a:pPr rtl="1"/>
          <a:endParaRPr lang="ar-SA"/>
        </a:p>
      </dgm:t>
    </dgm:pt>
    <dgm:pt modelId="{F19B7B3B-050B-4399-AD00-12D354253E7C}" type="pres">
      <dgm:prSet presAssocID="{82FC5C0B-3C90-43E4-ABC9-7AFA2E8D791B}" presName="connectorText" presStyleLbl="sibTrans2D1" presStyleIdx="2" presStyleCnt="3"/>
      <dgm:spPr/>
      <dgm:t>
        <a:bodyPr/>
        <a:lstStyle/>
        <a:p>
          <a:pPr rtl="1"/>
          <a:endParaRPr lang="ar-SA"/>
        </a:p>
      </dgm:t>
    </dgm:pt>
    <dgm:pt modelId="{BBB2D145-779E-42BA-BBA1-ACD757C63F57}" type="pres">
      <dgm:prSet presAssocID="{E77A47C0-383D-490E-B58A-B7CB042E67FB}" presName="node" presStyleLbl="node1" presStyleIdx="2" presStyleCnt="3" custScaleX="148081" custScaleY="148081" custRadScaleRad="131981" custRadScaleInc="1289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F4E7D0D-3960-4AD0-B560-192D4C12D44E}" type="presOf" srcId="{BB61A886-40CC-4A89-87E2-1D5CD76297D4}" destId="{0EBF0073-EAA9-4F08-9CEB-F86B7863EF0A}" srcOrd="0" destOrd="0" presId="urn:microsoft.com/office/officeart/2005/8/layout/radial5"/>
    <dgm:cxn modelId="{A1710F3A-29BD-4395-898F-8AD8361630E9}" srcId="{EE097FE0-1F4A-4A90-AFE0-D8E2DD13498F}" destId="{E0767BF4-5F0A-4FDB-B971-C3C1CCB38AB9}" srcOrd="1" destOrd="0" parTransId="{BE5FB75B-C415-477E-A1A6-B00F6E38D9A4}" sibTransId="{583CC765-1660-4333-99CE-396E4ECCC792}"/>
    <dgm:cxn modelId="{3F7C1DF7-E05F-4ACB-82D6-52F0AA10DF14}" type="presOf" srcId="{82FC5C0B-3C90-43E4-ABC9-7AFA2E8D791B}" destId="{6BC23752-9E31-4957-8CB8-49384289FFE6}" srcOrd="0" destOrd="0" presId="urn:microsoft.com/office/officeart/2005/8/layout/radial5"/>
    <dgm:cxn modelId="{E3006F7A-D922-487C-B7D6-BA08E60D0FB6}" srcId="{2B48203D-8336-4CC6-8B4B-A6E36CD62B5D}" destId="{1AEC6423-5520-4D31-856B-C0C529D6E151}" srcOrd="1" destOrd="0" parTransId="{BB61A886-40CC-4A89-87E2-1D5CD76297D4}" sibTransId="{44302AD7-BBAC-4585-BA0A-AEC62A9E9E2D}"/>
    <dgm:cxn modelId="{67770852-A1CD-4AAE-8D35-A6D5060C10A7}" type="presOf" srcId="{BB61A886-40CC-4A89-87E2-1D5CD76297D4}" destId="{91189015-3054-4063-926A-9D269E4D89FC}" srcOrd="1" destOrd="0" presId="urn:microsoft.com/office/officeart/2005/8/layout/radial5"/>
    <dgm:cxn modelId="{067F4703-C772-454F-A72F-24173913B489}" type="presOf" srcId="{ED99F115-E6CE-47A7-B4A0-49257EE885E5}" destId="{14B039E7-53BA-4408-8349-7A7D1F568785}" srcOrd="1" destOrd="0" presId="urn:microsoft.com/office/officeart/2005/8/layout/radial5"/>
    <dgm:cxn modelId="{01987501-A9B3-4DFD-8090-6691D85E66E9}" srcId="{2B48203D-8336-4CC6-8B4B-A6E36CD62B5D}" destId="{E77A47C0-383D-490E-B58A-B7CB042E67FB}" srcOrd="2" destOrd="0" parTransId="{82FC5C0B-3C90-43E4-ABC9-7AFA2E8D791B}" sibTransId="{85D55260-53BF-4C89-8BEE-C0938593D9B6}"/>
    <dgm:cxn modelId="{2BBA902A-92B6-4024-A21F-BDEF6579329A}" srcId="{EE097FE0-1F4A-4A90-AFE0-D8E2DD13498F}" destId="{2B48203D-8336-4CC6-8B4B-A6E36CD62B5D}" srcOrd="0" destOrd="0" parTransId="{9B08A160-59F0-4E18-8553-DF22E5BD6B99}" sibTransId="{2783A75D-FEC9-494A-A07A-E024A6371D03}"/>
    <dgm:cxn modelId="{24D83777-9124-4023-9597-028A0E050672}" type="presOf" srcId="{BDAAE535-114E-4337-816A-628A5CB73F62}" destId="{EA89B29B-5383-4AA9-A3CB-27D532749262}" srcOrd="0" destOrd="0" presId="urn:microsoft.com/office/officeart/2005/8/layout/radial5"/>
    <dgm:cxn modelId="{2BB62DF8-06F9-40E3-A126-D796A94D5882}" type="presOf" srcId="{E77A47C0-383D-490E-B58A-B7CB042E67FB}" destId="{BBB2D145-779E-42BA-BBA1-ACD757C63F57}" srcOrd="0" destOrd="0" presId="urn:microsoft.com/office/officeart/2005/8/layout/radial5"/>
    <dgm:cxn modelId="{71948C10-8CDC-4E24-835E-09BB4EB1E16A}" type="presOf" srcId="{82FC5C0B-3C90-43E4-ABC9-7AFA2E8D791B}" destId="{F19B7B3B-050B-4399-AD00-12D354253E7C}" srcOrd="1" destOrd="0" presId="urn:microsoft.com/office/officeart/2005/8/layout/radial5"/>
    <dgm:cxn modelId="{A771955C-6025-4356-9736-50348C4D77E5}" type="presOf" srcId="{EE097FE0-1F4A-4A90-AFE0-D8E2DD13498F}" destId="{844DB3C7-B0A3-42F3-8E05-E768DAF526D1}" srcOrd="0" destOrd="0" presId="urn:microsoft.com/office/officeart/2005/8/layout/radial5"/>
    <dgm:cxn modelId="{74D72C69-007F-4A8C-B624-284F6B880759}" type="presOf" srcId="{ED99F115-E6CE-47A7-B4A0-49257EE885E5}" destId="{35F20687-6409-433D-B28F-37F61E558802}" srcOrd="0" destOrd="0" presId="urn:microsoft.com/office/officeart/2005/8/layout/radial5"/>
    <dgm:cxn modelId="{278EB73B-0B98-4EC7-B2D7-555586711730}" type="presOf" srcId="{1AEC6423-5520-4D31-856B-C0C529D6E151}" destId="{51CA979D-50E5-43CD-9484-921EA62D11DA}" srcOrd="0" destOrd="0" presId="urn:microsoft.com/office/officeart/2005/8/layout/radial5"/>
    <dgm:cxn modelId="{34EFDE1A-CF12-4282-84AD-BC34EBA03888}" srcId="{2B48203D-8336-4CC6-8B4B-A6E36CD62B5D}" destId="{BDAAE535-114E-4337-816A-628A5CB73F62}" srcOrd="0" destOrd="0" parTransId="{ED99F115-E6CE-47A7-B4A0-49257EE885E5}" sibTransId="{EE63C548-D3EE-4F9D-9E05-6D473C71CFE5}"/>
    <dgm:cxn modelId="{F7485E6A-92B1-46B2-B3CB-5A341144A22F}" type="presOf" srcId="{2B48203D-8336-4CC6-8B4B-A6E36CD62B5D}" destId="{5CDC660C-5FF0-4594-9042-3E45929B2F55}" srcOrd="0" destOrd="0" presId="urn:microsoft.com/office/officeart/2005/8/layout/radial5"/>
    <dgm:cxn modelId="{E134641D-99C2-439B-99A3-D0BDF2B65161}" type="presParOf" srcId="{844DB3C7-B0A3-42F3-8E05-E768DAF526D1}" destId="{5CDC660C-5FF0-4594-9042-3E45929B2F55}" srcOrd="0" destOrd="0" presId="urn:microsoft.com/office/officeart/2005/8/layout/radial5"/>
    <dgm:cxn modelId="{70A2610B-7678-4583-B476-81A4C9540840}" type="presParOf" srcId="{844DB3C7-B0A3-42F3-8E05-E768DAF526D1}" destId="{35F20687-6409-433D-B28F-37F61E558802}" srcOrd="1" destOrd="0" presId="urn:microsoft.com/office/officeart/2005/8/layout/radial5"/>
    <dgm:cxn modelId="{AF051215-667A-46E0-9162-DDB1E3D306E4}" type="presParOf" srcId="{35F20687-6409-433D-B28F-37F61E558802}" destId="{14B039E7-53BA-4408-8349-7A7D1F568785}" srcOrd="0" destOrd="0" presId="urn:microsoft.com/office/officeart/2005/8/layout/radial5"/>
    <dgm:cxn modelId="{DD6543DF-56C8-48E4-B6EB-B2EB1D4745C7}" type="presParOf" srcId="{844DB3C7-B0A3-42F3-8E05-E768DAF526D1}" destId="{EA89B29B-5383-4AA9-A3CB-27D532749262}" srcOrd="2" destOrd="0" presId="urn:microsoft.com/office/officeart/2005/8/layout/radial5"/>
    <dgm:cxn modelId="{3FC098F4-4611-4856-8EED-452C77CCAC02}" type="presParOf" srcId="{844DB3C7-B0A3-42F3-8E05-E768DAF526D1}" destId="{0EBF0073-EAA9-4F08-9CEB-F86B7863EF0A}" srcOrd="3" destOrd="0" presId="urn:microsoft.com/office/officeart/2005/8/layout/radial5"/>
    <dgm:cxn modelId="{5B16405A-42E5-4D42-8ED7-83FCFE0E33F9}" type="presParOf" srcId="{0EBF0073-EAA9-4F08-9CEB-F86B7863EF0A}" destId="{91189015-3054-4063-926A-9D269E4D89FC}" srcOrd="0" destOrd="0" presId="urn:microsoft.com/office/officeart/2005/8/layout/radial5"/>
    <dgm:cxn modelId="{57D69A26-1C67-4877-B1F3-0BAF218F4FBD}" type="presParOf" srcId="{844DB3C7-B0A3-42F3-8E05-E768DAF526D1}" destId="{51CA979D-50E5-43CD-9484-921EA62D11DA}" srcOrd="4" destOrd="0" presId="urn:microsoft.com/office/officeart/2005/8/layout/radial5"/>
    <dgm:cxn modelId="{9DC784ED-5C9C-407F-A547-037A73A4493C}" type="presParOf" srcId="{844DB3C7-B0A3-42F3-8E05-E768DAF526D1}" destId="{6BC23752-9E31-4957-8CB8-49384289FFE6}" srcOrd="5" destOrd="0" presId="urn:microsoft.com/office/officeart/2005/8/layout/radial5"/>
    <dgm:cxn modelId="{AECB438F-749C-4B05-A346-3AABF6C9DD05}" type="presParOf" srcId="{6BC23752-9E31-4957-8CB8-49384289FFE6}" destId="{F19B7B3B-050B-4399-AD00-12D354253E7C}" srcOrd="0" destOrd="0" presId="urn:microsoft.com/office/officeart/2005/8/layout/radial5"/>
    <dgm:cxn modelId="{38A5A26C-A68C-4941-A84B-4122D6733AAB}" type="presParOf" srcId="{844DB3C7-B0A3-42F3-8E05-E768DAF526D1}" destId="{BBB2D145-779E-42BA-BBA1-ACD757C63F57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341774-62F7-4A37-A725-AAE6AAF4F0D0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3D9C0EE-82D9-4785-B6A6-AA9D9933DF4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موقف المشكلة </a:t>
          </a:r>
          <a:endParaRPr lang="ar-SA" sz="2000" baseline="0" dirty="0">
            <a:solidFill>
              <a:schemeClr val="tx1"/>
            </a:solidFill>
          </a:endParaRPr>
        </a:p>
      </dgm:t>
    </dgm:pt>
    <dgm:pt modelId="{A2200C9F-BB51-4C2F-A00C-6D9F027A9A44}" type="parTrans" cxnId="{EEEB0D39-A7C9-43B7-B1B2-B6C34BA3D662}">
      <dgm:prSet/>
      <dgm:spPr/>
      <dgm:t>
        <a:bodyPr/>
        <a:lstStyle/>
        <a:p>
          <a:pPr rtl="1"/>
          <a:endParaRPr lang="ar-SA"/>
        </a:p>
      </dgm:t>
    </dgm:pt>
    <dgm:pt modelId="{4178F77F-07F7-4297-BFE0-607BD0CDB3B8}" type="sibTrans" cxnId="{EEEB0D39-A7C9-43B7-B1B2-B6C34BA3D662}">
      <dgm:prSet/>
      <dgm:spPr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AAD388EC-A694-4A30-8C92-9D366673919A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تحديد المشكلة </a:t>
          </a:r>
          <a:endParaRPr lang="ar-SA" sz="2000" baseline="0" dirty="0">
            <a:solidFill>
              <a:schemeClr val="tx1"/>
            </a:solidFill>
          </a:endParaRPr>
        </a:p>
      </dgm:t>
    </dgm:pt>
    <dgm:pt modelId="{0AB88EC3-9166-42DF-8068-1ECD16160EFE}" type="parTrans" cxnId="{0CD293FF-E7CF-42FD-B2B7-A6B7E247B31B}">
      <dgm:prSet/>
      <dgm:spPr/>
      <dgm:t>
        <a:bodyPr/>
        <a:lstStyle/>
        <a:p>
          <a:pPr rtl="1"/>
          <a:endParaRPr lang="ar-SA"/>
        </a:p>
      </dgm:t>
    </dgm:pt>
    <dgm:pt modelId="{725A95D2-80D2-450D-8D3A-31415EB12BC2}" type="sibTrans" cxnId="{0CD293FF-E7CF-42FD-B2B7-A6B7E247B31B}">
      <dgm:prSet/>
      <dgm:spPr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E6E9C206-DDF9-4D65-82BB-C4FBF94AD9A0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الفرض </a:t>
          </a:r>
          <a:endParaRPr lang="ar-SA" sz="2000" baseline="0" dirty="0">
            <a:solidFill>
              <a:schemeClr val="tx1"/>
            </a:solidFill>
          </a:endParaRPr>
        </a:p>
      </dgm:t>
    </dgm:pt>
    <dgm:pt modelId="{B59B64BC-CCCD-4D97-828D-783DB81AB74D}" type="parTrans" cxnId="{D303697F-D012-4DE2-A1B9-3432F3182C5D}">
      <dgm:prSet/>
      <dgm:spPr/>
      <dgm:t>
        <a:bodyPr/>
        <a:lstStyle/>
        <a:p>
          <a:pPr rtl="1"/>
          <a:endParaRPr lang="ar-SA"/>
        </a:p>
      </dgm:t>
    </dgm:pt>
    <dgm:pt modelId="{3BAD490C-7215-4AAB-A8C6-C619514CFBD5}" type="sibTrans" cxnId="{D303697F-D012-4DE2-A1B9-3432F3182C5D}">
      <dgm:prSet/>
      <dgm:spPr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A45B890F-F276-4424-B737-AABF826C6D34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المترتبات </a:t>
          </a:r>
          <a:endParaRPr lang="ar-SA" sz="2000" baseline="0" dirty="0">
            <a:solidFill>
              <a:schemeClr val="tx1"/>
            </a:solidFill>
          </a:endParaRPr>
        </a:p>
      </dgm:t>
    </dgm:pt>
    <dgm:pt modelId="{C474D1C8-5B12-4BDA-8B3A-BA30478E700A}" type="parTrans" cxnId="{1263F481-C366-45BC-87B4-3EADB7D1035E}">
      <dgm:prSet/>
      <dgm:spPr/>
      <dgm:t>
        <a:bodyPr/>
        <a:lstStyle/>
        <a:p>
          <a:pPr rtl="1"/>
          <a:endParaRPr lang="ar-SA"/>
        </a:p>
      </dgm:t>
    </dgm:pt>
    <dgm:pt modelId="{AD11A4AF-7AFB-412D-9A1D-E5D30E9B9CF7}" type="sibTrans" cxnId="{1263F481-C366-45BC-87B4-3EADB7D1035E}">
      <dgm:prSet/>
      <dgm:spPr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C2C8210A-C7A4-4C03-9C89-FA150B3A218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اختبار الفرض </a:t>
          </a:r>
          <a:endParaRPr lang="ar-SA" sz="2000" baseline="0" dirty="0">
            <a:solidFill>
              <a:schemeClr val="tx1"/>
            </a:solidFill>
          </a:endParaRPr>
        </a:p>
      </dgm:t>
    </dgm:pt>
    <dgm:pt modelId="{B47CC5E5-E613-4789-A27A-3F732AED5655}" type="parTrans" cxnId="{E4FAB257-7A59-4E17-A427-16E9FC08D4B7}">
      <dgm:prSet/>
      <dgm:spPr/>
      <dgm:t>
        <a:bodyPr/>
        <a:lstStyle/>
        <a:p>
          <a:pPr rtl="1"/>
          <a:endParaRPr lang="ar-SA"/>
        </a:p>
      </dgm:t>
    </dgm:pt>
    <dgm:pt modelId="{E9966D64-5121-49AB-B9CF-E1242A437E85}" type="sibTrans" cxnId="{E4FAB257-7A59-4E17-A427-16E9FC08D4B7}">
      <dgm:prSet/>
      <dgm:spPr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5136943F-6D50-4162-89FB-3AC37153649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نتيجة الاختبار </a:t>
          </a:r>
          <a:endParaRPr lang="ar-SA" sz="2000" baseline="0" dirty="0">
            <a:solidFill>
              <a:schemeClr val="tx1"/>
            </a:solidFill>
          </a:endParaRPr>
        </a:p>
      </dgm:t>
    </dgm:pt>
    <dgm:pt modelId="{5780A137-F9BB-4B79-BD4C-659D3F219984}" type="parTrans" cxnId="{1D38A8DF-9134-48D5-BF4A-A01BB4344D9A}">
      <dgm:prSet/>
      <dgm:spPr/>
      <dgm:t>
        <a:bodyPr/>
        <a:lstStyle/>
        <a:p>
          <a:pPr rtl="1"/>
          <a:endParaRPr lang="ar-SA"/>
        </a:p>
      </dgm:t>
    </dgm:pt>
    <dgm:pt modelId="{707F9F7A-59F4-4EED-A02D-B77EA70B713E}" type="sibTrans" cxnId="{1D38A8DF-9134-48D5-BF4A-A01BB4344D9A}">
      <dgm:prSet/>
      <dgm:spPr>
        <a:ln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6684D05E-AFAF-4455-B3BD-B0CD120F79C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sz="2000" baseline="0" dirty="0" smtClean="0">
              <a:solidFill>
                <a:schemeClr val="tx1"/>
              </a:solidFill>
            </a:rPr>
            <a:t>النتيجة </a:t>
          </a:r>
          <a:endParaRPr lang="ar-SA" sz="2000" baseline="0" dirty="0">
            <a:solidFill>
              <a:schemeClr val="tx1"/>
            </a:solidFill>
          </a:endParaRPr>
        </a:p>
      </dgm:t>
    </dgm:pt>
    <dgm:pt modelId="{3301C559-C8E8-46DD-9C90-08E817046E1B}" type="parTrans" cxnId="{C59BE8A9-521B-42DC-9458-1B5647DF4545}">
      <dgm:prSet/>
      <dgm:spPr/>
      <dgm:t>
        <a:bodyPr/>
        <a:lstStyle/>
        <a:p>
          <a:pPr rtl="1"/>
          <a:endParaRPr lang="ar-SA"/>
        </a:p>
      </dgm:t>
    </dgm:pt>
    <dgm:pt modelId="{6A26150F-2421-4244-938A-F20D26ED82F1}" type="sibTrans" cxnId="{C59BE8A9-521B-42DC-9458-1B5647DF4545}">
      <dgm:prSet/>
      <dgm:spPr/>
      <dgm:t>
        <a:bodyPr/>
        <a:lstStyle/>
        <a:p>
          <a:pPr rtl="1"/>
          <a:endParaRPr lang="ar-SA"/>
        </a:p>
      </dgm:t>
    </dgm:pt>
    <dgm:pt modelId="{391433F0-B0DE-4EE9-AC23-6182ABE2ADFC}">
      <dgm:prSet phldrT="[Text]" phldr="1" custT="1"/>
      <dgm:spPr/>
      <dgm:t>
        <a:bodyPr/>
        <a:lstStyle/>
        <a:p>
          <a:pPr rtl="1"/>
          <a:endParaRPr lang="ar-SA" sz="2000" baseline="0">
            <a:solidFill>
              <a:schemeClr val="tx1"/>
            </a:solidFill>
          </a:endParaRPr>
        </a:p>
      </dgm:t>
    </dgm:pt>
    <dgm:pt modelId="{D8B8C444-0119-4144-941C-EA668566F13A}" type="parTrans" cxnId="{2F59B851-C7F9-4E7C-833D-8D3F602C78DD}">
      <dgm:prSet/>
      <dgm:spPr/>
      <dgm:t>
        <a:bodyPr/>
        <a:lstStyle/>
        <a:p>
          <a:pPr rtl="1"/>
          <a:endParaRPr lang="ar-SA"/>
        </a:p>
      </dgm:t>
    </dgm:pt>
    <dgm:pt modelId="{F78918C5-0830-4770-90F4-D746E679E621}" type="sibTrans" cxnId="{2F59B851-C7F9-4E7C-833D-8D3F602C78DD}">
      <dgm:prSet/>
      <dgm:spPr/>
      <dgm:t>
        <a:bodyPr/>
        <a:lstStyle/>
        <a:p>
          <a:pPr rtl="1"/>
          <a:endParaRPr lang="ar-SA"/>
        </a:p>
      </dgm:t>
    </dgm:pt>
    <dgm:pt modelId="{622E0FFA-8A79-489F-96A3-34FC8AAE3E34}">
      <dgm:prSet phldrT="[Text]" phldr="1" custT="1"/>
      <dgm:spPr/>
      <dgm:t>
        <a:bodyPr/>
        <a:lstStyle/>
        <a:p>
          <a:pPr rtl="1"/>
          <a:endParaRPr lang="ar-SA" sz="2000" baseline="0" dirty="0">
            <a:solidFill>
              <a:schemeClr val="tx1"/>
            </a:solidFill>
          </a:endParaRPr>
        </a:p>
      </dgm:t>
    </dgm:pt>
    <dgm:pt modelId="{DEC51864-1E27-4AC5-9ED9-713B6619AA68}" type="parTrans" cxnId="{69190575-EA81-427F-A456-C0833DD32535}">
      <dgm:prSet/>
      <dgm:spPr/>
      <dgm:t>
        <a:bodyPr/>
        <a:lstStyle/>
        <a:p>
          <a:pPr rtl="1"/>
          <a:endParaRPr lang="ar-SA"/>
        </a:p>
      </dgm:t>
    </dgm:pt>
    <dgm:pt modelId="{948EDB6F-C114-4002-8C6F-FC06EA1B84E1}" type="sibTrans" cxnId="{69190575-EA81-427F-A456-C0833DD32535}">
      <dgm:prSet/>
      <dgm:spPr/>
      <dgm:t>
        <a:bodyPr/>
        <a:lstStyle/>
        <a:p>
          <a:pPr rtl="1"/>
          <a:endParaRPr lang="ar-SA"/>
        </a:p>
      </dgm:t>
    </dgm:pt>
    <dgm:pt modelId="{16487957-D263-44EA-9F24-AEECBC6DF395}" type="pres">
      <dgm:prSet presAssocID="{75341774-62F7-4A37-A725-AAE6AAF4F0D0}" presName="diagram" presStyleCnt="0">
        <dgm:presLayoutVars>
          <dgm:dir/>
          <dgm:resizeHandles/>
        </dgm:presLayoutVars>
      </dgm:prSet>
      <dgm:spPr/>
    </dgm:pt>
    <dgm:pt modelId="{F2A25FEE-E674-4D25-875C-EB33F8CC860A}" type="pres">
      <dgm:prSet presAssocID="{83D9C0EE-82D9-4785-B6A6-AA9D9933DF45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DDD1ECC-7EF3-46D0-869F-90347BE5B09A}" type="pres">
      <dgm:prSet presAssocID="{4178F77F-07F7-4297-BFE0-607BD0CDB3B8}" presName="sibTrans" presStyleLbl="sibTrans2D1" presStyleIdx="0" presStyleCnt="8"/>
      <dgm:spPr/>
    </dgm:pt>
    <dgm:pt modelId="{221F9C0D-5C3E-4533-9DD5-5FC50356370D}" type="pres">
      <dgm:prSet presAssocID="{AAD388EC-A694-4A30-8C92-9D366673919A}" presName="middleNode" presStyleCnt="0"/>
      <dgm:spPr/>
    </dgm:pt>
    <dgm:pt modelId="{22C35320-9108-4A24-AD25-2BE8EE064E6F}" type="pres">
      <dgm:prSet presAssocID="{AAD388EC-A694-4A30-8C92-9D366673919A}" presName="padding" presStyleLbl="node1" presStyleIdx="0" presStyleCnt="9"/>
      <dgm:spPr/>
    </dgm:pt>
    <dgm:pt modelId="{67230C57-6B92-4BC7-AE2D-B2FD3A0453FA}" type="pres">
      <dgm:prSet presAssocID="{AAD388EC-A694-4A30-8C92-9D366673919A}" presName="shape" presStyleLbl="node1" presStyleIdx="1" presStyleCnt="9" custScaleX="176732">
        <dgm:presLayoutVars>
          <dgm:bulletEnabled val="1"/>
        </dgm:presLayoutVars>
      </dgm:prSet>
      <dgm:spPr/>
    </dgm:pt>
    <dgm:pt modelId="{E0DCDFE1-76CE-4CA6-A53A-AF3760FF60C7}" type="pres">
      <dgm:prSet presAssocID="{725A95D2-80D2-450D-8D3A-31415EB12BC2}" presName="sibTrans" presStyleLbl="sibTrans2D1" presStyleIdx="1" presStyleCnt="8"/>
      <dgm:spPr/>
    </dgm:pt>
    <dgm:pt modelId="{FEEC6A2D-8C78-4BAC-939A-DD85324EF32C}" type="pres">
      <dgm:prSet presAssocID="{E6E9C206-DDF9-4D65-82BB-C4FBF94AD9A0}" presName="middleNode" presStyleCnt="0"/>
      <dgm:spPr/>
    </dgm:pt>
    <dgm:pt modelId="{4455698F-EB15-4EDB-9406-C95614CABB0D}" type="pres">
      <dgm:prSet presAssocID="{E6E9C206-DDF9-4D65-82BB-C4FBF94AD9A0}" presName="padding" presStyleLbl="node1" presStyleIdx="1" presStyleCnt="9"/>
      <dgm:spPr/>
    </dgm:pt>
    <dgm:pt modelId="{1344CB7A-75F2-4459-A846-BB9CE5C8F3E3}" type="pres">
      <dgm:prSet presAssocID="{E6E9C206-DDF9-4D65-82BB-C4FBF94AD9A0}" presName="shape" presStyleLbl="node1" presStyleIdx="2" presStyleCnt="9" custScaleX="215469">
        <dgm:presLayoutVars>
          <dgm:bulletEnabled val="1"/>
        </dgm:presLayoutVars>
      </dgm:prSet>
      <dgm:spPr/>
    </dgm:pt>
    <dgm:pt modelId="{9C3B3868-B5FE-48CB-8B7B-CCB628A2D0CD}" type="pres">
      <dgm:prSet presAssocID="{3BAD490C-7215-4AAB-A8C6-C619514CFBD5}" presName="sibTrans" presStyleLbl="sibTrans2D1" presStyleIdx="2" presStyleCnt="8"/>
      <dgm:spPr/>
    </dgm:pt>
    <dgm:pt modelId="{3D23684E-4660-425F-80BE-BB11AA624B4D}" type="pres">
      <dgm:prSet presAssocID="{A45B890F-F276-4424-B737-AABF826C6D34}" presName="middleNode" presStyleCnt="0"/>
      <dgm:spPr/>
    </dgm:pt>
    <dgm:pt modelId="{89D1B1CB-DC5C-4B98-93DB-B4EFF63F57CC}" type="pres">
      <dgm:prSet presAssocID="{A45B890F-F276-4424-B737-AABF826C6D34}" presName="padding" presStyleLbl="node1" presStyleIdx="2" presStyleCnt="9"/>
      <dgm:spPr/>
    </dgm:pt>
    <dgm:pt modelId="{765BAC37-6636-4EF8-95A5-06E7D5413CC1}" type="pres">
      <dgm:prSet presAssocID="{A45B890F-F276-4424-B737-AABF826C6D34}" presName="shape" presStyleLbl="node1" presStyleIdx="3" presStyleCnt="9" custScaleX="176732" custLinFactNeighborX="8540" custLinFactNeighborY="59">
        <dgm:presLayoutVars>
          <dgm:bulletEnabled val="1"/>
        </dgm:presLayoutVars>
      </dgm:prSet>
      <dgm:spPr/>
    </dgm:pt>
    <dgm:pt modelId="{E3130E72-CF44-46BB-ABC4-A5B4FA11DA4C}" type="pres">
      <dgm:prSet presAssocID="{AD11A4AF-7AFB-412D-9A1D-E5D30E9B9CF7}" presName="sibTrans" presStyleLbl="sibTrans2D1" presStyleIdx="3" presStyleCnt="8"/>
      <dgm:spPr/>
    </dgm:pt>
    <dgm:pt modelId="{8C968B45-F7FC-4B15-BFBF-E7B65999463E}" type="pres">
      <dgm:prSet presAssocID="{C2C8210A-C7A4-4C03-9C89-FA150B3A218E}" presName="middleNode" presStyleCnt="0"/>
      <dgm:spPr/>
    </dgm:pt>
    <dgm:pt modelId="{3E5B38EA-9BAD-4FDF-825F-14A19AB3A2C4}" type="pres">
      <dgm:prSet presAssocID="{C2C8210A-C7A4-4C03-9C89-FA150B3A218E}" presName="padding" presStyleLbl="node1" presStyleIdx="3" presStyleCnt="9"/>
      <dgm:spPr/>
    </dgm:pt>
    <dgm:pt modelId="{06B94587-0AE3-4333-A88E-8FC0775FDE3D}" type="pres">
      <dgm:prSet presAssocID="{C2C8210A-C7A4-4C03-9C89-FA150B3A218E}" presName="shape" presStyleLbl="node1" presStyleIdx="4" presStyleCnt="9" custScaleX="177610">
        <dgm:presLayoutVars>
          <dgm:bulletEnabled val="1"/>
        </dgm:presLayoutVars>
      </dgm:prSet>
      <dgm:spPr/>
    </dgm:pt>
    <dgm:pt modelId="{AB033C33-4C95-4D3E-AE19-FB40F4121F6D}" type="pres">
      <dgm:prSet presAssocID="{E9966D64-5121-49AB-B9CF-E1242A437E85}" presName="sibTrans" presStyleLbl="sibTrans2D1" presStyleIdx="4" presStyleCnt="8"/>
      <dgm:spPr/>
    </dgm:pt>
    <dgm:pt modelId="{85CB3862-2982-42E7-99E2-DAECC7B4482D}" type="pres">
      <dgm:prSet presAssocID="{5136943F-6D50-4162-89FB-3AC371536498}" presName="middleNode" presStyleCnt="0"/>
      <dgm:spPr/>
    </dgm:pt>
    <dgm:pt modelId="{5EA3E029-272F-477E-84C4-A0BD00B74542}" type="pres">
      <dgm:prSet presAssocID="{5136943F-6D50-4162-89FB-3AC371536498}" presName="padding" presStyleLbl="node1" presStyleIdx="4" presStyleCnt="9"/>
      <dgm:spPr/>
    </dgm:pt>
    <dgm:pt modelId="{54019DCD-5913-4720-892D-D38927B5CD3E}" type="pres">
      <dgm:prSet presAssocID="{5136943F-6D50-4162-89FB-3AC371536498}" presName="shape" presStyleLbl="node1" presStyleIdx="5" presStyleCnt="9" custScaleX="140360">
        <dgm:presLayoutVars>
          <dgm:bulletEnabled val="1"/>
        </dgm:presLayoutVars>
      </dgm:prSet>
      <dgm:spPr/>
    </dgm:pt>
    <dgm:pt modelId="{DEE72B87-AA97-4144-89E0-26B83E36F047}" type="pres">
      <dgm:prSet presAssocID="{707F9F7A-59F4-4EED-A02D-B77EA70B713E}" presName="sibTrans" presStyleLbl="sibTrans2D1" presStyleIdx="5" presStyleCnt="8"/>
      <dgm:spPr/>
    </dgm:pt>
    <dgm:pt modelId="{A2E87A99-A770-4B57-BD49-051874A71731}" type="pres">
      <dgm:prSet presAssocID="{6684D05E-AFAF-4455-B3BD-B0CD120F79CC}" presName="middleNode" presStyleCnt="0"/>
      <dgm:spPr/>
    </dgm:pt>
    <dgm:pt modelId="{5A46EC10-4DD2-4C14-B538-93BD349DCD7A}" type="pres">
      <dgm:prSet presAssocID="{6684D05E-AFAF-4455-B3BD-B0CD120F79CC}" presName="padding" presStyleLbl="node1" presStyleIdx="5" presStyleCnt="9"/>
      <dgm:spPr/>
    </dgm:pt>
    <dgm:pt modelId="{ECBBC3E8-1C6C-45C4-BFB2-4032549B4CBC}" type="pres">
      <dgm:prSet presAssocID="{6684D05E-AFAF-4455-B3BD-B0CD120F79CC}" presName="shape" presStyleLbl="node1" presStyleIdx="6" presStyleCnt="9">
        <dgm:presLayoutVars>
          <dgm:bulletEnabled val="1"/>
        </dgm:presLayoutVars>
      </dgm:prSet>
      <dgm:spPr/>
    </dgm:pt>
    <dgm:pt modelId="{8C9EF809-20D5-408F-A3EF-4FCDAC8D6BCA}" type="pres">
      <dgm:prSet presAssocID="{6A26150F-2421-4244-938A-F20D26ED82F1}" presName="sibTrans" presStyleLbl="sibTrans2D1" presStyleIdx="6" presStyleCnt="8"/>
      <dgm:spPr/>
    </dgm:pt>
    <dgm:pt modelId="{B0E52B0E-A3DC-4CEF-AAE9-BE1EBA47AA41}" type="pres">
      <dgm:prSet presAssocID="{391433F0-B0DE-4EE9-AC23-6182ABE2ADFC}" presName="middleNode" presStyleCnt="0"/>
      <dgm:spPr/>
    </dgm:pt>
    <dgm:pt modelId="{25FF8616-8B99-465F-951E-03D83A5A2169}" type="pres">
      <dgm:prSet presAssocID="{391433F0-B0DE-4EE9-AC23-6182ABE2ADFC}" presName="padding" presStyleLbl="node1" presStyleIdx="6" presStyleCnt="9"/>
      <dgm:spPr/>
    </dgm:pt>
    <dgm:pt modelId="{745E177F-4A12-492D-98F6-CDFB07F0F701}" type="pres">
      <dgm:prSet presAssocID="{391433F0-B0DE-4EE9-AC23-6182ABE2ADFC}" presName="shape" presStyleLbl="node1" presStyleIdx="7" presStyleCnt="9">
        <dgm:presLayoutVars>
          <dgm:bulletEnabled val="1"/>
        </dgm:presLayoutVars>
      </dgm:prSet>
      <dgm:spPr/>
    </dgm:pt>
    <dgm:pt modelId="{CFBCE712-403B-41D7-A5EC-910D00F6ADF9}" type="pres">
      <dgm:prSet presAssocID="{F78918C5-0830-4770-90F4-D746E679E621}" presName="sibTrans" presStyleLbl="sibTrans2D1" presStyleIdx="7" presStyleCnt="8"/>
      <dgm:spPr/>
    </dgm:pt>
    <dgm:pt modelId="{1F6F1FCE-C45F-4C0E-83DD-AC7AC4AB39D9}" type="pres">
      <dgm:prSet presAssocID="{622E0FFA-8A79-489F-96A3-34FC8AAE3E34}" presName="lastNode" presStyleLbl="node1" presStyleIdx="8" presStyleCnt="9">
        <dgm:presLayoutVars>
          <dgm:bulletEnabled val="1"/>
        </dgm:presLayoutVars>
      </dgm:prSet>
      <dgm:spPr/>
    </dgm:pt>
  </dgm:ptLst>
  <dgm:cxnLst>
    <dgm:cxn modelId="{EEEB0D39-A7C9-43B7-B1B2-B6C34BA3D662}" srcId="{75341774-62F7-4A37-A725-AAE6AAF4F0D0}" destId="{83D9C0EE-82D9-4785-B6A6-AA9D9933DF45}" srcOrd="0" destOrd="0" parTransId="{A2200C9F-BB51-4C2F-A00C-6D9F027A9A44}" sibTransId="{4178F77F-07F7-4297-BFE0-607BD0CDB3B8}"/>
    <dgm:cxn modelId="{EABB21D9-F076-4B32-82A7-5CDFFD6F1767}" type="presOf" srcId="{83D9C0EE-82D9-4785-B6A6-AA9D9933DF45}" destId="{F2A25FEE-E674-4D25-875C-EB33F8CC860A}" srcOrd="0" destOrd="0" presId="urn:microsoft.com/office/officeart/2005/8/layout/bProcess2"/>
    <dgm:cxn modelId="{0EC88B07-812E-48E5-B712-273AEBA817F0}" type="presOf" srcId="{AAD388EC-A694-4A30-8C92-9D366673919A}" destId="{67230C57-6B92-4BC7-AE2D-B2FD3A0453FA}" srcOrd="0" destOrd="0" presId="urn:microsoft.com/office/officeart/2005/8/layout/bProcess2"/>
    <dgm:cxn modelId="{E5F8B473-71F8-4285-8843-C82E6534A2AB}" type="presOf" srcId="{F78918C5-0830-4770-90F4-D746E679E621}" destId="{CFBCE712-403B-41D7-A5EC-910D00F6ADF9}" srcOrd="0" destOrd="0" presId="urn:microsoft.com/office/officeart/2005/8/layout/bProcess2"/>
    <dgm:cxn modelId="{0CD293FF-E7CF-42FD-B2B7-A6B7E247B31B}" srcId="{75341774-62F7-4A37-A725-AAE6AAF4F0D0}" destId="{AAD388EC-A694-4A30-8C92-9D366673919A}" srcOrd="1" destOrd="0" parTransId="{0AB88EC3-9166-42DF-8068-1ECD16160EFE}" sibTransId="{725A95D2-80D2-450D-8D3A-31415EB12BC2}"/>
    <dgm:cxn modelId="{0B90A8B3-77F2-457D-AB43-BFB412597205}" type="presOf" srcId="{3BAD490C-7215-4AAB-A8C6-C619514CFBD5}" destId="{9C3B3868-B5FE-48CB-8B7B-CCB628A2D0CD}" srcOrd="0" destOrd="0" presId="urn:microsoft.com/office/officeart/2005/8/layout/bProcess2"/>
    <dgm:cxn modelId="{91D29463-5541-4F13-B849-1CE7C4E76688}" type="presOf" srcId="{4178F77F-07F7-4297-BFE0-607BD0CDB3B8}" destId="{DDDD1ECC-7EF3-46D0-869F-90347BE5B09A}" srcOrd="0" destOrd="0" presId="urn:microsoft.com/office/officeart/2005/8/layout/bProcess2"/>
    <dgm:cxn modelId="{C59BE8A9-521B-42DC-9458-1B5647DF4545}" srcId="{75341774-62F7-4A37-A725-AAE6AAF4F0D0}" destId="{6684D05E-AFAF-4455-B3BD-B0CD120F79CC}" srcOrd="6" destOrd="0" parTransId="{3301C559-C8E8-46DD-9C90-08E817046E1B}" sibTransId="{6A26150F-2421-4244-938A-F20D26ED82F1}"/>
    <dgm:cxn modelId="{0620AA0C-6359-4AE8-B531-457CA1CCCD06}" type="presOf" srcId="{75341774-62F7-4A37-A725-AAE6AAF4F0D0}" destId="{16487957-D263-44EA-9F24-AEECBC6DF395}" srcOrd="0" destOrd="0" presId="urn:microsoft.com/office/officeart/2005/8/layout/bProcess2"/>
    <dgm:cxn modelId="{09154A1A-F9DD-41F4-907F-731A5017E8C9}" type="presOf" srcId="{6684D05E-AFAF-4455-B3BD-B0CD120F79CC}" destId="{ECBBC3E8-1C6C-45C4-BFB2-4032549B4CBC}" srcOrd="0" destOrd="0" presId="urn:microsoft.com/office/officeart/2005/8/layout/bProcess2"/>
    <dgm:cxn modelId="{5C210E65-3768-4B8A-897D-D698D38686E5}" type="presOf" srcId="{622E0FFA-8A79-489F-96A3-34FC8AAE3E34}" destId="{1F6F1FCE-C45F-4C0E-83DD-AC7AC4AB39D9}" srcOrd="0" destOrd="0" presId="urn:microsoft.com/office/officeart/2005/8/layout/bProcess2"/>
    <dgm:cxn modelId="{1263F481-C366-45BC-87B4-3EADB7D1035E}" srcId="{75341774-62F7-4A37-A725-AAE6AAF4F0D0}" destId="{A45B890F-F276-4424-B737-AABF826C6D34}" srcOrd="3" destOrd="0" parTransId="{C474D1C8-5B12-4BDA-8B3A-BA30478E700A}" sibTransId="{AD11A4AF-7AFB-412D-9A1D-E5D30E9B9CF7}"/>
    <dgm:cxn modelId="{58CA1B33-FD0D-4F8A-8DB8-2E78533250A3}" type="presOf" srcId="{391433F0-B0DE-4EE9-AC23-6182ABE2ADFC}" destId="{745E177F-4A12-492D-98F6-CDFB07F0F701}" srcOrd="0" destOrd="0" presId="urn:microsoft.com/office/officeart/2005/8/layout/bProcess2"/>
    <dgm:cxn modelId="{69190575-EA81-427F-A456-C0833DD32535}" srcId="{75341774-62F7-4A37-A725-AAE6AAF4F0D0}" destId="{622E0FFA-8A79-489F-96A3-34FC8AAE3E34}" srcOrd="8" destOrd="0" parTransId="{DEC51864-1E27-4AC5-9ED9-713B6619AA68}" sibTransId="{948EDB6F-C114-4002-8C6F-FC06EA1B84E1}"/>
    <dgm:cxn modelId="{DDDD5674-6FCE-48BC-AB3E-F7AD3A97B083}" type="presOf" srcId="{C2C8210A-C7A4-4C03-9C89-FA150B3A218E}" destId="{06B94587-0AE3-4333-A88E-8FC0775FDE3D}" srcOrd="0" destOrd="0" presId="urn:microsoft.com/office/officeart/2005/8/layout/bProcess2"/>
    <dgm:cxn modelId="{4C43E89B-80C0-4F61-BD53-AA0685A82ED9}" type="presOf" srcId="{725A95D2-80D2-450D-8D3A-31415EB12BC2}" destId="{E0DCDFE1-76CE-4CA6-A53A-AF3760FF60C7}" srcOrd="0" destOrd="0" presId="urn:microsoft.com/office/officeart/2005/8/layout/bProcess2"/>
    <dgm:cxn modelId="{F1901664-A99E-4EFC-809A-905513E8B01A}" type="presOf" srcId="{E9966D64-5121-49AB-B9CF-E1242A437E85}" destId="{AB033C33-4C95-4D3E-AE19-FB40F4121F6D}" srcOrd="0" destOrd="0" presId="urn:microsoft.com/office/officeart/2005/8/layout/bProcess2"/>
    <dgm:cxn modelId="{917836F7-A569-40DD-93FE-0F8F8AFE1B34}" type="presOf" srcId="{5136943F-6D50-4162-89FB-3AC371536498}" destId="{54019DCD-5913-4720-892D-D38927B5CD3E}" srcOrd="0" destOrd="0" presId="urn:microsoft.com/office/officeart/2005/8/layout/bProcess2"/>
    <dgm:cxn modelId="{30EA82CD-9765-4086-AED0-013DF1449D75}" type="presOf" srcId="{A45B890F-F276-4424-B737-AABF826C6D34}" destId="{765BAC37-6636-4EF8-95A5-06E7D5413CC1}" srcOrd="0" destOrd="0" presId="urn:microsoft.com/office/officeart/2005/8/layout/bProcess2"/>
    <dgm:cxn modelId="{2F59B851-C7F9-4E7C-833D-8D3F602C78DD}" srcId="{75341774-62F7-4A37-A725-AAE6AAF4F0D0}" destId="{391433F0-B0DE-4EE9-AC23-6182ABE2ADFC}" srcOrd="7" destOrd="0" parTransId="{D8B8C444-0119-4144-941C-EA668566F13A}" sibTransId="{F78918C5-0830-4770-90F4-D746E679E621}"/>
    <dgm:cxn modelId="{E4FAB257-7A59-4E17-A427-16E9FC08D4B7}" srcId="{75341774-62F7-4A37-A725-AAE6AAF4F0D0}" destId="{C2C8210A-C7A4-4C03-9C89-FA150B3A218E}" srcOrd="4" destOrd="0" parTransId="{B47CC5E5-E613-4789-A27A-3F732AED5655}" sibTransId="{E9966D64-5121-49AB-B9CF-E1242A437E85}"/>
    <dgm:cxn modelId="{D303697F-D012-4DE2-A1B9-3432F3182C5D}" srcId="{75341774-62F7-4A37-A725-AAE6AAF4F0D0}" destId="{E6E9C206-DDF9-4D65-82BB-C4FBF94AD9A0}" srcOrd="2" destOrd="0" parTransId="{B59B64BC-CCCD-4D97-828D-783DB81AB74D}" sibTransId="{3BAD490C-7215-4AAB-A8C6-C619514CFBD5}"/>
    <dgm:cxn modelId="{E71378BF-479E-4707-88D2-DCB910B1BAE6}" type="presOf" srcId="{6A26150F-2421-4244-938A-F20D26ED82F1}" destId="{8C9EF809-20D5-408F-A3EF-4FCDAC8D6BCA}" srcOrd="0" destOrd="0" presId="urn:microsoft.com/office/officeart/2005/8/layout/bProcess2"/>
    <dgm:cxn modelId="{143AFE5A-E6FA-478A-B683-C7D87BAD6E3E}" type="presOf" srcId="{E6E9C206-DDF9-4D65-82BB-C4FBF94AD9A0}" destId="{1344CB7A-75F2-4459-A846-BB9CE5C8F3E3}" srcOrd="0" destOrd="0" presId="urn:microsoft.com/office/officeart/2005/8/layout/bProcess2"/>
    <dgm:cxn modelId="{6FD8F2B4-8505-4EFA-8CC6-381513394E8C}" type="presOf" srcId="{707F9F7A-59F4-4EED-A02D-B77EA70B713E}" destId="{DEE72B87-AA97-4144-89E0-26B83E36F047}" srcOrd="0" destOrd="0" presId="urn:microsoft.com/office/officeart/2005/8/layout/bProcess2"/>
    <dgm:cxn modelId="{1D38A8DF-9134-48D5-BF4A-A01BB4344D9A}" srcId="{75341774-62F7-4A37-A725-AAE6AAF4F0D0}" destId="{5136943F-6D50-4162-89FB-3AC371536498}" srcOrd="5" destOrd="0" parTransId="{5780A137-F9BB-4B79-BD4C-659D3F219984}" sibTransId="{707F9F7A-59F4-4EED-A02D-B77EA70B713E}"/>
    <dgm:cxn modelId="{2335A3AC-2BF0-4FDB-93DE-381B48D9A706}" type="presOf" srcId="{AD11A4AF-7AFB-412D-9A1D-E5D30E9B9CF7}" destId="{E3130E72-CF44-46BB-ABC4-A5B4FA11DA4C}" srcOrd="0" destOrd="0" presId="urn:microsoft.com/office/officeart/2005/8/layout/bProcess2"/>
    <dgm:cxn modelId="{D0F58A5C-6B9C-4500-AF03-CE301852BBE6}" type="presParOf" srcId="{16487957-D263-44EA-9F24-AEECBC6DF395}" destId="{F2A25FEE-E674-4D25-875C-EB33F8CC860A}" srcOrd="0" destOrd="0" presId="urn:microsoft.com/office/officeart/2005/8/layout/bProcess2"/>
    <dgm:cxn modelId="{932502C0-91BF-4F1A-8DBD-2D6E8AB56D9C}" type="presParOf" srcId="{16487957-D263-44EA-9F24-AEECBC6DF395}" destId="{DDDD1ECC-7EF3-46D0-869F-90347BE5B09A}" srcOrd="1" destOrd="0" presId="urn:microsoft.com/office/officeart/2005/8/layout/bProcess2"/>
    <dgm:cxn modelId="{DF647D32-31A8-43FA-B00A-790524AEB15E}" type="presParOf" srcId="{16487957-D263-44EA-9F24-AEECBC6DF395}" destId="{221F9C0D-5C3E-4533-9DD5-5FC50356370D}" srcOrd="2" destOrd="0" presId="urn:microsoft.com/office/officeart/2005/8/layout/bProcess2"/>
    <dgm:cxn modelId="{896B257F-861A-4482-9139-57CDF169F592}" type="presParOf" srcId="{221F9C0D-5C3E-4533-9DD5-5FC50356370D}" destId="{22C35320-9108-4A24-AD25-2BE8EE064E6F}" srcOrd="0" destOrd="0" presId="urn:microsoft.com/office/officeart/2005/8/layout/bProcess2"/>
    <dgm:cxn modelId="{2A705EE4-39DA-4294-A8C1-4922B82B20C6}" type="presParOf" srcId="{221F9C0D-5C3E-4533-9DD5-5FC50356370D}" destId="{67230C57-6B92-4BC7-AE2D-B2FD3A0453FA}" srcOrd="1" destOrd="0" presId="urn:microsoft.com/office/officeart/2005/8/layout/bProcess2"/>
    <dgm:cxn modelId="{0E60C19D-828F-49BE-9435-BE7D349C2201}" type="presParOf" srcId="{16487957-D263-44EA-9F24-AEECBC6DF395}" destId="{E0DCDFE1-76CE-4CA6-A53A-AF3760FF60C7}" srcOrd="3" destOrd="0" presId="urn:microsoft.com/office/officeart/2005/8/layout/bProcess2"/>
    <dgm:cxn modelId="{3F5924E0-3AC3-4D61-8C4F-1076D734A1FE}" type="presParOf" srcId="{16487957-D263-44EA-9F24-AEECBC6DF395}" destId="{FEEC6A2D-8C78-4BAC-939A-DD85324EF32C}" srcOrd="4" destOrd="0" presId="urn:microsoft.com/office/officeart/2005/8/layout/bProcess2"/>
    <dgm:cxn modelId="{07E2B8E3-7EB8-4EA3-B9DE-E38711C7D0CE}" type="presParOf" srcId="{FEEC6A2D-8C78-4BAC-939A-DD85324EF32C}" destId="{4455698F-EB15-4EDB-9406-C95614CABB0D}" srcOrd="0" destOrd="0" presId="urn:microsoft.com/office/officeart/2005/8/layout/bProcess2"/>
    <dgm:cxn modelId="{025F2D15-03DC-4A9F-A40D-825918EB818C}" type="presParOf" srcId="{FEEC6A2D-8C78-4BAC-939A-DD85324EF32C}" destId="{1344CB7A-75F2-4459-A846-BB9CE5C8F3E3}" srcOrd="1" destOrd="0" presId="urn:microsoft.com/office/officeart/2005/8/layout/bProcess2"/>
    <dgm:cxn modelId="{741A2E4C-E26D-40DF-9748-644A39E693F4}" type="presParOf" srcId="{16487957-D263-44EA-9F24-AEECBC6DF395}" destId="{9C3B3868-B5FE-48CB-8B7B-CCB628A2D0CD}" srcOrd="5" destOrd="0" presId="urn:microsoft.com/office/officeart/2005/8/layout/bProcess2"/>
    <dgm:cxn modelId="{6C59BF2B-1DCB-42F9-AAAF-E9DA96571691}" type="presParOf" srcId="{16487957-D263-44EA-9F24-AEECBC6DF395}" destId="{3D23684E-4660-425F-80BE-BB11AA624B4D}" srcOrd="6" destOrd="0" presId="urn:microsoft.com/office/officeart/2005/8/layout/bProcess2"/>
    <dgm:cxn modelId="{75E47D68-0C75-40EF-89B8-F5489E47B448}" type="presParOf" srcId="{3D23684E-4660-425F-80BE-BB11AA624B4D}" destId="{89D1B1CB-DC5C-4B98-93DB-B4EFF63F57CC}" srcOrd="0" destOrd="0" presId="urn:microsoft.com/office/officeart/2005/8/layout/bProcess2"/>
    <dgm:cxn modelId="{D19D85E8-A0F2-44FD-BBD2-5EF8DAA94408}" type="presParOf" srcId="{3D23684E-4660-425F-80BE-BB11AA624B4D}" destId="{765BAC37-6636-4EF8-95A5-06E7D5413CC1}" srcOrd="1" destOrd="0" presId="urn:microsoft.com/office/officeart/2005/8/layout/bProcess2"/>
    <dgm:cxn modelId="{51D9AF3C-9052-4E3C-8C55-17C27F56CE04}" type="presParOf" srcId="{16487957-D263-44EA-9F24-AEECBC6DF395}" destId="{E3130E72-CF44-46BB-ABC4-A5B4FA11DA4C}" srcOrd="7" destOrd="0" presId="urn:microsoft.com/office/officeart/2005/8/layout/bProcess2"/>
    <dgm:cxn modelId="{3B5E9B58-6B3D-402A-9D58-4CED4B716FCF}" type="presParOf" srcId="{16487957-D263-44EA-9F24-AEECBC6DF395}" destId="{8C968B45-F7FC-4B15-BFBF-E7B65999463E}" srcOrd="8" destOrd="0" presId="urn:microsoft.com/office/officeart/2005/8/layout/bProcess2"/>
    <dgm:cxn modelId="{938CEAC9-2C25-4A5E-BAFC-A4184883750C}" type="presParOf" srcId="{8C968B45-F7FC-4B15-BFBF-E7B65999463E}" destId="{3E5B38EA-9BAD-4FDF-825F-14A19AB3A2C4}" srcOrd="0" destOrd="0" presId="urn:microsoft.com/office/officeart/2005/8/layout/bProcess2"/>
    <dgm:cxn modelId="{BDB1F887-BC73-47E0-8940-1C6D7B3D34B0}" type="presParOf" srcId="{8C968B45-F7FC-4B15-BFBF-E7B65999463E}" destId="{06B94587-0AE3-4333-A88E-8FC0775FDE3D}" srcOrd="1" destOrd="0" presId="urn:microsoft.com/office/officeart/2005/8/layout/bProcess2"/>
    <dgm:cxn modelId="{136C9E74-AB4E-4A53-89F2-14BD7702C60E}" type="presParOf" srcId="{16487957-D263-44EA-9F24-AEECBC6DF395}" destId="{AB033C33-4C95-4D3E-AE19-FB40F4121F6D}" srcOrd="9" destOrd="0" presId="urn:microsoft.com/office/officeart/2005/8/layout/bProcess2"/>
    <dgm:cxn modelId="{06950147-6045-455A-835A-270C2CC86B18}" type="presParOf" srcId="{16487957-D263-44EA-9F24-AEECBC6DF395}" destId="{85CB3862-2982-42E7-99E2-DAECC7B4482D}" srcOrd="10" destOrd="0" presId="urn:microsoft.com/office/officeart/2005/8/layout/bProcess2"/>
    <dgm:cxn modelId="{CE7B462B-D434-4EBF-8CF9-6788DBBEF26A}" type="presParOf" srcId="{85CB3862-2982-42E7-99E2-DAECC7B4482D}" destId="{5EA3E029-272F-477E-84C4-A0BD00B74542}" srcOrd="0" destOrd="0" presId="urn:microsoft.com/office/officeart/2005/8/layout/bProcess2"/>
    <dgm:cxn modelId="{0F501C73-022B-447F-8AED-C98AD9308597}" type="presParOf" srcId="{85CB3862-2982-42E7-99E2-DAECC7B4482D}" destId="{54019DCD-5913-4720-892D-D38927B5CD3E}" srcOrd="1" destOrd="0" presId="urn:microsoft.com/office/officeart/2005/8/layout/bProcess2"/>
    <dgm:cxn modelId="{FFD8C13A-F0AF-49D6-8CF7-078FE50E8F53}" type="presParOf" srcId="{16487957-D263-44EA-9F24-AEECBC6DF395}" destId="{DEE72B87-AA97-4144-89E0-26B83E36F047}" srcOrd="11" destOrd="0" presId="urn:microsoft.com/office/officeart/2005/8/layout/bProcess2"/>
    <dgm:cxn modelId="{81A0B4E2-64F6-4BF7-916E-8DB485311F63}" type="presParOf" srcId="{16487957-D263-44EA-9F24-AEECBC6DF395}" destId="{A2E87A99-A770-4B57-BD49-051874A71731}" srcOrd="12" destOrd="0" presId="urn:microsoft.com/office/officeart/2005/8/layout/bProcess2"/>
    <dgm:cxn modelId="{82F7D4C3-168A-4810-B5FB-F6C13035A905}" type="presParOf" srcId="{A2E87A99-A770-4B57-BD49-051874A71731}" destId="{5A46EC10-4DD2-4C14-B538-93BD349DCD7A}" srcOrd="0" destOrd="0" presId="urn:microsoft.com/office/officeart/2005/8/layout/bProcess2"/>
    <dgm:cxn modelId="{8A299534-4319-41AB-A566-28B8E965E056}" type="presParOf" srcId="{A2E87A99-A770-4B57-BD49-051874A71731}" destId="{ECBBC3E8-1C6C-45C4-BFB2-4032549B4CBC}" srcOrd="1" destOrd="0" presId="urn:microsoft.com/office/officeart/2005/8/layout/bProcess2"/>
    <dgm:cxn modelId="{31960810-9FD2-4547-A65B-B6C584121569}" type="presParOf" srcId="{16487957-D263-44EA-9F24-AEECBC6DF395}" destId="{8C9EF809-20D5-408F-A3EF-4FCDAC8D6BCA}" srcOrd="13" destOrd="0" presId="urn:microsoft.com/office/officeart/2005/8/layout/bProcess2"/>
    <dgm:cxn modelId="{6AD20224-C65D-4A91-B886-87AA42F39E7A}" type="presParOf" srcId="{16487957-D263-44EA-9F24-AEECBC6DF395}" destId="{B0E52B0E-A3DC-4CEF-AAE9-BE1EBA47AA41}" srcOrd="14" destOrd="0" presId="urn:microsoft.com/office/officeart/2005/8/layout/bProcess2"/>
    <dgm:cxn modelId="{F99FF43C-FB66-400B-97F9-7FD589139F4F}" type="presParOf" srcId="{B0E52B0E-A3DC-4CEF-AAE9-BE1EBA47AA41}" destId="{25FF8616-8B99-465F-951E-03D83A5A2169}" srcOrd="0" destOrd="0" presId="urn:microsoft.com/office/officeart/2005/8/layout/bProcess2"/>
    <dgm:cxn modelId="{1DDA1767-032D-4474-A70B-5352AFA595D9}" type="presParOf" srcId="{B0E52B0E-A3DC-4CEF-AAE9-BE1EBA47AA41}" destId="{745E177F-4A12-492D-98F6-CDFB07F0F701}" srcOrd="1" destOrd="0" presId="urn:microsoft.com/office/officeart/2005/8/layout/bProcess2"/>
    <dgm:cxn modelId="{CAF930CA-ED90-499F-ABD0-4E0373C6E5AE}" type="presParOf" srcId="{16487957-D263-44EA-9F24-AEECBC6DF395}" destId="{CFBCE712-403B-41D7-A5EC-910D00F6ADF9}" srcOrd="15" destOrd="0" presId="urn:microsoft.com/office/officeart/2005/8/layout/bProcess2"/>
    <dgm:cxn modelId="{72CD0B58-6FFD-4B29-8B8B-AD9157C124D1}" type="presParOf" srcId="{16487957-D263-44EA-9F24-AEECBC6DF395}" destId="{1F6F1FCE-C45F-4C0E-83DD-AC7AC4AB39D9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C660C-5FF0-4594-9042-3E45929B2F55}">
      <dsp:nvSpPr>
        <dsp:cNvPr id="0" name=""/>
        <dsp:cNvSpPr/>
      </dsp:nvSpPr>
      <dsp:spPr>
        <a:xfrm>
          <a:off x="3504113" y="3094108"/>
          <a:ext cx="1431854" cy="14318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baseline="0" dirty="0" smtClean="0">
              <a:solidFill>
                <a:schemeClr val="accent1">
                  <a:lumMod val="50000"/>
                </a:schemeClr>
              </a:solidFill>
            </a:rPr>
            <a:t>الأهداف </a:t>
          </a:r>
          <a:endParaRPr lang="ar-SA" sz="2900" kern="1200" baseline="0" dirty="0">
            <a:solidFill>
              <a:schemeClr val="accent1">
                <a:lumMod val="50000"/>
              </a:schemeClr>
            </a:solidFill>
          </a:endParaRPr>
        </a:p>
      </dsp:txBody>
      <dsp:txXfrm>
        <a:off x="3713803" y="3303798"/>
        <a:ext cx="1012474" cy="1012474"/>
      </dsp:txXfrm>
    </dsp:sp>
    <dsp:sp modelId="{35F20687-6409-433D-B28F-37F61E558802}">
      <dsp:nvSpPr>
        <dsp:cNvPr id="0" name=""/>
        <dsp:cNvSpPr/>
      </dsp:nvSpPr>
      <dsp:spPr>
        <a:xfrm rot="16707988">
          <a:off x="4186633" y="2509965"/>
          <a:ext cx="380029" cy="49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>
        <a:off x="4235245" y="2665537"/>
        <a:ext cx="266020" cy="297567"/>
      </dsp:txXfrm>
    </dsp:sp>
    <dsp:sp modelId="{EA89B29B-5383-4AA9-A3CB-27D532749262}">
      <dsp:nvSpPr>
        <dsp:cNvPr id="0" name=""/>
        <dsp:cNvSpPr/>
      </dsp:nvSpPr>
      <dsp:spPr>
        <a:xfrm>
          <a:off x="3510023" y="244453"/>
          <a:ext cx="2160004" cy="2160004"/>
        </a:xfrm>
        <a:prstGeom prst="ellipse">
          <a:avLst/>
        </a:prstGeom>
        <a:noFill/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1-أن تعرف الطالبة </a:t>
          </a:r>
          <a:r>
            <a:rPr lang="ar-SA" sz="2000" kern="1200" baseline="0" dirty="0" smtClean="0">
              <a:solidFill>
                <a:schemeClr val="tx1"/>
              </a:solidFill>
            </a:rPr>
            <a:t>معنى الفرض .</a:t>
          </a:r>
          <a:endParaRPr lang="ar-SA" sz="2000" kern="1200" baseline="0" dirty="0" smtClean="0">
            <a:solidFill>
              <a:schemeClr val="tx1"/>
            </a:solidFill>
          </a:endParaRP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2-أن تذكر الطالبة </a:t>
          </a:r>
          <a:r>
            <a:rPr lang="ar-SA" sz="2000" kern="1200" baseline="0" dirty="0" smtClean="0">
              <a:solidFill>
                <a:schemeClr val="tx1"/>
              </a:solidFill>
            </a:rPr>
            <a:t>مكونات الفروض.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3826348" y="560778"/>
        <a:ext cx="1527354" cy="1527354"/>
      </dsp:txXfrm>
    </dsp:sp>
    <dsp:sp modelId="{0EBF0073-EAA9-4F08-9CEB-F86B7863EF0A}">
      <dsp:nvSpPr>
        <dsp:cNvPr id="0" name=""/>
        <dsp:cNvSpPr/>
      </dsp:nvSpPr>
      <dsp:spPr>
        <a:xfrm rot="21538242">
          <a:off x="5051221" y="3544631"/>
          <a:ext cx="278032" cy="49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>
        <a:off x="5051228" y="3644569"/>
        <a:ext cx="194622" cy="297567"/>
      </dsp:txXfrm>
    </dsp:sp>
    <dsp:sp modelId="{51CA979D-50E5-43CD-9484-921EA62D11DA}">
      <dsp:nvSpPr>
        <dsp:cNvPr id="0" name=""/>
        <dsp:cNvSpPr/>
      </dsp:nvSpPr>
      <dsp:spPr>
        <a:xfrm>
          <a:off x="5459990" y="2682875"/>
          <a:ext cx="2769609" cy="2160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1-أن تميز الطالبة بين الصياغات الصحيحة والخاطئة للفروض.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2-أن تصيغ الفرض المناسب لمشكلة البحث .</a:t>
          </a:r>
          <a:endParaRPr lang="ar-SA" sz="2000" kern="1200" baseline="0" dirty="0" smtClean="0">
            <a:solidFill>
              <a:schemeClr val="tx1"/>
            </a:solidFill>
          </a:endParaRPr>
        </a:p>
      </dsp:txBody>
      <dsp:txXfrm>
        <a:off x="5865590" y="2999200"/>
        <a:ext cx="1958409" cy="1527354"/>
      </dsp:txXfrm>
    </dsp:sp>
    <dsp:sp modelId="{6BC23752-9E31-4957-8CB8-49384289FFE6}">
      <dsp:nvSpPr>
        <dsp:cNvPr id="0" name=""/>
        <dsp:cNvSpPr/>
      </dsp:nvSpPr>
      <dsp:spPr>
        <a:xfrm rot="10818960">
          <a:off x="1804892" y="3555555"/>
          <a:ext cx="506970" cy="49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1953674" y="3655154"/>
        <a:ext cx="358187" cy="297567"/>
      </dsp:txXfrm>
    </dsp:sp>
    <dsp:sp modelId="{BBB2D145-779E-42BA-BBA1-ACD757C63F57}">
      <dsp:nvSpPr>
        <dsp:cNvPr id="0" name=""/>
        <dsp:cNvSpPr/>
      </dsp:nvSpPr>
      <dsp:spPr>
        <a:xfrm>
          <a:off x="387603" y="2714853"/>
          <a:ext cx="2160004" cy="2160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1-أن تعبر الطالبة عن </a:t>
          </a:r>
          <a:r>
            <a:rPr lang="ar-SA" sz="2000" kern="1200" baseline="0" dirty="0" smtClean="0">
              <a:solidFill>
                <a:schemeClr val="tx1"/>
              </a:solidFill>
            </a:rPr>
            <a:t>أهمية استخدام الفروض في الدراسات التفسيرية.</a:t>
          </a:r>
          <a:endParaRPr lang="ar-SA" sz="2000" kern="1200" baseline="0" dirty="0" smtClean="0">
            <a:solidFill>
              <a:schemeClr val="tx1"/>
            </a:solidFill>
          </a:endParaRPr>
        </a:p>
      </dsp:txBody>
      <dsp:txXfrm>
        <a:off x="703928" y="3031178"/>
        <a:ext cx="1527354" cy="1527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25FEE-E674-4D25-875C-EB33F8CC860A}">
      <dsp:nvSpPr>
        <dsp:cNvPr id="0" name=""/>
        <dsp:cNvSpPr/>
      </dsp:nvSpPr>
      <dsp:spPr>
        <a:xfrm>
          <a:off x="1558849" y="3056"/>
          <a:ext cx="1221581" cy="1221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موقف المشكلة 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1737745" y="181952"/>
        <a:ext cx="863789" cy="863789"/>
      </dsp:txXfrm>
    </dsp:sp>
    <dsp:sp modelId="{DDDD1ECC-7EF3-46D0-869F-90347BE5B09A}">
      <dsp:nvSpPr>
        <dsp:cNvPr id="0" name=""/>
        <dsp:cNvSpPr/>
      </dsp:nvSpPr>
      <dsp:spPr>
        <a:xfrm rot="10800000">
          <a:off x="1955863" y="1382374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30C57-6B92-4BC7-AE2D-B2FD3A0453FA}">
      <dsp:nvSpPr>
        <dsp:cNvPr id="0" name=""/>
        <dsp:cNvSpPr/>
      </dsp:nvSpPr>
      <dsp:spPr>
        <a:xfrm>
          <a:off x="1449638" y="1855584"/>
          <a:ext cx="1440002" cy="8147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تحديد المشكلة 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1660521" y="1974908"/>
        <a:ext cx="1018236" cy="576146"/>
      </dsp:txXfrm>
    </dsp:sp>
    <dsp:sp modelId="{E0DCDFE1-76CE-4CA6-A53A-AF3760FF60C7}">
      <dsp:nvSpPr>
        <dsp:cNvPr id="0" name=""/>
        <dsp:cNvSpPr/>
      </dsp:nvSpPr>
      <dsp:spPr>
        <a:xfrm rot="10800000">
          <a:off x="1955863" y="2929812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4CB7A-75F2-4459-A846-BB9CE5C8F3E3}">
      <dsp:nvSpPr>
        <dsp:cNvPr id="0" name=""/>
        <dsp:cNvSpPr/>
      </dsp:nvSpPr>
      <dsp:spPr>
        <a:xfrm>
          <a:off x="1291825" y="3504718"/>
          <a:ext cx="1755629" cy="8147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الفرض 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1548931" y="3624042"/>
        <a:ext cx="1241417" cy="576146"/>
      </dsp:txXfrm>
    </dsp:sp>
    <dsp:sp modelId="{9C3B3868-B5FE-48CB-8B7B-CCB628A2D0CD}">
      <dsp:nvSpPr>
        <dsp:cNvPr id="0" name=""/>
        <dsp:cNvSpPr/>
      </dsp:nvSpPr>
      <dsp:spPr>
        <a:xfrm rot="5400724">
          <a:off x="3185118" y="3745174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5BAC37-6636-4EF8-95A5-06E7D5413CC1}">
      <dsp:nvSpPr>
        <dsp:cNvPr id="0" name=""/>
        <dsp:cNvSpPr/>
      </dsp:nvSpPr>
      <dsp:spPr>
        <a:xfrm>
          <a:off x="3731406" y="3505199"/>
          <a:ext cx="1440002" cy="8147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المترتبات 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3942289" y="3624523"/>
        <a:ext cx="1018236" cy="576146"/>
      </dsp:txXfrm>
    </dsp:sp>
    <dsp:sp modelId="{E3130E72-CF44-46BB-ABC4-A5B4FA11DA4C}">
      <dsp:nvSpPr>
        <dsp:cNvPr id="0" name=""/>
        <dsp:cNvSpPr/>
      </dsp:nvSpPr>
      <dsp:spPr>
        <a:xfrm rot="21455076">
          <a:off x="4202440" y="2911133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B94587-0AE3-4333-A88E-8FC0775FDE3D}">
      <dsp:nvSpPr>
        <dsp:cNvPr id="0" name=""/>
        <dsp:cNvSpPr/>
      </dsp:nvSpPr>
      <dsp:spPr>
        <a:xfrm>
          <a:off x="3658245" y="1855584"/>
          <a:ext cx="1447156" cy="8147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اختبار الفرض 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3870176" y="1974908"/>
        <a:ext cx="1023294" cy="576146"/>
      </dsp:txXfrm>
    </dsp:sp>
    <dsp:sp modelId="{AB033C33-4C95-4D3E-AE19-FB40F4121F6D}">
      <dsp:nvSpPr>
        <dsp:cNvPr id="0" name=""/>
        <dsp:cNvSpPr/>
      </dsp:nvSpPr>
      <dsp:spPr>
        <a:xfrm>
          <a:off x="4168047" y="1261749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19DCD-5913-4720-892D-D38927B5CD3E}">
      <dsp:nvSpPr>
        <dsp:cNvPr id="0" name=""/>
        <dsp:cNvSpPr/>
      </dsp:nvSpPr>
      <dsp:spPr>
        <a:xfrm>
          <a:off x="3810001" y="206449"/>
          <a:ext cx="1143645" cy="8147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نتيجة الاختبار 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3977484" y="325773"/>
        <a:ext cx="808679" cy="576146"/>
      </dsp:txXfrm>
    </dsp:sp>
    <dsp:sp modelId="{DEE72B87-AA97-4144-89E0-26B83E36F047}">
      <dsp:nvSpPr>
        <dsp:cNvPr id="0" name=""/>
        <dsp:cNvSpPr/>
      </dsp:nvSpPr>
      <dsp:spPr>
        <a:xfrm rot="5400000">
          <a:off x="5232304" y="446645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BC3E8-1C6C-45C4-BFB2-4032549B4CBC}">
      <dsp:nvSpPr>
        <dsp:cNvPr id="0" name=""/>
        <dsp:cNvSpPr/>
      </dsp:nvSpPr>
      <dsp:spPr>
        <a:xfrm>
          <a:off x="5919586" y="206449"/>
          <a:ext cx="814794" cy="8147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baseline="0" dirty="0" smtClean="0">
              <a:solidFill>
                <a:schemeClr val="tx1"/>
              </a:solidFill>
            </a:rPr>
            <a:t>النتيجة </a:t>
          </a:r>
          <a:endParaRPr lang="ar-SA" sz="2000" kern="1200" baseline="0" dirty="0">
            <a:solidFill>
              <a:schemeClr val="tx1"/>
            </a:solidFill>
          </a:endParaRPr>
        </a:p>
      </dsp:txBody>
      <dsp:txXfrm>
        <a:off x="6038910" y="325773"/>
        <a:ext cx="576146" cy="576146"/>
      </dsp:txXfrm>
    </dsp:sp>
    <dsp:sp modelId="{8C9EF809-20D5-408F-A3EF-4FCDAC8D6BCA}">
      <dsp:nvSpPr>
        <dsp:cNvPr id="0" name=""/>
        <dsp:cNvSpPr/>
      </dsp:nvSpPr>
      <dsp:spPr>
        <a:xfrm rot="10800000">
          <a:off x="6113207" y="1280677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5E177F-4A12-492D-98F6-CDFB07F0F701}">
      <dsp:nvSpPr>
        <dsp:cNvPr id="0" name=""/>
        <dsp:cNvSpPr/>
      </dsp:nvSpPr>
      <dsp:spPr>
        <a:xfrm>
          <a:off x="5919586" y="1855584"/>
          <a:ext cx="814794" cy="8147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kern="1200" baseline="0">
            <a:solidFill>
              <a:schemeClr val="tx1"/>
            </a:solidFill>
          </a:endParaRPr>
        </a:p>
      </dsp:txBody>
      <dsp:txXfrm>
        <a:off x="6038910" y="1974908"/>
        <a:ext cx="576146" cy="576146"/>
      </dsp:txXfrm>
    </dsp:sp>
    <dsp:sp modelId="{CFBCE712-403B-41D7-A5EC-910D00F6ADF9}">
      <dsp:nvSpPr>
        <dsp:cNvPr id="0" name=""/>
        <dsp:cNvSpPr/>
      </dsp:nvSpPr>
      <dsp:spPr>
        <a:xfrm rot="10800000">
          <a:off x="6113207" y="2828115"/>
          <a:ext cx="427553" cy="3344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F1FCE-C45F-4C0E-83DD-AC7AC4AB39D9}">
      <dsp:nvSpPr>
        <dsp:cNvPr id="0" name=""/>
        <dsp:cNvSpPr/>
      </dsp:nvSpPr>
      <dsp:spPr>
        <a:xfrm>
          <a:off x="5716193" y="3301325"/>
          <a:ext cx="1221581" cy="1221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kern="1200" baseline="0" dirty="0">
            <a:solidFill>
              <a:schemeClr val="tx1"/>
            </a:solidFill>
          </a:endParaRPr>
        </a:p>
      </dsp:txBody>
      <dsp:txXfrm>
        <a:off x="5895089" y="3480221"/>
        <a:ext cx="863789" cy="863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F00B8BE-2A86-40C5-BCF4-24D40DFC3FF9}" type="datetimeFigureOut">
              <a:rPr lang="ar-SA" smtClean="0"/>
              <a:t>20/01/38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2C16CF-D879-4801-A6A3-F1BFF6305D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958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8157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7866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2314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3407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5096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31404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9224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1698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96170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81267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19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77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53122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52118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0224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69741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69618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83217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07894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26473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2043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28365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29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63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3D84E-147E-4DC9-97BD-322240B7F134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984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8079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0034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4435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7530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9412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16CF-D879-4801-A6A3-F1BFF6305D02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524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الفروض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مناهج البحث في التربية وعلم النفس </a:t>
            </a:r>
          </a:p>
          <a:p>
            <a:endParaRPr lang="ar-SA" dirty="0"/>
          </a:p>
          <a:p>
            <a:r>
              <a:rPr lang="ar-SA" dirty="0" smtClean="0"/>
              <a:t>د.سمية النجاشي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584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الفرق بين النظرية الواقعية والنظرية الاجتماعية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/>
            <a:r>
              <a:rPr lang="ar-SA" dirty="0"/>
              <a:t>هناك فرق بين النظرية الواقعية التي ينبغي أن تنطبق على ظروف مجتمع معين ، والنظرية الاجتماعية التي تطابق الحقيقة ونتائج التجارب المعملية .</a:t>
            </a:r>
            <a:endParaRPr lang="en-US" dirty="0"/>
          </a:p>
          <a:p>
            <a:pPr algn="just" rtl="1"/>
            <a:r>
              <a:rPr lang="ar-SA" b="1" dirty="0"/>
              <a:t>مثلا :</a:t>
            </a:r>
            <a:endParaRPr lang="en-US" dirty="0"/>
          </a:p>
          <a:p>
            <a:pPr algn="just" rtl="1"/>
            <a:r>
              <a:rPr lang="ar-SA" dirty="0"/>
              <a:t>إذا كانت النظرية الواقعية تقول بأن التعليم يتأثر بالفروق الفردية ، فلا بد من انطباق ذلك على الطلاب في مجتمع معين .</a:t>
            </a:r>
            <a:endParaRPr lang="en-US" dirty="0"/>
          </a:p>
          <a:p>
            <a:pPr algn="just" rtl="1"/>
            <a:r>
              <a:rPr lang="ar-SA" dirty="0"/>
              <a:t>وإذا كانت النظرية الاجتماعية تقول بذلك فيمكن إجراء تجربة في المعمل للتحقق من ذلك ، وإن كان الواقع لا يطابق هذه الحقيقة .</a:t>
            </a:r>
            <a:endParaRPr lang="en-US" dirty="0"/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237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/>
              <a:t>من أمثلة فروض جاليليو عن حركة الأجسام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/>
            <a:r>
              <a:rPr lang="ar-SA" dirty="0" smtClean="0"/>
              <a:t>وضع </a:t>
            </a:r>
            <a:r>
              <a:rPr lang="ar-SA" dirty="0"/>
              <a:t>جاليليو الفروض التالية : تختلف سرعة الأجسام باختلاف أوزانها .</a:t>
            </a:r>
            <a:endParaRPr lang="en-US" dirty="0"/>
          </a:p>
          <a:p>
            <a:pPr algn="just" rtl="1"/>
            <a:r>
              <a:rPr lang="ar-SA" b="1" dirty="0"/>
              <a:t>المترتبات :</a:t>
            </a:r>
            <a:r>
              <a:rPr lang="ar-SA" dirty="0"/>
              <a:t> إذا سقطت أجسام مختلفة الوزن من نفس المسافة فإن سرعاتها تكون مختلفة .</a:t>
            </a:r>
            <a:endParaRPr lang="en-US" dirty="0"/>
          </a:p>
          <a:p>
            <a:pPr algn="just" rtl="1"/>
            <a:r>
              <a:rPr lang="ar-SA" dirty="0"/>
              <a:t>وقد اختبر هذه المترتبة عن طريق إسقاط الأجسام من مكان </a:t>
            </a:r>
            <a:r>
              <a:rPr lang="ar-SA" dirty="0" smtClean="0"/>
              <a:t>عال.</a:t>
            </a:r>
            <a:endParaRPr lang="en-US" dirty="0"/>
          </a:p>
          <a:p>
            <a:pPr algn="just" rtl="1"/>
            <a:r>
              <a:rPr lang="ar-SA" dirty="0"/>
              <a:t>لكنه لم يقبل الفرض مباشرة ، بل أجرى تجارب على برج مائل ، وظهر له أن السبب في اختلاف السرعة هو القدرة على مقاومة الجسم للهواء وليس وزن الجسم هو المسؤول عن سرعة </a:t>
            </a:r>
            <a:r>
              <a:rPr lang="ar-SA" dirty="0" smtClean="0"/>
              <a:t>الجسم..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495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تجربة تربوية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/>
            <a:r>
              <a:rPr lang="ar-SA" dirty="0"/>
              <a:t>حددت المدرسة مشكلة بحثها : وهي سبب تأخر 12 طفلا في القراءة .</a:t>
            </a:r>
            <a:endParaRPr lang="en-US" dirty="0"/>
          </a:p>
          <a:p>
            <a:pPr algn="just" rtl="1"/>
            <a:r>
              <a:rPr lang="ar-SA" dirty="0"/>
              <a:t>لم تستطع عزل العوامل المؤثرة في المشكلة .</a:t>
            </a:r>
            <a:endParaRPr lang="en-US" dirty="0"/>
          </a:p>
          <a:p>
            <a:pPr algn="just" rtl="1"/>
            <a:r>
              <a:rPr lang="ar-SA" dirty="0"/>
              <a:t>افترضت أن الذكاء هو السبب ، لكن نتائج قياس الذكاء لم تدل على أن الذكاء مسؤول عن انخفاض مستوى الطلاب في القراءة .</a:t>
            </a:r>
            <a:endParaRPr lang="en-US" dirty="0"/>
          </a:p>
          <a:p>
            <a:pPr algn="just" rtl="1"/>
            <a:r>
              <a:rPr lang="ar-SA" dirty="0"/>
              <a:t>افترضت أن التفكك الأسري هو السبب ، لكن اتضح أن طفلين فقط من 12 طفلا يعانيان من هذه المشكلة .</a:t>
            </a:r>
            <a:endParaRPr lang="en-US" dirty="0"/>
          </a:p>
          <a:p>
            <a:pPr algn="just" rtl="1"/>
            <a:r>
              <a:rPr lang="ar-SA" dirty="0"/>
              <a:t>افترضت أن الأطفال تعوزهم الخبرات الحسية , وقررت أن مترتبات هذا الفرض تتمثل في عدم قدرتهم على تحويل الخبرات الحسية إلى كلمات . وأن تدريبهم سيؤدي إلى تحسن قدرتهم على التعرف على الكلمات .</a:t>
            </a:r>
            <a:endParaRPr lang="en-US" dirty="0"/>
          </a:p>
          <a:p>
            <a:pPr algn="just" rtl="1"/>
            <a:r>
              <a:rPr lang="ar-SA" dirty="0"/>
              <a:t>أيدت التجربة التي أجرتها المدرسة هذا الفرض الأخير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915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الفرض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معقولية الفرض </a:t>
            </a:r>
          </a:p>
          <a:p>
            <a:pPr algn="r" rtl="1"/>
            <a:r>
              <a:rPr lang="ar-SA" dirty="0" smtClean="0"/>
              <a:t>إمكانية التحقق من صحة التفسير </a:t>
            </a:r>
          </a:p>
          <a:p>
            <a:pPr algn="r" rtl="1"/>
            <a:r>
              <a:rPr lang="ar-SA" dirty="0" smtClean="0"/>
              <a:t>صلاحية المجال </a:t>
            </a:r>
          </a:p>
          <a:p>
            <a:pPr algn="r" rtl="1"/>
            <a:r>
              <a:rPr lang="ar-SA" dirty="0" smtClean="0"/>
              <a:t>الأصول في النظريات القائمة </a:t>
            </a:r>
          </a:p>
          <a:p>
            <a:pPr algn="r" rtl="1"/>
            <a:r>
              <a:rPr lang="ar-SA" dirty="0" smtClean="0"/>
              <a:t>الملاءمة للغرض المنشود </a:t>
            </a:r>
          </a:p>
          <a:p>
            <a:pPr algn="r" rtl="1"/>
            <a:r>
              <a:rPr lang="ar-SA" dirty="0" smtClean="0"/>
              <a:t>بساطة التفسير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8399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b="1" dirty="0"/>
              <a:t>معقولية الفرض :</a:t>
            </a:r>
            <a:endParaRPr lang="en-US" dirty="0"/>
          </a:p>
          <a:p>
            <a:pPr algn="just" rtl="1"/>
            <a:r>
              <a:rPr lang="ar-SA" dirty="0"/>
              <a:t>ألا يشتمل الفرض على مترتبات مستحيلة .</a:t>
            </a:r>
            <a:endParaRPr lang="en-US" dirty="0"/>
          </a:p>
          <a:p>
            <a:pPr algn="just" rtl="1"/>
            <a:r>
              <a:rPr lang="ar-SA" dirty="0"/>
              <a:t>ألا يكون التفسير غير مرتبط منطقيا بالفرض .</a:t>
            </a:r>
            <a:endParaRPr lang="en-US" dirty="0"/>
          </a:p>
          <a:p>
            <a:pPr algn="just" rtl="1"/>
            <a:r>
              <a:rPr lang="ar-SA" dirty="0"/>
              <a:t>ألا يكون التفسير متناقضا .</a:t>
            </a:r>
            <a:endParaRPr lang="en-US" dirty="0"/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5122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b="1" dirty="0"/>
              <a:t>إمكانية التحقق من صحة التفسير :</a:t>
            </a:r>
            <a:endParaRPr lang="en-US" dirty="0"/>
          </a:p>
          <a:p>
            <a:pPr algn="just" rtl="1"/>
            <a:r>
              <a:rPr lang="ar-SA" dirty="0"/>
              <a:t>لا بد من وضوح ودقة المصطلح حتى يسهل اختباره .</a:t>
            </a:r>
            <a:endParaRPr lang="en-US" dirty="0"/>
          </a:p>
          <a:p>
            <a:pPr algn="just" rtl="1"/>
            <a:r>
              <a:rPr lang="ar-SA" dirty="0"/>
              <a:t>يجب ألا تستخدم الكلمات التقييمية (مثل : حسن وسيء).</a:t>
            </a:r>
            <a:endParaRPr lang="en-US" dirty="0"/>
          </a:p>
          <a:p>
            <a:pPr algn="just" rtl="1"/>
            <a:r>
              <a:rPr lang="ar-SA" dirty="0"/>
              <a:t>وبذلك يجب توافر ثلاث عوامل :</a:t>
            </a:r>
            <a:endParaRPr lang="en-US" dirty="0"/>
          </a:p>
          <a:p>
            <a:pPr marL="514350" indent="-514350" algn="just" rtl="1">
              <a:buFont typeface="+mj-lt"/>
              <a:buAutoNum type="arabicPeriod"/>
            </a:pPr>
            <a:r>
              <a:rPr lang="ar-SA" dirty="0"/>
              <a:t>وضوح المصطلحات المستخدمة لوصف المتغيرات </a:t>
            </a:r>
            <a:endParaRPr lang="en-US" dirty="0"/>
          </a:p>
          <a:p>
            <a:pPr marL="514350" indent="-514350" algn="just" rtl="1">
              <a:buFont typeface="+mj-lt"/>
              <a:buAutoNum type="arabicPeriod"/>
            </a:pPr>
            <a:r>
              <a:rPr lang="ar-SA" dirty="0"/>
              <a:t>إمكانية قياس المتغيرات </a:t>
            </a:r>
            <a:endParaRPr lang="en-US" dirty="0"/>
          </a:p>
          <a:p>
            <a:pPr marL="514350" indent="-514350" algn="just" rtl="1">
              <a:buFont typeface="+mj-lt"/>
              <a:buAutoNum type="arabicPeriod"/>
            </a:pPr>
            <a:r>
              <a:rPr lang="ar-SA" dirty="0"/>
              <a:t>وضوح العلاقة بين المتغيرات 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9721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b="1" dirty="0"/>
              <a:t>صلاحية المجال :</a:t>
            </a:r>
            <a:endParaRPr lang="en-US" dirty="0"/>
          </a:p>
          <a:p>
            <a:pPr algn="just" rtl="1"/>
            <a:r>
              <a:rPr lang="ar-SA" dirty="0"/>
              <a:t>الفرض لا يستطيع عادة تفسير كل الظواهر والأسباب .</a:t>
            </a:r>
            <a:endParaRPr lang="en-US" dirty="0"/>
          </a:p>
          <a:p>
            <a:pPr algn="just" rtl="1"/>
            <a:r>
              <a:rPr lang="ar-SA" dirty="0"/>
              <a:t>كلما زادت قدرة الفرض على تفسير عدد أكبر من الوقائع كلما زادت قيمته .</a:t>
            </a:r>
            <a:endParaRPr lang="en-US" dirty="0"/>
          </a:p>
          <a:p>
            <a:pPr algn="just" rtl="1"/>
            <a:r>
              <a:rPr lang="ar-SA" dirty="0"/>
              <a:t>الفرضيات التي قفزت بالعلوم قليلة (مثل النظريات المتعلقة بالجاذبية) 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8833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rtl="1"/>
            <a:r>
              <a:rPr lang="ar-SA" dirty="0"/>
              <a:t>هدف العلم هو الوصول إلى فرضيات أو نظريات تجمع بين الفروض المتناقضة أو غير المترابطة (مثل : نظرية المجال الواحد التي حاول فيها إنشتاين الجمع بين مفهوم الضوء والجاذبية ...)</a:t>
            </a:r>
            <a:endParaRPr lang="en-US" dirty="0"/>
          </a:p>
          <a:p>
            <a:pPr algn="just" rtl="1"/>
            <a:r>
              <a:rPr lang="ar-SA" dirty="0"/>
              <a:t>النظرية الشاملة تساعد على تفسير الظواهر والتنبؤ بها .</a:t>
            </a:r>
            <a:endParaRPr lang="en-US" dirty="0"/>
          </a:p>
          <a:p>
            <a:pPr algn="just" rtl="1"/>
            <a:r>
              <a:rPr lang="ar-SA" dirty="0"/>
              <a:t>العلوم الإنسانية أقل قدرة على إيجاد فرضيات أو نظريات شاملة . </a:t>
            </a:r>
            <a:endParaRPr lang="en-US" dirty="0"/>
          </a:p>
          <a:p>
            <a:pPr algn="r" rtl="1"/>
            <a:endParaRPr lang="ar-SA" b="1" dirty="0" smtClean="0"/>
          </a:p>
          <a:p>
            <a:pPr algn="r" rtl="1"/>
            <a:endParaRPr lang="ar-SA" b="1" dirty="0" smtClean="0"/>
          </a:p>
          <a:p>
            <a:pPr algn="r" rtl="1"/>
            <a:r>
              <a:rPr lang="ar-SA" b="1" dirty="0" smtClean="0"/>
              <a:t>فائدة الفروض الخاطئة :</a:t>
            </a:r>
            <a:endParaRPr lang="ar-SA" dirty="0" smtClean="0"/>
          </a:p>
          <a:p>
            <a:pPr lvl="1" algn="r" rtl="1"/>
            <a:r>
              <a:rPr lang="ar-SA" dirty="0"/>
              <a:t>الفروض الخاطئة تضيق مجال الحل .</a:t>
            </a:r>
            <a:endParaRPr lang="en-US" dirty="0"/>
          </a:p>
          <a:p>
            <a:pPr algn="r" rtl="1"/>
            <a:endParaRPr lang="ar-SA" b="1" dirty="0" smtClean="0"/>
          </a:p>
        </p:txBody>
      </p:sp>
    </p:spTree>
    <p:extLst>
      <p:ext uri="{BB962C8B-B14F-4D97-AF65-F5344CB8AC3E}">
        <p14:creationId xmlns:p14="http://schemas.microsoft.com/office/powerpoint/2010/main" val="37368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b="1" dirty="0"/>
              <a:t>الأصول في النظريات القائمة :</a:t>
            </a:r>
            <a:endParaRPr lang="en-US" dirty="0"/>
          </a:p>
          <a:p>
            <a:pPr algn="just" rtl="1"/>
            <a:r>
              <a:rPr lang="ar-SA" dirty="0"/>
              <a:t>الفرض الجيد هو الفرض الذي يضيف للنظريات القائمة تفسيرا وتفصيلا .</a:t>
            </a:r>
            <a:endParaRPr lang="en-US" dirty="0"/>
          </a:p>
          <a:p>
            <a:pPr algn="just" rtl="1"/>
            <a:r>
              <a:rPr lang="ar-SA" dirty="0"/>
              <a:t>قد يعارض الفرض النظرية ، ولكن العلماء لا يتخلون عن النظريات الراسخة بسرعة ، فهم يعدلون الخطأ فيها ، ويوسعون المعرفة ، ويحلون التناقض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7122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b="1" dirty="0"/>
              <a:t>الملاءمة للغرض المنشود :</a:t>
            </a:r>
            <a:endParaRPr lang="en-US" dirty="0"/>
          </a:p>
          <a:p>
            <a:pPr algn="just" rtl="1"/>
            <a:r>
              <a:rPr lang="ar-SA" dirty="0"/>
              <a:t>يختلف تفسير الطبيب لحالة ما عن تفسير الأخصائي النفسي .</a:t>
            </a:r>
            <a:endParaRPr lang="en-US" dirty="0"/>
          </a:p>
          <a:p>
            <a:pPr algn="just" rtl="1"/>
            <a:r>
              <a:rPr lang="ar-SA" dirty="0"/>
              <a:t>ليس شرطا أن تتفق جميع الفروض في تفسيراتها ، فكل تفسير يخدم غرضا معينا .</a:t>
            </a:r>
            <a:endParaRPr lang="en-US" dirty="0"/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73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موضوعات المحاضرة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تعريف الفروض وأنواعها (شرائح مساندة)</a:t>
            </a:r>
          </a:p>
          <a:p>
            <a:pPr algn="r" rtl="1"/>
            <a:r>
              <a:rPr lang="ar-SA" dirty="0" smtClean="0"/>
              <a:t>إثبات الفروض </a:t>
            </a:r>
          </a:p>
          <a:p>
            <a:pPr algn="r" rtl="1"/>
            <a:r>
              <a:rPr lang="ar-SA" dirty="0" smtClean="0"/>
              <a:t>تقويم الفروض </a:t>
            </a:r>
          </a:p>
          <a:p>
            <a:pPr algn="r" rtl="1"/>
            <a:r>
              <a:rPr lang="ar-SA" dirty="0" smtClean="0"/>
              <a:t>مكان الفروض في التدرج الهرمي للمعرفة </a:t>
            </a:r>
          </a:p>
          <a:p>
            <a:pPr algn="r" rtl="1"/>
            <a:r>
              <a:rPr lang="ar-SA" dirty="0" smtClean="0"/>
              <a:t>أهمية الفروض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9097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b="1" dirty="0"/>
              <a:t>بساطة التفسير :</a:t>
            </a:r>
            <a:endParaRPr lang="en-US" dirty="0"/>
          </a:p>
          <a:p>
            <a:pPr algn="just" rtl="1"/>
            <a:r>
              <a:rPr lang="ar-SA" dirty="0"/>
              <a:t>إحكام الفرض المنطقي الذي يجعله قادرا على تفسير أكبر قدر  من الظواهر بأقل عدد من التفسيرات والتعقيدات .</a:t>
            </a:r>
            <a:endParaRPr lang="en-US" dirty="0"/>
          </a:p>
          <a:p>
            <a:pPr algn="just" rtl="1"/>
            <a:r>
              <a:rPr lang="ar-SA" dirty="0"/>
              <a:t>النظرية المركزية للشمس ، تفسر حركة الكواكب بالمدارات الفلكية ، ولذا فهي نظرية شائعة القبول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75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مكانة الفرض في التدرج الهرمي للمعرفة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b="1" dirty="0"/>
              <a:t>الفروض والوقائع :</a:t>
            </a:r>
            <a:endParaRPr lang="en-US" dirty="0"/>
          </a:p>
          <a:p>
            <a:pPr algn="just" rtl="1"/>
            <a:r>
              <a:rPr lang="ar-SA" dirty="0"/>
              <a:t>الفرض هو الاقتراح الذي تم اختباره وتأييده بالأدلة فأصبح يقع موقع الحقيقة .</a:t>
            </a:r>
            <a:endParaRPr lang="en-US" dirty="0"/>
          </a:p>
          <a:p>
            <a:pPr algn="just" rtl="1"/>
            <a:r>
              <a:rPr lang="ar-SA" dirty="0"/>
              <a:t>الفرض يحافظ على موقعه موقع الحقيقة بقدر ما يكون لديه من أدلة تؤيده وبانتفاء الأدلة التي تعارضه .</a:t>
            </a:r>
            <a:endParaRPr lang="en-US" dirty="0"/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293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مكانة الفرض في التدرج الهرمي للمعرفة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b="1" dirty="0"/>
              <a:t>الفروض والنظريات :</a:t>
            </a:r>
            <a:endParaRPr lang="en-US" dirty="0"/>
          </a:p>
          <a:p>
            <a:pPr algn="just" rtl="1"/>
            <a:r>
              <a:rPr lang="ar-SA" dirty="0"/>
              <a:t>يتشابه الفرض مع النظرية في كون كليهما تصور ذهني .</a:t>
            </a:r>
            <a:endParaRPr lang="en-US" dirty="0"/>
          </a:p>
          <a:p>
            <a:pPr algn="just" rtl="1"/>
            <a:r>
              <a:rPr lang="ar-SA" dirty="0"/>
              <a:t>النظرية أوسع نطاقا من الفرض في تفسير الظواهر .</a:t>
            </a:r>
            <a:endParaRPr lang="en-US" dirty="0"/>
          </a:p>
          <a:p>
            <a:pPr algn="just" rtl="1"/>
            <a:r>
              <a:rPr lang="ar-SA" dirty="0"/>
              <a:t>النظرية تحتوي على عدة فروض ، وتحتاج أدلة أكثر لتأييدها .</a:t>
            </a:r>
            <a:endParaRPr lang="en-US" dirty="0"/>
          </a:p>
          <a:p>
            <a:pPr algn="just" rtl="1"/>
            <a:r>
              <a:rPr lang="ar-SA" dirty="0"/>
              <a:t>النظرية أقرب لليقين من الفروض . </a:t>
            </a:r>
            <a:endParaRPr lang="en-US" dirty="0"/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9993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مكانة الفروض في التدرج الهرمي للمعرفة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b="1" dirty="0"/>
              <a:t>الفروض والقوانين :</a:t>
            </a:r>
            <a:endParaRPr lang="en-US" dirty="0"/>
          </a:p>
          <a:p>
            <a:pPr algn="just" rtl="1"/>
            <a:r>
              <a:rPr lang="ar-SA" dirty="0"/>
              <a:t>القانون هو فرض أو نظرية تم تأييدها بعدد كبير من الأدلة . </a:t>
            </a:r>
            <a:endParaRPr lang="en-US" dirty="0"/>
          </a:p>
          <a:p>
            <a:pPr algn="just" rtl="1"/>
            <a:r>
              <a:rPr lang="ar-SA" dirty="0"/>
              <a:t>والقوانين تمثل علاقة بسيطة لها قدرة على تفسير قدر كبير من العلاقات .</a:t>
            </a:r>
            <a:endParaRPr lang="en-US" dirty="0"/>
          </a:p>
          <a:p>
            <a:pPr algn="just" rtl="1"/>
            <a:r>
              <a:rPr lang="ar-SA" dirty="0"/>
              <a:t>القانون أكثر بعدا عن الشك من النظرية والفرض ، لكن لا بد أن تستمر قدرته على التفسير .</a:t>
            </a:r>
            <a:endParaRPr lang="en-US" dirty="0"/>
          </a:p>
          <a:p>
            <a:pPr algn="just" rtl="1"/>
            <a:r>
              <a:rPr lang="ar-SA" dirty="0"/>
              <a:t>إذا ظهرت بيانات –صحيحة- ولم يستطع القانون تفسيرها ، فإنه ينبغي تعديل القانون أو التخلي عنه .</a:t>
            </a:r>
            <a:endParaRPr lang="en-US" dirty="0"/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623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أهمية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تحديد المشكلة عن طريق الفروض </a:t>
            </a:r>
          </a:p>
          <a:p>
            <a:pPr algn="r" rtl="1"/>
            <a:r>
              <a:rPr lang="ar-SA" dirty="0" smtClean="0"/>
              <a:t>استخدام الفروض لتحديد مدى علاقة الوقائع بالموضوع </a:t>
            </a:r>
          </a:p>
          <a:p>
            <a:pPr algn="r" rtl="1"/>
            <a:r>
              <a:rPr lang="ar-SA" dirty="0" smtClean="0"/>
              <a:t>الفروض تحدد تصميم البحث </a:t>
            </a:r>
          </a:p>
          <a:p>
            <a:pPr algn="r" rtl="1"/>
            <a:r>
              <a:rPr lang="ar-SA" dirty="0" smtClean="0"/>
              <a:t>التفسيرات التي تقدمها الفروض </a:t>
            </a:r>
          </a:p>
          <a:p>
            <a:pPr algn="r" rtl="1"/>
            <a:r>
              <a:rPr lang="ar-SA" dirty="0" smtClean="0"/>
              <a:t>الفروض تمدنا بإطار لنتائج البحث </a:t>
            </a:r>
          </a:p>
          <a:p>
            <a:pPr algn="r" rtl="1"/>
            <a:r>
              <a:rPr lang="ar-SA" dirty="0" smtClean="0"/>
              <a:t>استثارة بحوث أخرى عن طريق الفروض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9590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أهمية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b="1" dirty="0"/>
              <a:t>تحديد المشكلة عن طريق الفروض :</a:t>
            </a:r>
            <a:endParaRPr lang="en-US" dirty="0"/>
          </a:p>
          <a:p>
            <a:pPr algn="just" rtl="1"/>
            <a:r>
              <a:rPr lang="ar-SA" dirty="0"/>
              <a:t>يساعد الفرض على التحليل العميق للمشكلة والعوامل المتصلة بها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274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أهمية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b="1" dirty="0"/>
              <a:t>استخدام الفروض لتحديد مدى علاقة الوقائع بالموضوع :</a:t>
            </a:r>
            <a:endParaRPr lang="en-US" dirty="0"/>
          </a:p>
          <a:p>
            <a:pPr algn="just" rtl="1"/>
            <a:r>
              <a:rPr lang="ar-SA" dirty="0"/>
              <a:t>يحدد الباحث الوقائع التي ينبغي قياسها لتأييد أو رفض المترتبات ، ومن ثم تأييد أو رفض الفروض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1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أهمية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b="1" dirty="0"/>
              <a:t>استخدام الفروض لتحديد مدى علاقة الوقائع بالموضوع :</a:t>
            </a:r>
            <a:endParaRPr lang="en-US" dirty="0"/>
          </a:p>
          <a:p>
            <a:pPr algn="just" rtl="1"/>
            <a:r>
              <a:rPr lang="ar-SA" dirty="0"/>
              <a:t>يحدد الباحث الوقائع التي ينبغي قياسها لتأييد أو رفض المترتبات ، ومن ثم تأييد أو رفض الفروض </a:t>
            </a:r>
            <a:r>
              <a:rPr lang="ar-SA" dirty="0" smtClean="0"/>
              <a:t>.</a:t>
            </a:r>
          </a:p>
          <a:p>
            <a:pPr algn="just" rtl="1"/>
            <a:endParaRPr lang="ar-SA" dirty="0"/>
          </a:p>
          <a:p>
            <a:pPr marL="0" indent="0" algn="just" rtl="1">
              <a:buNone/>
            </a:pPr>
            <a:r>
              <a:rPr lang="ar-SA" b="1" dirty="0"/>
              <a:t>الفروض تدل على تصميم البحث :</a:t>
            </a:r>
            <a:endParaRPr lang="en-US" dirty="0"/>
          </a:p>
          <a:p>
            <a:pPr algn="just" rtl="1"/>
            <a:r>
              <a:rPr lang="ar-SA" dirty="0"/>
              <a:t>مثل : العينة (الوقائع) والأدوات ، والإجراءات ...</a:t>
            </a:r>
            <a:endParaRPr lang="en-US" dirty="0"/>
          </a:p>
          <a:p>
            <a:pPr algn="just" rtl="1"/>
            <a:endParaRPr lang="en-US" dirty="0"/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6388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أهمية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SA" b="1" dirty="0"/>
              <a:t>التفسيرات التي تقدمها الفروض :</a:t>
            </a:r>
            <a:endParaRPr lang="en-US" dirty="0"/>
          </a:p>
          <a:p>
            <a:pPr algn="just" rtl="1"/>
            <a:r>
              <a:rPr lang="ar-SA" dirty="0"/>
              <a:t>الفروض لا تصف الظواهر فقط بل تحاول تفسير العلاقات .</a:t>
            </a:r>
            <a:endParaRPr lang="en-US" dirty="0"/>
          </a:p>
          <a:p>
            <a:pPr marL="0" indent="0" algn="just" rtl="1">
              <a:buNone/>
            </a:pPr>
            <a:endParaRPr lang="ar-SA" b="1" dirty="0" smtClean="0"/>
          </a:p>
          <a:p>
            <a:pPr marL="0" indent="0" algn="just" rtl="1">
              <a:buNone/>
            </a:pPr>
            <a:r>
              <a:rPr lang="ar-SA" b="1" dirty="0" smtClean="0"/>
              <a:t>الفروض </a:t>
            </a:r>
            <a:r>
              <a:rPr lang="ar-SA" b="1" dirty="0"/>
              <a:t>تمدنا بإطار لنتائج البحث :</a:t>
            </a:r>
            <a:endParaRPr lang="en-US" dirty="0"/>
          </a:p>
          <a:p>
            <a:pPr algn="just" rtl="1"/>
            <a:r>
              <a:rPr lang="ar-SA" dirty="0"/>
              <a:t>تنظم نتائج البحث في ضوء فروض البحث . </a:t>
            </a:r>
            <a:endParaRPr lang="en-US" dirty="0"/>
          </a:p>
          <a:p>
            <a:pPr marL="0" indent="0" algn="just" rtl="1">
              <a:buNone/>
            </a:pPr>
            <a:endParaRPr lang="ar-SA" b="1" dirty="0" smtClean="0"/>
          </a:p>
          <a:p>
            <a:pPr marL="0" indent="0" algn="just" rtl="1">
              <a:buNone/>
            </a:pPr>
            <a:r>
              <a:rPr lang="ar-SA" b="1" dirty="0" smtClean="0"/>
              <a:t>استثارة </a:t>
            </a:r>
            <a:r>
              <a:rPr lang="ar-SA" b="1" dirty="0"/>
              <a:t>بحوث أخرى عن طريق الفروض : </a:t>
            </a:r>
            <a:endParaRPr lang="en-US" dirty="0"/>
          </a:p>
          <a:p>
            <a:pPr algn="just" rtl="1"/>
            <a:r>
              <a:rPr lang="ar-SA" dirty="0"/>
              <a:t>أفضل الفروض هي التي تثير فروضا جديدة 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66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المرجع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 rtl="1"/>
            <a:r>
              <a:rPr lang="ar-SA" b="1" dirty="0">
                <a:solidFill>
                  <a:schemeClr val="tx1"/>
                </a:solidFill>
              </a:rPr>
              <a:t>ملخص الفصل الثامن (فان دالين – ترجمة نوفل ، محمد </a:t>
            </a:r>
            <a:r>
              <a:rPr lang="ar-SA" b="1" dirty="0" smtClean="0">
                <a:solidFill>
                  <a:schemeClr val="tx1"/>
                </a:solidFill>
              </a:rPr>
              <a:t>نبيل</a:t>
            </a:r>
            <a:r>
              <a:rPr lang="ar-SA" b="1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algn="just" rtl="1"/>
            <a:r>
              <a:rPr lang="ar-SA" b="1" dirty="0">
                <a:solidFill>
                  <a:schemeClr val="tx1"/>
                </a:solidFill>
              </a:rPr>
              <a:t>ابتداء من ص 254 - ...</a:t>
            </a:r>
            <a:endParaRPr lang="ar-S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9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-304800"/>
            <a:ext cx="8229600" cy="1143000"/>
          </a:xfrm>
        </p:spPr>
        <p:txBody>
          <a:bodyPr/>
          <a:lstStyle/>
          <a:p>
            <a:r>
              <a:rPr lang="ar-SA" dirty="0" smtClean="0"/>
              <a:t>يتوقع بعد المحاضرة من الطالبة أن </a:t>
            </a: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4772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ight Arrow 4"/>
          <p:cNvSpPr/>
          <p:nvPr/>
        </p:nvSpPr>
        <p:spPr>
          <a:xfrm rot="10800000">
            <a:off x="3294713" y="5051497"/>
            <a:ext cx="572072" cy="384363"/>
          </a:xfrm>
          <a:prstGeom prst="rightArrow">
            <a:avLst>
              <a:gd name="adj1" fmla="val 100000"/>
              <a:gd name="adj2" fmla="val 21980"/>
            </a:avLst>
          </a:prstGeom>
          <a:solidFill>
            <a:schemeClr val="accent2">
              <a:lumMod val="75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0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إثبات صحة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/>
              <a:t>يكون إثبات صحة الفروض بناء على نتائج الاختبارات التي تجرى للفروض ومترتباتها .</a:t>
            </a:r>
            <a:endParaRPr lang="en-US" dirty="0"/>
          </a:p>
          <a:p>
            <a:pPr algn="just" rtl="1"/>
            <a:r>
              <a:rPr lang="ar-SA" b="1" dirty="0"/>
              <a:t>المتطلبات اللازمة لإثبات صحة الفروض :</a:t>
            </a:r>
            <a:endParaRPr lang="en-US" dirty="0"/>
          </a:p>
          <a:p>
            <a:pPr marL="514350" indent="-514350" algn="just" rtl="1">
              <a:buFont typeface="+mj-lt"/>
              <a:buAutoNum type="arabicPeriod"/>
            </a:pPr>
            <a:r>
              <a:rPr lang="ar-SA" dirty="0" smtClean="0"/>
              <a:t>الأدلة </a:t>
            </a:r>
            <a:r>
              <a:rPr lang="ar-SA" dirty="0"/>
              <a:t>التي جمعت عن طريق الاختبارات يجب أن تتفق مع جميع المترتبات .</a:t>
            </a:r>
            <a:endParaRPr lang="en-US" dirty="0"/>
          </a:p>
          <a:p>
            <a:pPr marL="514350" indent="-514350" algn="just" rtl="1">
              <a:buFont typeface="+mj-lt"/>
              <a:buAutoNum type="arabicPeriod"/>
            </a:pPr>
            <a:r>
              <a:rPr lang="ar-SA" dirty="0" smtClean="0"/>
              <a:t>أن </a:t>
            </a:r>
            <a:r>
              <a:rPr lang="ar-SA" dirty="0"/>
              <a:t>يمثل الموقف الاختباري جميع المترتبات .</a:t>
            </a:r>
            <a:endParaRPr lang="en-US" dirty="0"/>
          </a:p>
          <a:p>
            <a:pPr marL="514350" indent="-514350" algn="just" rtl="1">
              <a:buFont typeface="+mj-lt"/>
              <a:buAutoNum type="arabicPeriod"/>
            </a:pPr>
            <a:r>
              <a:rPr lang="ar-SA" dirty="0" smtClean="0"/>
              <a:t>أن </a:t>
            </a:r>
            <a:r>
              <a:rPr lang="ar-SA" dirty="0"/>
              <a:t>تكون المترتبات متضمنة منطقيا في الفرض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714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الخطوات المتضمنة في حل المشكلة </a:t>
            </a: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824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92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قوة الإثبات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/>
              <a:t>يستحسن استخدام كلمة "أيدت النتائج الفروض" بدلا </a:t>
            </a:r>
            <a:r>
              <a:rPr lang="ar-SA" dirty="0" smtClean="0"/>
              <a:t>من      </a:t>
            </a:r>
            <a:r>
              <a:rPr lang="ar-SA" dirty="0"/>
              <a:t>" </a:t>
            </a:r>
            <a:r>
              <a:rPr lang="ar-SA" dirty="0" smtClean="0"/>
              <a:t>تم:التحقق</a:t>
            </a:r>
            <a:r>
              <a:rPr lang="ar-SA" dirty="0"/>
              <a:t>" من صحة الفروض .</a:t>
            </a:r>
            <a:endParaRPr lang="en-US" dirty="0"/>
          </a:p>
          <a:p>
            <a:pPr algn="just" rtl="1"/>
            <a:r>
              <a:rPr lang="ar-SA" dirty="0"/>
              <a:t>إذا وجد دليل يؤيد أحد المترتبات فليس هذا دليلا على أن الفرض صحيح . ولا أن الباحث قد عرف السبب للظاهرة 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5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 على الأخطاء في إثبات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b="1" dirty="0" smtClean="0"/>
              <a:t>المقدمة الكبرى : </a:t>
            </a:r>
            <a:r>
              <a:rPr lang="ar-SA" dirty="0" smtClean="0"/>
              <a:t>إذا </a:t>
            </a:r>
            <a:r>
              <a:rPr lang="ar-SA" dirty="0"/>
              <a:t>لم يكن المقرر مناسبا لعمر الأطفال العقلي فإن الأطفال لن ينجحوا في المقرر </a:t>
            </a:r>
          </a:p>
          <a:p>
            <a:pPr algn="just" rtl="1"/>
            <a:r>
              <a:rPr lang="ar-SA" b="1" dirty="0"/>
              <a:t>المقدمة الصغرى : </a:t>
            </a:r>
            <a:r>
              <a:rPr lang="ar-SA" dirty="0"/>
              <a:t>الأطفال لم ينجحوا في المقرر .</a:t>
            </a:r>
            <a:endParaRPr lang="en-US" dirty="0"/>
          </a:p>
          <a:p>
            <a:pPr algn="just" rtl="1"/>
            <a:r>
              <a:rPr lang="ar-SA" b="1" dirty="0"/>
              <a:t>النتيجة : </a:t>
            </a:r>
            <a:r>
              <a:rPr lang="ar-SA" dirty="0"/>
              <a:t>المقرر ليس مناسبا للعمر العقلي للأطفال (نتيجة خاطئة)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057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قوة إثبات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/>
              <a:t>وجود عدد من الأدلة تثبت عدد من المترتبات لا يعني أيضا أن الفرض صحيح .</a:t>
            </a:r>
            <a:endParaRPr lang="en-US" dirty="0"/>
          </a:p>
          <a:p>
            <a:pPr algn="just" rtl="1"/>
            <a:r>
              <a:rPr lang="ar-SA" dirty="0"/>
              <a:t>على الباحث أن ينفي وجود أدلة لمترتبات أخرى للفرض .</a:t>
            </a:r>
            <a:endParaRPr lang="en-US" dirty="0"/>
          </a:p>
          <a:p>
            <a:pPr algn="just" rtl="1"/>
            <a:r>
              <a:rPr lang="ar-SA" dirty="0"/>
              <a:t>الباحثون لا يصلون إلى يقين ،وإنما يقبلون الفرض بشكل مؤقت .</a:t>
            </a:r>
            <a:endParaRPr lang="en-US" dirty="0"/>
          </a:p>
          <a:p>
            <a:pPr algn="just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162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إعادة صياغة الفروض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الباحث الذي يكون فرضا ، يجب عليه أن يكون قادرا على إيجاد فروضا بديلة في حال فشل الفرض الأصلي في الإجابة عن مشكلة البحث .</a:t>
            </a:r>
            <a:endParaRPr lang="en-US" dirty="0"/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7494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1239</Words>
  <Application>Microsoft Office PowerPoint</Application>
  <PresentationFormat>On-screen Show (4:3)</PresentationFormat>
  <Paragraphs>181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الفروض </vt:lpstr>
      <vt:lpstr>موضوعات المحاضرة </vt:lpstr>
      <vt:lpstr>يتوقع بعد المحاضرة من الطالبة أن </vt:lpstr>
      <vt:lpstr>إثبات صحة الفروض </vt:lpstr>
      <vt:lpstr>الخطوات المتضمنة في حل المشكلة </vt:lpstr>
      <vt:lpstr>قوة الإثبات </vt:lpstr>
      <vt:lpstr>مثال على الأخطاء في إثبات الفروض </vt:lpstr>
      <vt:lpstr>قوة إثبات الفروض </vt:lpstr>
      <vt:lpstr>إعادة صياغة الفروض </vt:lpstr>
      <vt:lpstr>الفرق بين النظرية الواقعية والنظرية الاجتماعية </vt:lpstr>
      <vt:lpstr>من أمثلة فروض جاليليو عن حركة الأجسام </vt:lpstr>
      <vt:lpstr>تجربة تربوية </vt:lpstr>
      <vt:lpstr>تقويم الفرض </vt:lpstr>
      <vt:lpstr>تقويم الفروض </vt:lpstr>
      <vt:lpstr>تقويم الفروض </vt:lpstr>
      <vt:lpstr>تقويم الفروض </vt:lpstr>
      <vt:lpstr>PowerPoint Presentation</vt:lpstr>
      <vt:lpstr>تقويم الفروض </vt:lpstr>
      <vt:lpstr>تقويم الفروض </vt:lpstr>
      <vt:lpstr>تقويم الفروض </vt:lpstr>
      <vt:lpstr>مكانة الفرض في التدرج الهرمي للمعرفة </vt:lpstr>
      <vt:lpstr>مكانة الفرض في التدرج الهرمي للمعرفة </vt:lpstr>
      <vt:lpstr>مكانة الفروض في التدرج الهرمي للمعرفة </vt:lpstr>
      <vt:lpstr>أهمية الفروض </vt:lpstr>
      <vt:lpstr>أهمية الفروض </vt:lpstr>
      <vt:lpstr>أهمية الفروض </vt:lpstr>
      <vt:lpstr>أهمية الفروض </vt:lpstr>
      <vt:lpstr>أهمية الفروض </vt:lpstr>
      <vt:lpstr>المرجع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الفروض </dc:title>
  <dc:creator>Sumyah</dc:creator>
  <cp:lastModifiedBy>Sumyah</cp:lastModifiedBy>
  <cp:revision>22</cp:revision>
  <dcterms:created xsi:type="dcterms:W3CDTF">2006-08-16T00:00:00Z</dcterms:created>
  <dcterms:modified xsi:type="dcterms:W3CDTF">2016-10-21T04:23:43Z</dcterms:modified>
</cp:coreProperties>
</file>