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2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Total </a:t>
            </a:r>
            <a:r>
              <a:rPr lang="en-US" dirty="0"/>
              <a:t>Bacterial Protein Isolation</a:t>
            </a:r>
            <a:br>
              <a:rPr lang="en-US" dirty="0"/>
            </a:br>
            <a:endParaRPr lang="ar-SA" dirty="0"/>
          </a:p>
        </p:txBody>
      </p:sp>
      <p:sp>
        <p:nvSpPr>
          <p:cNvPr id="3" name="Subtitle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3496587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marL="0" indent="0">
              <a:buNone/>
            </a:pPr>
            <a:r>
              <a:rPr lang="en-US" dirty="0" smtClean="0"/>
              <a:t>   A </a:t>
            </a:r>
            <a:r>
              <a:rPr lang="en-US" dirty="0"/>
              <a:t>bacterial protein is a protein which is </a:t>
            </a:r>
            <a:endParaRPr lang="en-US" dirty="0" smtClean="0"/>
          </a:p>
          <a:p>
            <a:r>
              <a:rPr lang="en-US" dirty="0" smtClean="0"/>
              <a:t>either </a:t>
            </a:r>
            <a:r>
              <a:rPr lang="en-US" dirty="0"/>
              <a:t>part of the structure of the bacterium </a:t>
            </a:r>
            <a:r>
              <a:rPr lang="en-US" dirty="0" smtClean="0"/>
              <a:t>OR</a:t>
            </a:r>
          </a:p>
          <a:p>
            <a:r>
              <a:rPr lang="en-US" dirty="0" smtClean="0"/>
              <a:t>produced </a:t>
            </a:r>
            <a:r>
              <a:rPr lang="en-US" dirty="0"/>
              <a:t>by bacterium as a part of its cycle.</a:t>
            </a:r>
          </a:p>
          <a:p>
            <a:endParaRPr lang="en-US" dirty="0"/>
          </a:p>
          <a:p>
            <a:r>
              <a:rPr lang="en-US" dirty="0"/>
              <a:t>Proteins are an important part of all living organisms,</a:t>
            </a:r>
            <a:endParaRPr lang="ar-SA" dirty="0"/>
          </a:p>
        </p:txBody>
      </p:sp>
    </p:spTree>
    <p:extLst>
      <p:ext uri="{BB962C8B-B14F-4D97-AF65-F5344CB8AC3E}">
        <p14:creationId xmlns:p14="http://schemas.microsoft.com/office/powerpoint/2010/main" val="1768081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 do research on </a:t>
            </a:r>
            <a:r>
              <a:rPr lang="en-US" dirty="0"/>
              <a:t>bacterial proteins </a:t>
            </a:r>
            <a:endParaRPr lang="ar-SA" dirty="0"/>
          </a:p>
        </p:txBody>
      </p:sp>
      <p:sp>
        <p:nvSpPr>
          <p:cNvPr id="3" name="Content Placeholder 2"/>
          <p:cNvSpPr>
            <a:spLocks noGrp="1"/>
          </p:cNvSpPr>
          <p:nvPr>
            <p:ph idx="1"/>
          </p:nvPr>
        </p:nvSpPr>
        <p:spPr/>
        <p:txBody>
          <a:bodyPr>
            <a:normAutofit/>
          </a:bodyPr>
          <a:lstStyle/>
          <a:p>
            <a:r>
              <a:rPr lang="en-US" dirty="0"/>
              <a:t>Research on bacterial proteins has been performed with the goal </a:t>
            </a:r>
            <a:r>
              <a:rPr lang="en-US" dirty="0" smtClean="0"/>
              <a:t>of </a:t>
            </a:r>
            <a:r>
              <a:rPr lang="en-US" dirty="0"/>
              <a:t>learning more about specific proteins ,</a:t>
            </a:r>
            <a:r>
              <a:rPr lang="en-US" dirty="0" smtClean="0"/>
              <a:t>is </a:t>
            </a:r>
            <a:r>
              <a:rPr lang="en-US" dirty="0"/>
              <a:t>important </a:t>
            </a:r>
            <a:r>
              <a:rPr lang="en-US" i="1" dirty="0"/>
              <a:t>because bacteria has a crucial role in human health status , </a:t>
            </a:r>
            <a:r>
              <a:rPr lang="en-US" i="1" dirty="0" smtClean="0"/>
              <a:t>and </a:t>
            </a:r>
            <a:r>
              <a:rPr lang="en-US" i="1" dirty="0"/>
              <a:t>also the information we get by </a:t>
            </a:r>
            <a:r>
              <a:rPr lang="en-US" i="1" dirty="0" smtClean="0"/>
              <a:t>studying bacterial </a:t>
            </a:r>
            <a:r>
              <a:rPr lang="en-US" i="1" dirty="0"/>
              <a:t>proteins can be extrapolated to gather more data about the proteins associated with larger organisms, including human.</a:t>
            </a:r>
            <a:endParaRPr lang="en-US" dirty="0"/>
          </a:p>
          <a:p>
            <a:endParaRPr lang="ar-SA" dirty="0"/>
          </a:p>
        </p:txBody>
      </p:sp>
    </p:spTree>
    <p:extLst>
      <p:ext uri="{BB962C8B-B14F-4D97-AF65-F5344CB8AC3E}">
        <p14:creationId xmlns:p14="http://schemas.microsoft.com/office/powerpoint/2010/main" val="1172845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Bacterial proteins are </a:t>
            </a:r>
            <a:r>
              <a:rPr lang="en-US" dirty="0" smtClean="0"/>
              <a:t>interests </a:t>
            </a:r>
            <a:r>
              <a:rPr lang="en-US" dirty="0"/>
              <a:t>to human for a number of reasons. </a:t>
            </a:r>
            <a:br>
              <a:rPr lang="en-US" dirty="0"/>
            </a:br>
            <a:endParaRPr lang="ar-SA" dirty="0"/>
          </a:p>
        </p:txBody>
      </p:sp>
      <p:sp>
        <p:nvSpPr>
          <p:cNvPr id="3" name="Content Placeholder 2"/>
          <p:cNvSpPr>
            <a:spLocks noGrp="1"/>
          </p:cNvSpPr>
          <p:nvPr>
            <p:ph idx="1"/>
          </p:nvPr>
        </p:nvSpPr>
        <p:spPr/>
        <p:txBody>
          <a:bodyPr>
            <a:normAutofit lnSpcReduction="10000"/>
          </a:bodyPr>
          <a:lstStyle/>
          <a:p>
            <a:r>
              <a:rPr lang="en-US" dirty="0"/>
              <a:t>1-Understanding which proteins are involved in structure of particular bacteria </a:t>
            </a:r>
          </a:p>
          <a:p>
            <a:r>
              <a:rPr lang="en-US" dirty="0"/>
              <a:t>2- can help researches develop medications which identify and target a particular  bacterial proteins. </a:t>
            </a:r>
          </a:p>
          <a:p>
            <a:r>
              <a:rPr lang="en-US" dirty="0"/>
              <a:t>3-Understanding individual proteins can also allow monitoring mutations and to keep track of the ways in which these mutations occurred , and how they can be addressed .</a:t>
            </a:r>
          </a:p>
          <a:p>
            <a:endParaRPr lang="ar-SA" dirty="0"/>
          </a:p>
        </p:txBody>
      </p:sp>
    </p:spTree>
    <p:extLst>
      <p:ext uri="{BB962C8B-B14F-4D97-AF65-F5344CB8AC3E}">
        <p14:creationId xmlns:p14="http://schemas.microsoft.com/office/powerpoint/2010/main" val="1166761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Bacterial </a:t>
            </a:r>
            <a:r>
              <a:rPr lang="en-US" dirty="0" smtClean="0"/>
              <a:t>proteins features</a:t>
            </a:r>
            <a:endParaRPr lang="ar-SA" dirty="0"/>
          </a:p>
        </p:txBody>
      </p:sp>
      <p:sp>
        <p:nvSpPr>
          <p:cNvPr id="3" name="Content Placeholder 2"/>
          <p:cNvSpPr>
            <a:spLocks noGrp="1"/>
          </p:cNvSpPr>
          <p:nvPr>
            <p:ph idx="1"/>
          </p:nvPr>
        </p:nvSpPr>
        <p:spPr/>
        <p:txBody>
          <a:bodyPr>
            <a:normAutofit fontScale="77500" lnSpcReduction="20000"/>
          </a:bodyPr>
          <a:lstStyle/>
          <a:p>
            <a:r>
              <a:rPr lang="en-US" dirty="0"/>
              <a:t>Bacterial proteins has the ability to bind with other protein. </a:t>
            </a:r>
          </a:p>
          <a:p>
            <a:pPr marL="0" indent="0">
              <a:buNone/>
            </a:pPr>
            <a:r>
              <a:rPr lang="en-US" dirty="0"/>
              <a:t>Protein binding involves the formation of very strong links between tow different proteins . Once proteins bind , they can trigger a reaction which may  vary from an immune system response to an infection to the onset of a disease. </a:t>
            </a:r>
          </a:p>
          <a:p>
            <a:r>
              <a:rPr lang="en-US" dirty="0"/>
              <a:t>Some bacteria produce proteins which have a deleterious effect on the human body.</a:t>
            </a:r>
          </a:p>
          <a:p>
            <a:r>
              <a:rPr lang="en-US" dirty="0"/>
              <a:t>A bacterial protein can be toxic, causing illness or death in an organism which has been infected by bacteria, and bacterial proteins can also bind with specific proteins in the body to cause a variety of symptoms.</a:t>
            </a:r>
          </a:p>
          <a:p>
            <a:endParaRPr lang="ar-SA" dirty="0"/>
          </a:p>
        </p:txBody>
      </p:sp>
    </p:spTree>
    <p:extLst>
      <p:ext uri="{BB962C8B-B14F-4D97-AF65-F5344CB8AC3E}">
        <p14:creationId xmlns:p14="http://schemas.microsoft.com/office/powerpoint/2010/main" val="3293843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of the </a:t>
            </a:r>
            <a:r>
              <a:rPr lang="en-US" dirty="0" smtClean="0"/>
              <a:t>experiment </a:t>
            </a:r>
            <a:endParaRPr lang="ar-SA" dirty="0"/>
          </a:p>
        </p:txBody>
      </p:sp>
      <p:sp>
        <p:nvSpPr>
          <p:cNvPr id="3" name="Content Placeholder 2"/>
          <p:cNvSpPr>
            <a:spLocks noGrp="1"/>
          </p:cNvSpPr>
          <p:nvPr>
            <p:ph idx="1"/>
          </p:nvPr>
        </p:nvSpPr>
        <p:spPr/>
        <p:txBody>
          <a:bodyPr>
            <a:normAutofit lnSpcReduction="10000"/>
          </a:bodyPr>
          <a:lstStyle/>
          <a:p>
            <a:r>
              <a:rPr lang="en-US" dirty="0"/>
              <a:t>Isolation of bacterial proteins involves several steps :</a:t>
            </a:r>
          </a:p>
          <a:p>
            <a:pPr>
              <a:buAutoNum type="arabicPeriod"/>
            </a:pPr>
            <a:r>
              <a:rPr lang="en-US" dirty="0"/>
              <a:t>growth and induction of bacterial cultures.</a:t>
            </a:r>
          </a:p>
          <a:p>
            <a:pPr>
              <a:buAutoNum type="arabicPeriod"/>
            </a:pPr>
            <a:r>
              <a:rPr lang="en-US" dirty="0"/>
              <a:t>Lysis of cells in a suitable buffer containing  a detergent. </a:t>
            </a:r>
          </a:p>
          <a:p>
            <a:pPr>
              <a:buAutoNum type="arabicPeriod"/>
            </a:pPr>
            <a:r>
              <a:rPr lang="en-US" dirty="0"/>
              <a:t>DNase  and </a:t>
            </a:r>
            <a:r>
              <a:rPr lang="en-US" dirty="0" err="1"/>
              <a:t>RNase</a:t>
            </a:r>
            <a:r>
              <a:rPr lang="en-US" dirty="0"/>
              <a:t> treatment for the removal of the nucleic acids.</a:t>
            </a:r>
          </a:p>
          <a:p>
            <a:pPr>
              <a:buAutoNum type="arabicPeriod"/>
            </a:pPr>
            <a:r>
              <a:rPr lang="en-US" dirty="0"/>
              <a:t>Passage of the extract through an affinity resin and finally elution of proteins.</a:t>
            </a:r>
          </a:p>
          <a:p>
            <a:pPr>
              <a:buAutoNum type="arabicPeriod"/>
            </a:pPr>
            <a:endParaRPr lang="en-US" dirty="0"/>
          </a:p>
          <a:p>
            <a:endParaRPr lang="ar-SA" dirty="0"/>
          </a:p>
        </p:txBody>
      </p:sp>
    </p:spTree>
    <p:extLst>
      <p:ext uri="{BB962C8B-B14F-4D97-AF65-F5344CB8AC3E}">
        <p14:creationId xmlns:p14="http://schemas.microsoft.com/office/powerpoint/2010/main" val="116147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a:t>
            </a:r>
            <a:endParaRPr lang="ar-SA" dirty="0"/>
          </a:p>
        </p:txBody>
      </p:sp>
      <p:sp>
        <p:nvSpPr>
          <p:cNvPr id="3" name="Content Placeholder 2"/>
          <p:cNvSpPr>
            <a:spLocks noGrp="1"/>
          </p:cNvSpPr>
          <p:nvPr>
            <p:ph idx="1"/>
          </p:nvPr>
        </p:nvSpPr>
        <p:spPr/>
        <p:txBody>
          <a:bodyPr>
            <a:normAutofit fontScale="70000" lnSpcReduction="20000"/>
          </a:bodyPr>
          <a:lstStyle/>
          <a:p>
            <a:r>
              <a:rPr lang="en-US" dirty="0"/>
              <a:t>Centrifugation </a:t>
            </a:r>
            <a:r>
              <a:rPr lang="en-US" dirty="0" smtClean="0"/>
              <a:t>the bacteria 10min 3000 </a:t>
            </a:r>
            <a:r>
              <a:rPr lang="en-US" dirty="0"/>
              <a:t>rpm 4˚C </a:t>
            </a:r>
          </a:p>
          <a:p>
            <a:r>
              <a:rPr lang="en-US" dirty="0" smtClean="0"/>
              <a:t>Re </a:t>
            </a:r>
            <a:r>
              <a:rPr lang="en-US" dirty="0"/>
              <a:t>suspend pellet in 1 ml PBS lysis solution</a:t>
            </a:r>
          </a:p>
          <a:p>
            <a:r>
              <a:rPr lang="en-US" dirty="0" smtClean="0"/>
              <a:t>place </a:t>
            </a:r>
            <a:r>
              <a:rPr lang="en-US" dirty="0"/>
              <a:t>the tubes in ice bucket for </a:t>
            </a:r>
            <a:r>
              <a:rPr lang="en-US" dirty="0" smtClean="0"/>
              <a:t>1 min. </a:t>
            </a:r>
            <a:r>
              <a:rPr lang="en-US" dirty="0"/>
              <a:t>or more if the cells are not completely disrupted </a:t>
            </a:r>
            <a:r>
              <a:rPr lang="en-US" i="1" dirty="0">
                <a:solidFill>
                  <a:srgbClr val="FF0000"/>
                </a:solidFill>
              </a:rPr>
              <a:t>( lysis is complete when the cloudy cell suspension become translucent)</a:t>
            </a:r>
            <a:endParaRPr lang="en-US" dirty="0">
              <a:solidFill>
                <a:srgbClr val="FF0000"/>
              </a:solidFill>
            </a:endParaRPr>
          </a:p>
          <a:p>
            <a:r>
              <a:rPr lang="en-US" dirty="0" smtClean="0"/>
              <a:t> </a:t>
            </a:r>
            <a:r>
              <a:rPr lang="en-US" dirty="0"/>
              <a:t>Spin </a:t>
            </a:r>
            <a:r>
              <a:rPr lang="en-US" dirty="0" smtClean="0"/>
              <a:t>7 min </a:t>
            </a:r>
            <a:r>
              <a:rPr lang="en-US" dirty="0"/>
              <a:t>1300 rpm 4˚C .</a:t>
            </a:r>
          </a:p>
          <a:p>
            <a:r>
              <a:rPr lang="en-US" dirty="0" smtClean="0"/>
              <a:t>Separate </a:t>
            </a:r>
            <a:r>
              <a:rPr lang="en-US" dirty="0"/>
              <a:t>soluble proteins (supernatant) from insoluble proteins ( pellet).</a:t>
            </a:r>
          </a:p>
          <a:p>
            <a:r>
              <a:rPr lang="en-US" dirty="0"/>
              <a:t> Use supernatant  for the next step .</a:t>
            </a:r>
          </a:p>
          <a:p>
            <a:r>
              <a:rPr lang="ar-SA" dirty="0"/>
              <a:t> </a:t>
            </a:r>
            <a:r>
              <a:rPr lang="en-US" i="1" dirty="0"/>
              <a:t>Keep sample of  40 µl of supernatant for PAGE – SDS and Western blot( </a:t>
            </a:r>
            <a:r>
              <a:rPr lang="en-US" i="1" dirty="0" smtClean="0"/>
              <a:t>soluble </a:t>
            </a:r>
            <a:r>
              <a:rPr lang="en-US" i="1" dirty="0"/>
              <a:t>proteins) </a:t>
            </a:r>
            <a:endParaRPr lang="en-US" i="1" dirty="0" smtClean="0"/>
          </a:p>
          <a:p>
            <a:r>
              <a:rPr lang="en-US" i="1" dirty="0" smtClean="0"/>
              <a:t>Re suspend pellet in another 1ml of lysis buffer ,</a:t>
            </a:r>
            <a:r>
              <a:rPr lang="en-US" i="1" dirty="0"/>
              <a:t> Keep sample of  40 µl </a:t>
            </a:r>
            <a:r>
              <a:rPr lang="en-US" i="1" dirty="0" smtClean="0"/>
              <a:t>. </a:t>
            </a:r>
            <a:r>
              <a:rPr lang="en-US" i="1" dirty="0"/>
              <a:t>for PAGE – SDS and Western blot( soluble proteins) </a:t>
            </a:r>
          </a:p>
          <a:p>
            <a:r>
              <a:rPr lang="en-US" i="1" dirty="0" smtClean="0"/>
              <a:t> </a:t>
            </a:r>
            <a:endParaRPr lang="en-US" dirty="0"/>
          </a:p>
          <a:p>
            <a:endParaRPr lang="ar-SA" dirty="0"/>
          </a:p>
        </p:txBody>
      </p:sp>
    </p:spTree>
    <p:extLst>
      <p:ext uri="{BB962C8B-B14F-4D97-AF65-F5344CB8AC3E}">
        <p14:creationId xmlns:p14="http://schemas.microsoft.com/office/powerpoint/2010/main" val="3240817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determine the protein </a:t>
            </a:r>
            <a:r>
              <a:rPr lang="en-US" dirty="0" smtClean="0"/>
              <a:t>concentration</a:t>
            </a:r>
            <a:br>
              <a:rPr lang="en-US" dirty="0" smtClean="0"/>
            </a:br>
            <a:r>
              <a:rPr lang="en-US" dirty="0" smtClean="0"/>
              <a:t>Biuret method</a:t>
            </a:r>
            <a:endParaRPr lang="ar-SA" dirty="0"/>
          </a:p>
        </p:txBody>
      </p:sp>
      <p:sp>
        <p:nvSpPr>
          <p:cNvPr id="3" name="Content Placeholder 2"/>
          <p:cNvSpPr>
            <a:spLocks noGrp="1"/>
          </p:cNvSpPr>
          <p:nvPr>
            <p:ph idx="1"/>
          </p:nvPr>
        </p:nvSpPr>
        <p:spPr/>
        <p:txBody>
          <a:bodyPr>
            <a:normAutofit fontScale="92500"/>
          </a:bodyPr>
          <a:lstStyle/>
          <a:p>
            <a:r>
              <a:rPr lang="en-US" dirty="0"/>
              <a:t>-Biuret method is used to determine the protein concentration, using standard curve.</a:t>
            </a:r>
          </a:p>
          <a:p>
            <a:r>
              <a:rPr lang="en-US" dirty="0"/>
              <a:t>Biuret method is based  on copper ions binding to peptide bonds of protein under alkaline condition to give a violet to purple color.</a:t>
            </a:r>
          </a:p>
          <a:p>
            <a:endParaRPr lang="en-US" dirty="0"/>
          </a:p>
          <a:p>
            <a:r>
              <a:rPr lang="en-US" dirty="0"/>
              <a:t>-The intensity of the color resulting from the Cu-protein complex is linearly proportional to the mass of protein present in the  solution.</a:t>
            </a:r>
            <a:endParaRPr lang="ar-SA" dirty="0"/>
          </a:p>
        </p:txBody>
      </p:sp>
    </p:spTree>
    <p:extLst>
      <p:ext uri="{BB962C8B-B14F-4D97-AF65-F5344CB8AC3E}">
        <p14:creationId xmlns:p14="http://schemas.microsoft.com/office/powerpoint/2010/main" val="307871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Determination of Total Bacterial Proteins Concentration:</a:t>
            </a:r>
            <a:endParaRPr lang="ar-SA" dirty="0"/>
          </a:p>
        </p:txBody>
      </p:sp>
      <p:sp>
        <p:nvSpPr>
          <p:cNvPr id="3" name="Content Placeholder 2"/>
          <p:cNvSpPr>
            <a:spLocks noGrp="1"/>
          </p:cNvSpPr>
          <p:nvPr>
            <p:ph idx="1"/>
          </p:nvPr>
        </p:nvSpPr>
        <p:spPr/>
        <p:txBody>
          <a:bodyPr>
            <a:normAutofit fontScale="77500" lnSpcReduction="20000"/>
          </a:bodyPr>
          <a:lstStyle/>
          <a:p>
            <a:r>
              <a:rPr lang="en-US" dirty="0"/>
              <a:t>Set up 8 test tube A-H, G is soluble sample and H is the insoluble sample.</a:t>
            </a:r>
          </a:p>
          <a:p>
            <a:r>
              <a:rPr lang="en-US" b="1" dirty="0"/>
              <a:t>( Concentration of the Stock solution = 140 m(µg / (µl).</a:t>
            </a:r>
            <a:endParaRPr lang="en-US" dirty="0"/>
          </a:p>
          <a:p>
            <a:r>
              <a:rPr lang="en-US" dirty="0" smtClean="0"/>
              <a:t>incubate </a:t>
            </a:r>
            <a:r>
              <a:rPr lang="en-US" dirty="0"/>
              <a:t>all the tubes in water bath at 37 ˚C for ⑤ min.</a:t>
            </a:r>
          </a:p>
          <a:p>
            <a:r>
              <a:rPr lang="en-US" dirty="0" smtClean="0"/>
              <a:t> </a:t>
            </a:r>
            <a:r>
              <a:rPr lang="en-US" dirty="0"/>
              <a:t>To each tube add 1000 µl of Biuret </a:t>
            </a:r>
            <a:r>
              <a:rPr lang="en-US" dirty="0" err="1"/>
              <a:t>reaget</a:t>
            </a:r>
            <a:r>
              <a:rPr lang="en-US" dirty="0"/>
              <a:t>, mix well and allow standing for⑳ min in the water bath </a:t>
            </a:r>
            <a:endParaRPr lang="en-US" dirty="0" smtClean="0"/>
          </a:p>
          <a:p>
            <a:r>
              <a:rPr lang="en-US" dirty="0"/>
              <a:t>Measure the absorbance of solutions at 540 nm (B-H) using A as blank. </a:t>
            </a:r>
          </a:p>
          <a:p>
            <a:r>
              <a:rPr lang="en-US" dirty="0" smtClean="0"/>
              <a:t> </a:t>
            </a:r>
            <a:r>
              <a:rPr lang="en-US" dirty="0"/>
              <a:t>Plot the standard curve for absorbance against BSA concentration using results for solutions (B-H).</a:t>
            </a:r>
          </a:p>
          <a:p>
            <a:r>
              <a:rPr lang="en-US" dirty="0" smtClean="0"/>
              <a:t>From </a:t>
            </a:r>
            <a:r>
              <a:rPr lang="en-US" dirty="0"/>
              <a:t>your standard curve, estimate the concentration of protein in your sample (G &amp;H)</a:t>
            </a:r>
          </a:p>
          <a:p>
            <a:endParaRPr lang="en-US" dirty="0"/>
          </a:p>
          <a:p>
            <a:endParaRPr lang="ar-SA" dirty="0"/>
          </a:p>
        </p:txBody>
      </p:sp>
    </p:spTree>
    <p:extLst>
      <p:ext uri="{BB962C8B-B14F-4D97-AF65-F5344CB8AC3E}">
        <p14:creationId xmlns:p14="http://schemas.microsoft.com/office/powerpoint/2010/main" val="1359814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658</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Total Bacterial Protein Isolation </vt:lpstr>
      <vt:lpstr>PowerPoint Presentation</vt:lpstr>
      <vt:lpstr>Why we do research on bacterial proteins </vt:lpstr>
      <vt:lpstr>Bacterial proteins are interests to human for a number of reasons.  </vt:lpstr>
      <vt:lpstr>Bacterial proteins features</vt:lpstr>
      <vt:lpstr>Principle of the experiment </vt:lpstr>
      <vt:lpstr>protocol</vt:lpstr>
      <vt:lpstr>determine the protein concentration Biuret method</vt:lpstr>
      <vt:lpstr>Determination of Total Bacterial Proteins Concentration: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Bacterial Protein Isolation </dc:title>
  <dc:creator>Areej Alzahrani</dc:creator>
  <cp:lastModifiedBy>Areej Alzahrani</cp:lastModifiedBy>
  <cp:revision>10</cp:revision>
  <dcterms:created xsi:type="dcterms:W3CDTF">2006-08-16T00:00:00Z</dcterms:created>
  <dcterms:modified xsi:type="dcterms:W3CDTF">2014-11-03T09:45:27Z</dcterms:modified>
</cp:coreProperties>
</file>