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66"/>
  </p:normalViewPr>
  <p:slideViewPr>
    <p:cSldViewPr snapToGrid="0" snapToObjects="1">
      <p:cViewPr varScale="1">
        <p:scale>
          <a:sx n="101" d="100"/>
          <a:sy n="101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84-BD29-7940-B0DD-14924166036E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EFC3-3BEB-0B4B-9FFE-FC14A5A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84-BD29-7940-B0DD-14924166036E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EFC3-3BEB-0B4B-9FFE-FC14A5A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9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84-BD29-7940-B0DD-14924166036E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EFC3-3BEB-0B4B-9FFE-FC14A5A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8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84-BD29-7940-B0DD-14924166036E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EFC3-3BEB-0B4B-9FFE-FC14A5A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8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84-BD29-7940-B0DD-14924166036E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EFC3-3BEB-0B4B-9FFE-FC14A5A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4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84-BD29-7940-B0DD-14924166036E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EFC3-3BEB-0B4B-9FFE-FC14A5A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5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84-BD29-7940-B0DD-14924166036E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EFC3-3BEB-0B4B-9FFE-FC14A5A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84-BD29-7940-B0DD-14924166036E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EFC3-3BEB-0B4B-9FFE-FC14A5A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84-BD29-7940-B0DD-14924166036E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EFC3-3BEB-0B4B-9FFE-FC14A5A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84-BD29-7940-B0DD-14924166036E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EFC3-3BEB-0B4B-9FFE-FC14A5A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84-BD29-7940-B0DD-14924166036E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EFC3-3BEB-0B4B-9FFE-FC14A5A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3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6CE84-BD29-7940-B0DD-14924166036E}" type="datetimeFigureOut">
              <a:rPr lang="en-US" smtClean="0"/>
              <a:t>11/21/18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3EFC3-3BEB-0B4B-9FFE-FC14A5ADC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7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5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3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4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1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3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8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8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2018-11-21T06:06:22Z</dcterms:created>
  <dcterms:modified xsi:type="dcterms:W3CDTF">2018-11-21T06:09:11Z</dcterms:modified>
</cp:coreProperties>
</file>