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4"/>
  </p:notesMasterIdLst>
  <p:sldIdLst>
    <p:sldId id="257" r:id="rId2"/>
    <p:sldId id="259" r:id="rId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13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9B0C1-A74C-45E0-AFC4-B1DE5D902777}" type="datetimeFigureOut">
              <a:rPr lang="en-US" smtClean="0"/>
              <a:t>2/24/2019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D30FB-2644-457D-BC44-24A476365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47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6AFEC7-F63B-436D-B516-973363F3F6C0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142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D30FB-2644-457D-BC44-24A476365D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86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7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578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A6D0D-F05A-4209-97B7-7F98C6D8FD35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2/24/2019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06C2C1-9001-4F0F-8BA3-971EB5A0B68B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75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5" y="381001"/>
            <a:ext cx="1143299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7F51FF-500C-4B43-A881-126974DFD382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2/24/2019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F6074-6DC7-42ED-A437-561A6BB351B6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46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C32D2A-4289-43CE-9C4E-9D545A9440D7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2/24/2019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7D48E-930C-4088-B246-07F73341CA76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06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9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2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FE1C9D-3320-42A2-8B0B-0EB413E5064B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2/24/2019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EC69E-5A84-4806-B392-BF6B413AC3BA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87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5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018AB3-125A-4B93-8D62-C9417F76792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2/24/2019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2B246-6183-49D8-83F8-F22B1308422C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27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C50FCD-1965-4F79-AAE7-344E6A3C8354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2/24/2019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D10304-8F58-4622-BEFD-41139B5DDF88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6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E6404B-95EF-4EA3-B21E-7FFA399C094D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2/24/2019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16416" y="6400800"/>
            <a:ext cx="628814" cy="276228"/>
          </a:xfrm>
        </p:spPr>
        <p:txBody>
          <a:bodyPr/>
          <a:lstStyle>
            <a:lvl1pPr>
              <a:defRPr sz="1600" b="1"/>
            </a:lvl1pPr>
          </a:lstStyle>
          <a:p>
            <a:pPr>
              <a:defRPr/>
            </a:pPr>
            <a:fld id="{36957964-AA08-4A17-A918-9DC249CCF58A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5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F983FF-F692-40FF-ABA6-2C3F43311E2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2/24/2019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6DB0FD-C127-4A77-AC7A-4A947B7DD632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1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09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9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D6505C-171E-4086-A1D7-60D2113DA156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2/24/2019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2EFF6-50FD-4E26-831E-0FC9A5FE5A59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86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09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DF17AB-C572-4F4F-AB5F-68108F5697A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2/24/2019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B39DB3-9D5F-418B-B8AA-D7BA20736DF6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32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B2D2D2F-385B-4CD2-AFB0-9B8B4F3E1EA9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2/24/2019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80" y="6400800"/>
            <a:ext cx="62881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900F57-C2D1-4824-B86B-748581A4726E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750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879" indent="-167879" algn="l" defTabSz="685800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73831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1969" indent="-164306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indent="-130969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716" indent="-129779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" indent="-130302" algn="l" defTabSz="685800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558" indent="-130302" algn="l" defTabSz="685800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5860" indent="-130302" algn="l" defTabSz="685800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162" indent="-130302" algn="l" defTabSz="685800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7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270" y="3140819"/>
            <a:ext cx="6365081" cy="1728341"/>
          </a:xfrm>
        </p:spPr>
        <p:txBody>
          <a:bodyPr/>
          <a:lstStyle/>
          <a:p>
            <a:pPr algn="ctr" defTabSz="514487">
              <a:defRPr/>
            </a:pPr>
            <a:r>
              <a:rPr lang="en-US" altLang="en-US" sz="3300" dirty="0"/>
              <a:t>Studio </a:t>
            </a:r>
            <a:r>
              <a:rPr lang="en-US" altLang="en-US" sz="3300" dirty="0" smtClean="0"/>
              <a:t>7.</a:t>
            </a:r>
            <a:br>
              <a:rPr lang="en-US" altLang="en-US" sz="3300" dirty="0" smtClean="0"/>
            </a:br>
            <a:r>
              <a:rPr lang="en-US" altLang="en-US" sz="3300" b="1" dirty="0"/>
              <a:t/>
            </a:r>
            <a:br>
              <a:rPr lang="en-US" altLang="en-US" sz="3300" b="1" dirty="0"/>
            </a:br>
            <a:r>
              <a:rPr lang="en-US" altLang="en-US" sz="3300" b="1" i="1" dirty="0" smtClean="0"/>
              <a:t>Practicing </a:t>
            </a:r>
            <a:br>
              <a:rPr lang="en-US" altLang="en-US" sz="3300" b="1" i="1" dirty="0" smtClean="0"/>
            </a:br>
            <a:r>
              <a:rPr lang="en-US" altLang="en-US" sz="3300" b="1" i="1" dirty="0" smtClean="0"/>
              <a:t>Problem Formulation</a:t>
            </a:r>
            <a:endParaRPr lang="en-US" sz="3300" i="1" dirty="0"/>
          </a:p>
        </p:txBody>
      </p:sp>
      <p:sp>
        <p:nvSpPr>
          <p:cNvPr id="6" name="Rectangle 5"/>
          <p:cNvSpPr/>
          <p:nvPr/>
        </p:nvSpPr>
        <p:spPr>
          <a:xfrm>
            <a:off x="179512" y="1484784"/>
            <a:ext cx="4248472" cy="145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00" spc="56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Class Teacher: Dr. Raja Rizwan Hussain</a:t>
            </a:r>
          </a:p>
          <a:p>
            <a:pPr>
              <a:defRPr/>
            </a:pPr>
            <a:r>
              <a:rPr lang="en-US" sz="1500" spc="56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Course / Subject: GE105</a:t>
            </a:r>
            <a:endParaRPr lang="en-US" sz="1500" spc="56" dirty="0">
              <a:solidFill>
                <a:srgbClr val="56C5FF">
                  <a:lumMod val="60000"/>
                  <a:lumOff val="40000"/>
                </a:srgbClr>
              </a:solidFill>
            </a:endParaRPr>
          </a:p>
          <a:p>
            <a:pPr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Introduction to Engineering </a:t>
            </a:r>
            <a:r>
              <a:rPr lang="en-US" sz="1500" spc="56" dirty="0" smtClean="0">
                <a:solidFill>
                  <a:srgbClr val="56C5FF">
                    <a:lumMod val="60000"/>
                    <a:lumOff val="40000"/>
                  </a:srgbClr>
                </a:solidFill>
              </a:rPr>
              <a:t>Design    </a:t>
            </a: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College of Engineering</a:t>
            </a:r>
          </a:p>
          <a:p>
            <a:pPr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King Saud University</a:t>
            </a:r>
          </a:p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741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64" y="332656"/>
            <a:ext cx="2364581" cy="92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467544" y="5661248"/>
            <a:ext cx="78486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 cap="all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91" indent="0" algn="ctr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dirty="0" smtClean="0"/>
              <a:t>year</a:t>
            </a:r>
            <a:r>
              <a:rPr lang="en-US" sz="2000" dirty="0" smtClean="0"/>
              <a:t> 2019</a:t>
            </a:r>
            <a:endParaRPr lang="en-US" sz="2000" dirty="0"/>
          </a:p>
          <a:p>
            <a:pPr fontAlgn="auto">
              <a:spcAft>
                <a:spcPts val="0"/>
              </a:spcAft>
              <a:buClr>
                <a:srgbClr val="56C5FF"/>
              </a:buClr>
              <a:defRPr/>
            </a:pPr>
            <a:endParaRPr lang="en-US" sz="2000" dirty="0">
              <a:solidFill>
                <a:srgbClr val="56C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30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68" y="-40373"/>
            <a:ext cx="7344816" cy="65152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Todays </a:t>
            </a:r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Activity (Part one: </a:t>
            </a:r>
            <a:r>
              <a:rPr lang="en-US" sz="2400" b="1" dirty="0" smtClean="0">
                <a:solidFill>
                  <a:srgbClr val="FF0000"/>
                </a:solidFill>
              </a:rPr>
              <a:t>45 minutes</a:t>
            </a:r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endParaRPr lang="en-US" sz="2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57964-AA08-4A17-A918-9DC249CCF58A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8912" y="587836"/>
            <a:ext cx="80155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Perform a group discussion with your team </a:t>
            </a:r>
            <a:br>
              <a:rPr lang="en-US" sz="2400" dirty="0" smtClean="0">
                <a:solidFill>
                  <a:prstClr val="white"/>
                </a:solidFill>
              </a:rPr>
            </a:br>
            <a:r>
              <a:rPr lang="en-US" sz="2400" dirty="0" smtClean="0">
                <a:solidFill>
                  <a:prstClr val="white"/>
                </a:solidFill>
              </a:rPr>
              <a:t>members to formulate your final design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Start with: “we will design-----------to perform -----------”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Choose a proper title (up to 10 words)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Answer the following questions: What? How? Why?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Draw the objectives tree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Assess needs (needed information)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Identify at least one primary objective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Identify at least one secondary objective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Identify at least 4 constraints and 4 criteria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Identify human </a:t>
            </a:r>
            <a:r>
              <a:rPr lang="en-US" sz="2400" dirty="0" smtClean="0">
                <a:solidFill>
                  <a:prstClr val="white"/>
                </a:solidFill>
              </a:rPr>
              <a:t>factor </a:t>
            </a:r>
            <a:r>
              <a:rPr lang="en-US" sz="2400" dirty="0" smtClean="0">
                <a:solidFill>
                  <a:prstClr val="white"/>
                </a:solidFill>
              </a:rPr>
              <a:t>issues in your design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Identify specifications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9151" y="5081736"/>
            <a:ext cx="7344816" cy="6515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Todays Activity (Part Two: </a:t>
            </a:r>
            <a:r>
              <a:rPr lang="en-US" sz="2400" b="1" dirty="0" smtClean="0">
                <a:solidFill>
                  <a:srgbClr val="FF0000"/>
                </a:solidFill>
              </a:rPr>
              <a:t>30 minutes</a:t>
            </a:r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endParaRPr lang="en-US" sz="2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6469" y="5766355"/>
            <a:ext cx="76466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Each group reads out the results of their discussion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Other groups are expected to criticize/evaluate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2983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144</TotalTime>
  <Words>71</Words>
  <Application>Microsoft Office PowerPoint</Application>
  <PresentationFormat>On-screen Show (4:3)</PresentationFormat>
  <Paragraphs>24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Corbel</vt:lpstr>
      <vt:lpstr>Digital Blue Tunnel 16x9</vt:lpstr>
      <vt:lpstr>Studio 7.  Practicing  Problem Formulation</vt:lpstr>
      <vt:lpstr>Todays Activity (Part one: 45 minutes)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Khafaji</dc:creator>
  <cp:lastModifiedBy>Dr. Raja Rizwan Hussain</cp:lastModifiedBy>
  <cp:revision>23</cp:revision>
  <dcterms:created xsi:type="dcterms:W3CDTF">2009-11-13T13:05:21Z</dcterms:created>
  <dcterms:modified xsi:type="dcterms:W3CDTF">2019-02-23T22:29:41Z</dcterms:modified>
</cp:coreProperties>
</file>