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82" r:id="rId4"/>
  </p:sldMasterIdLst>
  <p:notesMasterIdLst>
    <p:notesMasterId r:id="rId16"/>
  </p:notesMasterIdLst>
  <p:sldIdLst>
    <p:sldId id="259" r:id="rId5"/>
    <p:sldId id="364" r:id="rId6"/>
    <p:sldId id="361" r:id="rId7"/>
    <p:sldId id="362" r:id="rId8"/>
    <p:sldId id="365" r:id="rId9"/>
    <p:sldId id="367" r:id="rId10"/>
    <p:sldId id="368" r:id="rId11"/>
    <p:sldId id="337" r:id="rId12"/>
    <p:sldId id="369" r:id="rId13"/>
    <p:sldId id="363" r:id="rId14"/>
    <p:sldId id="370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990099"/>
    <a:srgbClr val="552579"/>
    <a:srgbClr val="000099"/>
    <a:srgbClr val="CC0099"/>
    <a:srgbClr val="FF3300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71" autoAdjust="0"/>
    <p:restoredTop sz="94718" autoAdjust="0"/>
  </p:normalViewPr>
  <p:slideViewPr>
    <p:cSldViewPr>
      <p:cViewPr>
        <p:scale>
          <a:sx n="69" d="100"/>
          <a:sy n="69" d="100"/>
        </p:scale>
        <p:origin x="-14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D8E24-C6A5-4C34-9AA6-21A0975DA1E8}" type="doc">
      <dgm:prSet loTypeId="urn:microsoft.com/office/officeart/2005/8/layout/default#1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213C5F0D-8C98-4931-BC89-023D2C42A475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زمن العرض</a:t>
          </a:r>
          <a:endParaRPr lang="ar-SA" dirty="0"/>
        </a:p>
      </dgm:t>
    </dgm:pt>
    <dgm:pt modelId="{689973A3-3B04-4037-8765-3C440593EC36}" type="par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A986B267-920D-4AE0-B3D8-B2605800D3AC}" type="sib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ED31CACE-84B2-4712-B4CE-A0C02C3A8EF6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المستفيد من العرض</a:t>
          </a:r>
          <a:endParaRPr lang="ar-SA" dirty="0"/>
        </a:p>
      </dgm:t>
    </dgm:pt>
    <dgm:pt modelId="{6A92253D-6223-49B8-8CBF-884D32B4CFF4}" type="par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4C82E73E-3D7D-4EBE-A483-5C6487A8F175}" type="sib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63711613-40F8-4E96-8A67-DDFA74D4A318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الهدف من العرض</a:t>
          </a:r>
          <a:endParaRPr lang="ar-SA" dirty="0"/>
        </a:p>
      </dgm:t>
    </dgm:pt>
    <dgm:pt modelId="{577C1095-441E-4E8C-8717-287BF229C252}" type="par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A27125DE-A0AF-4261-8427-A548F5352621}" type="sib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542E191C-D4F9-4BD5-A209-1FE8221F015C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رتب أفكارك بتسلسل منطقي قبل البدء بالتصميم</a:t>
          </a:r>
          <a:endParaRPr lang="ar-SA" dirty="0"/>
        </a:p>
      </dgm:t>
    </dgm:pt>
    <dgm:pt modelId="{BFEC50D3-ACDC-4C67-BFA6-9D7B3509BD82}" type="par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7DC2CC77-0059-4752-9CC0-FF37F1C76163}" type="sib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10C28047-2AC9-42FC-BCED-C75588BF1E55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ركز على المحتوى مع عرضه بشكل مناسب</a:t>
          </a:r>
          <a:endParaRPr lang="ar-SA" dirty="0"/>
        </a:p>
      </dgm:t>
    </dgm:pt>
    <dgm:pt modelId="{06B40EE9-BFA8-4A50-8A8F-6346FF408255}" type="par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E2B7E720-2679-4766-B3A5-C9D474769C3D}" type="sib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C63AA99D-CFA3-4979-BFCB-FB239EFB2FF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تحشر الشريحة بالنصوص والرسوم</a:t>
          </a:r>
          <a:endParaRPr lang="ar-SA" dirty="0"/>
        </a:p>
      </dgm:t>
    </dgm:pt>
    <dgm:pt modelId="{EC9114A9-D286-4F65-9699-F87AC958B045}" type="par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04174A32-809C-4218-BC01-09C218E572EA}" type="sib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4E420A0C-998F-43B2-AA51-CD8FD292A8B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الوسائط المتعددة باعتدال</a:t>
          </a:r>
          <a:endParaRPr lang="ar-SA" dirty="0"/>
        </a:p>
      </dgm:t>
    </dgm:pt>
    <dgm:pt modelId="{F060F92F-5A39-45EB-AE3C-F3962703C3B2}" type="par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F696DEC5-E6B2-4CBA-AB24-F3516F85E1BF}" type="sib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85CAACD0-E6EC-47B3-BBEF-AABEAA1F0B2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وحد التنسيق بين كافة الشرائح</a:t>
          </a:r>
          <a:endParaRPr lang="ar-SA" dirty="0"/>
        </a:p>
      </dgm:t>
    </dgm:pt>
    <dgm:pt modelId="{52CBB4FF-C2D4-40A4-9BDD-B369F442D243}" type="par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0D3C58E-FA38-4EBD-B0EE-7C45BA0A0626}" type="sib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1346A7D-3EAD-4A53-9AE8-7E45622D85C1}" type="pres">
      <dgm:prSet presAssocID="{ACDD8E24-C6A5-4C34-9AA6-21A0975DA1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E2B3A77-DDF0-4545-A6BB-34ABF5BF8C28}" type="pres">
      <dgm:prSet presAssocID="{10C28047-2AC9-42FC-BCED-C75588BF1E55}" presName="node" presStyleLbl="node1" presStyleIdx="0" presStyleCnt="8" custLinFactX="100000" custLinFactY="18766" custLinFactNeighborX="120475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392D71-1770-4C3A-9F99-DA030A9DB151}" type="pres">
      <dgm:prSet presAssocID="{E2B7E720-2679-4766-B3A5-C9D474769C3D}" presName="sibTrans" presStyleCnt="0"/>
      <dgm:spPr/>
      <dgm:t>
        <a:bodyPr/>
        <a:lstStyle/>
        <a:p>
          <a:endParaRPr lang="en-US"/>
        </a:p>
      </dgm:t>
    </dgm:pt>
    <dgm:pt modelId="{025112AC-8248-4B39-AC41-3A76F851A13D}" type="pres">
      <dgm:prSet presAssocID="{213C5F0D-8C98-4931-BC89-023D2C42A475}" presName="node" presStyleLbl="node1" presStyleIdx="1" presStyleCnt="8" custLinFactX="-12328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2B630D-185A-4726-B457-3CB353227509}" type="pres">
      <dgm:prSet presAssocID="{A986B267-920D-4AE0-B3D8-B2605800D3AC}" presName="sibTrans" presStyleCnt="0"/>
      <dgm:spPr/>
      <dgm:t>
        <a:bodyPr/>
        <a:lstStyle/>
        <a:p>
          <a:endParaRPr lang="en-US"/>
        </a:p>
      </dgm:t>
    </dgm:pt>
    <dgm:pt modelId="{55ADBB1D-1383-42D2-9476-7D6E3D93A4A3}" type="pres">
      <dgm:prSet presAssocID="{ED31CACE-84B2-4712-B4CE-A0C02C3A8EF6}" presName="node" presStyleLbl="node1" presStyleIdx="2" presStyleCnt="8" custLinFactX="-10926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F581CD-B884-47AE-A58B-12F351900F26}" type="pres">
      <dgm:prSet presAssocID="{4C82E73E-3D7D-4EBE-A483-5C6487A8F175}" presName="sibTrans" presStyleCnt="0"/>
      <dgm:spPr/>
      <dgm:t>
        <a:bodyPr/>
        <a:lstStyle/>
        <a:p>
          <a:endParaRPr lang="en-US"/>
        </a:p>
      </dgm:t>
    </dgm:pt>
    <dgm:pt modelId="{42E806A9-4311-46C4-9D6B-7B55F140D8E4}" type="pres">
      <dgm:prSet presAssocID="{63711613-40F8-4E96-8A67-DDFA74D4A318}" presName="node" presStyleLbl="node1" presStyleIdx="3" presStyleCnt="8" custLinFactX="100000" custLinFactY="-14607" custLinFactNeighborX="120475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4CD0BC-86C7-4E2F-845D-502ACFCD1206}" type="pres">
      <dgm:prSet presAssocID="{A27125DE-A0AF-4261-8427-A548F5352621}" presName="sibTrans" presStyleCnt="0"/>
      <dgm:spPr/>
      <dgm:t>
        <a:bodyPr/>
        <a:lstStyle/>
        <a:p>
          <a:endParaRPr lang="en-US"/>
        </a:p>
      </dgm:t>
    </dgm:pt>
    <dgm:pt modelId="{CEC33E64-FB9B-42FF-AEF7-4A9035D7CB30}" type="pres">
      <dgm:prSet presAssocID="{85CAACD0-E6EC-47B3-BBEF-AABEAA1F0B2C}" presName="node" presStyleLbl="node1" presStyleIdx="4" presStyleCnt="8" custLinFactX="-12328" custLinFactNeighborX="-100000" custLinFactNeighborY="20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9D1C1A-D948-493A-BFDB-C27C377CE00F}" type="pres">
      <dgm:prSet presAssocID="{70D3C58E-FA38-4EBD-B0EE-7C45BA0A0626}" presName="sibTrans" presStyleCnt="0"/>
      <dgm:spPr/>
      <dgm:t>
        <a:bodyPr/>
        <a:lstStyle/>
        <a:p>
          <a:endParaRPr lang="en-US"/>
        </a:p>
      </dgm:t>
    </dgm:pt>
    <dgm:pt modelId="{76792EAB-52B2-4128-84CC-5D63A1056C47}" type="pres">
      <dgm:prSet presAssocID="{4E420A0C-998F-43B2-AA51-CD8FD292A8B3}" presName="node" presStyleLbl="node1" presStyleIdx="5" presStyleCnt="8" custLinFactX="-71402" custLinFactY="1880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F1E36B-5BD1-473D-B227-CB8161F9EDC0}" type="pres">
      <dgm:prSet presAssocID="{F696DEC5-E6B2-4CBA-AB24-F3516F85E1BF}" presName="sibTrans" presStyleCnt="0"/>
      <dgm:spPr/>
      <dgm:t>
        <a:bodyPr/>
        <a:lstStyle/>
        <a:p>
          <a:endParaRPr lang="en-US"/>
        </a:p>
      </dgm:t>
    </dgm:pt>
    <dgm:pt modelId="{B56A4A45-A210-4624-9D23-079DF4C72252}" type="pres">
      <dgm:prSet presAssocID="{542E191C-D4F9-4BD5-A209-1FE8221F015C}" presName="node" presStyleLbl="node1" presStyleIdx="6" presStyleCnt="8" custLinFactY="-14567" custLinFactNeighborX="54074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E11A9E-56AB-4F5F-9595-3B6F0B142207}" type="pres">
      <dgm:prSet presAssocID="{7DC2CC77-0059-4752-9CC0-FF37F1C76163}" presName="sibTrans" presStyleCnt="0"/>
      <dgm:spPr/>
      <dgm:t>
        <a:bodyPr/>
        <a:lstStyle/>
        <a:p>
          <a:endParaRPr lang="en-US"/>
        </a:p>
      </dgm:t>
    </dgm:pt>
    <dgm:pt modelId="{50C887A9-6C50-4396-A1D0-00998DDA3EA7}" type="pres">
      <dgm:prSet presAssocID="{C63AA99D-CFA3-4979-BFCB-FB239EFB2FF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93F9495-D614-4A70-B753-DCB30D30F861}" type="presOf" srcId="{ACDD8E24-C6A5-4C34-9AA6-21A0975DA1E8}" destId="{71346A7D-3EAD-4A53-9AE8-7E45622D85C1}" srcOrd="0" destOrd="0" presId="urn:microsoft.com/office/officeart/2005/8/layout/default#1"/>
    <dgm:cxn modelId="{2CDF06F9-2754-41F4-9FA6-4B56ABE20EDD}" srcId="{ACDD8E24-C6A5-4C34-9AA6-21A0975DA1E8}" destId="{542E191C-D4F9-4BD5-A209-1FE8221F015C}" srcOrd="6" destOrd="0" parTransId="{BFEC50D3-ACDC-4C67-BFA6-9D7B3509BD82}" sibTransId="{7DC2CC77-0059-4752-9CC0-FF37F1C76163}"/>
    <dgm:cxn modelId="{F6087543-1E93-431D-B462-108C17F77924}" srcId="{ACDD8E24-C6A5-4C34-9AA6-21A0975DA1E8}" destId="{4E420A0C-998F-43B2-AA51-CD8FD292A8B3}" srcOrd="5" destOrd="0" parTransId="{F060F92F-5A39-45EB-AE3C-F3962703C3B2}" sibTransId="{F696DEC5-E6B2-4CBA-AB24-F3516F85E1BF}"/>
    <dgm:cxn modelId="{8389DE04-D99A-4E39-9C1D-31251AEA6652}" srcId="{ACDD8E24-C6A5-4C34-9AA6-21A0975DA1E8}" destId="{ED31CACE-84B2-4712-B4CE-A0C02C3A8EF6}" srcOrd="2" destOrd="0" parTransId="{6A92253D-6223-49B8-8CBF-884D32B4CFF4}" sibTransId="{4C82E73E-3D7D-4EBE-A483-5C6487A8F175}"/>
    <dgm:cxn modelId="{A2EF178F-C19E-4C2E-9B80-79F07503B811}" type="presOf" srcId="{542E191C-D4F9-4BD5-A209-1FE8221F015C}" destId="{B56A4A45-A210-4624-9D23-079DF4C72252}" srcOrd="0" destOrd="0" presId="urn:microsoft.com/office/officeart/2005/8/layout/default#1"/>
    <dgm:cxn modelId="{7CE79885-E658-4A9E-9016-BA04AECBD4AA}" type="presOf" srcId="{63711613-40F8-4E96-8A67-DDFA74D4A318}" destId="{42E806A9-4311-46C4-9D6B-7B55F140D8E4}" srcOrd="0" destOrd="0" presId="urn:microsoft.com/office/officeart/2005/8/layout/default#1"/>
    <dgm:cxn modelId="{FBF2D89E-B738-4E6B-845C-C3DD815A0D8C}" srcId="{ACDD8E24-C6A5-4C34-9AA6-21A0975DA1E8}" destId="{63711613-40F8-4E96-8A67-DDFA74D4A318}" srcOrd="3" destOrd="0" parTransId="{577C1095-441E-4E8C-8717-287BF229C252}" sibTransId="{A27125DE-A0AF-4261-8427-A548F5352621}"/>
    <dgm:cxn modelId="{4DABE875-343D-4F05-A9E8-5CAC7A07556A}" type="presOf" srcId="{85CAACD0-E6EC-47B3-BBEF-AABEAA1F0B2C}" destId="{CEC33E64-FB9B-42FF-AEF7-4A9035D7CB30}" srcOrd="0" destOrd="0" presId="urn:microsoft.com/office/officeart/2005/8/layout/default#1"/>
    <dgm:cxn modelId="{DF8B8230-86A8-4246-9728-B0A2F4C06223}" srcId="{ACDD8E24-C6A5-4C34-9AA6-21A0975DA1E8}" destId="{213C5F0D-8C98-4931-BC89-023D2C42A475}" srcOrd="1" destOrd="0" parTransId="{689973A3-3B04-4037-8765-3C440593EC36}" sibTransId="{A986B267-920D-4AE0-B3D8-B2605800D3AC}"/>
    <dgm:cxn modelId="{90C81549-937A-4176-80A4-D4EEB81B0ED7}" type="presOf" srcId="{C63AA99D-CFA3-4979-BFCB-FB239EFB2FF2}" destId="{50C887A9-6C50-4396-A1D0-00998DDA3EA7}" srcOrd="0" destOrd="0" presId="urn:microsoft.com/office/officeart/2005/8/layout/default#1"/>
    <dgm:cxn modelId="{CF39B6E4-91B7-4053-8501-8EA01821E3EF}" srcId="{ACDD8E24-C6A5-4C34-9AA6-21A0975DA1E8}" destId="{10C28047-2AC9-42FC-BCED-C75588BF1E55}" srcOrd="0" destOrd="0" parTransId="{06B40EE9-BFA8-4A50-8A8F-6346FF408255}" sibTransId="{E2B7E720-2679-4766-B3A5-C9D474769C3D}"/>
    <dgm:cxn modelId="{2C1C3140-0225-4281-96CB-E53181895652}" type="presOf" srcId="{213C5F0D-8C98-4931-BC89-023D2C42A475}" destId="{025112AC-8248-4B39-AC41-3A76F851A13D}" srcOrd="0" destOrd="0" presId="urn:microsoft.com/office/officeart/2005/8/layout/default#1"/>
    <dgm:cxn modelId="{8AD18C10-14A2-4C92-9216-432D22C2150B}" type="presOf" srcId="{10C28047-2AC9-42FC-BCED-C75588BF1E55}" destId="{6E2B3A77-DDF0-4545-A6BB-34ABF5BF8C28}" srcOrd="0" destOrd="0" presId="urn:microsoft.com/office/officeart/2005/8/layout/default#1"/>
    <dgm:cxn modelId="{9FE57BCC-51FB-42DE-9D66-645C8E99A041}" type="presOf" srcId="{4E420A0C-998F-43B2-AA51-CD8FD292A8B3}" destId="{76792EAB-52B2-4128-84CC-5D63A1056C47}" srcOrd="0" destOrd="0" presId="urn:microsoft.com/office/officeart/2005/8/layout/default#1"/>
    <dgm:cxn modelId="{44334450-E5C4-43DA-B234-C35C7DA24342}" type="presOf" srcId="{ED31CACE-84B2-4712-B4CE-A0C02C3A8EF6}" destId="{55ADBB1D-1383-42D2-9476-7D6E3D93A4A3}" srcOrd="0" destOrd="0" presId="urn:microsoft.com/office/officeart/2005/8/layout/default#1"/>
    <dgm:cxn modelId="{FCD9EF9F-E251-43BD-9AD7-357AE3FD0E15}" srcId="{ACDD8E24-C6A5-4C34-9AA6-21A0975DA1E8}" destId="{85CAACD0-E6EC-47B3-BBEF-AABEAA1F0B2C}" srcOrd="4" destOrd="0" parTransId="{52CBB4FF-C2D4-40A4-9BDD-B369F442D243}" sibTransId="{70D3C58E-FA38-4EBD-B0EE-7C45BA0A0626}"/>
    <dgm:cxn modelId="{1FF86E1E-7205-4CC8-B63C-2C0C27CC849E}" srcId="{ACDD8E24-C6A5-4C34-9AA6-21A0975DA1E8}" destId="{C63AA99D-CFA3-4979-BFCB-FB239EFB2FF2}" srcOrd="7" destOrd="0" parTransId="{EC9114A9-D286-4F65-9699-F87AC958B045}" sibTransId="{04174A32-809C-4218-BC01-09C218E572EA}"/>
    <dgm:cxn modelId="{E227F249-BC28-402F-BAD1-D311F77B2C41}" type="presParOf" srcId="{71346A7D-3EAD-4A53-9AE8-7E45622D85C1}" destId="{6E2B3A77-DDF0-4545-A6BB-34ABF5BF8C28}" srcOrd="0" destOrd="0" presId="urn:microsoft.com/office/officeart/2005/8/layout/default#1"/>
    <dgm:cxn modelId="{4E10D943-277C-4C13-BFEF-5250EE1060FE}" type="presParOf" srcId="{71346A7D-3EAD-4A53-9AE8-7E45622D85C1}" destId="{1A392D71-1770-4C3A-9F99-DA030A9DB151}" srcOrd="1" destOrd="0" presId="urn:microsoft.com/office/officeart/2005/8/layout/default#1"/>
    <dgm:cxn modelId="{A539938A-DE4C-418A-8C6D-943AB7A64428}" type="presParOf" srcId="{71346A7D-3EAD-4A53-9AE8-7E45622D85C1}" destId="{025112AC-8248-4B39-AC41-3A76F851A13D}" srcOrd="2" destOrd="0" presId="urn:microsoft.com/office/officeart/2005/8/layout/default#1"/>
    <dgm:cxn modelId="{E2C00D15-C1C2-42DB-AC15-A0041E25757F}" type="presParOf" srcId="{71346A7D-3EAD-4A53-9AE8-7E45622D85C1}" destId="{A62B630D-185A-4726-B457-3CB353227509}" srcOrd="3" destOrd="0" presId="urn:microsoft.com/office/officeart/2005/8/layout/default#1"/>
    <dgm:cxn modelId="{B1714BEC-AA92-4C7F-BECE-4C29D7D3E617}" type="presParOf" srcId="{71346A7D-3EAD-4A53-9AE8-7E45622D85C1}" destId="{55ADBB1D-1383-42D2-9476-7D6E3D93A4A3}" srcOrd="4" destOrd="0" presId="urn:microsoft.com/office/officeart/2005/8/layout/default#1"/>
    <dgm:cxn modelId="{700E281D-6EF8-491A-BA93-35A425BFE918}" type="presParOf" srcId="{71346A7D-3EAD-4A53-9AE8-7E45622D85C1}" destId="{A2F581CD-B884-47AE-A58B-12F351900F26}" srcOrd="5" destOrd="0" presId="urn:microsoft.com/office/officeart/2005/8/layout/default#1"/>
    <dgm:cxn modelId="{570B92D9-7FE4-4058-946C-C28644F6A1EE}" type="presParOf" srcId="{71346A7D-3EAD-4A53-9AE8-7E45622D85C1}" destId="{42E806A9-4311-46C4-9D6B-7B55F140D8E4}" srcOrd="6" destOrd="0" presId="urn:microsoft.com/office/officeart/2005/8/layout/default#1"/>
    <dgm:cxn modelId="{E2D5C0EE-A762-46DC-A004-9F3BB8136201}" type="presParOf" srcId="{71346A7D-3EAD-4A53-9AE8-7E45622D85C1}" destId="{AA4CD0BC-86C7-4E2F-845D-502ACFCD1206}" srcOrd="7" destOrd="0" presId="urn:microsoft.com/office/officeart/2005/8/layout/default#1"/>
    <dgm:cxn modelId="{9F4430DC-1B8B-4BF4-B5EF-28D6693CC389}" type="presParOf" srcId="{71346A7D-3EAD-4A53-9AE8-7E45622D85C1}" destId="{CEC33E64-FB9B-42FF-AEF7-4A9035D7CB30}" srcOrd="8" destOrd="0" presId="urn:microsoft.com/office/officeart/2005/8/layout/default#1"/>
    <dgm:cxn modelId="{54DF1022-85CC-4E6B-9D64-B905B6044670}" type="presParOf" srcId="{71346A7D-3EAD-4A53-9AE8-7E45622D85C1}" destId="{BF9D1C1A-D948-493A-BFDB-C27C377CE00F}" srcOrd="9" destOrd="0" presId="urn:microsoft.com/office/officeart/2005/8/layout/default#1"/>
    <dgm:cxn modelId="{AB0274F1-0BFB-4BC7-94EB-24ACEAB37415}" type="presParOf" srcId="{71346A7D-3EAD-4A53-9AE8-7E45622D85C1}" destId="{76792EAB-52B2-4128-84CC-5D63A1056C47}" srcOrd="10" destOrd="0" presId="urn:microsoft.com/office/officeart/2005/8/layout/default#1"/>
    <dgm:cxn modelId="{BBEEBAFF-EE0E-4DA0-8CAD-6EBB6E521F3F}" type="presParOf" srcId="{71346A7D-3EAD-4A53-9AE8-7E45622D85C1}" destId="{65F1E36B-5BD1-473D-B227-CB8161F9EDC0}" srcOrd="11" destOrd="0" presId="urn:microsoft.com/office/officeart/2005/8/layout/default#1"/>
    <dgm:cxn modelId="{40591A72-9412-4F3D-866A-6714879779EA}" type="presParOf" srcId="{71346A7D-3EAD-4A53-9AE8-7E45622D85C1}" destId="{B56A4A45-A210-4624-9D23-079DF4C72252}" srcOrd="12" destOrd="0" presId="urn:microsoft.com/office/officeart/2005/8/layout/default#1"/>
    <dgm:cxn modelId="{98954206-D0AA-4A70-B64E-1435BE5349A0}" type="presParOf" srcId="{71346A7D-3EAD-4A53-9AE8-7E45622D85C1}" destId="{12E11A9E-56AB-4F5F-9595-3B6F0B142207}" srcOrd="13" destOrd="0" presId="urn:microsoft.com/office/officeart/2005/8/layout/default#1"/>
    <dgm:cxn modelId="{F0AB0412-BB76-4D70-B49E-BEEAB67577E1}" type="presParOf" srcId="{71346A7D-3EAD-4A53-9AE8-7E45622D85C1}" destId="{50C887A9-6C50-4396-A1D0-00998DDA3EA7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DABBCC-7CAA-469D-A525-F97441C904F7}" type="doc">
      <dgm:prSet loTypeId="urn:microsoft.com/office/officeart/2005/8/layout/default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622C1024-500F-4C59-BF89-67C590152E23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اعرض المحتوى بسرعة مناسبة</a:t>
          </a:r>
          <a:endParaRPr lang="ar-SA" dirty="0"/>
        </a:p>
      </dgm:t>
    </dgm:pt>
    <dgm:pt modelId="{F7363F11-5897-4C53-9DE2-802708D19463}" type="par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07833AD6-914B-4CBA-A166-AFEDB2DAA03F}" type="sib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F7DC8F13-C099-4A25-8DA3-1E8B692CBC6F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تقرأ من الشرائح </a:t>
          </a:r>
          <a:endParaRPr lang="ar-SA" dirty="0"/>
        </a:p>
      </dgm:t>
    </dgm:pt>
    <dgm:pt modelId="{5BEEC3E0-0039-45FE-B197-ADBB8C12AC74}" type="par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FF5C3954-FA1A-411D-9308-0E4E63D1E456}" type="sib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26F8630A-8E1C-4B29-A8CF-3D8B9DEB5B77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قف على يمين الشاشة</a:t>
          </a:r>
          <a:endParaRPr lang="ar-SA" dirty="0"/>
        </a:p>
      </dgm:t>
    </dgm:pt>
    <dgm:pt modelId="{73B22A81-53C5-42CA-9BDA-7EDD081D786E}" type="par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7E6EA5FF-566E-469A-9DA3-8BEDF34C9978}" type="sib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836BD929-B6C7-4AD0-B01E-946722503074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انتظر لحظات عند بداية عرض الشريحة ليطلع عليها المستفيد</a:t>
          </a:r>
          <a:endParaRPr lang="ar-SA" dirty="0"/>
        </a:p>
      </dgm:t>
    </dgm:pt>
    <dgm:pt modelId="{75BCEC81-9465-4278-9BB8-F341810F525F}" type="par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73F7EEEE-AEDF-4022-923F-52A635DBC39C}" type="sib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E2768077-A380-44E0-A2F7-F70D3A646DAD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الحركة المخصصة باعتدال</a:t>
          </a:r>
          <a:endParaRPr lang="ar-SA" dirty="0"/>
        </a:p>
      </dgm:t>
    </dgm:pt>
    <dgm:pt modelId="{AD42232D-AF00-4E11-9BA7-CF231F26962B}" type="par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5F00608C-3CF8-4098-AD63-626669AA68B0}" type="sib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139FAA28-4A1B-467B-8DF2-9EF6A7AB8A2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غير من ارتفاع الصوت تبعا لأهمية الأفكار</a:t>
          </a:r>
          <a:endParaRPr lang="ar-SA" dirty="0"/>
        </a:p>
      </dgm:t>
    </dgm:pt>
    <dgm:pt modelId="{FABCB032-8732-41B6-883D-D03C7D8FF4BB}" type="par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B2FAAD70-7355-4DF5-81C5-98D42BB72E91}" type="sib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15685087-4D66-48B4-8729-4DCB248FA02C}" type="pres">
      <dgm:prSet presAssocID="{20DABBCC-7CAA-469D-A525-F97441C904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DA8FC0-9ABB-4B6C-AE31-11C16D7FC50F}" type="pres">
      <dgm:prSet presAssocID="{622C1024-500F-4C59-BF89-67C590152E2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77A487-DC23-4EED-AEA2-3D4867879EE8}" type="pres">
      <dgm:prSet presAssocID="{07833AD6-914B-4CBA-A166-AFEDB2DAA03F}" presName="sibTrans" presStyleCnt="0"/>
      <dgm:spPr/>
    </dgm:pt>
    <dgm:pt modelId="{29B4F7E2-8E3E-42E3-A444-B0557E1164FC}" type="pres">
      <dgm:prSet presAssocID="{F7DC8F13-C099-4A25-8DA3-1E8B692CBC6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D87255-6890-4854-AD73-A632E2EB92F4}" type="pres">
      <dgm:prSet presAssocID="{FF5C3954-FA1A-411D-9308-0E4E63D1E456}" presName="sibTrans" presStyleCnt="0"/>
      <dgm:spPr/>
    </dgm:pt>
    <dgm:pt modelId="{D5CC5659-392F-4F87-824F-109A3B906D3A}" type="pres">
      <dgm:prSet presAssocID="{26F8630A-8E1C-4B29-A8CF-3D8B9DEB5B7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08477A-B9ED-4860-9F83-C86E61AEE10C}" type="pres">
      <dgm:prSet presAssocID="{7E6EA5FF-566E-469A-9DA3-8BEDF34C9978}" presName="sibTrans" presStyleCnt="0"/>
      <dgm:spPr/>
    </dgm:pt>
    <dgm:pt modelId="{E5D10802-3B34-48BA-9365-053752BAFDED}" type="pres">
      <dgm:prSet presAssocID="{139FAA28-4A1B-467B-8DF2-9EF6A7AB8A2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2B1CF7-8599-4674-A8B2-C37040B31A54}" type="pres">
      <dgm:prSet presAssocID="{B2FAAD70-7355-4DF5-81C5-98D42BB72E91}" presName="sibTrans" presStyleCnt="0"/>
      <dgm:spPr/>
    </dgm:pt>
    <dgm:pt modelId="{4EF1F494-9FD6-4E63-8C5E-4DB727E1CBF3}" type="pres">
      <dgm:prSet presAssocID="{836BD929-B6C7-4AD0-B01E-94672250307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E73190-6766-47D4-AB02-98F067412762}" type="pres">
      <dgm:prSet presAssocID="{73F7EEEE-AEDF-4022-923F-52A635DBC39C}" presName="sibTrans" presStyleCnt="0"/>
      <dgm:spPr/>
    </dgm:pt>
    <dgm:pt modelId="{DB8E8661-E4D8-4C38-8B92-80286167974F}" type="pres">
      <dgm:prSet presAssocID="{E2768077-A380-44E0-A2F7-F70D3A646D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38E8740-1FB7-4718-A0E8-1C572148341E}" srcId="{20DABBCC-7CAA-469D-A525-F97441C904F7}" destId="{836BD929-B6C7-4AD0-B01E-946722503074}" srcOrd="4" destOrd="0" parTransId="{75BCEC81-9465-4278-9BB8-F341810F525F}" sibTransId="{73F7EEEE-AEDF-4022-923F-52A635DBC39C}"/>
    <dgm:cxn modelId="{28CB248E-CE69-4D8D-9888-10EE5346F55B}" type="presOf" srcId="{E2768077-A380-44E0-A2F7-F70D3A646DAD}" destId="{DB8E8661-E4D8-4C38-8B92-80286167974F}" srcOrd="0" destOrd="0" presId="urn:microsoft.com/office/officeart/2005/8/layout/default#2"/>
    <dgm:cxn modelId="{E7C4007D-72C1-4EA0-BD12-FA427725B875}" type="presOf" srcId="{20DABBCC-7CAA-469D-A525-F97441C904F7}" destId="{15685087-4D66-48B4-8729-4DCB248FA02C}" srcOrd="0" destOrd="0" presId="urn:microsoft.com/office/officeart/2005/8/layout/default#2"/>
    <dgm:cxn modelId="{ED11E138-84E5-47E4-A083-23AA3E63CB83}" type="presOf" srcId="{F7DC8F13-C099-4A25-8DA3-1E8B692CBC6F}" destId="{29B4F7E2-8E3E-42E3-A444-B0557E1164FC}" srcOrd="0" destOrd="0" presId="urn:microsoft.com/office/officeart/2005/8/layout/default#2"/>
    <dgm:cxn modelId="{462456D8-10C2-4D28-A506-5F702079B0C9}" type="presOf" srcId="{139FAA28-4A1B-467B-8DF2-9EF6A7AB8A2D}" destId="{E5D10802-3B34-48BA-9365-053752BAFDED}" srcOrd="0" destOrd="0" presId="urn:microsoft.com/office/officeart/2005/8/layout/default#2"/>
    <dgm:cxn modelId="{A722ABBA-40DD-4401-AFA9-8EC995C43781}" srcId="{20DABBCC-7CAA-469D-A525-F97441C904F7}" destId="{622C1024-500F-4C59-BF89-67C590152E23}" srcOrd="0" destOrd="0" parTransId="{F7363F11-5897-4C53-9DE2-802708D19463}" sibTransId="{07833AD6-914B-4CBA-A166-AFEDB2DAA03F}"/>
    <dgm:cxn modelId="{DD39BDDC-6DDB-49B2-B0F5-F0102AEE60E5}" srcId="{20DABBCC-7CAA-469D-A525-F97441C904F7}" destId="{F7DC8F13-C099-4A25-8DA3-1E8B692CBC6F}" srcOrd="1" destOrd="0" parTransId="{5BEEC3E0-0039-45FE-B197-ADBB8C12AC74}" sibTransId="{FF5C3954-FA1A-411D-9308-0E4E63D1E456}"/>
    <dgm:cxn modelId="{80CF0C7C-55C0-4B0F-89A0-B08080274E79}" srcId="{20DABBCC-7CAA-469D-A525-F97441C904F7}" destId="{E2768077-A380-44E0-A2F7-F70D3A646DAD}" srcOrd="5" destOrd="0" parTransId="{AD42232D-AF00-4E11-9BA7-CF231F26962B}" sibTransId="{5F00608C-3CF8-4098-AD63-626669AA68B0}"/>
    <dgm:cxn modelId="{A609E598-7D8B-409A-881C-CA596BD8990F}" type="presOf" srcId="{836BD929-B6C7-4AD0-B01E-946722503074}" destId="{4EF1F494-9FD6-4E63-8C5E-4DB727E1CBF3}" srcOrd="0" destOrd="0" presId="urn:microsoft.com/office/officeart/2005/8/layout/default#2"/>
    <dgm:cxn modelId="{3547E87D-44A5-4CDE-8375-4813631F86A7}" type="presOf" srcId="{622C1024-500F-4C59-BF89-67C590152E23}" destId="{5CDA8FC0-9ABB-4B6C-AE31-11C16D7FC50F}" srcOrd="0" destOrd="0" presId="urn:microsoft.com/office/officeart/2005/8/layout/default#2"/>
    <dgm:cxn modelId="{2A688661-7AA4-47B8-8905-3F9E93BEAB44}" type="presOf" srcId="{26F8630A-8E1C-4B29-A8CF-3D8B9DEB5B77}" destId="{D5CC5659-392F-4F87-824F-109A3B906D3A}" srcOrd="0" destOrd="0" presId="urn:microsoft.com/office/officeart/2005/8/layout/default#2"/>
    <dgm:cxn modelId="{01C4F3B6-D508-4FEB-88DD-B37E9E9B7425}" srcId="{20DABBCC-7CAA-469D-A525-F97441C904F7}" destId="{26F8630A-8E1C-4B29-A8CF-3D8B9DEB5B77}" srcOrd="2" destOrd="0" parTransId="{73B22A81-53C5-42CA-9BDA-7EDD081D786E}" sibTransId="{7E6EA5FF-566E-469A-9DA3-8BEDF34C9978}"/>
    <dgm:cxn modelId="{AE659903-87BC-414D-AED5-399A1E4DABEF}" srcId="{20DABBCC-7CAA-469D-A525-F97441C904F7}" destId="{139FAA28-4A1B-467B-8DF2-9EF6A7AB8A2D}" srcOrd="3" destOrd="0" parTransId="{FABCB032-8732-41B6-883D-D03C7D8FF4BB}" sibTransId="{B2FAAD70-7355-4DF5-81C5-98D42BB72E91}"/>
    <dgm:cxn modelId="{3674D253-B1F4-49FD-BC7A-CA0FF895F2D6}" type="presParOf" srcId="{15685087-4D66-48B4-8729-4DCB248FA02C}" destId="{5CDA8FC0-9ABB-4B6C-AE31-11C16D7FC50F}" srcOrd="0" destOrd="0" presId="urn:microsoft.com/office/officeart/2005/8/layout/default#2"/>
    <dgm:cxn modelId="{BB207535-A985-4175-ABF2-3DFC3F3D9CF5}" type="presParOf" srcId="{15685087-4D66-48B4-8729-4DCB248FA02C}" destId="{F077A487-DC23-4EED-AEA2-3D4867879EE8}" srcOrd="1" destOrd="0" presId="urn:microsoft.com/office/officeart/2005/8/layout/default#2"/>
    <dgm:cxn modelId="{BE09A9F4-0DD6-4CC3-89F4-29C0C077549C}" type="presParOf" srcId="{15685087-4D66-48B4-8729-4DCB248FA02C}" destId="{29B4F7E2-8E3E-42E3-A444-B0557E1164FC}" srcOrd="2" destOrd="0" presId="urn:microsoft.com/office/officeart/2005/8/layout/default#2"/>
    <dgm:cxn modelId="{8A307CA7-D504-4390-BB67-EAE0F5C13441}" type="presParOf" srcId="{15685087-4D66-48B4-8729-4DCB248FA02C}" destId="{16D87255-6890-4854-AD73-A632E2EB92F4}" srcOrd="3" destOrd="0" presId="urn:microsoft.com/office/officeart/2005/8/layout/default#2"/>
    <dgm:cxn modelId="{1D710402-4DA0-4727-917C-6E58B7DA0476}" type="presParOf" srcId="{15685087-4D66-48B4-8729-4DCB248FA02C}" destId="{D5CC5659-392F-4F87-824F-109A3B906D3A}" srcOrd="4" destOrd="0" presId="urn:microsoft.com/office/officeart/2005/8/layout/default#2"/>
    <dgm:cxn modelId="{3EBF6D5A-97AE-453F-BB6B-1BCAF20A9372}" type="presParOf" srcId="{15685087-4D66-48B4-8729-4DCB248FA02C}" destId="{1E08477A-B9ED-4860-9F83-C86E61AEE10C}" srcOrd="5" destOrd="0" presId="urn:microsoft.com/office/officeart/2005/8/layout/default#2"/>
    <dgm:cxn modelId="{0F855DAB-CFC1-4F9A-9726-2D432C5DF549}" type="presParOf" srcId="{15685087-4D66-48B4-8729-4DCB248FA02C}" destId="{E5D10802-3B34-48BA-9365-053752BAFDED}" srcOrd="6" destOrd="0" presId="urn:microsoft.com/office/officeart/2005/8/layout/default#2"/>
    <dgm:cxn modelId="{F42A83E9-484C-433F-906D-886E3B159B33}" type="presParOf" srcId="{15685087-4D66-48B4-8729-4DCB248FA02C}" destId="{412B1CF7-8599-4674-A8B2-C37040B31A54}" srcOrd="7" destOrd="0" presId="urn:microsoft.com/office/officeart/2005/8/layout/default#2"/>
    <dgm:cxn modelId="{F956BD6E-C1E3-4B90-A89C-161998408DFD}" type="presParOf" srcId="{15685087-4D66-48B4-8729-4DCB248FA02C}" destId="{4EF1F494-9FD6-4E63-8C5E-4DB727E1CBF3}" srcOrd="8" destOrd="0" presId="urn:microsoft.com/office/officeart/2005/8/layout/default#2"/>
    <dgm:cxn modelId="{6F822DFE-CFE5-42B7-9414-6DC86C3AE8C7}" type="presParOf" srcId="{15685087-4D66-48B4-8729-4DCB248FA02C}" destId="{F5E73190-6766-47D4-AB02-98F067412762}" srcOrd="9" destOrd="0" presId="urn:microsoft.com/office/officeart/2005/8/layout/default#2"/>
    <dgm:cxn modelId="{2BCDC5B0-D8E2-42F7-B82F-B4C0F80BB953}" type="presParOf" srcId="{15685087-4D66-48B4-8729-4DCB248FA02C}" destId="{DB8E8661-E4D8-4C38-8B92-80286167974F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B3A77-DDF0-4545-A6BB-34ABF5BF8C28}">
      <dsp:nvSpPr>
        <dsp:cNvPr id="0" name=""/>
        <dsp:cNvSpPr/>
      </dsp:nvSpPr>
      <dsp:spPr>
        <a:xfrm>
          <a:off x="5482947" y="1612776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ركز على المحتوى مع عرضه بشكل مناسب</a:t>
          </a:r>
          <a:endParaRPr lang="ar-SA" sz="2700" kern="1200" dirty="0"/>
        </a:p>
      </dsp:txBody>
      <dsp:txXfrm>
        <a:off x="5482947" y="1612776"/>
        <a:ext cx="2262336" cy="1357401"/>
      </dsp:txXfrm>
    </dsp:sp>
    <dsp:sp modelId="{025112AC-8248-4B39-AC41-3A76F851A13D}">
      <dsp:nvSpPr>
        <dsp:cNvPr id="0" name=""/>
        <dsp:cNvSpPr/>
      </dsp:nvSpPr>
      <dsp:spPr>
        <a:xfrm>
          <a:off x="442394" y="28594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زمن العرض</a:t>
          </a:r>
          <a:endParaRPr lang="ar-SA" sz="2700" kern="1200" dirty="0"/>
        </a:p>
      </dsp:txBody>
      <dsp:txXfrm>
        <a:off x="442394" y="28594"/>
        <a:ext cx="2262336" cy="1357401"/>
      </dsp:txXfrm>
    </dsp:sp>
    <dsp:sp modelId="{55ADBB1D-1383-42D2-9476-7D6E3D93A4A3}">
      <dsp:nvSpPr>
        <dsp:cNvPr id="0" name=""/>
        <dsp:cNvSpPr/>
      </dsp:nvSpPr>
      <dsp:spPr>
        <a:xfrm>
          <a:off x="2962682" y="28594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المستفيد من العرض</a:t>
          </a:r>
          <a:endParaRPr lang="ar-SA" sz="2700" kern="1200" dirty="0"/>
        </a:p>
      </dsp:txBody>
      <dsp:txXfrm>
        <a:off x="2962682" y="28594"/>
        <a:ext cx="2262336" cy="1357401"/>
      </dsp:txXfrm>
    </dsp:sp>
    <dsp:sp modelId="{42E806A9-4311-46C4-9D6B-7B55F140D8E4}">
      <dsp:nvSpPr>
        <dsp:cNvPr id="0" name=""/>
        <dsp:cNvSpPr/>
      </dsp:nvSpPr>
      <dsp:spPr>
        <a:xfrm>
          <a:off x="5482947" y="28603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الهدف من العرض</a:t>
          </a:r>
          <a:endParaRPr lang="ar-SA" sz="2700" kern="1200" dirty="0"/>
        </a:p>
      </dsp:txBody>
      <dsp:txXfrm>
        <a:off x="5482947" y="28603"/>
        <a:ext cx="2262336" cy="1357401"/>
      </dsp:txXfrm>
    </dsp:sp>
    <dsp:sp modelId="{CEC33E64-FB9B-42FF-AEF7-4A9035D7CB30}">
      <dsp:nvSpPr>
        <dsp:cNvPr id="0" name=""/>
        <dsp:cNvSpPr/>
      </dsp:nvSpPr>
      <dsp:spPr>
        <a:xfrm>
          <a:off x="442394" y="1612772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وحد التنسيق بين كافة الشرائح</a:t>
          </a:r>
          <a:endParaRPr lang="ar-SA" sz="2700" kern="1200" dirty="0"/>
        </a:p>
      </dsp:txBody>
      <dsp:txXfrm>
        <a:off x="442394" y="1612772"/>
        <a:ext cx="2262336" cy="1357401"/>
      </dsp:txXfrm>
    </dsp:sp>
    <dsp:sp modelId="{76792EAB-52B2-4128-84CC-5D63A1056C47}">
      <dsp:nvSpPr>
        <dsp:cNvPr id="0" name=""/>
        <dsp:cNvSpPr/>
      </dsp:nvSpPr>
      <dsp:spPr>
        <a:xfrm>
          <a:off x="1594512" y="3168561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استخدم الوسائط المتعددة باعتدال</a:t>
          </a:r>
          <a:endParaRPr lang="ar-SA" sz="2700" kern="1200" dirty="0"/>
        </a:p>
      </dsp:txBody>
      <dsp:txXfrm>
        <a:off x="1594512" y="3168561"/>
        <a:ext cx="2262336" cy="1357401"/>
      </dsp:txXfrm>
    </dsp:sp>
    <dsp:sp modelId="{B56A4A45-A210-4624-9D23-079DF4C72252}">
      <dsp:nvSpPr>
        <dsp:cNvPr id="0" name=""/>
        <dsp:cNvSpPr/>
      </dsp:nvSpPr>
      <dsp:spPr>
        <a:xfrm>
          <a:off x="2962682" y="1612781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رتب أفكارك بتسلسل منطقي قبل البدء بالتصميم</a:t>
          </a:r>
          <a:endParaRPr lang="ar-SA" sz="2700" kern="1200" dirty="0"/>
        </a:p>
      </dsp:txBody>
      <dsp:txXfrm>
        <a:off x="2962682" y="1612781"/>
        <a:ext cx="2262336" cy="1357401"/>
      </dsp:txXfrm>
    </dsp:sp>
    <dsp:sp modelId="{50C887A9-6C50-4396-A1D0-00998DDA3EA7}">
      <dsp:nvSpPr>
        <dsp:cNvPr id="0" name=""/>
        <dsp:cNvSpPr/>
      </dsp:nvSpPr>
      <dsp:spPr>
        <a:xfrm>
          <a:off x="4227916" y="3167916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لا تحشر الشريحة بالنصوص والرسوم</a:t>
          </a:r>
          <a:endParaRPr lang="ar-SA" sz="2700" kern="1200" dirty="0"/>
        </a:p>
      </dsp:txBody>
      <dsp:txXfrm>
        <a:off x="4227916" y="3167916"/>
        <a:ext cx="2262336" cy="1357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A8FC0-9ABB-4B6C-AE31-11C16D7FC50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اعرض المحتوى بسرعة مناسبة</a:t>
          </a:r>
          <a:endParaRPr lang="ar-SA" sz="2700" kern="1200" dirty="0"/>
        </a:p>
      </dsp:txBody>
      <dsp:txXfrm>
        <a:off x="0" y="591343"/>
        <a:ext cx="2571749" cy="1543050"/>
      </dsp:txXfrm>
    </dsp:sp>
    <dsp:sp modelId="{29B4F7E2-8E3E-42E3-A444-B0557E1164F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لا تقرأ من الشرائح </a:t>
          </a:r>
          <a:endParaRPr lang="ar-SA" sz="2700" kern="1200" dirty="0"/>
        </a:p>
      </dsp:txBody>
      <dsp:txXfrm>
        <a:off x="2828925" y="591343"/>
        <a:ext cx="2571749" cy="1543050"/>
      </dsp:txXfrm>
    </dsp:sp>
    <dsp:sp modelId="{D5CC5659-392F-4F87-824F-109A3B906D3A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قف على يمين الشاشة</a:t>
          </a:r>
          <a:endParaRPr lang="ar-SA" sz="2700" kern="1200" dirty="0"/>
        </a:p>
      </dsp:txBody>
      <dsp:txXfrm>
        <a:off x="5657849" y="591343"/>
        <a:ext cx="2571749" cy="1543050"/>
      </dsp:txXfrm>
    </dsp:sp>
    <dsp:sp modelId="{E5D10802-3B34-48BA-9365-053752BAFDED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غير من ارتفاع الصوت تبعا لأهمية الأفكار</a:t>
          </a:r>
          <a:endParaRPr lang="ar-SA" sz="2700" kern="1200" dirty="0"/>
        </a:p>
      </dsp:txBody>
      <dsp:txXfrm>
        <a:off x="0" y="2391569"/>
        <a:ext cx="2571749" cy="1543050"/>
      </dsp:txXfrm>
    </dsp:sp>
    <dsp:sp modelId="{4EF1F494-9FD6-4E63-8C5E-4DB727E1CBF3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انتظر لحظات عند بداية عرض الشريحة ليطلع عليها المستفيد</a:t>
          </a:r>
          <a:endParaRPr lang="ar-SA" sz="2700" kern="1200" dirty="0"/>
        </a:p>
      </dsp:txBody>
      <dsp:txXfrm>
        <a:off x="2828925" y="2391569"/>
        <a:ext cx="2571749" cy="1543050"/>
      </dsp:txXfrm>
    </dsp:sp>
    <dsp:sp modelId="{DB8E8661-E4D8-4C38-8B92-80286167974F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استخدم الحركة المخصصة باعتدال</a:t>
          </a:r>
          <a:endParaRPr lang="ar-SA" sz="2700" kern="1200" dirty="0"/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8C928-8220-4582-83F0-AEEC91D03CE2}" type="datetimeFigureOut">
              <a:rPr lang="ar-SA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2D635D-CDF0-4151-AE60-3DC3E696FAB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176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F12A27-4845-4874-90F6-CF43C76AABDF}" type="slidenum">
              <a:rPr lang="ar-SA" smtClean="0"/>
              <a:pPr>
                <a:defRPr/>
              </a:pPr>
              <a:t>1</a:t>
            </a:fld>
            <a:endParaRPr lang="ar-S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2C57C-58D6-4A2D-96C0-A7D5CB1B667A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768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533AF5-5B66-4D6C-BFA3-1992EEF6453C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0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BB31F-7DAC-417D-ABFB-A5B58450E2F0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039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FD063-E336-4A10-A437-D60C80ED6212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35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07F2E1-11E4-4901-8FE5-5BEADAC752EA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103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4C75E-724E-41C5-8AD0-50A3E00C636B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258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82E75C-9247-434C-9E8A-5CA44983648C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332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25695-CFC4-456A-BEBA-9E29FB45905A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101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B43C9-B514-4879-BA6C-FA6792FA3A04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613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5EE426-7BE7-4221-A8B8-FB38CE4D257C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98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ED321D-B789-4C22-B664-B408EB5FD39A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372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C13A56-4655-48E1-94D9-CCDE145A4821}" type="datetime1">
              <a:rPr lang="ar-SA" smtClean="0"/>
              <a:pPr>
                <a:defRPr/>
              </a:pPr>
              <a:t>06/02/1440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367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7534" y="4077072"/>
            <a:ext cx="8517632" cy="20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برنامج العروض التقديمية</a:t>
            </a: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PowerPoint 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AutoShape 2" descr="نتيجة بحث الصور عن بوربوينت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113" y="369822"/>
            <a:ext cx="3692473" cy="369247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حركات:</a:t>
            </a:r>
          </a:p>
          <a:p>
            <a:pPr lvl="1" algn="r" rtl="1"/>
            <a:r>
              <a:rPr lang="ar-SA" b="1" dirty="0" smtClean="0"/>
              <a:t>تحديد نوع الحركة المخصصة (دخول / توكيد / خروج ).</a:t>
            </a:r>
          </a:p>
          <a:p>
            <a:pPr lvl="1" algn="r" rtl="1"/>
            <a:r>
              <a:rPr lang="ar-SA" b="1" dirty="0" smtClean="0"/>
              <a:t>تحديد ( بداية الحركة  - المدة – نسخ الحركة ).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10</a:t>
            </a:fld>
            <a:endParaRPr lang="ar-SA"/>
          </a:p>
        </p:txBody>
      </p:sp>
      <p:pic>
        <p:nvPicPr>
          <p:cNvPr id="11" name="صورة 10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"/>
            <a:ext cx="9144000" cy="1140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11</a:t>
            </a:fld>
            <a:endParaRPr lang="ar-SA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عرض الشرائح:</a:t>
            </a:r>
          </a:p>
          <a:p>
            <a:pPr lvl="1" algn="r" rtl="1"/>
            <a:r>
              <a:rPr lang="ar-SA" b="1" dirty="0" smtClean="0"/>
              <a:t>طريقة عرض الشرائح – </a:t>
            </a:r>
            <a:r>
              <a:rPr lang="en-US" b="1" dirty="0" smtClean="0"/>
              <a:t>F5</a:t>
            </a:r>
            <a:r>
              <a:rPr lang="ar-SA" b="1" dirty="0" smtClean="0"/>
              <a:t>.</a:t>
            </a:r>
          </a:p>
          <a:p>
            <a:pPr lvl="1" algn="r" rtl="1"/>
            <a:r>
              <a:rPr lang="ar-SA" b="1" dirty="0" smtClean="0"/>
              <a:t>إخفاء شريحة .</a:t>
            </a:r>
          </a:p>
          <a:p>
            <a:pPr lvl="1" algn="r" rtl="1"/>
            <a:endParaRPr lang="ar-SA" b="1" dirty="0" smtClean="0"/>
          </a:p>
        </p:txBody>
      </p:sp>
      <p:pic>
        <p:nvPicPr>
          <p:cNvPr id="5" name="صورة 4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5" y="0"/>
            <a:ext cx="9110406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3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836912"/>
          </a:xfrm>
        </p:spPr>
        <p:txBody>
          <a:bodyPr/>
          <a:lstStyle/>
          <a:p>
            <a:pPr algn="justLow" rtl="1">
              <a:buFont typeface="Wingdings" pitchFamily="2" charset="2"/>
              <a:buChar char="§"/>
            </a:pPr>
            <a:r>
              <a:rPr lang="ar-SA" dirty="0"/>
              <a:t>هي برامج تستخدم لعمل </a:t>
            </a:r>
            <a:r>
              <a:rPr lang="ar-SA" dirty="0" smtClean="0"/>
              <a:t>العروض </a:t>
            </a:r>
            <a:r>
              <a:rPr lang="ar-SA" dirty="0"/>
              <a:t>كوسيلة لإيضاح المعلومات باستخدام الوسائط المتعددة (صوت، نصوص، صور، رسوم بيانية، فيديو) لتقديم المعلومات بطريقة مشوقة وجذابة وتعتمد على مفهوم الشريحة </a:t>
            </a:r>
            <a:r>
              <a:rPr lang="en-US" dirty="0"/>
              <a:t>Slide</a:t>
            </a:r>
            <a:r>
              <a:rPr lang="ar-SA" dirty="0"/>
              <a:t>.</a:t>
            </a:r>
          </a:p>
          <a:p>
            <a:pPr algn="r" rtl="1"/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2</a:t>
            </a:fld>
            <a:endParaRPr lang="ar-SA"/>
          </a:p>
        </p:txBody>
      </p:sp>
      <p:sp>
        <p:nvSpPr>
          <p:cNvPr id="6" name="عنوان 14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285384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 هي برامج العروض التقديمية؟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4051">
            <a:off x="403270" y="340390"/>
            <a:ext cx="1713415" cy="1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تصميم العروض التعليمية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6918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تقديم العروض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3721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5</a:t>
            </a:fld>
            <a:endParaRPr lang="ar-SA"/>
          </a:p>
        </p:txBody>
      </p:sp>
      <p:pic>
        <p:nvPicPr>
          <p:cNvPr id="3" name="صورة 2" descr="عرض تقديمي2 - Microsoft PowerPoi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6021288"/>
          </a:xfrm>
          <a:prstGeom prst="rect">
            <a:avLst/>
          </a:prstGeom>
        </p:spPr>
      </p:pic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2038712" y="116632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800" dirty="0" smtClean="0">
                <a:latin typeface="Tahoma" pitchFamily="34" charset="0"/>
                <a:cs typeface="Tahoma" pitchFamily="34" charset="0"/>
              </a:rPr>
              <a:t>العرض يتكون من شرائح :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3"/>
          <p:cNvSpPr txBox="1">
            <a:spLocks noChangeArrowheads="1"/>
          </p:cNvSpPr>
          <p:nvPr/>
        </p:nvSpPr>
        <p:spPr bwMode="auto">
          <a:xfrm>
            <a:off x="467544" y="1988642"/>
            <a:ext cx="8160681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الصفحة الرئيسية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الحافظة ( قص – نسخ - لصق – نسخ التنسيق ) . 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الشرائح (شريحة جديدة – تخطيط الشريحة )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( تغيير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نوع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- الحجم  - اللون – التنسيق : مائل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غامق – مسطر).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الفقرة ( محاذاة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النص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لليمين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, لليسار , توسيط , ضبط محاذاة).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تغيير مسار الفقرة والمسافة البادئة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تغيير تباعد الأسطر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التعداد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النقطي والرقمي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pic>
        <p:nvPicPr>
          <p:cNvPr id="2" name="صورة 1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7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502"/>
            <a:ext cx="9143465" cy="1227271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1628800"/>
            <a:ext cx="8424936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إدراج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إدراج جدول وعمل التنسيقات اللازمة -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صورة – قصاصة فنية – لقطة للشاشة . 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 رقم الشريحة – رأس وتذييل للشريحة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ارتباط تشعبي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إجراء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.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صوت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فيديو .</a:t>
            </a:r>
          </a:p>
        </p:txBody>
      </p:sp>
    </p:spTree>
    <p:extLst>
      <p:ext uri="{BB962C8B-B14F-4D97-AF65-F5344CB8AC3E}">
        <p14:creationId xmlns:p14="http://schemas.microsoft.com/office/powerpoint/2010/main" val="25445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تصميم: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اختيار قوالب التصميم.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تطبيقها على شريحة أو مجموعة من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أنظمة الألوان.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اتجاه الشريحة .</a:t>
            </a:r>
          </a:p>
          <a:p>
            <a:pPr lvl="1"/>
            <a:endParaRPr lang="ar-SA" b="1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EE3991-D504-4DC1-B5F1-BBEED52DF933}" type="slidenum">
              <a:rPr lang="ar-SA" sz="1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ar-SA" sz="18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" t="13582"/>
          <a:stretch/>
        </p:blipFill>
        <p:spPr>
          <a:xfrm>
            <a:off x="0" y="0"/>
            <a:ext cx="9144000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9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17"/>
            <a:ext cx="9144000" cy="977729"/>
          </a:xfrm>
          <a:prstGeom prst="rect">
            <a:avLst/>
          </a:prstGeom>
        </p:spPr>
      </p:pic>
      <p:sp>
        <p:nvSpPr>
          <p:cNvPr id="4" name="عنصر نائب للمحتوى 11"/>
          <p:cNvSpPr txBox="1">
            <a:spLocks/>
          </p:cNvSpPr>
          <p:nvPr/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انتقالات 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 الانتقالات على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بالانتقالات من حيث ( الصوت – المدة الانتقالية ).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بطريقة الانتقال ( النقر بالماوس – بعد فترة زمنية محددة).</a:t>
            </a:r>
          </a:p>
          <a:p>
            <a:pPr lvl="1" algn="r" rtl="1">
              <a:buFont typeface="Arial" pitchFamily="34" charset="0"/>
              <a:buChar char="•"/>
            </a:pPr>
            <a:endParaRPr lang="ar-SA" b="1" dirty="0" smtClean="0"/>
          </a:p>
          <a:p>
            <a:pPr lvl="1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93686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181A0409E545A63B52A93F6CEC54" ma:contentTypeVersion="0" ma:contentTypeDescription="Create a new document." ma:contentTypeScope="" ma:versionID="99e7ea87dde26ca638d891a9533678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23FC86-EA76-4AEE-AC41-A2DA889951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F9129C-CDC2-43A8-BC56-B8B6700359CC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E6C80A3-2C71-4E3C-B6CA-A179B2017E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3599</TotalTime>
  <Words>344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نسق Office</vt:lpstr>
      <vt:lpstr>PowerPoint Presentation</vt:lpstr>
      <vt:lpstr>ما هي برامج العروض التقديمية؟</vt:lpstr>
      <vt:lpstr>معايير تصميم العروض التعليمية</vt:lpstr>
      <vt:lpstr>معايير تقديم العروض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أهمية الحاسب الآلي وأنواعه</dc:title>
  <dc:creator>ايميل</dc:creator>
  <cp:lastModifiedBy>maram</cp:lastModifiedBy>
  <cp:revision>321</cp:revision>
  <dcterms:created xsi:type="dcterms:W3CDTF">2009-02-02T10:39:38Z</dcterms:created>
  <dcterms:modified xsi:type="dcterms:W3CDTF">2018-10-16T18:36:45Z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0x0101002C43181A0409E545A63B52A93F6CEC54</vt:lpwstr>
  </property>
</Properties>
</file>