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FF5D4-E75A-49FF-90D7-93E1C1A4C2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1976E-C8EC-4F10-8B8E-E78025EB6B2B}">
      <dgm:prSet phldrT="[Text]"/>
      <dgm:spPr/>
      <dgm:t>
        <a:bodyPr/>
        <a:lstStyle/>
        <a:p>
          <a:r>
            <a:rPr lang="en-US" dirty="0" smtClean="0"/>
            <a:t>Mark Distribution </a:t>
          </a:r>
          <a:endParaRPr lang="en-US" dirty="0"/>
        </a:p>
      </dgm:t>
    </dgm:pt>
    <dgm:pt modelId="{5127F178-3FDD-4ED8-824B-A21BCA026BA8}" type="parTrans" cxnId="{B36E60E6-FFB6-4804-B920-F39802D16851}">
      <dgm:prSet/>
      <dgm:spPr/>
      <dgm:t>
        <a:bodyPr/>
        <a:lstStyle/>
        <a:p>
          <a:endParaRPr lang="en-US"/>
        </a:p>
      </dgm:t>
    </dgm:pt>
    <dgm:pt modelId="{46026585-B607-4455-AB5E-235B98EA2FFB}" type="sibTrans" cxnId="{B36E60E6-FFB6-4804-B920-F39802D16851}">
      <dgm:prSet/>
      <dgm:spPr/>
      <dgm:t>
        <a:bodyPr/>
        <a:lstStyle/>
        <a:p>
          <a:endParaRPr lang="en-US"/>
        </a:p>
      </dgm:t>
    </dgm:pt>
    <dgm:pt modelId="{309CD1F0-5D37-407E-9750-7044C2DB36A1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9B262010-9AD8-48EA-9011-DF2171F718A7}" type="parTrans" cxnId="{465E2F53-6574-41C8-988A-0F26EC866555}">
      <dgm:prSet/>
      <dgm:spPr/>
      <dgm:t>
        <a:bodyPr/>
        <a:lstStyle/>
        <a:p>
          <a:endParaRPr lang="en-US"/>
        </a:p>
      </dgm:t>
    </dgm:pt>
    <dgm:pt modelId="{88923FB7-7A90-4DD8-B947-195BDC2624A4}" type="sibTrans" cxnId="{465E2F53-6574-41C8-988A-0F26EC866555}">
      <dgm:prSet/>
      <dgm:spPr/>
      <dgm:t>
        <a:bodyPr/>
        <a:lstStyle/>
        <a:p>
          <a:endParaRPr lang="en-US"/>
        </a:p>
      </dgm:t>
    </dgm:pt>
    <dgm:pt modelId="{DC1D394D-8749-4EAC-99F1-DE8CB0EEB58B}">
      <dgm:prSet phldrT="[Text]"/>
      <dgm:spPr/>
      <dgm:t>
        <a:bodyPr/>
        <a:lstStyle/>
        <a:p>
          <a:r>
            <a:rPr lang="en-US" dirty="0" smtClean="0"/>
            <a:t>Quiz</a:t>
          </a:r>
        </a:p>
        <a:p>
          <a:r>
            <a:rPr lang="en-US" dirty="0" smtClean="0"/>
            <a:t>15</a:t>
          </a:r>
          <a:endParaRPr lang="en-US" dirty="0"/>
        </a:p>
      </dgm:t>
    </dgm:pt>
    <dgm:pt modelId="{E80F7A53-CD34-45EB-B1BE-85570183DA63}" type="parTrans" cxnId="{4ABD403E-CA0F-4F40-A189-B9C07965012B}">
      <dgm:prSet/>
      <dgm:spPr/>
      <dgm:t>
        <a:bodyPr/>
        <a:lstStyle/>
        <a:p>
          <a:endParaRPr lang="en-US"/>
        </a:p>
      </dgm:t>
    </dgm:pt>
    <dgm:pt modelId="{4EA2E9CB-1E26-4F2C-ADE3-1706BCBD99D8}" type="sibTrans" cxnId="{4ABD403E-CA0F-4F40-A189-B9C07965012B}">
      <dgm:prSet/>
      <dgm:spPr/>
      <dgm:t>
        <a:bodyPr/>
        <a:lstStyle/>
        <a:p>
          <a:endParaRPr lang="en-US"/>
        </a:p>
      </dgm:t>
    </dgm:pt>
    <dgm:pt modelId="{4FA78C2D-8871-40D3-A5D1-E1F8B336713C}">
      <dgm:prSet phldrT="[Text]"/>
      <dgm:spPr/>
      <dgm:t>
        <a:bodyPr/>
        <a:lstStyle/>
        <a:p>
          <a:r>
            <a:rPr lang="en-US" dirty="0" smtClean="0"/>
            <a:t>Reports</a:t>
          </a:r>
        </a:p>
        <a:p>
          <a:r>
            <a:rPr lang="en-US" dirty="0" smtClean="0"/>
            <a:t>15</a:t>
          </a:r>
          <a:endParaRPr lang="en-US" dirty="0"/>
        </a:p>
      </dgm:t>
    </dgm:pt>
    <dgm:pt modelId="{E5005B48-1672-45BE-8F95-FC7BF851AAE5}" type="parTrans" cxnId="{5480C458-7FE9-4783-A8DC-30B48E8671C2}">
      <dgm:prSet/>
      <dgm:spPr/>
      <dgm:t>
        <a:bodyPr/>
        <a:lstStyle/>
        <a:p>
          <a:endParaRPr lang="en-US"/>
        </a:p>
      </dgm:t>
    </dgm:pt>
    <dgm:pt modelId="{38C176EC-4E00-41EA-B0DA-DD17A3849947}" type="sibTrans" cxnId="{5480C458-7FE9-4783-A8DC-30B48E8671C2}">
      <dgm:prSet/>
      <dgm:spPr/>
      <dgm:t>
        <a:bodyPr/>
        <a:lstStyle/>
        <a:p>
          <a:endParaRPr lang="en-US"/>
        </a:p>
      </dgm:t>
    </dgm:pt>
    <dgm:pt modelId="{361324CF-FD34-47B4-9FD3-8C108599F038}">
      <dgm:prSet phldrT="[Text]"/>
      <dgm:spPr/>
      <dgm:t>
        <a:bodyPr/>
        <a:lstStyle/>
        <a:p>
          <a:r>
            <a:rPr lang="en-US" dirty="0" smtClean="0"/>
            <a:t>Final 40</a:t>
          </a:r>
          <a:endParaRPr lang="en-US" dirty="0"/>
        </a:p>
      </dgm:t>
    </dgm:pt>
    <dgm:pt modelId="{B88E0F8F-5671-45CD-9424-C32A8F6CE665}" type="parTrans" cxnId="{885DB9CC-1D77-46FD-9D46-B7E959D6CBB6}">
      <dgm:prSet/>
      <dgm:spPr/>
      <dgm:t>
        <a:bodyPr/>
        <a:lstStyle/>
        <a:p>
          <a:endParaRPr lang="en-US"/>
        </a:p>
      </dgm:t>
    </dgm:pt>
    <dgm:pt modelId="{17518657-9F8F-4B88-8FD4-6E4EFAD49E61}" type="sibTrans" cxnId="{885DB9CC-1D77-46FD-9D46-B7E959D6CBB6}">
      <dgm:prSet/>
      <dgm:spPr/>
      <dgm:t>
        <a:bodyPr/>
        <a:lstStyle/>
        <a:p>
          <a:endParaRPr lang="en-US"/>
        </a:p>
      </dgm:t>
    </dgm:pt>
    <dgm:pt modelId="{634E5E03-F778-4559-9A5B-C371DA5376CA}">
      <dgm:prSet/>
      <dgm:spPr/>
      <dgm:t>
        <a:bodyPr/>
        <a:lstStyle/>
        <a:p>
          <a:r>
            <a:rPr lang="en-US" dirty="0" smtClean="0"/>
            <a:t>Med</a:t>
          </a:r>
        </a:p>
        <a:p>
          <a:r>
            <a:rPr lang="en-US" dirty="0" smtClean="0"/>
            <a:t>20</a:t>
          </a:r>
          <a:endParaRPr lang="en-US" dirty="0"/>
        </a:p>
      </dgm:t>
    </dgm:pt>
    <dgm:pt modelId="{85A715AC-959E-4D47-A28E-66A17B2AD6B6}" type="parTrans" cxnId="{E9BC7AA0-A9B4-45FD-A95B-D04D147E6EA3}">
      <dgm:prSet/>
      <dgm:spPr/>
      <dgm:t>
        <a:bodyPr/>
        <a:lstStyle/>
        <a:p>
          <a:endParaRPr lang="en-US"/>
        </a:p>
      </dgm:t>
    </dgm:pt>
    <dgm:pt modelId="{387FBE99-E5FF-496E-BB82-FDA9BBD78E2C}" type="sibTrans" cxnId="{E9BC7AA0-A9B4-45FD-A95B-D04D147E6EA3}">
      <dgm:prSet/>
      <dgm:spPr/>
      <dgm:t>
        <a:bodyPr/>
        <a:lstStyle/>
        <a:p>
          <a:endParaRPr lang="en-US"/>
        </a:p>
      </dgm:t>
    </dgm:pt>
    <dgm:pt modelId="{A3A68281-BF4F-439A-962E-C3DB102A329A}">
      <dgm:prSet/>
      <dgm:spPr/>
      <dgm:t>
        <a:bodyPr/>
        <a:lstStyle/>
        <a:p>
          <a:r>
            <a:rPr lang="en-US" dirty="0" smtClean="0"/>
            <a:t>Performance </a:t>
          </a:r>
        </a:p>
        <a:p>
          <a:r>
            <a:rPr lang="en-US" dirty="0" smtClean="0"/>
            <a:t>5</a:t>
          </a:r>
          <a:endParaRPr lang="en-US" dirty="0"/>
        </a:p>
      </dgm:t>
    </dgm:pt>
    <dgm:pt modelId="{7B474406-82A2-46CD-A92D-59AD105293A2}" type="parTrans" cxnId="{7F1A2B01-FAB9-4333-9D7C-9F925FFCB2F2}">
      <dgm:prSet/>
      <dgm:spPr/>
      <dgm:t>
        <a:bodyPr/>
        <a:lstStyle/>
        <a:p>
          <a:endParaRPr lang="en-US"/>
        </a:p>
      </dgm:t>
    </dgm:pt>
    <dgm:pt modelId="{181D7461-1831-4521-B8E8-8FF4435E2386}" type="sibTrans" cxnId="{7F1A2B01-FAB9-4333-9D7C-9F925FFCB2F2}">
      <dgm:prSet/>
      <dgm:spPr/>
      <dgm:t>
        <a:bodyPr/>
        <a:lstStyle/>
        <a:p>
          <a:endParaRPr lang="en-US"/>
        </a:p>
      </dgm:t>
    </dgm:pt>
    <dgm:pt modelId="{5F7D902F-1757-44A0-9E5B-7D2502557A28}">
      <dgm:prSet/>
      <dgm:spPr/>
      <dgm:t>
        <a:bodyPr/>
        <a:lstStyle/>
        <a:p>
          <a:r>
            <a:rPr lang="en-US" dirty="0" smtClean="0"/>
            <a:t>Homework</a:t>
          </a:r>
        </a:p>
        <a:p>
          <a:r>
            <a:rPr lang="en-US" dirty="0" smtClean="0"/>
            <a:t>5</a:t>
          </a:r>
          <a:endParaRPr lang="en-US" dirty="0"/>
        </a:p>
      </dgm:t>
    </dgm:pt>
    <dgm:pt modelId="{357DD007-EC54-430B-90E0-CFC1ACB7BE02}" type="parTrans" cxnId="{C4AAB699-A6DA-4C80-847B-E52CFFFB1504}">
      <dgm:prSet/>
      <dgm:spPr/>
      <dgm:t>
        <a:bodyPr/>
        <a:lstStyle/>
        <a:p>
          <a:endParaRPr lang="en-US"/>
        </a:p>
      </dgm:t>
    </dgm:pt>
    <dgm:pt modelId="{97BF9166-3433-4A1F-8F14-0229BB4E22CE}" type="sibTrans" cxnId="{C4AAB699-A6DA-4C80-847B-E52CFFFB1504}">
      <dgm:prSet/>
      <dgm:spPr/>
      <dgm:t>
        <a:bodyPr/>
        <a:lstStyle/>
        <a:p>
          <a:endParaRPr lang="en-US"/>
        </a:p>
      </dgm:t>
    </dgm:pt>
    <dgm:pt modelId="{1A854C30-0448-486E-A3C9-6DA4F9C29B38}" type="pres">
      <dgm:prSet presAssocID="{229FF5D4-E75A-49FF-90D7-93E1C1A4C2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5B3CB4-A1EE-480D-BBF9-4A1306411252}" type="pres">
      <dgm:prSet presAssocID="{4BD1976E-C8EC-4F10-8B8E-E78025EB6B2B}" presName="hierRoot1" presStyleCnt="0"/>
      <dgm:spPr/>
    </dgm:pt>
    <dgm:pt modelId="{786C027B-903D-417B-8CFD-B92418A8A730}" type="pres">
      <dgm:prSet presAssocID="{4BD1976E-C8EC-4F10-8B8E-E78025EB6B2B}" presName="composite" presStyleCnt="0"/>
      <dgm:spPr/>
    </dgm:pt>
    <dgm:pt modelId="{8A539ACC-531C-4308-8769-28EF68098331}" type="pres">
      <dgm:prSet presAssocID="{4BD1976E-C8EC-4F10-8B8E-E78025EB6B2B}" presName="background" presStyleLbl="node0" presStyleIdx="0" presStyleCnt="1"/>
      <dgm:spPr/>
    </dgm:pt>
    <dgm:pt modelId="{5D170103-92CD-42DD-ACCD-EB4AD9A8878E}" type="pres">
      <dgm:prSet presAssocID="{4BD1976E-C8EC-4F10-8B8E-E78025EB6B2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67B91-085B-4D32-9189-28AD406ADEEC}" type="pres">
      <dgm:prSet presAssocID="{4BD1976E-C8EC-4F10-8B8E-E78025EB6B2B}" presName="hierChild2" presStyleCnt="0"/>
      <dgm:spPr/>
    </dgm:pt>
    <dgm:pt modelId="{4A97FA42-B4AE-4FD4-B993-5D30726F8C68}" type="pres">
      <dgm:prSet presAssocID="{9B262010-9AD8-48EA-9011-DF2171F718A7}" presName="Name10" presStyleLbl="parChTrans1D2" presStyleIdx="0" presStyleCnt="2"/>
      <dgm:spPr/>
    </dgm:pt>
    <dgm:pt modelId="{ECBF9271-0A12-48E2-AA79-C87765CCF12E}" type="pres">
      <dgm:prSet presAssocID="{309CD1F0-5D37-407E-9750-7044C2DB36A1}" presName="hierRoot2" presStyleCnt="0"/>
      <dgm:spPr/>
    </dgm:pt>
    <dgm:pt modelId="{3122F769-C337-45AC-BF5A-DE4BCF708C1C}" type="pres">
      <dgm:prSet presAssocID="{309CD1F0-5D37-407E-9750-7044C2DB36A1}" presName="composite2" presStyleCnt="0"/>
      <dgm:spPr/>
    </dgm:pt>
    <dgm:pt modelId="{B3D0BD02-55D8-43FF-A283-5ED8C240CFB1}" type="pres">
      <dgm:prSet presAssocID="{309CD1F0-5D37-407E-9750-7044C2DB36A1}" presName="background2" presStyleLbl="node2" presStyleIdx="0" presStyleCnt="2"/>
      <dgm:spPr>
        <a:solidFill>
          <a:schemeClr val="accent5">
            <a:lumMod val="75000"/>
          </a:schemeClr>
        </a:solidFill>
      </dgm:spPr>
    </dgm:pt>
    <dgm:pt modelId="{E6892541-4F71-4384-BFED-729A02ADB602}" type="pres">
      <dgm:prSet presAssocID="{309CD1F0-5D37-407E-9750-7044C2DB36A1}" presName="text2" presStyleLbl="fgAcc2" presStyleIdx="0" presStyleCnt="2">
        <dgm:presLayoutVars>
          <dgm:chPref val="3"/>
        </dgm:presLayoutVars>
      </dgm:prSet>
      <dgm:spPr/>
    </dgm:pt>
    <dgm:pt modelId="{03CA224A-E758-44BF-ACA8-F49ADA33F116}" type="pres">
      <dgm:prSet presAssocID="{309CD1F0-5D37-407E-9750-7044C2DB36A1}" presName="hierChild3" presStyleCnt="0"/>
      <dgm:spPr/>
    </dgm:pt>
    <dgm:pt modelId="{54E46F3F-D51B-4912-8C82-64BE0E68A321}" type="pres">
      <dgm:prSet presAssocID="{E80F7A53-CD34-45EB-B1BE-85570183DA63}" presName="Name17" presStyleLbl="parChTrans1D3" presStyleIdx="0" presStyleCnt="5"/>
      <dgm:spPr/>
    </dgm:pt>
    <dgm:pt modelId="{5EABFD2E-463B-4F32-B00D-9D8187FBE0AD}" type="pres">
      <dgm:prSet presAssocID="{DC1D394D-8749-4EAC-99F1-DE8CB0EEB58B}" presName="hierRoot3" presStyleCnt="0"/>
      <dgm:spPr/>
    </dgm:pt>
    <dgm:pt modelId="{BB42E2CC-2B2D-443F-9D45-478EF1DC93BF}" type="pres">
      <dgm:prSet presAssocID="{DC1D394D-8749-4EAC-99F1-DE8CB0EEB58B}" presName="composite3" presStyleCnt="0"/>
      <dgm:spPr/>
    </dgm:pt>
    <dgm:pt modelId="{4D39056F-5F7D-49DB-834B-A3646E9E2057}" type="pres">
      <dgm:prSet presAssocID="{DC1D394D-8749-4EAC-99F1-DE8CB0EEB58B}" presName="background3" presStyleLbl="node3" presStyleIdx="0" presStyleCnt="5"/>
      <dgm:spPr>
        <a:solidFill>
          <a:schemeClr val="accent5">
            <a:lumMod val="75000"/>
          </a:schemeClr>
        </a:solidFill>
      </dgm:spPr>
    </dgm:pt>
    <dgm:pt modelId="{FF7F926E-98EB-44DC-A169-7498AEA5DDC7}" type="pres">
      <dgm:prSet presAssocID="{DC1D394D-8749-4EAC-99F1-DE8CB0EEB58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86AEB-F572-4BDD-AB90-14F76458072D}" type="pres">
      <dgm:prSet presAssocID="{DC1D394D-8749-4EAC-99F1-DE8CB0EEB58B}" presName="hierChild4" presStyleCnt="0"/>
      <dgm:spPr/>
    </dgm:pt>
    <dgm:pt modelId="{AFD76F20-03FA-4829-931A-4F4D083C7C72}" type="pres">
      <dgm:prSet presAssocID="{E5005B48-1672-45BE-8F95-FC7BF851AAE5}" presName="Name17" presStyleLbl="parChTrans1D3" presStyleIdx="1" presStyleCnt="5"/>
      <dgm:spPr/>
    </dgm:pt>
    <dgm:pt modelId="{85EA04FE-23DE-4FBB-806C-15E09AF5EA35}" type="pres">
      <dgm:prSet presAssocID="{4FA78C2D-8871-40D3-A5D1-E1F8B336713C}" presName="hierRoot3" presStyleCnt="0"/>
      <dgm:spPr/>
    </dgm:pt>
    <dgm:pt modelId="{2C833E5D-79F7-43CA-9434-9D1C61F1162A}" type="pres">
      <dgm:prSet presAssocID="{4FA78C2D-8871-40D3-A5D1-E1F8B336713C}" presName="composite3" presStyleCnt="0"/>
      <dgm:spPr/>
    </dgm:pt>
    <dgm:pt modelId="{5D14E1B3-22E7-4F29-BE51-6C75CB592E36}" type="pres">
      <dgm:prSet presAssocID="{4FA78C2D-8871-40D3-A5D1-E1F8B336713C}" presName="background3" presStyleLbl="node3" presStyleIdx="1" presStyleCnt="5"/>
      <dgm:spPr>
        <a:solidFill>
          <a:schemeClr val="accent5">
            <a:lumMod val="75000"/>
          </a:schemeClr>
        </a:solidFill>
      </dgm:spPr>
    </dgm:pt>
    <dgm:pt modelId="{1BD7B940-7F12-4C14-BE2A-D08B50406BE1}" type="pres">
      <dgm:prSet presAssocID="{4FA78C2D-8871-40D3-A5D1-E1F8B336713C}" presName="text3" presStyleLbl="fgAcc3" presStyleIdx="1" presStyleCnt="5">
        <dgm:presLayoutVars>
          <dgm:chPref val="3"/>
        </dgm:presLayoutVars>
      </dgm:prSet>
      <dgm:spPr/>
    </dgm:pt>
    <dgm:pt modelId="{B5D66F39-D45F-4FFA-A925-CA027B48FA3A}" type="pres">
      <dgm:prSet presAssocID="{4FA78C2D-8871-40D3-A5D1-E1F8B336713C}" presName="hierChild4" presStyleCnt="0"/>
      <dgm:spPr/>
    </dgm:pt>
    <dgm:pt modelId="{7284F4AA-BC93-416E-A87A-7660AF8ED1DA}" type="pres">
      <dgm:prSet presAssocID="{85A715AC-959E-4D47-A28E-66A17B2AD6B6}" presName="Name17" presStyleLbl="parChTrans1D3" presStyleIdx="2" presStyleCnt="5"/>
      <dgm:spPr/>
    </dgm:pt>
    <dgm:pt modelId="{CFB0B5B7-D4B9-4127-ABB0-1CFD06D6002B}" type="pres">
      <dgm:prSet presAssocID="{634E5E03-F778-4559-9A5B-C371DA5376CA}" presName="hierRoot3" presStyleCnt="0"/>
      <dgm:spPr/>
    </dgm:pt>
    <dgm:pt modelId="{B470D98F-7A77-403E-BC49-5BDE2E372BBA}" type="pres">
      <dgm:prSet presAssocID="{634E5E03-F778-4559-9A5B-C371DA5376CA}" presName="composite3" presStyleCnt="0"/>
      <dgm:spPr/>
    </dgm:pt>
    <dgm:pt modelId="{29E80107-A526-4B9F-92A7-51A51BDE434D}" type="pres">
      <dgm:prSet presAssocID="{634E5E03-F778-4559-9A5B-C371DA5376CA}" presName="background3" presStyleLbl="node3" presStyleIdx="2" presStyleCnt="5"/>
      <dgm:spPr>
        <a:solidFill>
          <a:schemeClr val="accent5">
            <a:lumMod val="75000"/>
          </a:schemeClr>
        </a:solidFill>
      </dgm:spPr>
    </dgm:pt>
    <dgm:pt modelId="{4F571B37-21AA-4FCA-8500-7AB27D323ADE}" type="pres">
      <dgm:prSet presAssocID="{634E5E03-F778-4559-9A5B-C371DA5376CA}" presName="text3" presStyleLbl="fgAcc3" presStyleIdx="2" presStyleCnt="5">
        <dgm:presLayoutVars>
          <dgm:chPref val="3"/>
        </dgm:presLayoutVars>
      </dgm:prSet>
      <dgm:spPr/>
    </dgm:pt>
    <dgm:pt modelId="{9D70FA24-E1AE-4407-AED1-C378B7947A5D}" type="pres">
      <dgm:prSet presAssocID="{634E5E03-F778-4559-9A5B-C371DA5376CA}" presName="hierChild4" presStyleCnt="0"/>
      <dgm:spPr/>
    </dgm:pt>
    <dgm:pt modelId="{C0474BE6-1F3C-46F8-81C1-BB4D198285DF}" type="pres">
      <dgm:prSet presAssocID="{7B474406-82A2-46CD-A92D-59AD105293A2}" presName="Name17" presStyleLbl="parChTrans1D3" presStyleIdx="3" presStyleCnt="5"/>
      <dgm:spPr/>
    </dgm:pt>
    <dgm:pt modelId="{FFB982C8-CC26-4A11-91DB-A08BABB07DE5}" type="pres">
      <dgm:prSet presAssocID="{A3A68281-BF4F-439A-962E-C3DB102A329A}" presName="hierRoot3" presStyleCnt="0"/>
      <dgm:spPr/>
    </dgm:pt>
    <dgm:pt modelId="{2A882420-BAA5-46BB-A16D-EE4EFE47C70A}" type="pres">
      <dgm:prSet presAssocID="{A3A68281-BF4F-439A-962E-C3DB102A329A}" presName="composite3" presStyleCnt="0"/>
      <dgm:spPr/>
    </dgm:pt>
    <dgm:pt modelId="{71A7E454-0A52-494D-9832-B1B94225B305}" type="pres">
      <dgm:prSet presAssocID="{A3A68281-BF4F-439A-962E-C3DB102A329A}" presName="background3" presStyleLbl="node3" presStyleIdx="3" presStyleCnt="5"/>
      <dgm:spPr>
        <a:solidFill>
          <a:schemeClr val="accent5">
            <a:lumMod val="75000"/>
          </a:schemeClr>
        </a:solidFill>
      </dgm:spPr>
    </dgm:pt>
    <dgm:pt modelId="{C731612F-D4BA-4E14-A81A-8470A1BC5E08}" type="pres">
      <dgm:prSet presAssocID="{A3A68281-BF4F-439A-962E-C3DB102A329A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C446C-67AB-420F-8F4B-84B1E37E3ED8}" type="pres">
      <dgm:prSet presAssocID="{A3A68281-BF4F-439A-962E-C3DB102A329A}" presName="hierChild4" presStyleCnt="0"/>
      <dgm:spPr/>
    </dgm:pt>
    <dgm:pt modelId="{8617FBEA-AA83-425A-99D4-6998A9EBDED1}" type="pres">
      <dgm:prSet presAssocID="{357DD007-EC54-430B-90E0-CFC1ACB7BE02}" presName="Name17" presStyleLbl="parChTrans1D3" presStyleIdx="4" presStyleCnt="5"/>
      <dgm:spPr/>
    </dgm:pt>
    <dgm:pt modelId="{2A3AC1FD-9068-4767-BAFF-86C1C0C83891}" type="pres">
      <dgm:prSet presAssocID="{5F7D902F-1757-44A0-9E5B-7D2502557A28}" presName="hierRoot3" presStyleCnt="0"/>
      <dgm:spPr/>
    </dgm:pt>
    <dgm:pt modelId="{5A4B6E51-78D7-4D34-A4F2-9F1512EA9925}" type="pres">
      <dgm:prSet presAssocID="{5F7D902F-1757-44A0-9E5B-7D2502557A28}" presName="composite3" presStyleCnt="0"/>
      <dgm:spPr/>
    </dgm:pt>
    <dgm:pt modelId="{8E8C09C9-5F90-4435-9B50-BE5499DD3C60}" type="pres">
      <dgm:prSet presAssocID="{5F7D902F-1757-44A0-9E5B-7D2502557A28}" presName="background3" presStyleLbl="node3" presStyleIdx="4" presStyleCnt="5"/>
      <dgm:spPr>
        <a:solidFill>
          <a:schemeClr val="accent5">
            <a:lumMod val="75000"/>
          </a:schemeClr>
        </a:solidFill>
      </dgm:spPr>
    </dgm:pt>
    <dgm:pt modelId="{94E38F89-DF2C-4BEB-B35B-B13C3F033560}" type="pres">
      <dgm:prSet presAssocID="{5F7D902F-1757-44A0-9E5B-7D2502557A28}" presName="text3" presStyleLbl="fgAcc3" presStyleIdx="4" presStyleCnt="5">
        <dgm:presLayoutVars>
          <dgm:chPref val="3"/>
        </dgm:presLayoutVars>
      </dgm:prSet>
      <dgm:spPr/>
    </dgm:pt>
    <dgm:pt modelId="{19976EA6-9BCF-4625-94C0-D86021F4C3ED}" type="pres">
      <dgm:prSet presAssocID="{5F7D902F-1757-44A0-9E5B-7D2502557A28}" presName="hierChild4" presStyleCnt="0"/>
      <dgm:spPr/>
    </dgm:pt>
    <dgm:pt modelId="{E5B88B7A-EB4F-4C9E-A0D5-E4D0A40FC588}" type="pres">
      <dgm:prSet presAssocID="{B88E0F8F-5671-45CD-9424-C32A8F6CE665}" presName="Name10" presStyleLbl="parChTrans1D2" presStyleIdx="1" presStyleCnt="2"/>
      <dgm:spPr/>
    </dgm:pt>
    <dgm:pt modelId="{F75C3184-3861-4A32-B4C5-2731F238D21C}" type="pres">
      <dgm:prSet presAssocID="{361324CF-FD34-47B4-9FD3-8C108599F038}" presName="hierRoot2" presStyleCnt="0"/>
      <dgm:spPr/>
    </dgm:pt>
    <dgm:pt modelId="{C94816C2-44CD-4FE1-A5D3-42B1AA131E54}" type="pres">
      <dgm:prSet presAssocID="{361324CF-FD34-47B4-9FD3-8C108599F038}" presName="composite2" presStyleCnt="0"/>
      <dgm:spPr/>
    </dgm:pt>
    <dgm:pt modelId="{171F1E8B-CEA8-400E-B669-360209ED1AD0}" type="pres">
      <dgm:prSet presAssocID="{361324CF-FD34-47B4-9FD3-8C108599F038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</dgm:pt>
    <dgm:pt modelId="{D6CE9412-D3FF-436E-B150-8220F278D38E}" type="pres">
      <dgm:prSet presAssocID="{361324CF-FD34-47B4-9FD3-8C108599F0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7A29F2-FC04-4B5D-BDCD-DECA25229D44}" type="pres">
      <dgm:prSet presAssocID="{361324CF-FD34-47B4-9FD3-8C108599F038}" presName="hierChild3" presStyleCnt="0"/>
      <dgm:spPr/>
    </dgm:pt>
  </dgm:ptLst>
  <dgm:cxnLst>
    <dgm:cxn modelId="{AAFAFD42-4CF3-4D5D-9869-E41900146B1E}" type="presOf" srcId="{634E5E03-F778-4559-9A5B-C371DA5376CA}" destId="{4F571B37-21AA-4FCA-8500-7AB27D323ADE}" srcOrd="0" destOrd="0" presId="urn:microsoft.com/office/officeart/2005/8/layout/hierarchy1"/>
    <dgm:cxn modelId="{9993199B-32A0-4FD3-9459-E4911292E1D1}" type="presOf" srcId="{85A715AC-959E-4D47-A28E-66A17B2AD6B6}" destId="{7284F4AA-BC93-416E-A87A-7660AF8ED1DA}" srcOrd="0" destOrd="0" presId="urn:microsoft.com/office/officeart/2005/8/layout/hierarchy1"/>
    <dgm:cxn modelId="{24AF44EC-8929-49D9-A362-D472280A23A1}" type="presOf" srcId="{E5005B48-1672-45BE-8F95-FC7BF851AAE5}" destId="{AFD76F20-03FA-4829-931A-4F4D083C7C72}" srcOrd="0" destOrd="0" presId="urn:microsoft.com/office/officeart/2005/8/layout/hierarchy1"/>
    <dgm:cxn modelId="{4ABD403E-CA0F-4F40-A189-B9C07965012B}" srcId="{309CD1F0-5D37-407E-9750-7044C2DB36A1}" destId="{DC1D394D-8749-4EAC-99F1-DE8CB0EEB58B}" srcOrd="0" destOrd="0" parTransId="{E80F7A53-CD34-45EB-B1BE-85570183DA63}" sibTransId="{4EA2E9CB-1E26-4F2C-ADE3-1706BCBD99D8}"/>
    <dgm:cxn modelId="{D5170D76-02A7-47DD-A8A9-667686DE9B5A}" type="presOf" srcId="{309CD1F0-5D37-407E-9750-7044C2DB36A1}" destId="{E6892541-4F71-4384-BFED-729A02ADB602}" srcOrd="0" destOrd="0" presId="urn:microsoft.com/office/officeart/2005/8/layout/hierarchy1"/>
    <dgm:cxn modelId="{885DB9CC-1D77-46FD-9D46-B7E959D6CBB6}" srcId="{4BD1976E-C8EC-4F10-8B8E-E78025EB6B2B}" destId="{361324CF-FD34-47B4-9FD3-8C108599F038}" srcOrd="1" destOrd="0" parTransId="{B88E0F8F-5671-45CD-9424-C32A8F6CE665}" sibTransId="{17518657-9F8F-4B88-8FD4-6E4EFAD49E61}"/>
    <dgm:cxn modelId="{31ABD617-2520-433A-8BBA-C79FAE98B0BD}" type="presOf" srcId="{4FA78C2D-8871-40D3-A5D1-E1F8B336713C}" destId="{1BD7B940-7F12-4C14-BE2A-D08B50406BE1}" srcOrd="0" destOrd="0" presId="urn:microsoft.com/office/officeart/2005/8/layout/hierarchy1"/>
    <dgm:cxn modelId="{6BDFFC3A-EE90-46D1-B035-B4D098F94EF0}" type="presOf" srcId="{A3A68281-BF4F-439A-962E-C3DB102A329A}" destId="{C731612F-D4BA-4E14-A81A-8470A1BC5E08}" srcOrd="0" destOrd="0" presId="urn:microsoft.com/office/officeart/2005/8/layout/hierarchy1"/>
    <dgm:cxn modelId="{5480C458-7FE9-4783-A8DC-30B48E8671C2}" srcId="{309CD1F0-5D37-407E-9750-7044C2DB36A1}" destId="{4FA78C2D-8871-40D3-A5D1-E1F8B336713C}" srcOrd="1" destOrd="0" parTransId="{E5005B48-1672-45BE-8F95-FC7BF851AAE5}" sibTransId="{38C176EC-4E00-41EA-B0DA-DD17A3849947}"/>
    <dgm:cxn modelId="{C4AAB699-A6DA-4C80-847B-E52CFFFB1504}" srcId="{309CD1F0-5D37-407E-9750-7044C2DB36A1}" destId="{5F7D902F-1757-44A0-9E5B-7D2502557A28}" srcOrd="4" destOrd="0" parTransId="{357DD007-EC54-430B-90E0-CFC1ACB7BE02}" sibTransId="{97BF9166-3433-4A1F-8F14-0229BB4E22CE}"/>
    <dgm:cxn modelId="{E9BC7AA0-A9B4-45FD-A95B-D04D147E6EA3}" srcId="{309CD1F0-5D37-407E-9750-7044C2DB36A1}" destId="{634E5E03-F778-4559-9A5B-C371DA5376CA}" srcOrd="2" destOrd="0" parTransId="{85A715AC-959E-4D47-A28E-66A17B2AD6B6}" sibTransId="{387FBE99-E5FF-496E-BB82-FDA9BBD78E2C}"/>
    <dgm:cxn modelId="{C020C88A-D6AF-4B9A-9F71-A8D09BFD39AC}" type="presOf" srcId="{229FF5D4-E75A-49FF-90D7-93E1C1A4C2CA}" destId="{1A854C30-0448-486E-A3C9-6DA4F9C29B38}" srcOrd="0" destOrd="0" presId="urn:microsoft.com/office/officeart/2005/8/layout/hierarchy1"/>
    <dgm:cxn modelId="{10FCD6A6-0845-49A0-A23F-578A8BF145DA}" type="presOf" srcId="{B88E0F8F-5671-45CD-9424-C32A8F6CE665}" destId="{E5B88B7A-EB4F-4C9E-A0D5-E4D0A40FC588}" srcOrd="0" destOrd="0" presId="urn:microsoft.com/office/officeart/2005/8/layout/hierarchy1"/>
    <dgm:cxn modelId="{885534A8-8212-4A1F-BBE1-18A5DA0A51DB}" type="presOf" srcId="{E80F7A53-CD34-45EB-B1BE-85570183DA63}" destId="{54E46F3F-D51B-4912-8C82-64BE0E68A321}" srcOrd="0" destOrd="0" presId="urn:microsoft.com/office/officeart/2005/8/layout/hierarchy1"/>
    <dgm:cxn modelId="{94709278-1E96-4CB7-908B-E3CE0DF996C3}" type="presOf" srcId="{4BD1976E-C8EC-4F10-8B8E-E78025EB6B2B}" destId="{5D170103-92CD-42DD-ACCD-EB4AD9A8878E}" srcOrd="0" destOrd="0" presId="urn:microsoft.com/office/officeart/2005/8/layout/hierarchy1"/>
    <dgm:cxn modelId="{E4E575B1-7E3D-41D8-BACF-38F784B6B6A8}" type="presOf" srcId="{DC1D394D-8749-4EAC-99F1-DE8CB0EEB58B}" destId="{FF7F926E-98EB-44DC-A169-7498AEA5DDC7}" srcOrd="0" destOrd="0" presId="urn:microsoft.com/office/officeart/2005/8/layout/hierarchy1"/>
    <dgm:cxn modelId="{9D1C7EC9-4997-48F5-83E9-4E3434E7F4F2}" type="presOf" srcId="{5F7D902F-1757-44A0-9E5B-7D2502557A28}" destId="{94E38F89-DF2C-4BEB-B35B-B13C3F033560}" srcOrd="0" destOrd="0" presId="urn:microsoft.com/office/officeart/2005/8/layout/hierarchy1"/>
    <dgm:cxn modelId="{B36E60E6-FFB6-4804-B920-F39802D16851}" srcId="{229FF5D4-E75A-49FF-90D7-93E1C1A4C2CA}" destId="{4BD1976E-C8EC-4F10-8B8E-E78025EB6B2B}" srcOrd="0" destOrd="0" parTransId="{5127F178-3FDD-4ED8-824B-A21BCA026BA8}" sibTransId="{46026585-B607-4455-AB5E-235B98EA2FFB}"/>
    <dgm:cxn modelId="{2E4E4443-1FCA-4E0F-B1D4-11AE0905B620}" type="presOf" srcId="{7B474406-82A2-46CD-A92D-59AD105293A2}" destId="{C0474BE6-1F3C-46F8-81C1-BB4D198285DF}" srcOrd="0" destOrd="0" presId="urn:microsoft.com/office/officeart/2005/8/layout/hierarchy1"/>
    <dgm:cxn modelId="{465E2F53-6574-41C8-988A-0F26EC866555}" srcId="{4BD1976E-C8EC-4F10-8B8E-E78025EB6B2B}" destId="{309CD1F0-5D37-407E-9750-7044C2DB36A1}" srcOrd="0" destOrd="0" parTransId="{9B262010-9AD8-48EA-9011-DF2171F718A7}" sibTransId="{88923FB7-7A90-4DD8-B947-195BDC2624A4}"/>
    <dgm:cxn modelId="{2E56E8D8-42F4-414C-A38B-BEC91C9688B0}" type="presOf" srcId="{361324CF-FD34-47B4-9FD3-8C108599F038}" destId="{D6CE9412-D3FF-436E-B150-8220F278D38E}" srcOrd="0" destOrd="0" presId="urn:microsoft.com/office/officeart/2005/8/layout/hierarchy1"/>
    <dgm:cxn modelId="{7F1A2B01-FAB9-4333-9D7C-9F925FFCB2F2}" srcId="{309CD1F0-5D37-407E-9750-7044C2DB36A1}" destId="{A3A68281-BF4F-439A-962E-C3DB102A329A}" srcOrd="3" destOrd="0" parTransId="{7B474406-82A2-46CD-A92D-59AD105293A2}" sibTransId="{181D7461-1831-4521-B8E8-8FF4435E2386}"/>
    <dgm:cxn modelId="{868F3BF2-A58C-4177-B27D-2D97FAEFE93B}" type="presOf" srcId="{9B262010-9AD8-48EA-9011-DF2171F718A7}" destId="{4A97FA42-B4AE-4FD4-B993-5D30726F8C68}" srcOrd="0" destOrd="0" presId="urn:microsoft.com/office/officeart/2005/8/layout/hierarchy1"/>
    <dgm:cxn modelId="{00B2E498-4ACF-4D15-A5AA-DBD85EE29E14}" type="presOf" srcId="{357DD007-EC54-430B-90E0-CFC1ACB7BE02}" destId="{8617FBEA-AA83-425A-99D4-6998A9EBDED1}" srcOrd="0" destOrd="0" presId="urn:microsoft.com/office/officeart/2005/8/layout/hierarchy1"/>
    <dgm:cxn modelId="{12C06D39-345A-428A-8720-89107BD4C4D6}" type="presParOf" srcId="{1A854C30-0448-486E-A3C9-6DA4F9C29B38}" destId="{255B3CB4-A1EE-480D-BBF9-4A1306411252}" srcOrd="0" destOrd="0" presId="urn:microsoft.com/office/officeart/2005/8/layout/hierarchy1"/>
    <dgm:cxn modelId="{7263AB59-4F03-4563-AF60-06DB2322C7F6}" type="presParOf" srcId="{255B3CB4-A1EE-480D-BBF9-4A1306411252}" destId="{786C027B-903D-417B-8CFD-B92418A8A730}" srcOrd="0" destOrd="0" presId="urn:microsoft.com/office/officeart/2005/8/layout/hierarchy1"/>
    <dgm:cxn modelId="{B375C0F0-ADEB-4513-A6CE-CB4F1F27C71E}" type="presParOf" srcId="{786C027B-903D-417B-8CFD-B92418A8A730}" destId="{8A539ACC-531C-4308-8769-28EF68098331}" srcOrd="0" destOrd="0" presId="urn:microsoft.com/office/officeart/2005/8/layout/hierarchy1"/>
    <dgm:cxn modelId="{F1A60519-C0EE-4074-85E0-84BA743E0F44}" type="presParOf" srcId="{786C027B-903D-417B-8CFD-B92418A8A730}" destId="{5D170103-92CD-42DD-ACCD-EB4AD9A8878E}" srcOrd="1" destOrd="0" presId="urn:microsoft.com/office/officeart/2005/8/layout/hierarchy1"/>
    <dgm:cxn modelId="{4A06AF20-5FE7-45F2-BD54-55C0F98C1789}" type="presParOf" srcId="{255B3CB4-A1EE-480D-BBF9-4A1306411252}" destId="{A0167B91-085B-4D32-9189-28AD406ADEEC}" srcOrd="1" destOrd="0" presId="urn:microsoft.com/office/officeart/2005/8/layout/hierarchy1"/>
    <dgm:cxn modelId="{920A303C-CF48-4EEC-86AE-A43D87621D0E}" type="presParOf" srcId="{A0167B91-085B-4D32-9189-28AD406ADEEC}" destId="{4A97FA42-B4AE-4FD4-B993-5D30726F8C68}" srcOrd="0" destOrd="0" presId="urn:microsoft.com/office/officeart/2005/8/layout/hierarchy1"/>
    <dgm:cxn modelId="{B6C17B86-033E-40BE-A31A-70A343F25687}" type="presParOf" srcId="{A0167B91-085B-4D32-9189-28AD406ADEEC}" destId="{ECBF9271-0A12-48E2-AA79-C87765CCF12E}" srcOrd="1" destOrd="0" presId="urn:microsoft.com/office/officeart/2005/8/layout/hierarchy1"/>
    <dgm:cxn modelId="{28655362-677A-4B43-A3CD-459272BD607C}" type="presParOf" srcId="{ECBF9271-0A12-48E2-AA79-C87765CCF12E}" destId="{3122F769-C337-45AC-BF5A-DE4BCF708C1C}" srcOrd="0" destOrd="0" presId="urn:microsoft.com/office/officeart/2005/8/layout/hierarchy1"/>
    <dgm:cxn modelId="{55B94A6B-A6BC-44D3-83C1-4391DE2260C4}" type="presParOf" srcId="{3122F769-C337-45AC-BF5A-DE4BCF708C1C}" destId="{B3D0BD02-55D8-43FF-A283-5ED8C240CFB1}" srcOrd="0" destOrd="0" presId="urn:microsoft.com/office/officeart/2005/8/layout/hierarchy1"/>
    <dgm:cxn modelId="{345AE88F-C637-4C98-8D17-ADF1267EB432}" type="presParOf" srcId="{3122F769-C337-45AC-BF5A-DE4BCF708C1C}" destId="{E6892541-4F71-4384-BFED-729A02ADB602}" srcOrd="1" destOrd="0" presId="urn:microsoft.com/office/officeart/2005/8/layout/hierarchy1"/>
    <dgm:cxn modelId="{601E8512-EDD2-45FE-A2E0-BBABDA9B0853}" type="presParOf" srcId="{ECBF9271-0A12-48E2-AA79-C87765CCF12E}" destId="{03CA224A-E758-44BF-ACA8-F49ADA33F116}" srcOrd="1" destOrd="0" presId="urn:microsoft.com/office/officeart/2005/8/layout/hierarchy1"/>
    <dgm:cxn modelId="{AAD5C6D7-F91C-4BA0-968B-F7BBD9ACC3AC}" type="presParOf" srcId="{03CA224A-E758-44BF-ACA8-F49ADA33F116}" destId="{54E46F3F-D51B-4912-8C82-64BE0E68A321}" srcOrd="0" destOrd="0" presId="urn:microsoft.com/office/officeart/2005/8/layout/hierarchy1"/>
    <dgm:cxn modelId="{99D392E7-5971-43B5-9967-868539D3D059}" type="presParOf" srcId="{03CA224A-E758-44BF-ACA8-F49ADA33F116}" destId="{5EABFD2E-463B-4F32-B00D-9D8187FBE0AD}" srcOrd="1" destOrd="0" presId="urn:microsoft.com/office/officeart/2005/8/layout/hierarchy1"/>
    <dgm:cxn modelId="{B64189C5-6816-4D84-BB02-306229C52B76}" type="presParOf" srcId="{5EABFD2E-463B-4F32-B00D-9D8187FBE0AD}" destId="{BB42E2CC-2B2D-443F-9D45-478EF1DC93BF}" srcOrd="0" destOrd="0" presId="urn:microsoft.com/office/officeart/2005/8/layout/hierarchy1"/>
    <dgm:cxn modelId="{0A1A2B26-14FC-47AC-9B48-90567CE9B8BC}" type="presParOf" srcId="{BB42E2CC-2B2D-443F-9D45-478EF1DC93BF}" destId="{4D39056F-5F7D-49DB-834B-A3646E9E2057}" srcOrd="0" destOrd="0" presId="urn:microsoft.com/office/officeart/2005/8/layout/hierarchy1"/>
    <dgm:cxn modelId="{C2D5437D-1C7A-4DED-BFF0-58D5A8CD118C}" type="presParOf" srcId="{BB42E2CC-2B2D-443F-9D45-478EF1DC93BF}" destId="{FF7F926E-98EB-44DC-A169-7498AEA5DDC7}" srcOrd="1" destOrd="0" presId="urn:microsoft.com/office/officeart/2005/8/layout/hierarchy1"/>
    <dgm:cxn modelId="{D38D7389-B526-4249-866A-81B61892E298}" type="presParOf" srcId="{5EABFD2E-463B-4F32-B00D-9D8187FBE0AD}" destId="{CCD86AEB-F572-4BDD-AB90-14F76458072D}" srcOrd="1" destOrd="0" presId="urn:microsoft.com/office/officeart/2005/8/layout/hierarchy1"/>
    <dgm:cxn modelId="{0D51CDEA-7C09-4292-8AB2-CF0060E89AE0}" type="presParOf" srcId="{03CA224A-E758-44BF-ACA8-F49ADA33F116}" destId="{AFD76F20-03FA-4829-931A-4F4D083C7C72}" srcOrd="2" destOrd="0" presId="urn:microsoft.com/office/officeart/2005/8/layout/hierarchy1"/>
    <dgm:cxn modelId="{946AD0AE-D744-4F01-A307-97836FB66A15}" type="presParOf" srcId="{03CA224A-E758-44BF-ACA8-F49ADA33F116}" destId="{85EA04FE-23DE-4FBB-806C-15E09AF5EA35}" srcOrd="3" destOrd="0" presId="urn:microsoft.com/office/officeart/2005/8/layout/hierarchy1"/>
    <dgm:cxn modelId="{CBA85485-E6F3-4387-AE71-11DB377C8D0E}" type="presParOf" srcId="{85EA04FE-23DE-4FBB-806C-15E09AF5EA35}" destId="{2C833E5D-79F7-43CA-9434-9D1C61F1162A}" srcOrd="0" destOrd="0" presId="urn:microsoft.com/office/officeart/2005/8/layout/hierarchy1"/>
    <dgm:cxn modelId="{769D696B-E5BA-4D6E-AF24-435ABC2E9669}" type="presParOf" srcId="{2C833E5D-79F7-43CA-9434-9D1C61F1162A}" destId="{5D14E1B3-22E7-4F29-BE51-6C75CB592E36}" srcOrd="0" destOrd="0" presId="urn:microsoft.com/office/officeart/2005/8/layout/hierarchy1"/>
    <dgm:cxn modelId="{26913D60-2DAF-4FF7-A7B4-F6055CD76B96}" type="presParOf" srcId="{2C833E5D-79F7-43CA-9434-9D1C61F1162A}" destId="{1BD7B940-7F12-4C14-BE2A-D08B50406BE1}" srcOrd="1" destOrd="0" presId="urn:microsoft.com/office/officeart/2005/8/layout/hierarchy1"/>
    <dgm:cxn modelId="{475D6A07-2085-415F-91E7-FB1C23883958}" type="presParOf" srcId="{85EA04FE-23DE-4FBB-806C-15E09AF5EA35}" destId="{B5D66F39-D45F-4FFA-A925-CA027B48FA3A}" srcOrd="1" destOrd="0" presId="urn:microsoft.com/office/officeart/2005/8/layout/hierarchy1"/>
    <dgm:cxn modelId="{19F5DE7F-3E8D-408B-AE31-8C64AEBDBFF1}" type="presParOf" srcId="{03CA224A-E758-44BF-ACA8-F49ADA33F116}" destId="{7284F4AA-BC93-416E-A87A-7660AF8ED1DA}" srcOrd="4" destOrd="0" presId="urn:microsoft.com/office/officeart/2005/8/layout/hierarchy1"/>
    <dgm:cxn modelId="{2FF716CE-1B59-4C7A-83A7-A0D7F3CEA947}" type="presParOf" srcId="{03CA224A-E758-44BF-ACA8-F49ADA33F116}" destId="{CFB0B5B7-D4B9-4127-ABB0-1CFD06D6002B}" srcOrd="5" destOrd="0" presId="urn:microsoft.com/office/officeart/2005/8/layout/hierarchy1"/>
    <dgm:cxn modelId="{661F276D-63C9-4ECB-BF95-67B7CA122611}" type="presParOf" srcId="{CFB0B5B7-D4B9-4127-ABB0-1CFD06D6002B}" destId="{B470D98F-7A77-403E-BC49-5BDE2E372BBA}" srcOrd="0" destOrd="0" presId="urn:microsoft.com/office/officeart/2005/8/layout/hierarchy1"/>
    <dgm:cxn modelId="{929F3D18-9407-4D4D-8667-FA2CDE19C597}" type="presParOf" srcId="{B470D98F-7A77-403E-BC49-5BDE2E372BBA}" destId="{29E80107-A526-4B9F-92A7-51A51BDE434D}" srcOrd="0" destOrd="0" presId="urn:microsoft.com/office/officeart/2005/8/layout/hierarchy1"/>
    <dgm:cxn modelId="{7EFB6C8A-55EF-4EDA-899E-3F1CC3ADEC56}" type="presParOf" srcId="{B470D98F-7A77-403E-BC49-5BDE2E372BBA}" destId="{4F571B37-21AA-4FCA-8500-7AB27D323ADE}" srcOrd="1" destOrd="0" presId="urn:microsoft.com/office/officeart/2005/8/layout/hierarchy1"/>
    <dgm:cxn modelId="{42DCA61D-A53A-4128-AE69-7783F7E9E245}" type="presParOf" srcId="{CFB0B5B7-D4B9-4127-ABB0-1CFD06D6002B}" destId="{9D70FA24-E1AE-4407-AED1-C378B7947A5D}" srcOrd="1" destOrd="0" presId="urn:microsoft.com/office/officeart/2005/8/layout/hierarchy1"/>
    <dgm:cxn modelId="{0929C7DC-2C4F-4E30-8390-CE251C19707E}" type="presParOf" srcId="{03CA224A-E758-44BF-ACA8-F49ADA33F116}" destId="{C0474BE6-1F3C-46F8-81C1-BB4D198285DF}" srcOrd="6" destOrd="0" presId="urn:microsoft.com/office/officeart/2005/8/layout/hierarchy1"/>
    <dgm:cxn modelId="{FFB6EF11-DAE9-4B4E-BFFC-F15968292279}" type="presParOf" srcId="{03CA224A-E758-44BF-ACA8-F49ADA33F116}" destId="{FFB982C8-CC26-4A11-91DB-A08BABB07DE5}" srcOrd="7" destOrd="0" presId="urn:microsoft.com/office/officeart/2005/8/layout/hierarchy1"/>
    <dgm:cxn modelId="{DF632054-6FC2-4005-9D1A-AD2853163F38}" type="presParOf" srcId="{FFB982C8-CC26-4A11-91DB-A08BABB07DE5}" destId="{2A882420-BAA5-46BB-A16D-EE4EFE47C70A}" srcOrd="0" destOrd="0" presId="urn:microsoft.com/office/officeart/2005/8/layout/hierarchy1"/>
    <dgm:cxn modelId="{B5326122-82D8-4E39-984C-6FCA8E522810}" type="presParOf" srcId="{2A882420-BAA5-46BB-A16D-EE4EFE47C70A}" destId="{71A7E454-0A52-494D-9832-B1B94225B305}" srcOrd="0" destOrd="0" presId="urn:microsoft.com/office/officeart/2005/8/layout/hierarchy1"/>
    <dgm:cxn modelId="{FEFC41E3-9C90-42D1-9D07-C705425CA7B0}" type="presParOf" srcId="{2A882420-BAA5-46BB-A16D-EE4EFE47C70A}" destId="{C731612F-D4BA-4E14-A81A-8470A1BC5E08}" srcOrd="1" destOrd="0" presId="urn:microsoft.com/office/officeart/2005/8/layout/hierarchy1"/>
    <dgm:cxn modelId="{190BBAC2-AD34-4D01-BE5A-087272BE2CA1}" type="presParOf" srcId="{FFB982C8-CC26-4A11-91DB-A08BABB07DE5}" destId="{636C446C-67AB-420F-8F4B-84B1E37E3ED8}" srcOrd="1" destOrd="0" presId="urn:microsoft.com/office/officeart/2005/8/layout/hierarchy1"/>
    <dgm:cxn modelId="{D99C5E62-883F-4491-8548-AD29741A0F43}" type="presParOf" srcId="{03CA224A-E758-44BF-ACA8-F49ADA33F116}" destId="{8617FBEA-AA83-425A-99D4-6998A9EBDED1}" srcOrd="8" destOrd="0" presId="urn:microsoft.com/office/officeart/2005/8/layout/hierarchy1"/>
    <dgm:cxn modelId="{D1A9EF09-0460-406F-BDB3-970ABF23859E}" type="presParOf" srcId="{03CA224A-E758-44BF-ACA8-F49ADA33F116}" destId="{2A3AC1FD-9068-4767-BAFF-86C1C0C83891}" srcOrd="9" destOrd="0" presId="urn:microsoft.com/office/officeart/2005/8/layout/hierarchy1"/>
    <dgm:cxn modelId="{516631D7-DC1A-426B-8327-FD54054C8A3A}" type="presParOf" srcId="{2A3AC1FD-9068-4767-BAFF-86C1C0C83891}" destId="{5A4B6E51-78D7-4D34-A4F2-9F1512EA9925}" srcOrd="0" destOrd="0" presId="urn:microsoft.com/office/officeart/2005/8/layout/hierarchy1"/>
    <dgm:cxn modelId="{1675DC46-6DAA-44A7-8CC9-743681B9B791}" type="presParOf" srcId="{5A4B6E51-78D7-4D34-A4F2-9F1512EA9925}" destId="{8E8C09C9-5F90-4435-9B50-BE5499DD3C60}" srcOrd="0" destOrd="0" presId="urn:microsoft.com/office/officeart/2005/8/layout/hierarchy1"/>
    <dgm:cxn modelId="{33C51CDF-DF27-43FF-8A61-60D1360A6466}" type="presParOf" srcId="{5A4B6E51-78D7-4D34-A4F2-9F1512EA9925}" destId="{94E38F89-DF2C-4BEB-B35B-B13C3F033560}" srcOrd="1" destOrd="0" presId="urn:microsoft.com/office/officeart/2005/8/layout/hierarchy1"/>
    <dgm:cxn modelId="{5AE480FC-F230-407F-B1A7-0DA94D1B5057}" type="presParOf" srcId="{2A3AC1FD-9068-4767-BAFF-86C1C0C83891}" destId="{19976EA6-9BCF-4625-94C0-D86021F4C3ED}" srcOrd="1" destOrd="0" presId="urn:microsoft.com/office/officeart/2005/8/layout/hierarchy1"/>
    <dgm:cxn modelId="{FBDEF907-AD88-4C88-B9BC-E7D178EE3771}" type="presParOf" srcId="{A0167B91-085B-4D32-9189-28AD406ADEEC}" destId="{E5B88B7A-EB4F-4C9E-A0D5-E4D0A40FC588}" srcOrd="2" destOrd="0" presId="urn:microsoft.com/office/officeart/2005/8/layout/hierarchy1"/>
    <dgm:cxn modelId="{6F0127D5-C033-4AB3-9434-7D9E7824DB08}" type="presParOf" srcId="{A0167B91-085B-4D32-9189-28AD406ADEEC}" destId="{F75C3184-3861-4A32-B4C5-2731F238D21C}" srcOrd="3" destOrd="0" presId="urn:microsoft.com/office/officeart/2005/8/layout/hierarchy1"/>
    <dgm:cxn modelId="{145BB536-F535-445C-A03D-0076F0357F0C}" type="presParOf" srcId="{F75C3184-3861-4A32-B4C5-2731F238D21C}" destId="{C94816C2-44CD-4FE1-A5D3-42B1AA131E54}" srcOrd="0" destOrd="0" presId="urn:microsoft.com/office/officeart/2005/8/layout/hierarchy1"/>
    <dgm:cxn modelId="{FA203585-48A6-412A-A632-A95A6682BF11}" type="presParOf" srcId="{C94816C2-44CD-4FE1-A5D3-42B1AA131E54}" destId="{171F1E8B-CEA8-400E-B669-360209ED1AD0}" srcOrd="0" destOrd="0" presId="urn:microsoft.com/office/officeart/2005/8/layout/hierarchy1"/>
    <dgm:cxn modelId="{22577C18-17A3-46CE-924E-ADA036BDA04C}" type="presParOf" srcId="{C94816C2-44CD-4FE1-A5D3-42B1AA131E54}" destId="{D6CE9412-D3FF-436E-B150-8220F278D38E}" srcOrd="1" destOrd="0" presId="urn:microsoft.com/office/officeart/2005/8/layout/hierarchy1"/>
    <dgm:cxn modelId="{916A1E38-05F7-42CA-A713-22A7931ED5D0}" type="presParOf" srcId="{F75C3184-3861-4A32-B4C5-2731F238D21C}" destId="{067A29F2-FC04-4B5D-BDCD-DECA25229D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3B5FB-08E4-4BFB-A397-421194D6EB14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22F4D14-C062-434A-8A54-8C126E89BDAE}">
      <dgm:prSet phldrT="[Text]" custT="1"/>
      <dgm:spPr/>
      <dgm:t>
        <a:bodyPr/>
        <a:lstStyle/>
        <a:p>
          <a:r>
            <a:rPr lang="en-US" sz="6000" dirty="0" smtClean="0"/>
            <a:t>Course outline </a:t>
          </a:r>
          <a:endParaRPr lang="en-US" sz="6000" dirty="0"/>
        </a:p>
      </dgm:t>
    </dgm:pt>
    <dgm:pt modelId="{05E3E254-E565-46FF-B86F-8E3F47502D94}" type="parTrans" cxnId="{9E0636A4-A9AF-4EB5-87E4-76B9322DBD88}">
      <dgm:prSet/>
      <dgm:spPr/>
      <dgm:t>
        <a:bodyPr/>
        <a:lstStyle/>
        <a:p>
          <a:endParaRPr lang="en-US"/>
        </a:p>
      </dgm:t>
    </dgm:pt>
    <dgm:pt modelId="{3C20DAFE-DDB6-4ED8-8277-F1271E449151}" type="sibTrans" cxnId="{9E0636A4-A9AF-4EB5-87E4-76B9322DBD88}">
      <dgm:prSet/>
      <dgm:spPr/>
      <dgm:t>
        <a:bodyPr/>
        <a:lstStyle/>
        <a:p>
          <a:endParaRPr lang="en-US"/>
        </a:p>
      </dgm:t>
    </dgm:pt>
    <dgm:pt modelId="{978C4C51-5009-4C45-8FC6-26D263E4A80D}">
      <dgm:prSet phldrT="[Text]" custT="1"/>
      <dgm:spPr/>
      <dgm:t>
        <a:bodyPr anchor="t"/>
        <a:lstStyle/>
        <a:p>
          <a:r>
            <a:rPr lang="en-US" sz="1600" b="1" dirty="0" smtClean="0"/>
            <a:t>Salting in and Salting out</a:t>
          </a:r>
          <a:endParaRPr lang="en-US" sz="1600" b="1" dirty="0"/>
        </a:p>
      </dgm:t>
    </dgm:pt>
    <dgm:pt modelId="{B0261EA3-E109-43CC-96B8-38041D8043E4}" type="parTrans" cxnId="{2CE75B7F-B5BF-4644-A859-3BF50D799B04}">
      <dgm:prSet/>
      <dgm:spPr/>
      <dgm:t>
        <a:bodyPr/>
        <a:lstStyle/>
        <a:p>
          <a:endParaRPr lang="en-US"/>
        </a:p>
      </dgm:t>
    </dgm:pt>
    <dgm:pt modelId="{6626B8A7-179E-4C38-88F9-01715E890ABA}" type="sibTrans" cxnId="{2CE75B7F-B5BF-4644-A859-3BF50D799B04}">
      <dgm:prSet/>
      <dgm:spPr/>
      <dgm:t>
        <a:bodyPr/>
        <a:lstStyle/>
        <a:p>
          <a:endParaRPr lang="en-US"/>
        </a:p>
      </dgm:t>
    </dgm:pt>
    <dgm:pt modelId="{9AD8B0CD-AAF7-40B0-B953-14C8684E0071}">
      <dgm:prSet phldrT="[Text]" custT="1"/>
      <dgm:spPr/>
      <dgm:t>
        <a:bodyPr anchor="t"/>
        <a:lstStyle/>
        <a:p>
          <a:r>
            <a:rPr lang="en-US" sz="1600" b="1" dirty="0" smtClean="0"/>
            <a:t>Absorption spectrum</a:t>
          </a:r>
          <a:endParaRPr lang="en-US" sz="1600" b="1" dirty="0"/>
        </a:p>
      </dgm:t>
    </dgm:pt>
    <dgm:pt modelId="{E9C30D25-2A00-468C-A787-1407C4F1324F}" type="parTrans" cxnId="{044690B1-9C28-42FC-A3A5-E3786764FD35}">
      <dgm:prSet/>
      <dgm:spPr/>
      <dgm:t>
        <a:bodyPr/>
        <a:lstStyle/>
        <a:p>
          <a:endParaRPr lang="en-US"/>
        </a:p>
      </dgm:t>
    </dgm:pt>
    <dgm:pt modelId="{63CA831D-1306-493E-AC98-A6EA1B5175E7}" type="sibTrans" cxnId="{044690B1-9C28-42FC-A3A5-E3786764FD35}">
      <dgm:prSet/>
      <dgm:spPr/>
      <dgm:t>
        <a:bodyPr/>
        <a:lstStyle/>
        <a:p>
          <a:endParaRPr lang="en-US"/>
        </a:p>
      </dgm:t>
    </dgm:pt>
    <dgm:pt modelId="{EA1694CD-6B47-416D-95D3-37287E14789B}">
      <dgm:prSet phldrT="[Text]" custT="1"/>
      <dgm:spPr/>
      <dgm:t>
        <a:bodyPr anchor="t"/>
        <a:lstStyle/>
        <a:p>
          <a:r>
            <a:rPr lang="en-US" sz="1600" b="1" dirty="0" smtClean="0"/>
            <a:t>Protein estimation</a:t>
          </a:r>
          <a:endParaRPr lang="en-US" sz="1600" b="1" dirty="0"/>
        </a:p>
      </dgm:t>
    </dgm:pt>
    <dgm:pt modelId="{19D79891-3EA2-4C44-9F2D-0B2546A3EFD8}" type="parTrans" cxnId="{28BE6154-3043-4A4F-9D0F-C6AE0D3A1DEA}">
      <dgm:prSet/>
      <dgm:spPr/>
      <dgm:t>
        <a:bodyPr/>
        <a:lstStyle/>
        <a:p>
          <a:endParaRPr lang="en-US"/>
        </a:p>
      </dgm:t>
    </dgm:pt>
    <dgm:pt modelId="{430159BD-B6B6-4667-BC1D-BDD90214D96D}" type="sibTrans" cxnId="{28BE6154-3043-4A4F-9D0F-C6AE0D3A1DEA}">
      <dgm:prSet/>
      <dgm:spPr/>
      <dgm:t>
        <a:bodyPr/>
        <a:lstStyle/>
        <a:p>
          <a:endParaRPr lang="en-US"/>
        </a:p>
      </dgm:t>
    </dgm:pt>
    <dgm:pt modelId="{0D085945-3E83-4E28-912E-91045A760D17}">
      <dgm:prSet phldrT="[Text]" custT="1"/>
      <dgm:spPr/>
      <dgm:t>
        <a:bodyPr anchor="t"/>
        <a:lstStyle/>
        <a:p>
          <a:r>
            <a:rPr lang="en-US" sz="1600" b="1" dirty="0" smtClean="0"/>
            <a:t>Paper and thin layer Chromatography</a:t>
          </a:r>
          <a:endParaRPr lang="en-US" sz="1600" b="1" dirty="0"/>
        </a:p>
      </dgm:t>
    </dgm:pt>
    <dgm:pt modelId="{1FA28A6E-BECE-4E9C-8AA7-C6BBB8896AAF}" type="parTrans" cxnId="{1054D6A6-0BEF-40E5-8498-4D2707484EA7}">
      <dgm:prSet/>
      <dgm:spPr/>
      <dgm:t>
        <a:bodyPr/>
        <a:lstStyle/>
        <a:p>
          <a:endParaRPr lang="en-US"/>
        </a:p>
      </dgm:t>
    </dgm:pt>
    <dgm:pt modelId="{C6D06F37-DE7E-447A-8546-250E2A557AA3}" type="sibTrans" cxnId="{1054D6A6-0BEF-40E5-8498-4D2707484EA7}">
      <dgm:prSet/>
      <dgm:spPr/>
      <dgm:t>
        <a:bodyPr/>
        <a:lstStyle/>
        <a:p>
          <a:endParaRPr lang="en-US"/>
        </a:p>
      </dgm:t>
    </dgm:pt>
    <dgm:pt modelId="{1ED216D9-5829-4990-86C7-F12721C66CDC}">
      <dgm:prSet phldrT="[Text]" custT="1"/>
      <dgm:spPr/>
      <dgm:t>
        <a:bodyPr anchor="t"/>
        <a:lstStyle/>
        <a:p>
          <a:r>
            <a:rPr lang="en-US" sz="1600" b="1" dirty="0" smtClean="0"/>
            <a:t>Gel Filtration Chromatography</a:t>
          </a:r>
          <a:endParaRPr lang="en-US" sz="1600" b="1" dirty="0"/>
        </a:p>
      </dgm:t>
    </dgm:pt>
    <dgm:pt modelId="{6CE0F493-799A-43C5-BBD7-C0CB13E4852D}" type="parTrans" cxnId="{342DC343-BD5E-4AD3-9FFE-93278FBF8821}">
      <dgm:prSet/>
      <dgm:spPr/>
      <dgm:t>
        <a:bodyPr/>
        <a:lstStyle/>
        <a:p>
          <a:endParaRPr lang="en-US"/>
        </a:p>
      </dgm:t>
    </dgm:pt>
    <dgm:pt modelId="{154B82A1-0EA6-43FE-9F5E-D9B68ADE9096}" type="sibTrans" cxnId="{342DC343-BD5E-4AD3-9FFE-93278FBF8821}">
      <dgm:prSet/>
      <dgm:spPr/>
      <dgm:t>
        <a:bodyPr/>
        <a:lstStyle/>
        <a:p>
          <a:endParaRPr lang="en-US"/>
        </a:p>
      </dgm:t>
    </dgm:pt>
    <dgm:pt modelId="{C24C4743-87EC-47DC-8BC2-C54787277A3A}">
      <dgm:prSet phldrT="[Text]" custT="1"/>
      <dgm:spPr/>
      <dgm:t>
        <a:bodyPr anchor="t"/>
        <a:lstStyle/>
        <a:p>
          <a:r>
            <a:rPr lang="en-US" sz="1600" b="1" dirty="0" smtClean="0"/>
            <a:t>Ion exchange chromatography </a:t>
          </a:r>
          <a:endParaRPr lang="en-US" sz="1600" b="1" dirty="0"/>
        </a:p>
      </dgm:t>
    </dgm:pt>
    <dgm:pt modelId="{4CDBC509-BC91-4A96-A8E2-49A8DD63C442}" type="parTrans" cxnId="{0B163431-EA5B-4D7C-B3DE-8D5AD09BB56E}">
      <dgm:prSet/>
      <dgm:spPr/>
      <dgm:t>
        <a:bodyPr/>
        <a:lstStyle/>
        <a:p>
          <a:endParaRPr lang="en-US"/>
        </a:p>
      </dgm:t>
    </dgm:pt>
    <dgm:pt modelId="{AAF8D572-15BA-493B-A3A4-B355A1F7A14E}" type="sibTrans" cxnId="{0B163431-EA5B-4D7C-B3DE-8D5AD09BB56E}">
      <dgm:prSet/>
      <dgm:spPr/>
      <dgm:t>
        <a:bodyPr/>
        <a:lstStyle/>
        <a:p>
          <a:endParaRPr lang="en-US"/>
        </a:p>
      </dgm:t>
    </dgm:pt>
    <dgm:pt modelId="{0CF7B02A-A550-4CFA-A1D1-02B844839438}">
      <dgm:prSet custT="1"/>
      <dgm:spPr/>
      <dgm:t>
        <a:bodyPr anchor="t"/>
        <a:lstStyle/>
        <a:p>
          <a:r>
            <a:rPr lang="en-US" sz="1600" b="1" dirty="0" smtClean="0"/>
            <a:t>SDS-PAGE</a:t>
          </a:r>
          <a:endParaRPr lang="en-US" sz="1600" b="1" dirty="0"/>
        </a:p>
      </dgm:t>
    </dgm:pt>
    <dgm:pt modelId="{97C032F3-17B1-4FA0-9EBE-1C4BF084B9E4}" type="parTrans" cxnId="{6EB95F9F-AD1C-4F26-B087-4B88ED4E9869}">
      <dgm:prSet/>
      <dgm:spPr/>
      <dgm:t>
        <a:bodyPr/>
        <a:lstStyle/>
        <a:p>
          <a:endParaRPr lang="en-US"/>
        </a:p>
      </dgm:t>
    </dgm:pt>
    <dgm:pt modelId="{615732EC-6929-4B28-9E3B-AFA98E67A793}" type="sibTrans" cxnId="{6EB95F9F-AD1C-4F26-B087-4B88ED4E9869}">
      <dgm:prSet/>
      <dgm:spPr/>
      <dgm:t>
        <a:bodyPr/>
        <a:lstStyle/>
        <a:p>
          <a:endParaRPr lang="en-US"/>
        </a:p>
      </dgm:t>
    </dgm:pt>
    <dgm:pt modelId="{6D181FF8-1DC9-4EE8-B195-1E1B3C6BC65B}">
      <dgm:prSet custT="1"/>
      <dgm:spPr/>
      <dgm:t>
        <a:bodyPr anchor="t"/>
        <a:lstStyle/>
        <a:p>
          <a:r>
            <a:rPr lang="en-US" sz="1600" b="1" dirty="0" smtClean="0"/>
            <a:t>Agarose Electrophoresis</a:t>
          </a:r>
          <a:endParaRPr lang="en-US" sz="1600" b="1" dirty="0"/>
        </a:p>
      </dgm:t>
    </dgm:pt>
    <dgm:pt modelId="{49389370-793A-4A12-A88F-4795BCBABC54}" type="parTrans" cxnId="{D205C8F3-9612-4528-B90F-FA94BE52C344}">
      <dgm:prSet/>
      <dgm:spPr/>
      <dgm:t>
        <a:bodyPr/>
        <a:lstStyle/>
        <a:p>
          <a:endParaRPr lang="en-US"/>
        </a:p>
      </dgm:t>
    </dgm:pt>
    <dgm:pt modelId="{F47FAB3D-CA30-4B59-8696-97C2E3F996F6}" type="sibTrans" cxnId="{D205C8F3-9612-4528-B90F-FA94BE52C344}">
      <dgm:prSet/>
      <dgm:spPr/>
      <dgm:t>
        <a:bodyPr/>
        <a:lstStyle/>
        <a:p>
          <a:endParaRPr lang="en-US"/>
        </a:p>
      </dgm:t>
    </dgm:pt>
    <dgm:pt modelId="{C72E6339-907B-4726-83A7-E8B604BE1AD8}" type="pres">
      <dgm:prSet presAssocID="{CF23B5FB-08E4-4BFB-A397-421194D6EB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AB1C1-D972-4413-AEBF-9764B2D364C2}" type="pres">
      <dgm:prSet presAssocID="{D22F4D14-C062-434A-8A54-8C126E89BDAE}" presName="roof" presStyleLbl="dkBgShp" presStyleIdx="0" presStyleCnt="2"/>
      <dgm:spPr/>
      <dgm:t>
        <a:bodyPr/>
        <a:lstStyle/>
        <a:p>
          <a:endParaRPr lang="en-US"/>
        </a:p>
      </dgm:t>
    </dgm:pt>
    <dgm:pt modelId="{47306A60-0F61-4866-813E-96D04091E012}" type="pres">
      <dgm:prSet presAssocID="{D22F4D14-C062-434A-8A54-8C126E89BDAE}" presName="pillars" presStyleCnt="0"/>
      <dgm:spPr/>
      <dgm:t>
        <a:bodyPr/>
        <a:lstStyle/>
        <a:p>
          <a:endParaRPr lang="en-US"/>
        </a:p>
      </dgm:t>
    </dgm:pt>
    <dgm:pt modelId="{4C7F4F24-6B2F-4985-BE73-59F5F8039F47}" type="pres">
      <dgm:prSet presAssocID="{D22F4D14-C062-434A-8A54-8C126E89BDAE}" presName="pillar1" presStyleLbl="node1" presStyleIdx="0" presStyleCnt="8" custScaleX="103866" custLinFactX="100000" custLinFactNeighborX="10289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8EB2-5A3C-49DC-837C-7C637C428DE0}" type="pres">
      <dgm:prSet presAssocID="{9AD8B0CD-AAF7-40B0-B953-14C8684E0071}" presName="pillarX" presStyleLbl="node1" presStyleIdx="1" presStyleCnt="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190CA-D852-4F37-A8DC-C3811EF16C91}" type="pres">
      <dgm:prSet presAssocID="{EA1694CD-6B47-416D-95D3-37287E14789B}" presName="pillarX" presStyleLbl="node1" presStyleIdx="2" presStyleCnt="8" custLinFactNeighborX="-98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6AAAE-BEF0-4A03-A90A-340C23AB19C2}" type="pres">
      <dgm:prSet presAssocID="{0D085945-3E83-4E28-912E-91045A760D17}" presName="pillarX" presStyleLbl="node1" presStyleIdx="3" presStyleCnt="8" custScaleX="11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75F82-E078-494D-B765-8F30D66424C1}" type="pres">
      <dgm:prSet presAssocID="{1ED216D9-5829-4990-86C7-F12721C66CDC}" presName="pillarX" presStyleLbl="node1" presStyleIdx="4" presStyleCnt="8" custScaleX="123625" custLinFactNeighborX="0" custLinFactNeighborY="-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5D331-EE28-42A2-A908-FEBAB29B477F}" type="pres">
      <dgm:prSet presAssocID="{C24C4743-87EC-47DC-8BC2-C54787277A3A}" presName="pillarX" presStyleLbl="node1" presStyleIdx="5" presStyleCnt="8" custScaleX="119756" custLinFactNeighborX="-1160" custLinFactNeighborY="-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5704A-FC04-4B3F-B81E-D3F3023BA038}" type="pres">
      <dgm:prSet presAssocID="{0CF7B02A-A550-4CFA-A1D1-02B844839438}" presName="pillarX" presStyleLbl="node1" presStyleIdx="6" presStyleCnt="8" custLinFactNeighborX="-289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7CD54-B42F-4D17-A297-6A99735F949A}" type="pres">
      <dgm:prSet presAssocID="{6D181FF8-1DC9-4EE8-B195-1E1B3C6BC65B}" presName="pillarX" presStyleLbl="node1" presStyleIdx="7" presStyleCnt="8" custLinFactNeighborX="-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474E5-46C3-4799-B4FB-9D73C28C14BB}" type="pres">
      <dgm:prSet presAssocID="{D22F4D14-C062-434A-8A54-8C126E89BDAE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342DC343-BD5E-4AD3-9FFE-93278FBF8821}" srcId="{D22F4D14-C062-434A-8A54-8C126E89BDAE}" destId="{1ED216D9-5829-4990-86C7-F12721C66CDC}" srcOrd="4" destOrd="0" parTransId="{6CE0F493-799A-43C5-BBD7-C0CB13E4852D}" sibTransId="{154B82A1-0EA6-43FE-9F5E-D9B68ADE9096}"/>
    <dgm:cxn modelId="{2CE75B7F-B5BF-4644-A859-3BF50D799B04}" srcId="{D22F4D14-C062-434A-8A54-8C126E89BDAE}" destId="{978C4C51-5009-4C45-8FC6-26D263E4A80D}" srcOrd="0" destOrd="0" parTransId="{B0261EA3-E109-43CC-96B8-38041D8043E4}" sibTransId="{6626B8A7-179E-4C38-88F9-01715E890ABA}"/>
    <dgm:cxn modelId="{6EB95F9F-AD1C-4F26-B087-4B88ED4E9869}" srcId="{D22F4D14-C062-434A-8A54-8C126E89BDAE}" destId="{0CF7B02A-A550-4CFA-A1D1-02B844839438}" srcOrd="6" destOrd="0" parTransId="{97C032F3-17B1-4FA0-9EBE-1C4BF084B9E4}" sibTransId="{615732EC-6929-4B28-9E3B-AFA98E67A793}"/>
    <dgm:cxn modelId="{EA7F5D5C-C200-4874-9D6A-432CCF657396}" type="presOf" srcId="{1ED216D9-5829-4990-86C7-F12721C66CDC}" destId="{A7075F82-E078-494D-B765-8F30D66424C1}" srcOrd="0" destOrd="0" presId="urn:microsoft.com/office/officeart/2005/8/layout/hList3"/>
    <dgm:cxn modelId="{044690B1-9C28-42FC-A3A5-E3786764FD35}" srcId="{D22F4D14-C062-434A-8A54-8C126E89BDAE}" destId="{9AD8B0CD-AAF7-40B0-B953-14C8684E0071}" srcOrd="1" destOrd="0" parTransId="{E9C30D25-2A00-468C-A787-1407C4F1324F}" sibTransId="{63CA831D-1306-493E-AC98-A6EA1B5175E7}"/>
    <dgm:cxn modelId="{E452C25B-AC87-4F25-938E-C8F5472AE2C9}" type="presOf" srcId="{EA1694CD-6B47-416D-95D3-37287E14789B}" destId="{AD6190CA-D852-4F37-A8DC-C3811EF16C91}" srcOrd="0" destOrd="0" presId="urn:microsoft.com/office/officeart/2005/8/layout/hList3"/>
    <dgm:cxn modelId="{DDD9135F-C7AE-4123-A1B6-C8C272C92633}" type="presOf" srcId="{9AD8B0CD-AAF7-40B0-B953-14C8684E0071}" destId="{34558EB2-5A3C-49DC-837C-7C637C428DE0}" srcOrd="0" destOrd="0" presId="urn:microsoft.com/office/officeart/2005/8/layout/hList3"/>
    <dgm:cxn modelId="{BC6664F0-DE11-474D-B8E4-E1C12A857AA8}" type="presOf" srcId="{6D181FF8-1DC9-4EE8-B195-1E1B3C6BC65B}" destId="{0807CD54-B42F-4D17-A297-6A99735F949A}" srcOrd="0" destOrd="0" presId="urn:microsoft.com/office/officeart/2005/8/layout/hList3"/>
    <dgm:cxn modelId="{9E0636A4-A9AF-4EB5-87E4-76B9322DBD88}" srcId="{CF23B5FB-08E4-4BFB-A397-421194D6EB14}" destId="{D22F4D14-C062-434A-8A54-8C126E89BDAE}" srcOrd="0" destOrd="0" parTransId="{05E3E254-E565-46FF-B86F-8E3F47502D94}" sibTransId="{3C20DAFE-DDB6-4ED8-8277-F1271E449151}"/>
    <dgm:cxn modelId="{562D6123-4DF5-4454-BE35-099FBEE15BA9}" type="presOf" srcId="{0D085945-3E83-4E28-912E-91045A760D17}" destId="{2DE6AAAE-BEF0-4A03-A90A-340C23AB19C2}" srcOrd="0" destOrd="0" presId="urn:microsoft.com/office/officeart/2005/8/layout/hList3"/>
    <dgm:cxn modelId="{C8BAB626-15D6-4BCF-9133-12428F47EF3B}" type="presOf" srcId="{0CF7B02A-A550-4CFA-A1D1-02B844839438}" destId="{4575704A-FC04-4B3F-B81E-D3F3023BA038}" srcOrd="0" destOrd="0" presId="urn:microsoft.com/office/officeart/2005/8/layout/hList3"/>
    <dgm:cxn modelId="{AA8B9C1A-9327-4104-9C21-EF155B817C5E}" type="presOf" srcId="{CF23B5FB-08E4-4BFB-A397-421194D6EB14}" destId="{C72E6339-907B-4726-83A7-E8B604BE1AD8}" srcOrd="0" destOrd="0" presId="urn:microsoft.com/office/officeart/2005/8/layout/hList3"/>
    <dgm:cxn modelId="{28BE6154-3043-4A4F-9D0F-C6AE0D3A1DEA}" srcId="{D22F4D14-C062-434A-8A54-8C126E89BDAE}" destId="{EA1694CD-6B47-416D-95D3-37287E14789B}" srcOrd="2" destOrd="0" parTransId="{19D79891-3EA2-4C44-9F2D-0B2546A3EFD8}" sibTransId="{430159BD-B6B6-4667-BC1D-BDD90214D96D}"/>
    <dgm:cxn modelId="{C66B087F-5BCE-483A-8CF6-8962F0DE9A8A}" type="presOf" srcId="{D22F4D14-C062-434A-8A54-8C126E89BDAE}" destId="{BD9AB1C1-D972-4413-AEBF-9764B2D364C2}" srcOrd="0" destOrd="0" presId="urn:microsoft.com/office/officeart/2005/8/layout/hList3"/>
    <dgm:cxn modelId="{0B163431-EA5B-4D7C-B3DE-8D5AD09BB56E}" srcId="{D22F4D14-C062-434A-8A54-8C126E89BDAE}" destId="{C24C4743-87EC-47DC-8BC2-C54787277A3A}" srcOrd="5" destOrd="0" parTransId="{4CDBC509-BC91-4A96-A8E2-49A8DD63C442}" sibTransId="{AAF8D572-15BA-493B-A3A4-B355A1F7A14E}"/>
    <dgm:cxn modelId="{D205C8F3-9612-4528-B90F-FA94BE52C344}" srcId="{D22F4D14-C062-434A-8A54-8C126E89BDAE}" destId="{6D181FF8-1DC9-4EE8-B195-1E1B3C6BC65B}" srcOrd="7" destOrd="0" parTransId="{49389370-793A-4A12-A88F-4795BCBABC54}" sibTransId="{F47FAB3D-CA30-4B59-8696-97C2E3F996F6}"/>
    <dgm:cxn modelId="{15376056-818B-408C-91C0-149579B95D6E}" type="presOf" srcId="{C24C4743-87EC-47DC-8BC2-C54787277A3A}" destId="{6635D331-EE28-42A2-A908-FEBAB29B477F}" srcOrd="0" destOrd="0" presId="urn:microsoft.com/office/officeart/2005/8/layout/hList3"/>
    <dgm:cxn modelId="{1054D6A6-0BEF-40E5-8498-4D2707484EA7}" srcId="{D22F4D14-C062-434A-8A54-8C126E89BDAE}" destId="{0D085945-3E83-4E28-912E-91045A760D17}" srcOrd="3" destOrd="0" parTransId="{1FA28A6E-BECE-4E9C-8AA7-C6BBB8896AAF}" sibTransId="{C6D06F37-DE7E-447A-8546-250E2A557AA3}"/>
    <dgm:cxn modelId="{7E934E33-99E9-4EBA-84A9-FCD5A9A7EEE5}" type="presOf" srcId="{978C4C51-5009-4C45-8FC6-26D263E4A80D}" destId="{4C7F4F24-6B2F-4985-BE73-59F5F8039F47}" srcOrd="0" destOrd="0" presId="urn:microsoft.com/office/officeart/2005/8/layout/hList3"/>
    <dgm:cxn modelId="{84125F27-A796-480E-BD41-D264792448C7}" type="presParOf" srcId="{C72E6339-907B-4726-83A7-E8B604BE1AD8}" destId="{BD9AB1C1-D972-4413-AEBF-9764B2D364C2}" srcOrd="0" destOrd="0" presId="urn:microsoft.com/office/officeart/2005/8/layout/hList3"/>
    <dgm:cxn modelId="{852B5F2E-A8D2-454C-9155-45EE798CB0EF}" type="presParOf" srcId="{C72E6339-907B-4726-83A7-E8B604BE1AD8}" destId="{47306A60-0F61-4866-813E-96D04091E012}" srcOrd="1" destOrd="0" presId="urn:microsoft.com/office/officeart/2005/8/layout/hList3"/>
    <dgm:cxn modelId="{7408EAAC-6326-449E-A048-134CBB208E39}" type="presParOf" srcId="{47306A60-0F61-4866-813E-96D04091E012}" destId="{4C7F4F24-6B2F-4985-BE73-59F5F8039F47}" srcOrd="0" destOrd="0" presId="urn:microsoft.com/office/officeart/2005/8/layout/hList3"/>
    <dgm:cxn modelId="{DD106880-D492-4911-BBDE-1C4E519ABCB4}" type="presParOf" srcId="{47306A60-0F61-4866-813E-96D04091E012}" destId="{34558EB2-5A3C-49DC-837C-7C637C428DE0}" srcOrd="1" destOrd="0" presId="urn:microsoft.com/office/officeart/2005/8/layout/hList3"/>
    <dgm:cxn modelId="{272A8756-231D-4FF6-AF6F-2BB3A45661EC}" type="presParOf" srcId="{47306A60-0F61-4866-813E-96D04091E012}" destId="{AD6190CA-D852-4F37-A8DC-C3811EF16C91}" srcOrd="2" destOrd="0" presId="urn:microsoft.com/office/officeart/2005/8/layout/hList3"/>
    <dgm:cxn modelId="{AA1358E1-31FC-4685-8FFE-424F4816ACE5}" type="presParOf" srcId="{47306A60-0F61-4866-813E-96D04091E012}" destId="{2DE6AAAE-BEF0-4A03-A90A-340C23AB19C2}" srcOrd="3" destOrd="0" presId="urn:microsoft.com/office/officeart/2005/8/layout/hList3"/>
    <dgm:cxn modelId="{8DB6AFC7-E22E-414B-BC5D-25F55C3C7BC4}" type="presParOf" srcId="{47306A60-0F61-4866-813E-96D04091E012}" destId="{A7075F82-E078-494D-B765-8F30D66424C1}" srcOrd="4" destOrd="0" presId="urn:microsoft.com/office/officeart/2005/8/layout/hList3"/>
    <dgm:cxn modelId="{F1C25ACC-D868-4751-A608-C0B321ADA24A}" type="presParOf" srcId="{47306A60-0F61-4866-813E-96D04091E012}" destId="{6635D331-EE28-42A2-A908-FEBAB29B477F}" srcOrd="5" destOrd="0" presId="urn:microsoft.com/office/officeart/2005/8/layout/hList3"/>
    <dgm:cxn modelId="{DE23A6FC-F2A3-4464-A64C-055AF798E97A}" type="presParOf" srcId="{47306A60-0F61-4866-813E-96D04091E012}" destId="{4575704A-FC04-4B3F-B81E-D3F3023BA038}" srcOrd="6" destOrd="0" presId="urn:microsoft.com/office/officeart/2005/8/layout/hList3"/>
    <dgm:cxn modelId="{7FA5B6EB-43E1-4FEC-A361-3CFDEACCE849}" type="presParOf" srcId="{47306A60-0F61-4866-813E-96D04091E012}" destId="{0807CD54-B42F-4D17-A297-6A99735F949A}" srcOrd="7" destOrd="0" presId="urn:microsoft.com/office/officeart/2005/8/layout/hList3"/>
    <dgm:cxn modelId="{B519E4CE-CE26-4F6C-874C-C4D4A04021D5}" type="presParOf" srcId="{C72E6339-907B-4726-83A7-E8B604BE1AD8}" destId="{A53474E5-46C3-4799-B4FB-9D73C28C14B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88B7A-EB4F-4C9E-A0D5-E4D0A40FC588}">
      <dsp:nvSpPr>
        <dsp:cNvPr id="0" name=""/>
        <dsp:cNvSpPr/>
      </dsp:nvSpPr>
      <dsp:spPr>
        <a:xfrm>
          <a:off x="5301448" y="1112711"/>
          <a:ext cx="910660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910660" y="295343"/>
              </a:lnTo>
              <a:lnTo>
                <a:pt x="910660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7FBEA-AA83-425A-99D4-6998A9EBDED1}">
      <dsp:nvSpPr>
        <dsp:cNvPr id="0" name=""/>
        <dsp:cNvSpPr/>
      </dsp:nvSpPr>
      <dsp:spPr>
        <a:xfrm>
          <a:off x="4390787" y="2492362"/>
          <a:ext cx="3642643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3642643" y="295343"/>
              </a:lnTo>
              <a:lnTo>
                <a:pt x="3642643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74BE6-1F3C-46F8-81C1-BB4D198285DF}">
      <dsp:nvSpPr>
        <dsp:cNvPr id="0" name=""/>
        <dsp:cNvSpPr/>
      </dsp:nvSpPr>
      <dsp:spPr>
        <a:xfrm>
          <a:off x="4390787" y="2492362"/>
          <a:ext cx="1821321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1821321" y="295343"/>
              </a:lnTo>
              <a:lnTo>
                <a:pt x="1821321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4F4AA-BC93-416E-A87A-7660AF8ED1DA}">
      <dsp:nvSpPr>
        <dsp:cNvPr id="0" name=""/>
        <dsp:cNvSpPr/>
      </dsp:nvSpPr>
      <dsp:spPr>
        <a:xfrm>
          <a:off x="4345067" y="2492362"/>
          <a:ext cx="91440" cy="433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76F20-03FA-4829-931A-4F4D083C7C72}">
      <dsp:nvSpPr>
        <dsp:cNvPr id="0" name=""/>
        <dsp:cNvSpPr/>
      </dsp:nvSpPr>
      <dsp:spPr>
        <a:xfrm>
          <a:off x="2569465" y="2492362"/>
          <a:ext cx="1821321" cy="433391"/>
        </a:xfrm>
        <a:custGeom>
          <a:avLst/>
          <a:gdLst/>
          <a:ahLst/>
          <a:cxnLst/>
          <a:rect l="0" t="0" r="0" b="0"/>
          <a:pathLst>
            <a:path>
              <a:moveTo>
                <a:pt x="1821321" y="0"/>
              </a:moveTo>
              <a:lnTo>
                <a:pt x="1821321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46F3F-D51B-4912-8C82-64BE0E68A321}">
      <dsp:nvSpPr>
        <dsp:cNvPr id="0" name=""/>
        <dsp:cNvSpPr/>
      </dsp:nvSpPr>
      <dsp:spPr>
        <a:xfrm>
          <a:off x="748144" y="2492362"/>
          <a:ext cx="3642643" cy="433391"/>
        </a:xfrm>
        <a:custGeom>
          <a:avLst/>
          <a:gdLst/>
          <a:ahLst/>
          <a:cxnLst/>
          <a:rect l="0" t="0" r="0" b="0"/>
          <a:pathLst>
            <a:path>
              <a:moveTo>
                <a:pt x="3642643" y="0"/>
              </a:moveTo>
              <a:lnTo>
                <a:pt x="3642643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7FA42-B4AE-4FD4-B993-5D30726F8C68}">
      <dsp:nvSpPr>
        <dsp:cNvPr id="0" name=""/>
        <dsp:cNvSpPr/>
      </dsp:nvSpPr>
      <dsp:spPr>
        <a:xfrm>
          <a:off x="4390787" y="1112711"/>
          <a:ext cx="910660" cy="433391"/>
        </a:xfrm>
        <a:custGeom>
          <a:avLst/>
          <a:gdLst/>
          <a:ahLst/>
          <a:cxnLst/>
          <a:rect l="0" t="0" r="0" b="0"/>
          <a:pathLst>
            <a:path>
              <a:moveTo>
                <a:pt x="910660" y="0"/>
              </a:moveTo>
              <a:lnTo>
                <a:pt x="910660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39ACC-531C-4308-8769-28EF68098331}">
      <dsp:nvSpPr>
        <dsp:cNvPr id="0" name=""/>
        <dsp:cNvSpPr/>
      </dsp:nvSpPr>
      <dsp:spPr>
        <a:xfrm>
          <a:off x="4556362" y="166452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70103-92CD-42DD-ACCD-EB4AD9A8878E}">
      <dsp:nvSpPr>
        <dsp:cNvPr id="0" name=""/>
        <dsp:cNvSpPr/>
      </dsp:nvSpPr>
      <dsp:spPr>
        <a:xfrm>
          <a:off x="4721937" y="323748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Mark Distribution </a:t>
          </a:r>
          <a:endParaRPr lang="en-US" sz="1600" kern="1200" dirty="0"/>
        </a:p>
      </dsp:txBody>
      <dsp:txXfrm>
        <a:off x="4749652" y="351463"/>
        <a:ext cx="1434742" cy="890829"/>
      </dsp:txXfrm>
    </dsp:sp>
    <dsp:sp modelId="{B3D0BD02-55D8-43FF-A283-5ED8C240CFB1}">
      <dsp:nvSpPr>
        <dsp:cNvPr id="0" name=""/>
        <dsp:cNvSpPr/>
      </dsp:nvSpPr>
      <dsp:spPr>
        <a:xfrm>
          <a:off x="3645701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92541-4F71-4384-BFED-729A02ADB602}">
      <dsp:nvSpPr>
        <dsp:cNvPr id="0" name=""/>
        <dsp:cNvSpPr/>
      </dsp:nvSpPr>
      <dsp:spPr>
        <a:xfrm>
          <a:off x="3811276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</a:t>
          </a:r>
          <a:endParaRPr lang="en-US" sz="1600" kern="1200" dirty="0"/>
        </a:p>
      </dsp:txBody>
      <dsp:txXfrm>
        <a:off x="3838991" y="1731114"/>
        <a:ext cx="1434742" cy="890829"/>
      </dsp:txXfrm>
    </dsp:sp>
    <dsp:sp modelId="{4D39056F-5F7D-49DB-834B-A3646E9E2057}">
      <dsp:nvSpPr>
        <dsp:cNvPr id="0" name=""/>
        <dsp:cNvSpPr/>
      </dsp:nvSpPr>
      <dsp:spPr>
        <a:xfrm>
          <a:off x="3058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F926E-98EB-44DC-A169-7498AEA5DDC7}">
      <dsp:nvSpPr>
        <dsp:cNvPr id="0" name=""/>
        <dsp:cNvSpPr/>
      </dsp:nvSpPr>
      <dsp:spPr>
        <a:xfrm>
          <a:off x="168632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Quiz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</a:t>
          </a:r>
          <a:endParaRPr lang="en-US" sz="1600" kern="1200" dirty="0"/>
        </a:p>
      </dsp:txBody>
      <dsp:txXfrm>
        <a:off x="196347" y="3110765"/>
        <a:ext cx="1434742" cy="890829"/>
      </dsp:txXfrm>
    </dsp:sp>
    <dsp:sp modelId="{5D14E1B3-22E7-4F29-BE51-6C75CB592E36}">
      <dsp:nvSpPr>
        <dsp:cNvPr id="0" name=""/>
        <dsp:cNvSpPr/>
      </dsp:nvSpPr>
      <dsp:spPr>
        <a:xfrm>
          <a:off x="1824379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7B940-7F12-4C14-BE2A-D08B50406BE1}">
      <dsp:nvSpPr>
        <dsp:cNvPr id="0" name=""/>
        <dsp:cNvSpPr/>
      </dsp:nvSpPr>
      <dsp:spPr>
        <a:xfrm>
          <a:off x="1989954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</a:t>
          </a:r>
          <a:endParaRPr lang="en-US" sz="1600" kern="1200" dirty="0"/>
        </a:p>
      </dsp:txBody>
      <dsp:txXfrm>
        <a:off x="2017669" y="3110765"/>
        <a:ext cx="1434742" cy="890829"/>
      </dsp:txXfrm>
    </dsp:sp>
    <dsp:sp modelId="{29E80107-A526-4B9F-92A7-51A51BDE434D}">
      <dsp:nvSpPr>
        <dsp:cNvPr id="0" name=""/>
        <dsp:cNvSpPr/>
      </dsp:nvSpPr>
      <dsp:spPr>
        <a:xfrm>
          <a:off x="3645701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71B37-21AA-4FCA-8500-7AB27D323ADE}">
      <dsp:nvSpPr>
        <dsp:cNvPr id="0" name=""/>
        <dsp:cNvSpPr/>
      </dsp:nvSpPr>
      <dsp:spPr>
        <a:xfrm>
          <a:off x="3811276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</a:t>
          </a:r>
          <a:endParaRPr lang="en-US" sz="1600" kern="1200" dirty="0"/>
        </a:p>
      </dsp:txBody>
      <dsp:txXfrm>
        <a:off x="3838991" y="3110765"/>
        <a:ext cx="1434742" cy="890829"/>
      </dsp:txXfrm>
    </dsp:sp>
    <dsp:sp modelId="{71A7E454-0A52-494D-9832-B1B94225B305}">
      <dsp:nvSpPr>
        <dsp:cNvPr id="0" name=""/>
        <dsp:cNvSpPr/>
      </dsp:nvSpPr>
      <dsp:spPr>
        <a:xfrm>
          <a:off x="5467023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1612F-D4BA-4E14-A81A-8470A1BC5E08}">
      <dsp:nvSpPr>
        <dsp:cNvPr id="0" name=""/>
        <dsp:cNvSpPr/>
      </dsp:nvSpPr>
      <dsp:spPr>
        <a:xfrm>
          <a:off x="5632597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>
        <a:off x="5660312" y="3110765"/>
        <a:ext cx="1434742" cy="890829"/>
      </dsp:txXfrm>
    </dsp:sp>
    <dsp:sp modelId="{8E8C09C9-5F90-4435-9B50-BE5499DD3C60}">
      <dsp:nvSpPr>
        <dsp:cNvPr id="0" name=""/>
        <dsp:cNvSpPr/>
      </dsp:nvSpPr>
      <dsp:spPr>
        <a:xfrm>
          <a:off x="7288344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8F89-DF2C-4BEB-B35B-B13C3F033560}">
      <dsp:nvSpPr>
        <dsp:cNvPr id="0" name=""/>
        <dsp:cNvSpPr/>
      </dsp:nvSpPr>
      <dsp:spPr>
        <a:xfrm>
          <a:off x="7453919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Homework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>
        <a:off x="7481634" y="3110765"/>
        <a:ext cx="1434742" cy="890829"/>
      </dsp:txXfrm>
    </dsp:sp>
    <dsp:sp modelId="{171F1E8B-CEA8-400E-B669-360209ED1AD0}">
      <dsp:nvSpPr>
        <dsp:cNvPr id="0" name=""/>
        <dsp:cNvSpPr/>
      </dsp:nvSpPr>
      <dsp:spPr>
        <a:xfrm>
          <a:off x="5467023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E9412-D3FF-436E-B150-8220F278D38E}">
      <dsp:nvSpPr>
        <dsp:cNvPr id="0" name=""/>
        <dsp:cNvSpPr/>
      </dsp:nvSpPr>
      <dsp:spPr>
        <a:xfrm>
          <a:off x="5632597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 40</a:t>
          </a:r>
          <a:endParaRPr lang="en-US" sz="1600" kern="1200" dirty="0"/>
        </a:p>
      </dsp:txBody>
      <dsp:txXfrm>
        <a:off x="5660312" y="1731114"/>
        <a:ext cx="1434742" cy="890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B1C1-D972-4413-AEBF-9764B2D364C2}">
      <dsp:nvSpPr>
        <dsp:cNvPr id="0" name=""/>
        <dsp:cNvSpPr/>
      </dsp:nvSpPr>
      <dsp:spPr>
        <a:xfrm>
          <a:off x="0" y="0"/>
          <a:ext cx="12039600" cy="136798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Course outline </a:t>
          </a:r>
          <a:endParaRPr lang="en-US" sz="6000" kern="1200" dirty="0"/>
        </a:p>
      </dsp:txBody>
      <dsp:txXfrm>
        <a:off x="0" y="0"/>
        <a:ext cx="12039600" cy="1367980"/>
      </dsp:txXfrm>
    </dsp:sp>
    <dsp:sp modelId="{4C7F4F24-6B2F-4985-BE73-59F5F8039F47}">
      <dsp:nvSpPr>
        <dsp:cNvPr id="0" name=""/>
        <dsp:cNvSpPr/>
      </dsp:nvSpPr>
      <dsp:spPr>
        <a:xfrm>
          <a:off x="2821969" y="1367980"/>
          <a:ext cx="1442538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Salting in and Salting out</a:t>
          </a:r>
          <a:endParaRPr lang="en-US" sz="1600" b="1" kern="1200" dirty="0"/>
        </a:p>
      </dsp:txBody>
      <dsp:txXfrm>
        <a:off x="2821969" y="1367980"/>
        <a:ext cx="1442538" cy="2872759"/>
      </dsp:txXfrm>
    </dsp:sp>
    <dsp:sp modelId="{34558EB2-5A3C-49DC-837C-7C637C428DE0}">
      <dsp:nvSpPr>
        <dsp:cNvPr id="0" name=""/>
        <dsp:cNvSpPr/>
      </dsp:nvSpPr>
      <dsp:spPr>
        <a:xfrm>
          <a:off x="57722" y="1367980"/>
          <a:ext cx="1388845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Absorption spectrum</a:t>
          </a:r>
          <a:endParaRPr lang="en-US" sz="1600" b="1" kern="1200" dirty="0"/>
        </a:p>
      </dsp:txBody>
      <dsp:txXfrm>
        <a:off x="57722" y="1367980"/>
        <a:ext cx="1388845" cy="2872759"/>
      </dsp:txXfrm>
    </dsp:sp>
    <dsp:sp modelId="{AD6190CA-D852-4F37-A8DC-C3811EF16C91}">
      <dsp:nvSpPr>
        <dsp:cNvPr id="0" name=""/>
        <dsp:cNvSpPr/>
      </dsp:nvSpPr>
      <dsp:spPr>
        <a:xfrm>
          <a:off x="1466678" y="1367980"/>
          <a:ext cx="1388845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Protein estimation</a:t>
          </a:r>
          <a:endParaRPr lang="en-US" sz="1600" b="1" kern="1200" dirty="0"/>
        </a:p>
      </dsp:txBody>
      <dsp:txXfrm>
        <a:off x="1466678" y="1367980"/>
        <a:ext cx="1388845" cy="2872759"/>
      </dsp:txXfrm>
    </dsp:sp>
    <dsp:sp modelId="{2DE6AAAE-BEF0-4A03-A90A-340C23AB19C2}">
      <dsp:nvSpPr>
        <dsp:cNvPr id="0" name=""/>
        <dsp:cNvSpPr/>
      </dsp:nvSpPr>
      <dsp:spPr>
        <a:xfrm>
          <a:off x="4224258" y="1367980"/>
          <a:ext cx="1653434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Paper and thin layer Chromatography</a:t>
          </a:r>
          <a:endParaRPr lang="en-US" sz="1600" b="1" kern="1200" dirty="0"/>
        </a:p>
      </dsp:txBody>
      <dsp:txXfrm>
        <a:off x="4224258" y="1367980"/>
        <a:ext cx="1653434" cy="2872759"/>
      </dsp:txXfrm>
    </dsp:sp>
    <dsp:sp modelId="{A7075F82-E078-494D-B765-8F30D66424C1}">
      <dsp:nvSpPr>
        <dsp:cNvPr id="0" name=""/>
        <dsp:cNvSpPr/>
      </dsp:nvSpPr>
      <dsp:spPr>
        <a:xfrm>
          <a:off x="5877693" y="1352007"/>
          <a:ext cx="1716960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Gel Filtration Chromatography</a:t>
          </a:r>
          <a:endParaRPr lang="en-US" sz="1600" b="1" kern="1200" dirty="0"/>
        </a:p>
      </dsp:txBody>
      <dsp:txXfrm>
        <a:off x="5877693" y="1352007"/>
        <a:ext cx="1716960" cy="2872759"/>
      </dsp:txXfrm>
    </dsp:sp>
    <dsp:sp modelId="{6635D331-EE28-42A2-A908-FEBAB29B477F}">
      <dsp:nvSpPr>
        <dsp:cNvPr id="0" name=""/>
        <dsp:cNvSpPr/>
      </dsp:nvSpPr>
      <dsp:spPr>
        <a:xfrm>
          <a:off x="7578542" y="1352007"/>
          <a:ext cx="1663225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Ion exchange chromatography </a:t>
          </a:r>
          <a:endParaRPr lang="en-US" sz="1600" b="1" kern="1200" dirty="0"/>
        </a:p>
      </dsp:txBody>
      <dsp:txXfrm>
        <a:off x="7578542" y="1352007"/>
        <a:ext cx="1663225" cy="2872759"/>
      </dsp:txXfrm>
    </dsp:sp>
    <dsp:sp modelId="{4575704A-FC04-4B3F-B81E-D3F3023BA038}">
      <dsp:nvSpPr>
        <dsp:cNvPr id="0" name=""/>
        <dsp:cNvSpPr/>
      </dsp:nvSpPr>
      <dsp:spPr>
        <a:xfrm>
          <a:off x="9217630" y="1367980"/>
          <a:ext cx="1388845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SDS-PAGE</a:t>
          </a:r>
          <a:endParaRPr lang="en-US" sz="1600" b="1" kern="1200" dirty="0"/>
        </a:p>
      </dsp:txBody>
      <dsp:txXfrm>
        <a:off x="9217630" y="1367980"/>
        <a:ext cx="1388845" cy="2872759"/>
      </dsp:txXfrm>
    </dsp:sp>
    <dsp:sp modelId="{0807CD54-B42F-4D17-A297-6A99735F949A}">
      <dsp:nvSpPr>
        <dsp:cNvPr id="0" name=""/>
        <dsp:cNvSpPr/>
      </dsp:nvSpPr>
      <dsp:spPr>
        <a:xfrm>
          <a:off x="10614531" y="1367980"/>
          <a:ext cx="1388845" cy="2872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Agarose Electrophoresis</a:t>
          </a:r>
          <a:endParaRPr lang="en-US" sz="1600" b="1" kern="1200" dirty="0"/>
        </a:p>
      </dsp:txBody>
      <dsp:txXfrm>
        <a:off x="10614531" y="1367980"/>
        <a:ext cx="1388845" cy="2872759"/>
      </dsp:txXfrm>
    </dsp:sp>
    <dsp:sp modelId="{A53474E5-46C3-4799-B4FB-9D73C28C14BB}">
      <dsp:nvSpPr>
        <dsp:cNvPr id="0" name=""/>
        <dsp:cNvSpPr/>
      </dsp:nvSpPr>
      <dsp:spPr>
        <a:xfrm>
          <a:off x="0" y="4240739"/>
          <a:ext cx="12039600" cy="31919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477454-8DD9-4629-82ED-09231388F230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702F-E90F-4ED6-B8B8-69D2882C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Biochemistry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36460"/>
            <a:ext cx="8825658" cy="86142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333 BCH-Introduction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2" y="2052918"/>
            <a:ext cx="517415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 </a:t>
            </a:r>
            <a:r>
              <a:rPr lang="en-US" b="1" dirty="0"/>
              <a:t>Chromatography</a:t>
            </a:r>
            <a:r>
              <a:rPr lang="en-US" dirty="0"/>
              <a:t>, technique for separating the components, or solutes, of a mixture on the basis of the relative amounts of each solute</a:t>
            </a:r>
            <a:endParaRPr lang="en-US" dirty="0"/>
          </a:p>
        </p:txBody>
      </p:sp>
      <p:pic>
        <p:nvPicPr>
          <p:cNvPr id="2050" name="Picture 2" descr="http://www.micromountain.com/sci_diagrams/sci_app/sci_app_assets/ctography_lab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5" y="1448435"/>
            <a:ext cx="4000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028" y="4277360"/>
            <a:ext cx="2790825" cy="22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0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952" y="2753958"/>
            <a:ext cx="4291647" cy="3022001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machine with a rapidly rotating container that applies centrifugal force to its contents, typically to separate fluids of different densities </a:t>
            </a:r>
          </a:p>
        </p:txBody>
      </p:sp>
      <p:pic>
        <p:nvPicPr>
          <p:cNvPr id="3074" name="Picture 2" descr="http://www.pocdscientific.com.au/img/eppendorf_centrifuge/eppendorf_centrifuge_5702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1356359"/>
            <a:ext cx="3723059" cy="49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0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551" y="3058758"/>
            <a:ext cx="9404723" cy="1400530"/>
          </a:xfrm>
        </p:spPr>
        <p:txBody>
          <a:bodyPr/>
          <a:lstStyle/>
          <a:p>
            <a:r>
              <a:rPr lang="en-US" dirty="0" smtClean="0"/>
              <a:t>Hope you all the best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5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52715" y="1539240"/>
            <a:ext cx="2141166" cy="5318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Distribution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615299"/>
              </p:ext>
            </p:extLst>
          </p:nvPr>
        </p:nvGraphicFramePr>
        <p:xfrm>
          <a:off x="432753" y="1671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896793" y="1853248"/>
            <a:ext cx="209708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Exams dates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Med:</a:t>
            </a:r>
          </a:p>
          <a:p>
            <a:r>
              <a:rPr lang="en-US" dirty="0" smtClean="0"/>
              <a:t>20/5/1437</a:t>
            </a:r>
          </a:p>
          <a:p>
            <a:r>
              <a:rPr lang="en-US" dirty="0" smtClean="0"/>
              <a:t>29/2/2016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Final:</a:t>
            </a:r>
          </a:p>
          <a:p>
            <a:r>
              <a:rPr lang="en-US" dirty="0" smtClean="0"/>
              <a:t>11/7/1437</a:t>
            </a:r>
          </a:p>
          <a:p>
            <a:r>
              <a:rPr lang="en-US" dirty="0" smtClean="0"/>
              <a:t>18/4/2016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Objective</a:t>
            </a:r>
          </a:p>
          <a:p>
            <a:endParaRPr lang="en-US" dirty="0" smtClean="0"/>
          </a:p>
          <a:p>
            <a:r>
              <a:rPr lang="en-US" dirty="0" smtClean="0"/>
              <a:t>Material and Method</a:t>
            </a:r>
          </a:p>
          <a:p>
            <a:endParaRPr lang="en-US" dirty="0"/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3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this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2068158"/>
            <a:ext cx="11393488" cy="4195481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Physical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biochemistry?? What does  it mean?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Physical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biochemistry</a:t>
            </a:r>
            <a:r>
              <a:rPr lang="en-US" dirty="0" smtClean="0"/>
              <a:t> is a branch of Biochemistry that deals with the theory, techniques and methodology used to study the Physical chemistry of Biomolecules.</a:t>
            </a:r>
            <a:endParaRPr lang="ar-SA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ar-SA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this course you will deal</a:t>
            </a:r>
            <a:r>
              <a:rPr lang="en-US" dirty="0" smtClean="0"/>
              <a:t> with important techniques in biochemistry that is important in Separating, Purification and detection of molecules in the </a:t>
            </a:r>
            <a:r>
              <a:rPr lang="en-US" dirty="0" smtClean="0"/>
              <a:t>samples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based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on the physical properties of the molecules</a:t>
            </a:r>
          </a:p>
        </p:txBody>
      </p:sp>
    </p:spTree>
    <p:extLst>
      <p:ext uri="{BB962C8B-B14F-4D97-AF65-F5344CB8AC3E}">
        <p14:creationId xmlns:p14="http://schemas.microsoft.com/office/powerpoint/2010/main" val="20824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063588"/>
              </p:ext>
            </p:extLst>
          </p:nvPr>
        </p:nvGraphicFramePr>
        <p:xfrm>
          <a:off x="108726" y="1307464"/>
          <a:ext cx="12039600" cy="455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" y="3619614"/>
            <a:ext cx="1201720" cy="1111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102" y="3515354"/>
            <a:ext cx="1345867" cy="1111567"/>
          </a:xfrm>
          <a:prstGeom prst="rect">
            <a:avLst/>
          </a:prstGeom>
        </p:spPr>
      </p:pic>
      <p:pic>
        <p:nvPicPr>
          <p:cNvPr id="1032" name="Picture 8" descr="http://www1.lsbu.ac.uk/water/images/salting_ou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54" y="3601717"/>
            <a:ext cx="1276061" cy="11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mich.edu/~chemh215/W11HTML/SSG3/ssg3.3/HPLC_TLC_files/tl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5" y="3845711"/>
            <a:ext cx="1051560" cy="13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i.sdsu.edu/TFrey/Chem365/Proteins/GelFiltration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7"/>
          <a:stretch/>
        </p:blipFill>
        <p:spPr bwMode="auto">
          <a:xfrm>
            <a:off x="6327080" y="3835216"/>
            <a:ext cx="1234586" cy="14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ytimg.com/vi/A8lTfhWdAwE/maxresdefault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t="24935" r="4552" b="14398"/>
          <a:stretch/>
        </p:blipFill>
        <p:spPr bwMode="auto">
          <a:xfrm>
            <a:off x="7768503" y="3601717"/>
            <a:ext cx="1387566" cy="17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genscript.com/gsimages/english/genscript_0107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9"/>
          <a:stretch/>
        </p:blipFill>
        <p:spPr bwMode="auto">
          <a:xfrm>
            <a:off x="9362906" y="3555997"/>
            <a:ext cx="117363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47563" y="3462259"/>
            <a:ext cx="134443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dirty="0" smtClean="0"/>
              <a:t>must </a:t>
            </a:r>
            <a:r>
              <a:rPr lang="en-US" dirty="0" smtClean="0"/>
              <a:t>be </a:t>
            </a:r>
            <a:r>
              <a:rPr lang="en-US" dirty="0" smtClean="0"/>
              <a:t>understood in this lab: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Spectrophotometer</a:t>
            </a:r>
            <a:endParaRPr lang="en-US" b="1" dirty="0" smtClean="0">
              <a:latin typeface="+mn-lt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err="1" smtClean="0">
                <a:latin typeface="+mn-lt"/>
              </a:rPr>
              <a:t>Berlamber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law</a:t>
            </a:r>
            <a:endParaRPr lang="en-US" b="1" dirty="0">
              <a:latin typeface="+mn-lt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Standard </a:t>
            </a:r>
            <a:r>
              <a:rPr lang="en-US" b="1" dirty="0" smtClean="0">
                <a:latin typeface="+mn-lt"/>
              </a:rPr>
              <a:t>curve</a:t>
            </a:r>
            <a:endParaRPr lang="en-US" b="1" dirty="0" smtClean="0">
              <a:latin typeface="+mn-lt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Chromatography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Centrifuge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Draw curves</a:t>
            </a:r>
            <a:endParaRPr lang="en-US" b="1" dirty="0" smtClean="0">
              <a:latin typeface="+mn-lt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Calculation </a:t>
            </a:r>
            <a:endParaRPr lang="en-US" b="1" dirty="0" smtClean="0"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Spectrophotometer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27" y="2448730"/>
            <a:ext cx="5012134" cy="247104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11" y="1641010"/>
            <a:ext cx="54175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an instrument that measures the amount </a:t>
            </a:r>
            <a:r>
              <a:rPr lang="en-US" dirty="0" smtClean="0"/>
              <a:t>the </a:t>
            </a:r>
            <a:r>
              <a:rPr lang="en-US" dirty="0"/>
              <a:t>intensity of </a:t>
            </a:r>
            <a:r>
              <a:rPr lang="en-US" dirty="0" smtClean="0"/>
              <a:t>light absorbed </a:t>
            </a:r>
            <a:r>
              <a:rPr lang="en-US" dirty="0"/>
              <a:t>after it passes through sample solution.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the spectrophotometer, we can </a:t>
            </a:r>
            <a:r>
              <a:rPr lang="en-US" dirty="0" smtClean="0"/>
              <a:t>measure </a:t>
            </a:r>
            <a:r>
              <a:rPr lang="en-US" dirty="0"/>
              <a:t>absorbance, and this information can be used to determine the concentration of the absorbing molecule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more concentrated solution will absorb more light and </a:t>
            </a:r>
            <a:r>
              <a:rPr lang="en-US" dirty="0" smtClean="0"/>
              <a:t>transmits 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9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Berlamber</a:t>
            </a:r>
            <a:r>
              <a:rPr lang="en-US" dirty="0"/>
              <a:t> law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5282902" y="452718"/>
            <a:ext cx="919041" cy="10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26061" y="641849"/>
            <a:ext cx="236676" cy="731453"/>
          </a:xfrm>
          <a:prstGeom prst="rect">
            <a:avLst/>
          </a:prstGeom>
          <a:solidFill>
            <a:srgbClr val="86B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0"/>
          <a:stretch/>
        </p:blipFill>
        <p:spPr bwMode="auto">
          <a:xfrm>
            <a:off x="8330902" y="490818"/>
            <a:ext cx="919041" cy="10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74061" y="711865"/>
            <a:ext cx="236676" cy="6919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4272" y="1556590"/>
            <a:ext cx="212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concentration</a:t>
            </a:r>
          </a:p>
          <a:p>
            <a:r>
              <a:rPr lang="en-US" dirty="0" smtClean="0"/>
              <a:t>Lower absorption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2537" y="1632790"/>
            <a:ext cx="227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concentration</a:t>
            </a:r>
          </a:p>
          <a:p>
            <a:r>
              <a:rPr lang="en-US" dirty="0" smtClean="0"/>
              <a:t>higher absorption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138" y="2623390"/>
            <a:ext cx="9516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l-GR" b="1" dirty="0" smtClean="0"/>
              <a:t>α</a:t>
            </a:r>
            <a:r>
              <a:rPr lang="en-US" b="1" dirty="0" smtClean="0"/>
              <a:t> 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8617745" y="2709969"/>
            <a:ext cx="1688757" cy="10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5376172" y="2699590"/>
            <a:ext cx="919041" cy="109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98185" y="380719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Shorter </a:t>
            </a:r>
            <a:r>
              <a:rPr lang="en-US" dirty="0" err="1" smtClean="0"/>
              <a:t>pathlength</a:t>
            </a:r>
            <a:endParaRPr lang="en-US" dirty="0" smtClean="0"/>
          </a:p>
          <a:p>
            <a:r>
              <a:rPr lang="en-US" dirty="0" smtClean="0"/>
              <a:t>Lower absorption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05937" y="3811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longer </a:t>
            </a:r>
            <a:r>
              <a:rPr lang="en-US" dirty="0" err="1" smtClean="0"/>
              <a:t>pathlength</a:t>
            </a:r>
            <a:endParaRPr lang="en-US" dirty="0" smtClean="0"/>
          </a:p>
          <a:p>
            <a:r>
              <a:rPr lang="en-US" dirty="0" smtClean="0"/>
              <a:t>higher absorption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085753" y="262339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7386737" y="2013790"/>
            <a:ext cx="242316" cy="623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261775" y="4971686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7386737" y="4006658"/>
            <a:ext cx="242316" cy="623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96238" y="4540058"/>
            <a:ext cx="8762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l-GR" b="1" dirty="0" smtClean="0"/>
              <a:t>α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79523" y="4985590"/>
            <a:ext cx="2971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A = </a:t>
            </a:r>
            <a:r>
              <a:rPr lang="el-GR" sz="2000" dirty="0">
                <a:latin typeface="Calibri" pitchFamily="34" charset="0"/>
              </a:rPr>
              <a:t>ε</a:t>
            </a:r>
            <a:r>
              <a:rPr lang="en-GB" sz="2000" dirty="0" err="1" smtClean="0">
                <a:latin typeface="Calibri" pitchFamily="34" charset="0"/>
              </a:rPr>
              <a:t>lc</a:t>
            </a:r>
            <a:r>
              <a:rPr lang="en-GB" sz="2000" dirty="0" smtClean="0">
                <a:latin typeface="Calibri" pitchFamily="34" charset="0"/>
              </a:rPr>
              <a:t>   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Beer-lambert law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958409" y="946990"/>
            <a:ext cx="53240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024538" y="870790"/>
            <a:ext cx="60152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016221" y="908890"/>
            <a:ext cx="60152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61775" y="5423476"/>
            <a:ext cx="512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itchFamily="34" charset="0"/>
              </a:rPr>
              <a:t>A= is the absorbance.</a:t>
            </a:r>
          </a:p>
          <a:p>
            <a:r>
              <a:rPr lang="el-GR" dirty="0">
                <a:latin typeface="Calibri" pitchFamily="34" charset="0"/>
              </a:rPr>
              <a:t>ε = </a:t>
            </a:r>
            <a:r>
              <a:rPr lang="en-GB" dirty="0">
                <a:latin typeface="Calibri" pitchFamily="34" charset="0"/>
              </a:rPr>
              <a:t>extinction(absorption) coefficient.</a:t>
            </a:r>
          </a:p>
          <a:p>
            <a:r>
              <a:rPr lang="en-US" dirty="0">
                <a:latin typeface="Calibri" pitchFamily="34" charset="0"/>
              </a:rPr>
              <a:t>l = length of the light path through the solution.</a:t>
            </a:r>
            <a:endParaRPr lang="en-GB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 = concentration of the absorbing substance.</a:t>
            </a:r>
          </a:p>
        </p:txBody>
      </p:sp>
    </p:spTree>
    <p:extLst>
      <p:ext uri="{BB962C8B-B14F-4D97-AF65-F5344CB8AC3E}">
        <p14:creationId xmlns:p14="http://schemas.microsoft.com/office/powerpoint/2010/main" val="274081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Curve</a:t>
            </a:r>
            <a:endParaRPr lang="en-US" dirty="0"/>
          </a:p>
        </p:txBody>
      </p:sp>
      <p:pic>
        <p:nvPicPr>
          <p:cNvPr id="4" name="Picture 2" descr="http://alliancechemistry.weebly.com/uploads/8/8/4/9/8849208/8801771_orig.png?3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1"/>
          <a:stretch/>
        </p:blipFill>
        <p:spPr bwMode="auto">
          <a:xfrm>
            <a:off x="2537460" y="1174860"/>
            <a:ext cx="6880860" cy="41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20440" y="3500718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73040" y="3500718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20640" y="4491318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7" idx="6"/>
          </p:cNvCxnSpPr>
          <p:nvPr/>
        </p:nvCxnSpPr>
        <p:spPr>
          <a:xfrm>
            <a:off x="5425440" y="4643718"/>
            <a:ext cx="5334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3040" y="5558118"/>
            <a:ext cx="2697480" cy="659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 of unknown sample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0840" y="2891118"/>
            <a:ext cx="228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674</TotalTime>
  <Words>248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Physical Biochemistry</vt:lpstr>
      <vt:lpstr>Mark Distribution </vt:lpstr>
      <vt:lpstr>Report</vt:lpstr>
      <vt:lpstr>Objective of this Lab </vt:lpstr>
      <vt:lpstr>PowerPoint Presentation</vt:lpstr>
      <vt:lpstr>Important must be understood in this lab: </vt:lpstr>
      <vt:lpstr>Spectrophotometer</vt:lpstr>
      <vt:lpstr>Berlamber law</vt:lpstr>
      <vt:lpstr>Standard Curve</vt:lpstr>
      <vt:lpstr>Chromatography</vt:lpstr>
      <vt:lpstr>Centrifuge</vt:lpstr>
      <vt:lpstr>Hope you all the best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Biochemistry</dc:title>
  <dc:creator>first first</dc:creator>
  <cp:lastModifiedBy>first first</cp:lastModifiedBy>
  <cp:revision>43</cp:revision>
  <dcterms:created xsi:type="dcterms:W3CDTF">2016-01-23T19:34:00Z</dcterms:created>
  <dcterms:modified xsi:type="dcterms:W3CDTF">2016-01-24T20:04:19Z</dcterms:modified>
</cp:coreProperties>
</file>