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9"/>
  </p:notesMasterIdLst>
  <p:handoutMasterIdLst>
    <p:handoutMasterId r:id="rId20"/>
  </p:handoutMasterIdLst>
  <p:sldIdLst>
    <p:sldId id="265" r:id="rId3"/>
    <p:sldId id="289" r:id="rId4"/>
    <p:sldId id="270" r:id="rId5"/>
    <p:sldId id="299" r:id="rId6"/>
    <p:sldId id="300" r:id="rId7"/>
    <p:sldId id="301" r:id="rId8"/>
    <p:sldId id="271" r:id="rId9"/>
    <p:sldId id="274" r:id="rId10"/>
    <p:sldId id="298" r:id="rId11"/>
    <p:sldId id="290" r:id="rId12"/>
    <p:sldId id="288" r:id="rId13"/>
    <p:sldId id="297" r:id="rId14"/>
    <p:sldId id="294" r:id="rId15"/>
    <p:sldId id="295" r:id="rId16"/>
    <p:sldId id="296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5AF8A-69BA-48ED-B94B-84D0D9AECA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1F9DBC-6CFD-42AB-A15C-90049BD099B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latin typeface="+mj-lt"/>
            </a:rPr>
            <a:t>Acid phosphatase kinetics</a:t>
          </a:r>
          <a:endParaRPr lang="en-US" dirty="0">
            <a:latin typeface="+mj-lt"/>
          </a:endParaRPr>
        </a:p>
      </dgm:t>
    </dgm:pt>
    <dgm:pt modelId="{66E2432B-73E0-4A51-8A06-9A0FDBE35CFB}" type="parTrans" cxnId="{0F865B63-DFB9-4989-9C3F-31FB617488EA}">
      <dgm:prSet/>
      <dgm:spPr/>
      <dgm:t>
        <a:bodyPr/>
        <a:lstStyle/>
        <a:p>
          <a:endParaRPr lang="en-US"/>
        </a:p>
      </dgm:t>
    </dgm:pt>
    <dgm:pt modelId="{5638154F-14BA-4956-B336-AA9D491185E9}" type="sibTrans" cxnId="{0F865B63-DFB9-4989-9C3F-31FB617488EA}">
      <dgm:prSet/>
      <dgm:spPr/>
      <dgm:t>
        <a:bodyPr/>
        <a:lstStyle/>
        <a:p>
          <a:endParaRPr lang="en-US"/>
        </a:p>
      </dgm:t>
    </dgm:pt>
    <dgm:pt modelId="{3E368F1B-64CE-4058-98A5-BF836475C89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+mj-lt"/>
            </a:rPr>
            <a:t>Time</a:t>
          </a:r>
          <a:endParaRPr lang="en-US" dirty="0">
            <a:latin typeface="+mj-lt"/>
          </a:endParaRPr>
        </a:p>
      </dgm:t>
    </dgm:pt>
    <dgm:pt modelId="{D04826DC-28B9-4DEF-BADF-2D3CC8DEE2C5}" type="parTrans" cxnId="{DF2E31AC-B884-44BD-B09E-41C9785BB09D}">
      <dgm:prSet/>
      <dgm:spPr/>
      <dgm:t>
        <a:bodyPr/>
        <a:lstStyle/>
        <a:p>
          <a:endParaRPr lang="en-US"/>
        </a:p>
      </dgm:t>
    </dgm:pt>
    <dgm:pt modelId="{CA772CF2-F626-4B9E-AD54-88D787C5760E}" type="sibTrans" cxnId="{DF2E31AC-B884-44BD-B09E-41C9785BB09D}">
      <dgm:prSet/>
      <dgm:spPr/>
      <dgm:t>
        <a:bodyPr/>
        <a:lstStyle/>
        <a:p>
          <a:endParaRPr lang="en-US"/>
        </a:p>
      </dgm:t>
    </dgm:pt>
    <dgm:pt modelId="{4B8FDDEC-632D-47D2-8CE3-9B059971F91D}">
      <dgm:prSet phldrT="[Text]"/>
      <dgm:spPr>
        <a:solidFill>
          <a:schemeClr val="accent1">
            <a:lumMod val="50000"/>
          </a:schemeClr>
        </a:solidFill>
        <a:ln w="76200">
          <a:noFill/>
        </a:ln>
      </dgm:spPr>
      <dgm:t>
        <a:bodyPr/>
        <a:lstStyle/>
        <a:p>
          <a:r>
            <a:rPr lang="en-US" dirty="0" smtClean="0">
              <a:latin typeface="+mj-lt"/>
            </a:rPr>
            <a:t>Enzyme concentration</a:t>
          </a:r>
          <a:endParaRPr lang="en-US" dirty="0">
            <a:latin typeface="+mj-lt"/>
          </a:endParaRPr>
        </a:p>
      </dgm:t>
    </dgm:pt>
    <dgm:pt modelId="{2C8EB516-DB2A-41CB-939C-351D6A8AE107}" type="parTrans" cxnId="{537B2CB1-F617-4B61-8AB7-1781E9EAEC64}">
      <dgm:prSet/>
      <dgm:spPr/>
      <dgm:t>
        <a:bodyPr/>
        <a:lstStyle/>
        <a:p>
          <a:endParaRPr lang="en-US"/>
        </a:p>
      </dgm:t>
    </dgm:pt>
    <dgm:pt modelId="{2EEF7F01-2563-4115-B5C7-BD29BC4005E4}" type="sibTrans" cxnId="{537B2CB1-F617-4B61-8AB7-1781E9EAEC64}">
      <dgm:prSet/>
      <dgm:spPr/>
      <dgm:t>
        <a:bodyPr/>
        <a:lstStyle/>
        <a:p>
          <a:endParaRPr lang="en-US"/>
        </a:p>
      </dgm:t>
    </dgm:pt>
    <dgm:pt modelId="{E841278C-29CB-48A9-ADFD-E026F94B9AA4}">
      <dgm:prSet phldrT="[Text]"/>
      <dgm:spPr>
        <a:ln w="57150" cmpd="sng">
          <a:solidFill>
            <a:srgbClr val="80000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pH</a:t>
          </a:r>
          <a:endParaRPr lang="en-US" dirty="0">
            <a:latin typeface="+mj-lt"/>
          </a:endParaRPr>
        </a:p>
      </dgm:t>
    </dgm:pt>
    <dgm:pt modelId="{3EAB2A4E-53AC-4591-9FBE-E57E6633CF30}" type="parTrans" cxnId="{0448FDB9-414D-4032-BB65-499172064B9F}">
      <dgm:prSet/>
      <dgm:spPr/>
      <dgm:t>
        <a:bodyPr/>
        <a:lstStyle/>
        <a:p>
          <a:endParaRPr lang="en-US"/>
        </a:p>
      </dgm:t>
    </dgm:pt>
    <dgm:pt modelId="{C5DB8F4A-0D15-4CBC-B882-8A8665CD5778}" type="sibTrans" cxnId="{0448FDB9-414D-4032-BB65-499172064B9F}">
      <dgm:prSet/>
      <dgm:spPr/>
      <dgm:t>
        <a:bodyPr/>
        <a:lstStyle/>
        <a:p>
          <a:endParaRPr lang="en-US"/>
        </a:p>
      </dgm:t>
    </dgm:pt>
    <dgm:pt modelId="{86DED3D7-1E61-4CBD-A96F-8FFB589F69F2}">
      <dgm:prSet/>
      <dgm:spPr/>
      <dgm:t>
        <a:bodyPr/>
        <a:lstStyle/>
        <a:p>
          <a:r>
            <a:rPr lang="en-US" dirty="0" smtClean="0">
              <a:latin typeface="+mj-lt"/>
            </a:rPr>
            <a:t>Substrate concentration</a:t>
          </a:r>
          <a:endParaRPr lang="en-US" dirty="0">
            <a:latin typeface="+mj-lt"/>
          </a:endParaRPr>
        </a:p>
      </dgm:t>
    </dgm:pt>
    <dgm:pt modelId="{A3F47F06-7DA2-4A9B-9F60-9DB1B20D0CC3}" type="parTrans" cxnId="{B0D8BE5C-6363-4604-8049-C30EC3601F48}">
      <dgm:prSet/>
      <dgm:spPr/>
      <dgm:t>
        <a:bodyPr/>
        <a:lstStyle/>
        <a:p>
          <a:endParaRPr lang="en-US"/>
        </a:p>
      </dgm:t>
    </dgm:pt>
    <dgm:pt modelId="{98A3191A-EBCA-4CF0-9F58-10485182F326}" type="sibTrans" cxnId="{B0D8BE5C-6363-4604-8049-C30EC3601F48}">
      <dgm:prSet/>
      <dgm:spPr/>
      <dgm:t>
        <a:bodyPr/>
        <a:lstStyle/>
        <a:p>
          <a:endParaRPr lang="en-US"/>
        </a:p>
      </dgm:t>
    </dgm:pt>
    <dgm:pt modelId="{67D4BBF1-8D5E-471E-8979-578A1EC3E048}">
      <dgm:prSet/>
      <dgm:spPr/>
      <dgm:t>
        <a:bodyPr/>
        <a:lstStyle/>
        <a:p>
          <a:r>
            <a:rPr lang="en-US" dirty="0" smtClean="0">
              <a:latin typeface="+mj-lt"/>
            </a:rPr>
            <a:t>Inhibitor </a:t>
          </a:r>
          <a:endParaRPr lang="en-US" dirty="0">
            <a:latin typeface="+mj-lt"/>
          </a:endParaRPr>
        </a:p>
      </dgm:t>
    </dgm:pt>
    <dgm:pt modelId="{562D5F1B-2265-4A1D-932D-F14E99103F6C}" type="parTrans" cxnId="{FFF4AECD-8AA4-4321-A66A-C76781952316}">
      <dgm:prSet/>
      <dgm:spPr/>
      <dgm:t>
        <a:bodyPr/>
        <a:lstStyle/>
        <a:p>
          <a:endParaRPr lang="en-US"/>
        </a:p>
      </dgm:t>
    </dgm:pt>
    <dgm:pt modelId="{EF128721-094E-45F1-8E65-71B5B7DE2486}" type="sibTrans" cxnId="{FFF4AECD-8AA4-4321-A66A-C76781952316}">
      <dgm:prSet/>
      <dgm:spPr/>
      <dgm:t>
        <a:bodyPr/>
        <a:lstStyle/>
        <a:p>
          <a:endParaRPr lang="en-US"/>
        </a:p>
      </dgm:t>
    </dgm:pt>
    <dgm:pt modelId="{E5EFF9D3-14C2-49F2-BEFF-4FDB27FC1977}">
      <dgm:prSet/>
      <dgm:spPr>
        <a:solidFill>
          <a:schemeClr val="accent1">
            <a:lumMod val="50000"/>
          </a:schemeClr>
        </a:solidFill>
        <a:ln w="3175" cmpd="sng">
          <a:solidFill>
            <a:srgbClr val="00206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Temperature</a:t>
          </a:r>
          <a:endParaRPr lang="en-US" dirty="0">
            <a:latin typeface="+mj-lt"/>
          </a:endParaRPr>
        </a:p>
      </dgm:t>
    </dgm:pt>
    <dgm:pt modelId="{42908F70-4022-42DE-B2D5-2CC69BB7AC47}" type="parTrans" cxnId="{35F1ABBF-0B6A-4CE0-9D73-2B5D7128D163}">
      <dgm:prSet/>
      <dgm:spPr/>
      <dgm:t>
        <a:bodyPr/>
        <a:lstStyle/>
        <a:p>
          <a:endParaRPr lang="en-US"/>
        </a:p>
      </dgm:t>
    </dgm:pt>
    <dgm:pt modelId="{F8522FA0-1D98-41E5-B743-E2A2FEF54986}" type="sibTrans" cxnId="{35F1ABBF-0B6A-4CE0-9D73-2B5D7128D163}">
      <dgm:prSet/>
      <dgm:spPr/>
      <dgm:t>
        <a:bodyPr/>
        <a:lstStyle/>
        <a:p>
          <a:endParaRPr lang="en-US"/>
        </a:p>
      </dgm:t>
    </dgm:pt>
    <dgm:pt modelId="{5EFDA3AD-A150-44E9-A50C-C0086A87BA7E}" type="pres">
      <dgm:prSet presAssocID="{5865AF8A-69BA-48ED-B94B-84D0D9AECA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66CB5C-C575-4C34-9449-8C4309BBF848}" type="pres">
      <dgm:prSet presAssocID="{581F9DBC-6CFD-42AB-A15C-90049BD099B3}" presName="hierRoot1" presStyleCnt="0">
        <dgm:presLayoutVars>
          <dgm:hierBranch val="init"/>
        </dgm:presLayoutVars>
      </dgm:prSet>
      <dgm:spPr/>
    </dgm:pt>
    <dgm:pt modelId="{9C83B18E-C1BA-4BAD-B4D3-BA63C71F22C5}" type="pres">
      <dgm:prSet presAssocID="{581F9DBC-6CFD-42AB-A15C-90049BD099B3}" presName="rootComposite1" presStyleCnt="0"/>
      <dgm:spPr/>
    </dgm:pt>
    <dgm:pt modelId="{2FE78FDC-0625-44FE-B655-3CB321B10C55}" type="pres">
      <dgm:prSet presAssocID="{581F9DBC-6CFD-42AB-A15C-90049BD099B3}" presName="rootText1" presStyleLbl="node0" presStyleIdx="0" presStyleCnt="1" custScaleX="316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CF694-F75E-4F0E-BA94-9DEA781D53CA}" type="pres">
      <dgm:prSet presAssocID="{581F9DBC-6CFD-42AB-A15C-90049BD099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709E087-1962-4555-AF6E-B3A5626AA27F}" type="pres">
      <dgm:prSet presAssocID="{581F9DBC-6CFD-42AB-A15C-90049BD099B3}" presName="hierChild2" presStyleCnt="0"/>
      <dgm:spPr/>
    </dgm:pt>
    <dgm:pt modelId="{636CB7CD-EFC6-4BD8-A8AF-B6D83631AE31}" type="pres">
      <dgm:prSet presAssocID="{D04826DC-28B9-4DEF-BADF-2D3CC8DEE2C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A013EAE-D515-4555-BA97-85C5803C4BF8}" type="pres">
      <dgm:prSet presAssocID="{3E368F1B-64CE-4058-98A5-BF836475C89D}" presName="hierRoot2" presStyleCnt="0">
        <dgm:presLayoutVars>
          <dgm:hierBranch val="init"/>
        </dgm:presLayoutVars>
      </dgm:prSet>
      <dgm:spPr/>
    </dgm:pt>
    <dgm:pt modelId="{C08ECB12-6E86-4021-9EDC-93299E6ACF1E}" type="pres">
      <dgm:prSet presAssocID="{3E368F1B-64CE-4058-98A5-BF836475C89D}" presName="rootComposite" presStyleCnt="0"/>
      <dgm:spPr/>
    </dgm:pt>
    <dgm:pt modelId="{B80427E5-03AA-49EB-B3D2-CB6057DD03B5}" type="pres">
      <dgm:prSet presAssocID="{3E368F1B-64CE-4058-98A5-BF836475C89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1B9A82-BEE5-48A1-A7A9-41D70B70D16B}" type="pres">
      <dgm:prSet presAssocID="{3E368F1B-64CE-4058-98A5-BF836475C89D}" presName="rootConnector" presStyleLbl="node2" presStyleIdx="0" presStyleCnt="6"/>
      <dgm:spPr/>
      <dgm:t>
        <a:bodyPr/>
        <a:lstStyle/>
        <a:p>
          <a:endParaRPr lang="en-US"/>
        </a:p>
      </dgm:t>
    </dgm:pt>
    <dgm:pt modelId="{F0E47F77-9862-40BD-BAD2-1D31A3844A27}" type="pres">
      <dgm:prSet presAssocID="{3E368F1B-64CE-4058-98A5-BF836475C89D}" presName="hierChild4" presStyleCnt="0"/>
      <dgm:spPr/>
    </dgm:pt>
    <dgm:pt modelId="{71EE15E5-7708-4FEE-A8FB-817A2826015B}" type="pres">
      <dgm:prSet presAssocID="{3E368F1B-64CE-4058-98A5-BF836475C89D}" presName="hierChild5" presStyleCnt="0"/>
      <dgm:spPr/>
    </dgm:pt>
    <dgm:pt modelId="{478C8ACF-1DA4-478B-85A2-7FE0D2F5C01A}" type="pres">
      <dgm:prSet presAssocID="{2C8EB516-DB2A-41CB-939C-351D6A8AE107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E53B876-A90F-4BA9-ABFF-F526285C6D94}" type="pres">
      <dgm:prSet presAssocID="{4B8FDDEC-632D-47D2-8CE3-9B059971F91D}" presName="hierRoot2" presStyleCnt="0">
        <dgm:presLayoutVars>
          <dgm:hierBranch val="init"/>
        </dgm:presLayoutVars>
      </dgm:prSet>
      <dgm:spPr/>
    </dgm:pt>
    <dgm:pt modelId="{70615029-DF1E-499A-BEB9-CB52AF1136E9}" type="pres">
      <dgm:prSet presAssocID="{4B8FDDEC-632D-47D2-8CE3-9B059971F91D}" presName="rootComposite" presStyleCnt="0"/>
      <dgm:spPr/>
    </dgm:pt>
    <dgm:pt modelId="{3D2750C3-3D90-4AAB-8007-5BFE5C8FEEDC}" type="pres">
      <dgm:prSet presAssocID="{4B8FDDEC-632D-47D2-8CE3-9B059971F91D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666B1-321E-445E-B82D-251732D56AB7}" type="pres">
      <dgm:prSet presAssocID="{4B8FDDEC-632D-47D2-8CE3-9B059971F91D}" presName="rootConnector" presStyleLbl="node2" presStyleIdx="1" presStyleCnt="6"/>
      <dgm:spPr/>
      <dgm:t>
        <a:bodyPr/>
        <a:lstStyle/>
        <a:p>
          <a:endParaRPr lang="en-US"/>
        </a:p>
      </dgm:t>
    </dgm:pt>
    <dgm:pt modelId="{926A1E46-CE76-4487-AEEE-C57DEA1B663D}" type="pres">
      <dgm:prSet presAssocID="{4B8FDDEC-632D-47D2-8CE3-9B059971F91D}" presName="hierChild4" presStyleCnt="0"/>
      <dgm:spPr/>
    </dgm:pt>
    <dgm:pt modelId="{07E66EE7-7513-4400-9566-D7EB04A46787}" type="pres">
      <dgm:prSet presAssocID="{4B8FDDEC-632D-47D2-8CE3-9B059971F91D}" presName="hierChild5" presStyleCnt="0"/>
      <dgm:spPr/>
    </dgm:pt>
    <dgm:pt modelId="{837F4E41-7C63-42AB-B5A9-6C148E71E1A7}" type="pres">
      <dgm:prSet presAssocID="{42908F70-4022-42DE-B2D5-2CC69BB7AC47}" presName="Name37" presStyleLbl="parChTrans1D2" presStyleIdx="2" presStyleCnt="6"/>
      <dgm:spPr/>
      <dgm:t>
        <a:bodyPr/>
        <a:lstStyle/>
        <a:p>
          <a:endParaRPr lang="en-US"/>
        </a:p>
      </dgm:t>
    </dgm:pt>
    <dgm:pt modelId="{4D855B59-7920-421C-B8BC-8BC1D8A1B4C6}" type="pres">
      <dgm:prSet presAssocID="{E5EFF9D3-14C2-49F2-BEFF-4FDB27FC1977}" presName="hierRoot2" presStyleCnt="0">
        <dgm:presLayoutVars>
          <dgm:hierBranch val="init"/>
        </dgm:presLayoutVars>
      </dgm:prSet>
      <dgm:spPr/>
    </dgm:pt>
    <dgm:pt modelId="{2F73D358-DA9F-4670-BFA9-23CC75D48365}" type="pres">
      <dgm:prSet presAssocID="{E5EFF9D3-14C2-49F2-BEFF-4FDB27FC1977}" presName="rootComposite" presStyleCnt="0"/>
      <dgm:spPr/>
    </dgm:pt>
    <dgm:pt modelId="{C73D4A30-7E7A-47EF-B49F-7B37B548BD56}" type="pres">
      <dgm:prSet presAssocID="{E5EFF9D3-14C2-49F2-BEFF-4FDB27FC197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1A7B5-4741-4764-8356-9665F7469484}" type="pres">
      <dgm:prSet presAssocID="{E5EFF9D3-14C2-49F2-BEFF-4FDB27FC1977}" presName="rootConnector" presStyleLbl="node2" presStyleIdx="2" presStyleCnt="6"/>
      <dgm:spPr/>
      <dgm:t>
        <a:bodyPr/>
        <a:lstStyle/>
        <a:p>
          <a:endParaRPr lang="en-US"/>
        </a:p>
      </dgm:t>
    </dgm:pt>
    <dgm:pt modelId="{9CC116F0-AE76-4990-AFDE-8FFDD8C147C6}" type="pres">
      <dgm:prSet presAssocID="{E5EFF9D3-14C2-49F2-BEFF-4FDB27FC1977}" presName="hierChild4" presStyleCnt="0"/>
      <dgm:spPr/>
    </dgm:pt>
    <dgm:pt modelId="{F8E5B070-E0FA-4ACE-B7B0-43810024FB56}" type="pres">
      <dgm:prSet presAssocID="{E5EFF9D3-14C2-49F2-BEFF-4FDB27FC1977}" presName="hierChild5" presStyleCnt="0"/>
      <dgm:spPr/>
    </dgm:pt>
    <dgm:pt modelId="{AF4D32A8-37CA-48B4-BCCD-BF014252D770}" type="pres">
      <dgm:prSet presAssocID="{3EAB2A4E-53AC-4591-9FBE-E57E6633CF30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2A83331-DE10-4E55-9368-6988CFA83A78}" type="pres">
      <dgm:prSet presAssocID="{E841278C-29CB-48A9-ADFD-E026F94B9AA4}" presName="hierRoot2" presStyleCnt="0">
        <dgm:presLayoutVars>
          <dgm:hierBranch val="init"/>
        </dgm:presLayoutVars>
      </dgm:prSet>
      <dgm:spPr/>
    </dgm:pt>
    <dgm:pt modelId="{EB0BA250-CF2B-4C24-AE40-0046C72669DC}" type="pres">
      <dgm:prSet presAssocID="{E841278C-29CB-48A9-ADFD-E026F94B9AA4}" presName="rootComposite" presStyleCnt="0"/>
      <dgm:spPr/>
    </dgm:pt>
    <dgm:pt modelId="{0E615A96-A03A-4E93-994A-9AB174C4581D}" type="pres">
      <dgm:prSet presAssocID="{E841278C-29CB-48A9-ADFD-E026F94B9AA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0D6DF-3369-41C6-84FA-9E448AB18D4D}" type="pres">
      <dgm:prSet presAssocID="{E841278C-29CB-48A9-ADFD-E026F94B9AA4}" presName="rootConnector" presStyleLbl="node2" presStyleIdx="3" presStyleCnt="6"/>
      <dgm:spPr/>
      <dgm:t>
        <a:bodyPr/>
        <a:lstStyle/>
        <a:p>
          <a:endParaRPr lang="en-US"/>
        </a:p>
      </dgm:t>
    </dgm:pt>
    <dgm:pt modelId="{AC234957-680B-43E4-BCAC-AE3C507BB09D}" type="pres">
      <dgm:prSet presAssocID="{E841278C-29CB-48A9-ADFD-E026F94B9AA4}" presName="hierChild4" presStyleCnt="0"/>
      <dgm:spPr/>
    </dgm:pt>
    <dgm:pt modelId="{275A4618-F9AA-4520-873F-37F2430A645E}" type="pres">
      <dgm:prSet presAssocID="{E841278C-29CB-48A9-ADFD-E026F94B9AA4}" presName="hierChild5" presStyleCnt="0"/>
      <dgm:spPr/>
    </dgm:pt>
    <dgm:pt modelId="{5921131F-C208-462C-A069-54D279F093CA}" type="pres">
      <dgm:prSet presAssocID="{A3F47F06-7DA2-4A9B-9F60-9DB1B20D0CC3}" presName="Name37" presStyleLbl="parChTrans1D2" presStyleIdx="4" presStyleCnt="6"/>
      <dgm:spPr/>
      <dgm:t>
        <a:bodyPr/>
        <a:lstStyle/>
        <a:p>
          <a:endParaRPr lang="en-US"/>
        </a:p>
      </dgm:t>
    </dgm:pt>
    <dgm:pt modelId="{55ADC992-248A-4B9B-9DC7-E878B5D40656}" type="pres">
      <dgm:prSet presAssocID="{86DED3D7-1E61-4CBD-A96F-8FFB589F69F2}" presName="hierRoot2" presStyleCnt="0">
        <dgm:presLayoutVars>
          <dgm:hierBranch val="init"/>
        </dgm:presLayoutVars>
      </dgm:prSet>
      <dgm:spPr/>
    </dgm:pt>
    <dgm:pt modelId="{5EE08C5C-7E4D-4C5F-B163-1E4048AA937D}" type="pres">
      <dgm:prSet presAssocID="{86DED3D7-1E61-4CBD-A96F-8FFB589F69F2}" presName="rootComposite" presStyleCnt="0"/>
      <dgm:spPr/>
    </dgm:pt>
    <dgm:pt modelId="{51D34D70-DAC3-467C-92E1-D8E44ED704A6}" type="pres">
      <dgm:prSet presAssocID="{86DED3D7-1E61-4CBD-A96F-8FFB589F69F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C1973-5E3C-4749-AD68-958F2E571164}" type="pres">
      <dgm:prSet presAssocID="{86DED3D7-1E61-4CBD-A96F-8FFB589F69F2}" presName="rootConnector" presStyleLbl="node2" presStyleIdx="4" presStyleCnt="6"/>
      <dgm:spPr/>
      <dgm:t>
        <a:bodyPr/>
        <a:lstStyle/>
        <a:p>
          <a:endParaRPr lang="en-US"/>
        </a:p>
      </dgm:t>
    </dgm:pt>
    <dgm:pt modelId="{233F3371-BDB2-4066-8CBB-27BC5962A3D4}" type="pres">
      <dgm:prSet presAssocID="{86DED3D7-1E61-4CBD-A96F-8FFB589F69F2}" presName="hierChild4" presStyleCnt="0"/>
      <dgm:spPr/>
    </dgm:pt>
    <dgm:pt modelId="{4D9FF0C8-A38C-434D-816E-6505680AC146}" type="pres">
      <dgm:prSet presAssocID="{86DED3D7-1E61-4CBD-A96F-8FFB589F69F2}" presName="hierChild5" presStyleCnt="0"/>
      <dgm:spPr/>
    </dgm:pt>
    <dgm:pt modelId="{A4301389-B4D7-46D9-981E-2F18EA191A19}" type="pres">
      <dgm:prSet presAssocID="{562D5F1B-2265-4A1D-932D-F14E99103F6C}" presName="Name37" presStyleLbl="parChTrans1D2" presStyleIdx="5" presStyleCnt="6"/>
      <dgm:spPr/>
      <dgm:t>
        <a:bodyPr/>
        <a:lstStyle/>
        <a:p>
          <a:endParaRPr lang="en-US"/>
        </a:p>
      </dgm:t>
    </dgm:pt>
    <dgm:pt modelId="{422A6488-DAFD-4C83-A43A-6F86ADE6A504}" type="pres">
      <dgm:prSet presAssocID="{67D4BBF1-8D5E-471E-8979-578A1EC3E048}" presName="hierRoot2" presStyleCnt="0">
        <dgm:presLayoutVars>
          <dgm:hierBranch val="init"/>
        </dgm:presLayoutVars>
      </dgm:prSet>
      <dgm:spPr/>
    </dgm:pt>
    <dgm:pt modelId="{A3E69DE4-879E-4A86-A37B-138BD2CA8C64}" type="pres">
      <dgm:prSet presAssocID="{67D4BBF1-8D5E-471E-8979-578A1EC3E048}" presName="rootComposite" presStyleCnt="0"/>
      <dgm:spPr/>
    </dgm:pt>
    <dgm:pt modelId="{FBC1E6D3-6138-4564-8C20-6C575791D6E6}" type="pres">
      <dgm:prSet presAssocID="{67D4BBF1-8D5E-471E-8979-578A1EC3E04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BE1C4-A290-4BBF-AFFA-6A02216574E6}" type="pres">
      <dgm:prSet presAssocID="{67D4BBF1-8D5E-471E-8979-578A1EC3E048}" presName="rootConnector" presStyleLbl="node2" presStyleIdx="5" presStyleCnt="6"/>
      <dgm:spPr/>
      <dgm:t>
        <a:bodyPr/>
        <a:lstStyle/>
        <a:p>
          <a:endParaRPr lang="en-US"/>
        </a:p>
      </dgm:t>
    </dgm:pt>
    <dgm:pt modelId="{FE43E378-B660-4E14-BF79-F3595ECEAB0E}" type="pres">
      <dgm:prSet presAssocID="{67D4BBF1-8D5E-471E-8979-578A1EC3E048}" presName="hierChild4" presStyleCnt="0"/>
      <dgm:spPr/>
    </dgm:pt>
    <dgm:pt modelId="{996277A8-B997-4E93-9C20-8C14A4B14AB0}" type="pres">
      <dgm:prSet presAssocID="{67D4BBF1-8D5E-471E-8979-578A1EC3E048}" presName="hierChild5" presStyleCnt="0"/>
      <dgm:spPr/>
    </dgm:pt>
    <dgm:pt modelId="{81CADACD-F972-42A0-A458-124CFEB62C22}" type="pres">
      <dgm:prSet presAssocID="{581F9DBC-6CFD-42AB-A15C-90049BD099B3}" presName="hierChild3" presStyleCnt="0"/>
      <dgm:spPr/>
    </dgm:pt>
  </dgm:ptLst>
  <dgm:cxnLst>
    <dgm:cxn modelId="{30F86578-F8A3-4904-9CD4-A4866344FF4A}" type="presOf" srcId="{86DED3D7-1E61-4CBD-A96F-8FFB589F69F2}" destId="{51D34D70-DAC3-467C-92E1-D8E44ED704A6}" srcOrd="0" destOrd="0" presId="urn:microsoft.com/office/officeart/2005/8/layout/orgChart1"/>
    <dgm:cxn modelId="{B1A76CB7-F2EC-411C-A5C2-5C34B739F89D}" type="presOf" srcId="{E5EFF9D3-14C2-49F2-BEFF-4FDB27FC1977}" destId="{4A61A7B5-4741-4764-8356-9665F7469484}" srcOrd="1" destOrd="0" presId="urn:microsoft.com/office/officeart/2005/8/layout/orgChart1"/>
    <dgm:cxn modelId="{7BE844ED-5DED-4AED-96A5-4CE42A206732}" type="presOf" srcId="{562D5F1B-2265-4A1D-932D-F14E99103F6C}" destId="{A4301389-B4D7-46D9-981E-2F18EA191A19}" srcOrd="0" destOrd="0" presId="urn:microsoft.com/office/officeart/2005/8/layout/orgChart1"/>
    <dgm:cxn modelId="{AC37FB87-091A-4F65-9275-E3F24B9A91C6}" type="presOf" srcId="{42908F70-4022-42DE-B2D5-2CC69BB7AC47}" destId="{837F4E41-7C63-42AB-B5A9-6C148E71E1A7}" srcOrd="0" destOrd="0" presId="urn:microsoft.com/office/officeart/2005/8/layout/orgChart1"/>
    <dgm:cxn modelId="{611BA59E-A547-4975-920E-7F02C9345BB6}" type="presOf" srcId="{2C8EB516-DB2A-41CB-939C-351D6A8AE107}" destId="{478C8ACF-1DA4-478B-85A2-7FE0D2F5C01A}" srcOrd="0" destOrd="0" presId="urn:microsoft.com/office/officeart/2005/8/layout/orgChart1"/>
    <dgm:cxn modelId="{F284E3A2-9866-46F3-970A-FF4673E3C655}" type="presOf" srcId="{A3F47F06-7DA2-4A9B-9F60-9DB1B20D0CC3}" destId="{5921131F-C208-462C-A069-54D279F093CA}" srcOrd="0" destOrd="0" presId="urn:microsoft.com/office/officeart/2005/8/layout/orgChart1"/>
    <dgm:cxn modelId="{C7C021EF-3860-4288-9531-C6184FE941D2}" type="presOf" srcId="{581F9DBC-6CFD-42AB-A15C-90049BD099B3}" destId="{2FE78FDC-0625-44FE-B655-3CB321B10C55}" srcOrd="0" destOrd="0" presId="urn:microsoft.com/office/officeart/2005/8/layout/orgChart1"/>
    <dgm:cxn modelId="{840916DB-EF1C-47AE-B374-07BD9D2E6F61}" type="presOf" srcId="{4B8FDDEC-632D-47D2-8CE3-9B059971F91D}" destId="{DB7666B1-321E-445E-B82D-251732D56AB7}" srcOrd="1" destOrd="0" presId="urn:microsoft.com/office/officeart/2005/8/layout/orgChart1"/>
    <dgm:cxn modelId="{103FB154-E95A-46FC-8059-159DB408E353}" type="presOf" srcId="{67D4BBF1-8D5E-471E-8979-578A1EC3E048}" destId="{8E3BE1C4-A290-4BBF-AFFA-6A02216574E6}" srcOrd="1" destOrd="0" presId="urn:microsoft.com/office/officeart/2005/8/layout/orgChart1"/>
    <dgm:cxn modelId="{B501AEF0-D002-4565-A678-4E216831F2F2}" type="presOf" srcId="{4B8FDDEC-632D-47D2-8CE3-9B059971F91D}" destId="{3D2750C3-3D90-4AAB-8007-5BFE5C8FEEDC}" srcOrd="0" destOrd="0" presId="urn:microsoft.com/office/officeart/2005/8/layout/orgChart1"/>
    <dgm:cxn modelId="{CF0ADC78-81A4-40B2-BC5A-3F105BB67491}" type="presOf" srcId="{3E368F1B-64CE-4058-98A5-BF836475C89D}" destId="{B80427E5-03AA-49EB-B3D2-CB6057DD03B5}" srcOrd="0" destOrd="0" presId="urn:microsoft.com/office/officeart/2005/8/layout/orgChart1"/>
    <dgm:cxn modelId="{F920A340-C0E4-4E91-8609-1E7E2AD4A17F}" type="presOf" srcId="{5865AF8A-69BA-48ED-B94B-84D0D9AECA0E}" destId="{5EFDA3AD-A150-44E9-A50C-C0086A87BA7E}" srcOrd="0" destOrd="0" presId="urn:microsoft.com/office/officeart/2005/8/layout/orgChart1"/>
    <dgm:cxn modelId="{2CE518B9-2F81-40E7-8156-52600382A465}" type="presOf" srcId="{581F9DBC-6CFD-42AB-A15C-90049BD099B3}" destId="{0A0CF694-F75E-4F0E-BA94-9DEA781D53CA}" srcOrd="1" destOrd="0" presId="urn:microsoft.com/office/officeart/2005/8/layout/orgChart1"/>
    <dgm:cxn modelId="{71243D44-E2D9-4D4F-AD63-183EC5BE881F}" type="presOf" srcId="{67D4BBF1-8D5E-471E-8979-578A1EC3E048}" destId="{FBC1E6D3-6138-4564-8C20-6C575791D6E6}" srcOrd="0" destOrd="0" presId="urn:microsoft.com/office/officeart/2005/8/layout/orgChart1"/>
    <dgm:cxn modelId="{2B7DF3C2-19EC-4C41-A000-C9B6D9E6F98E}" type="presOf" srcId="{E841278C-29CB-48A9-ADFD-E026F94B9AA4}" destId="{0E615A96-A03A-4E93-994A-9AB174C4581D}" srcOrd="0" destOrd="0" presId="urn:microsoft.com/office/officeart/2005/8/layout/orgChart1"/>
    <dgm:cxn modelId="{FFF4AECD-8AA4-4321-A66A-C76781952316}" srcId="{581F9DBC-6CFD-42AB-A15C-90049BD099B3}" destId="{67D4BBF1-8D5E-471E-8979-578A1EC3E048}" srcOrd="5" destOrd="0" parTransId="{562D5F1B-2265-4A1D-932D-F14E99103F6C}" sibTransId="{EF128721-094E-45F1-8E65-71B5B7DE2486}"/>
    <dgm:cxn modelId="{0448FDB9-414D-4032-BB65-499172064B9F}" srcId="{581F9DBC-6CFD-42AB-A15C-90049BD099B3}" destId="{E841278C-29CB-48A9-ADFD-E026F94B9AA4}" srcOrd="3" destOrd="0" parTransId="{3EAB2A4E-53AC-4591-9FBE-E57E6633CF30}" sibTransId="{C5DB8F4A-0D15-4CBC-B882-8A8665CD5778}"/>
    <dgm:cxn modelId="{53A0012D-476D-480A-AE69-C7A6D3E6D161}" type="presOf" srcId="{3EAB2A4E-53AC-4591-9FBE-E57E6633CF30}" destId="{AF4D32A8-37CA-48B4-BCCD-BF014252D770}" srcOrd="0" destOrd="0" presId="urn:microsoft.com/office/officeart/2005/8/layout/orgChart1"/>
    <dgm:cxn modelId="{B7898185-384E-4520-BA4A-74FC90BD1E34}" type="presOf" srcId="{3E368F1B-64CE-4058-98A5-BF836475C89D}" destId="{641B9A82-BEE5-48A1-A7A9-41D70B70D16B}" srcOrd="1" destOrd="0" presId="urn:microsoft.com/office/officeart/2005/8/layout/orgChart1"/>
    <dgm:cxn modelId="{E88F8B8A-2199-4CAB-9436-60B0558D353A}" type="presOf" srcId="{86DED3D7-1E61-4CBD-A96F-8FFB589F69F2}" destId="{C31C1973-5E3C-4749-AD68-958F2E571164}" srcOrd="1" destOrd="0" presId="urn:microsoft.com/office/officeart/2005/8/layout/orgChart1"/>
    <dgm:cxn modelId="{B0D8BE5C-6363-4604-8049-C30EC3601F48}" srcId="{581F9DBC-6CFD-42AB-A15C-90049BD099B3}" destId="{86DED3D7-1E61-4CBD-A96F-8FFB589F69F2}" srcOrd="4" destOrd="0" parTransId="{A3F47F06-7DA2-4A9B-9F60-9DB1B20D0CC3}" sibTransId="{98A3191A-EBCA-4CF0-9F58-10485182F326}"/>
    <dgm:cxn modelId="{4A81E76E-66FC-4037-A2F7-124029E2FCC3}" type="presOf" srcId="{D04826DC-28B9-4DEF-BADF-2D3CC8DEE2C5}" destId="{636CB7CD-EFC6-4BD8-A8AF-B6D83631AE31}" srcOrd="0" destOrd="0" presId="urn:microsoft.com/office/officeart/2005/8/layout/orgChart1"/>
    <dgm:cxn modelId="{35F1ABBF-0B6A-4CE0-9D73-2B5D7128D163}" srcId="{581F9DBC-6CFD-42AB-A15C-90049BD099B3}" destId="{E5EFF9D3-14C2-49F2-BEFF-4FDB27FC1977}" srcOrd="2" destOrd="0" parTransId="{42908F70-4022-42DE-B2D5-2CC69BB7AC47}" sibTransId="{F8522FA0-1D98-41E5-B743-E2A2FEF54986}"/>
    <dgm:cxn modelId="{537B2CB1-F617-4B61-8AB7-1781E9EAEC64}" srcId="{581F9DBC-6CFD-42AB-A15C-90049BD099B3}" destId="{4B8FDDEC-632D-47D2-8CE3-9B059971F91D}" srcOrd="1" destOrd="0" parTransId="{2C8EB516-DB2A-41CB-939C-351D6A8AE107}" sibTransId="{2EEF7F01-2563-4115-B5C7-BD29BC4005E4}"/>
    <dgm:cxn modelId="{DF2E31AC-B884-44BD-B09E-41C9785BB09D}" srcId="{581F9DBC-6CFD-42AB-A15C-90049BD099B3}" destId="{3E368F1B-64CE-4058-98A5-BF836475C89D}" srcOrd="0" destOrd="0" parTransId="{D04826DC-28B9-4DEF-BADF-2D3CC8DEE2C5}" sibTransId="{CA772CF2-F626-4B9E-AD54-88D787C5760E}"/>
    <dgm:cxn modelId="{0F865B63-DFB9-4989-9C3F-31FB617488EA}" srcId="{5865AF8A-69BA-48ED-B94B-84D0D9AECA0E}" destId="{581F9DBC-6CFD-42AB-A15C-90049BD099B3}" srcOrd="0" destOrd="0" parTransId="{66E2432B-73E0-4A51-8A06-9A0FDBE35CFB}" sibTransId="{5638154F-14BA-4956-B336-AA9D491185E9}"/>
    <dgm:cxn modelId="{B22DACFE-4B57-4D0C-A52E-E2A1CF671CA7}" type="presOf" srcId="{E5EFF9D3-14C2-49F2-BEFF-4FDB27FC1977}" destId="{C73D4A30-7E7A-47EF-B49F-7B37B548BD56}" srcOrd="0" destOrd="0" presId="urn:microsoft.com/office/officeart/2005/8/layout/orgChart1"/>
    <dgm:cxn modelId="{2418A2CB-57C7-4AA4-9563-B94DC04715BE}" type="presOf" srcId="{E841278C-29CB-48A9-ADFD-E026F94B9AA4}" destId="{CF60D6DF-3369-41C6-84FA-9E448AB18D4D}" srcOrd="1" destOrd="0" presId="urn:microsoft.com/office/officeart/2005/8/layout/orgChart1"/>
    <dgm:cxn modelId="{E7D42A41-6AAE-419B-8BE3-6C393A96A0E9}" type="presParOf" srcId="{5EFDA3AD-A150-44E9-A50C-C0086A87BA7E}" destId="{E566CB5C-C575-4C34-9449-8C4309BBF848}" srcOrd="0" destOrd="0" presId="urn:microsoft.com/office/officeart/2005/8/layout/orgChart1"/>
    <dgm:cxn modelId="{83F469F4-DC2E-4275-BE2A-50E04BBDB383}" type="presParOf" srcId="{E566CB5C-C575-4C34-9449-8C4309BBF848}" destId="{9C83B18E-C1BA-4BAD-B4D3-BA63C71F22C5}" srcOrd="0" destOrd="0" presId="urn:microsoft.com/office/officeart/2005/8/layout/orgChart1"/>
    <dgm:cxn modelId="{5863D1B9-22D9-444A-B1DC-68308143EE9C}" type="presParOf" srcId="{9C83B18E-C1BA-4BAD-B4D3-BA63C71F22C5}" destId="{2FE78FDC-0625-44FE-B655-3CB321B10C55}" srcOrd="0" destOrd="0" presId="urn:microsoft.com/office/officeart/2005/8/layout/orgChart1"/>
    <dgm:cxn modelId="{766EEC6F-537F-415F-8ED2-2869F91F6EAA}" type="presParOf" srcId="{9C83B18E-C1BA-4BAD-B4D3-BA63C71F22C5}" destId="{0A0CF694-F75E-4F0E-BA94-9DEA781D53CA}" srcOrd="1" destOrd="0" presId="urn:microsoft.com/office/officeart/2005/8/layout/orgChart1"/>
    <dgm:cxn modelId="{94F35B3A-BA9F-419D-AA3B-49A2A95CF434}" type="presParOf" srcId="{E566CB5C-C575-4C34-9449-8C4309BBF848}" destId="{1709E087-1962-4555-AF6E-B3A5626AA27F}" srcOrd="1" destOrd="0" presId="urn:microsoft.com/office/officeart/2005/8/layout/orgChart1"/>
    <dgm:cxn modelId="{EBC5AA57-8A54-427F-AC7A-B4C4EF3A88D6}" type="presParOf" srcId="{1709E087-1962-4555-AF6E-B3A5626AA27F}" destId="{636CB7CD-EFC6-4BD8-A8AF-B6D83631AE31}" srcOrd="0" destOrd="0" presId="urn:microsoft.com/office/officeart/2005/8/layout/orgChart1"/>
    <dgm:cxn modelId="{A7A403C7-4986-4B9F-BD2B-C79709E4E1F4}" type="presParOf" srcId="{1709E087-1962-4555-AF6E-B3A5626AA27F}" destId="{EA013EAE-D515-4555-BA97-85C5803C4BF8}" srcOrd="1" destOrd="0" presId="urn:microsoft.com/office/officeart/2005/8/layout/orgChart1"/>
    <dgm:cxn modelId="{9B9F3A03-9966-4DE3-A044-F45FA6C5E7EF}" type="presParOf" srcId="{EA013EAE-D515-4555-BA97-85C5803C4BF8}" destId="{C08ECB12-6E86-4021-9EDC-93299E6ACF1E}" srcOrd="0" destOrd="0" presId="urn:microsoft.com/office/officeart/2005/8/layout/orgChart1"/>
    <dgm:cxn modelId="{4F3EE47C-1303-4DC2-9B75-2C85C85D85AC}" type="presParOf" srcId="{C08ECB12-6E86-4021-9EDC-93299E6ACF1E}" destId="{B80427E5-03AA-49EB-B3D2-CB6057DD03B5}" srcOrd="0" destOrd="0" presId="urn:microsoft.com/office/officeart/2005/8/layout/orgChart1"/>
    <dgm:cxn modelId="{85F5A36D-E260-4377-B123-62CD4A620AD1}" type="presParOf" srcId="{C08ECB12-6E86-4021-9EDC-93299E6ACF1E}" destId="{641B9A82-BEE5-48A1-A7A9-41D70B70D16B}" srcOrd="1" destOrd="0" presId="urn:microsoft.com/office/officeart/2005/8/layout/orgChart1"/>
    <dgm:cxn modelId="{AD3263F5-56C3-4417-8868-D5E94E3E055F}" type="presParOf" srcId="{EA013EAE-D515-4555-BA97-85C5803C4BF8}" destId="{F0E47F77-9862-40BD-BAD2-1D31A3844A27}" srcOrd="1" destOrd="0" presId="urn:microsoft.com/office/officeart/2005/8/layout/orgChart1"/>
    <dgm:cxn modelId="{F1769050-1AF6-4964-96F3-B1EDD67567F2}" type="presParOf" srcId="{EA013EAE-D515-4555-BA97-85C5803C4BF8}" destId="{71EE15E5-7708-4FEE-A8FB-817A2826015B}" srcOrd="2" destOrd="0" presId="urn:microsoft.com/office/officeart/2005/8/layout/orgChart1"/>
    <dgm:cxn modelId="{6796D7A0-F8A2-457B-B470-C4CDF7E556D7}" type="presParOf" srcId="{1709E087-1962-4555-AF6E-B3A5626AA27F}" destId="{478C8ACF-1DA4-478B-85A2-7FE0D2F5C01A}" srcOrd="2" destOrd="0" presId="urn:microsoft.com/office/officeart/2005/8/layout/orgChart1"/>
    <dgm:cxn modelId="{13329F34-2BE2-4844-BE34-CB7087AD61DB}" type="presParOf" srcId="{1709E087-1962-4555-AF6E-B3A5626AA27F}" destId="{AE53B876-A90F-4BA9-ABFF-F526285C6D94}" srcOrd="3" destOrd="0" presId="urn:microsoft.com/office/officeart/2005/8/layout/orgChart1"/>
    <dgm:cxn modelId="{EFF06E29-9863-4E86-BF4F-7A0C278A8AEC}" type="presParOf" srcId="{AE53B876-A90F-4BA9-ABFF-F526285C6D94}" destId="{70615029-DF1E-499A-BEB9-CB52AF1136E9}" srcOrd="0" destOrd="0" presId="urn:microsoft.com/office/officeart/2005/8/layout/orgChart1"/>
    <dgm:cxn modelId="{0042A1DB-6995-4276-A889-1DAE2BC35917}" type="presParOf" srcId="{70615029-DF1E-499A-BEB9-CB52AF1136E9}" destId="{3D2750C3-3D90-4AAB-8007-5BFE5C8FEEDC}" srcOrd="0" destOrd="0" presId="urn:microsoft.com/office/officeart/2005/8/layout/orgChart1"/>
    <dgm:cxn modelId="{1E6B1145-D42A-41D1-ADFA-AB1B09066967}" type="presParOf" srcId="{70615029-DF1E-499A-BEB9-CB52AF1136E9}" destId="{DB7666B1-321E-445E-B82D-251732D56AB7}" srcOrd="1" destOrd="0" presId="urn:microsoft.com/office/officeart/2005/8/layout/orgChart1"/>
    <dgm:cxn modelId="{432355A1-54BB-47B3-A5C6-9604AF3F04CC}" type="presParOf" srcId="{AE53B876-A90F-4BA9-ABFF-F526285C6D94}" destId="{926A1E46-CE76-4487-AEEE-C57DEA1B663D}" srcOrd="1" destOrd="0" presId="urn:microsoft.com/office/officeart/2005/8/layout/orgChart1"/>
    <dgm:cxn modelId="{41EAF73C-F18A-456B-BD0E-6F140BCB0294}" type="presParOf" srcId="{AE53B876-A90F-4BA9-ABFF-F526285C6D94}" destId="{07E66EE7-7513-4400-9566-D7EB04A46787}" srcOrd="2" destOrd="0" presId="urn:microsoft.com/office/officeart/2005/8/layout/orgChart1"/>
    <dgm:cxn modelId="{5BC48796-1949-47DA-8DAF-267EC0145C78}" type="presParOf" srcId="{1709E087-1962-4555-AF6E-B3A5626AA27F}" destId="{837F4E41-7C63-42AB-B5A9-6C148E71E1A7}" srcOrd="4" destOrd="0" presId="urn:microsoft.com/office/officeart/2005/8/layout/orgChart1"/>
    <dgm:cxn modelId="{BD4E0D6C-CA4A-4682-B024-48268994C5F5}" type="presParOf" srcId="{1709E087-1962-4555-AF6E-B3A5626AA27F}" destId="{4D855B59-7920-421C-B8BC-8BC1D8A1B4C6}" srcOrd="5" destOrd="0" presId="urn:microsoft.com/office/officeart/2005/8/layout/orgChart1"/>
    <dgm:cxn modelId="{E26B3329-DD63-4ECB-88CC-41A10F96C6DF}" type="presParOf" srcId="{4D855B59-7920-421C-B8BC-8BC1D8A1B4C6}" destId="{2F73D358-DA9F-4670-BFA9-23CC75D48365}" srcOrd="0" destOrd="0" presId="urn:microsoft.com/office/officeart/2005/8/layout/orgChart1"/>
    <dgm:cxn modelId="{697F0F3C-2609-404F-B35D-0368B38AE6EF}" type="presParOf" srcId="{2F73D358-DA9F-4670-BFA9-23CC75D48365}" destId="{C73D4A30-7E7A-47EF-B49F-7B37B548BD56}" srcOrd="0" destOrd="0" presId="urn:microsoft.com/office/officeart/2005/8/layout/orgChart1"/>
    <dgm:cxn modelId="{35A5C43D-EB9D-4657-BBC7-859A28FE3DCB}" type="presParOf" srcId="{2F73D358-DA9F-4670-BFA9-23CC75D48365}" destId="{4A61A7B5-4741-4764-8356-9665F7469484}" srcOrd="1" destOrd="0" presId="urn:microsoft.com/office/officeart/2005/8/layout/orgChart1"/>
    <dgm:cxn modelId="{E159ED4A-E3A0-47C5-A2AF-CD722BE22599}" type="presParOf" srcId="{4D855B59-7920-421C-B8BC-8BC1D8A1B4C6}" destId="{9CC116F0-AE76-4990-AFDE-8FFDD8C147C6}" srcOrd="1" destOrd="0" presId="urn:microsoft.com/office/officeart/2005/8/layout/orgChart1"/>
    <dgm:cxn modelId="{87370E18-A540-4F14-A706-43724C58A2C1}" type="presParOf" srcId="{4D855B59-7920-421C-B8BC-8BC1D8A1B4C6}" destId="{F8E5B070-E0FA-4ACE-B7B0-43810024FB56}" srcOrd="2" destOrd="0" presId="urn:microsoft.com/office/officeart/2005/8/layout/orgChart1"/>
    <dgm:cxn modelId="{E7168EC1-4961-40B2-8D03-88AC1F04FCF1}" type="presParOf" srcId="{1709E087-1962-4555-AF6E-B3A5626AA27F}" destId="{AF4D32A8-37CA-48B4-BCCD-BF014252D770}" srcOrd="6" destOrd="0" presId="urn:microsoft.com/office/officeart/2005/8/layout/orgChart1"/>
    <dgm:cxn modelId="{484FCFEF-7C95-4908-93F4-8E0C6A431B20}" type="presParOf" srcId="{1709E087-1962-4555-AF6E-B3A5626AA27F}" destId="{52A83331-DE10-4E55-9368-6988CFA83A78}" srcOrd="7" destOrd="0" presId="urn:microsoft.com/office/officeart/2005/8/layout/orgChart1"/>
    <dgm:cxn modelId="{5511D2F8-1825-4970-BDDB-927526FF2747}" type="presParOf" srcId="{52A83331-DE10-4E55-9368-6988CFA83A78}" destId="{EB0BA250-CF2B-4C24-AE40-0046C72669DC}" srcOrd="0" destOrd="0" presId="urn:microsoft.com/office/officeart/2005/8/layout/orgChart1"/>
    <dgm:cxn modelId="{1EBBA925-BFD2-413B-8242-392AEAE8D645}" type="presParOf" srcId="{EB0BA250-CF2B-4C24-AE40-0046C72669DC}" destId="{0E615A96-A03A-4E93-994A-9AB174C4581D}" srcOrd="0" destOrd="0" presId="urn:microsoft.com/office/officeart/2005/8/layout/orgChart1"/>
    <dgm:cxn modelId="{81EE7AA4-614B-47CB-99B4-1C95D1ABAFA6}" type="presParOf" srcId="{EB0BA250-CF2B-4C24-AE40-0046C72669DC}" destId="{CF60D6DF-3369-41C6-84FA-9E448AB18D4D}" srcOrd="1" destOrd="0" presId="urn:microsoft.com/office/officeart/2005/8/layout/orgChart1"/>
    <dgm:cxn modelId="{688F97A6-ADEF-4B0C-8023-8C705720D357}" type="presParOf" srcId="{52A83331-DE10-4E55-9368-6988CFA83A78}" destId="{AC234957-680B-43E4-BCAC-AE3C507BB09D}" srcOrd="1" destOrd="0" presId="urn:microsoft.com/office/officeart/2005/8/layout/orgChart1"/>
    <dgm:cxn modelId="{11EB73B9-5BD5-4FA8-B26F-C736BB73F409}" type="presParOf" srcId="{52A83331-DE10-4E55-9368-6988CFA83A78}" destId="{275A4618-F9AA-4520-873F-37F2430A645E}" srcOrd="2" destOrd="0" presId="urn:microsoft.com/office/officeart/2005/8/layout/orgChart1"/>
    <dgm:cxn modelId="{2B430D92-F973-4E25-9347-5EDD35A7DDB2}" type="presParOf" srcId="{1709E087-1962-4555-AF6E-B3A5626AA27F}" destId="{5921131F-C208-462C-A069-54D279F093CA}" srcOrd="8" destOrd="0" presId="urn:microsoft.com/office/officeart/2005/8/layout/orgChart1"/>
    <dgm:cxn modelId="{3F6D71B4-6F09-4515-8667-1FDE2CD7FA8C}" type="presParOf" srcId="{1709E087-1962-4555-AF6E-B3A5626AA27F}" destId="{55ADC992-248A-4B9B-9DC7-E878B5D40656}" srcOrd="9" destOrd="0" presId="urn:microsoft.com/office/officeart/2005/8/layout/orgChart1"/>
    <dgm:cxn modelId="{C1051A34-9320-48FC-8946-3394529F0927}" type="presParOf" srcId="{55ADC992-248A-4B9B-9DC7-E878B5D40656}" destId="{5EE08C5C-7E4D-4C5F-B163-1E4048AA937D}" srcOrd="0" destOrd="0" presId="urn:microsoft.com/office/officeart/2005/8/layout/orgChart1"/>
    <dgm:cxn modelId="{7C5F0E8D-58A5-46D6-9911-83E32F5114DD}" type="presParOf" srcId="{5EE08C5C-7E4D-4C5F-B163-1E4048AA937D}" destId="{51D34D70-DAC3-467C-92E1-D8E44ED704A6}" srcOrd="0" destOrd="0" presId="urn:microsoft.com/office/officeart/2005/8/layout/orgChart1"/>
    <dgm:cxn modelId="{83BA498E-FB39-446E-8FEA-21F161EC7069}" type="presParOf" srcId="{5EE08C5C-7E4D-4C5F-B163-1E4048AA937D}" destId="{C31C1973-5E3C-4749-AD68-958F2E571164}" srcOrd="1" destOrd="0" presId="urn:microsoft.com/office/officeart/2005/8/layout/orgChart1"/>
    <dgm:cxn modelId="{D61CB842-D2E7-4DA5-B712-37C3FE377333}" type="presParOf" srcId="{55ADC992-248A-4B9B-9DC7-E878B5D40656}" destId="{233F3371-BDB2-4066-8CBB-27BC5962A3D4}" srcOrd="1" destOrd="0" presId="urn:microsoft.com/office/officeart/2005/8/layout/orgChart1"/>
    <dgm:cxn modelId="{81A48A7F-8CED-498B-8F05-7ADBA5A4544D}" type="presParOf" srcId="{55ADC992-248A-4B9B-9DC7-E878B5D40656}" destId="{4D9FF0C8-A38C-434D-816E-6505680AC146}" srcOrd="2" destOrd="0" presId="urn:microsoft.com/office/officeart/2005/8/layout/orgChart1"/>
    <dgm:cxn modelId="{44DE2676-7568-4DB1-867E-7B95B8C2630A}" type="presParOf" srcId="{1709E087-1962-4555-AF6E-B3A5626AA27F}" destId="{A4301389-B4D7-46D9-981E-2F18EA191A19}" srcOrd="10" destOrd="0" presId="urn:microsoft.com/office/officeart/2005/8/layout/orgChart1"/>
    <dgm:cxn modelId="{0FFA88BC-FC33-4D82-9BB1-51EDBAF28724}" type="presParOf" srcId="{1709E087-1962-4555-AF6E-B3A5626AA27F}" destId="{422A6488-DAFD-4C83-A43A-6F86ADE6A504}" srcOrd="11" destOrd="0" presId="urn:microsoft.com/office/officeart/2005/8/layout/orgChart1"/>
    <dgm:cxn modelId="{06B611C3-BB0C-4589-A22B-87FB50F95B04}" type="presParOf" srcId="{422A6488-DAFD-4C83-A43A-6F86ADE6A504}" destId="{A3E69DE4-879E-4A86-A37B-138BD2CA8C64}" srcOrd="0" destOrd="0" presId="urn:microsoft.com/office/officeart/2005/8/layout/orgChart1"/>
    <dgm:cxn modelId="{918F5752-0E8B-4943-B445-C457063ACA0E}" type="presParOf" srcId="{A3E69DE4-879E-4A86-A37B-138BD2CA8C64}" destId="{FBC1E6D3-6138-4564-8C20-6C575791D6E6}" srcOrd="0" destOrd="0" presId="urn:microsoft.com/office/officeart/2005/8/layout/orgChart1"/>
    <dgm:cxn modelId="{E5F43A1E-51D3-4A78-BB99-C5A9EEDF5DBC}" type="presParOf" srcId="{A3E69DE4-879E-4A86-A37B-138BD2CA8C64}" destId="{8E3BE1C4-A290-4BBF-AFFA-6A02216574E6}" srcOrd="1" destOrd="0" presId="urn:microsoft.com/office/officeart/2005/8/layout/orgChart1"/>
    <dgm:cxn modelId="{8AACCBFB-64FD-4E03-B607-399B9AC28A16}" type="presParOf" srcId="{422A6488-DAFD-4C83-A43A-6F86ADE6A504}" destId="{FE43E378-B660-4E14-BF79-F3595ECEAB0E}" srcOrd="1" destOrd="0" presId="urn:microsoft.com/office/officeart/2005/8/layout/orgChart1"/>
    <dgm:cxn modelId="{C2249A37-6E08-41F4-B099-5ADEE82FCE0A}" type="presParOf" srcId="{422A6488-DAFD-4C83-A43A-6F86ADE6A504}" destId="{996277A8-B997-4E93-9C20-8C14A4B14AB0}" srcOrd="2" destOrd="0" presId="urn:microsoft.com/office/officeart/2005/8/layout/orgChart1"/>
    <dgm:cxn modelId="{8125B385-B6A2-473D-815D-795413C46EA5}" type="presParOf" srcId="{E566CB5C-C575-4C34-9449-8C4309BBF848}" destId="{81CADACD-F972-42A0-A458-124CFEB62C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1389-B4D7-46D9-981E-2F18EA191A19}">
      <dsp:nvSpPr>
        <dsp:cNvPr id="0" name=""/>
        <dsp:cNvSpPr/>
      </dsp:nvSpPr>
      <dsp:spPr>
        <a:xfrm>
          <a:off x="5514975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4729712" y="164171"/>
              </a:lnTo>
              <a:lnTo>
                <a:pt x="4729712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1131F-C208-462C-A069-54D279F093CA}">
      <dsp:nvSpPr>
        <dsp:cNvPr id="0" name=""/>
        <dsp:cNvSpPr/>
      </dsp:nvSpPr>
      <dsp:spPr>
        <a:xfrm>
          <a:off x="5514975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2837827" y="164171"/>
              </a:lnTo>
              <a:lnTo>
                <a:pt x="2837827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32A8-37CA-48B4-BCCD-BF014252D770}">
      <dsp:nvSpPr>
        <dsp:cNvPr id="0" name=""/>
        <dsp:cNvSpPr/>
      </dsp:nvSpPr>
      <dsp:spPr>
        <a:xfrm>
          <a:off x="5514975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945942" y="164171"/>
              </a:lnTo>
              <a:lnTo>
                <a:pt x="945942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F4E41-7C63-42AB-B5A9-6C148E71E1A7}">
      <dsp:nvSpPr>
        <dsp:cNvPr id="0" name=""/>
        <dsp:cNvSpPr/>
      </dsp:nvSpPr>
      <dsp:spPr>
        <a:xfrm>
          <a:off x="4569032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945942" y="0"/>
              </a:moveTo>
              <a:lnTo>
                <a:pt x="94594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C8ACF-1DA4-478B-85A2-7FE0D2F5C01A}">
      <dsp:nvSpPr>
        <dsp:cNvPr id="0" name=""/>
        <dsp:cNvSpPr/>
      </dsp:nvSpPr>
      <dsp:spPr>
        <a:xfrm>
          <a:off x="2677147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2837827" y="0"/>
              </a:moveTo>
              <a:lnTo>
                <a:pt x="2837827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CB7CD-EFC6-4BD8-A8AF-B6D83631AE31}">
      <dsp:nvSpPr>
        <dsp:cNvPr id="0" name=""/>
        <dsp:cNvSpPr/>
      </dsp:nvSpPr>
      <dsp:spPr>
        <a:xfrm>
          <a:off x="785262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4729712" y="0"/>
              </a:moveTo>
              <a:lnTo>
                <a:pt x="472971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78FDC-0625-44FE-B655-3CB321B10C55}">
      <dsp:nvSpPr>
        <dsp:cNvPr id="0" name=""/>
        <dsp:cNvSpPr/>
      </dsp:nvSpPr>
      <dsp:spPr>
        <a:xfrm>
          <a:off x="3038552" y="893176"/>
          <a:ext cx="4952845" cy="78177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Acid phosphatase kinetics</a:t>
          </a:r>
          <a:endParaRPr lang="en-US" sz="2100" kern="1200" dirty="0">
            <a:latin typeface="+mj-lt"/>
          </a:endParaRPr>
        </a:p>
      </dsp:txBody>
      <dsp:txXfrm>
        <a:off x="3038552" y="893176"/>
        <a:ext cx="4952845" cy="781770"/>
      </dsp:txXfrm>
    </dsp:sp>
    <dsp:sp modelId="{B80427E5-03AA-49EB-B3D2-CB6057DD03B5}">
      <dsp:nvSpPr>
        <dsp:cNvPr id="0" name=""/>
        <dsp:cNvSpPr/>
      </dsp:nvSpPr>
      <dsp:spPr>
        <a:xfrm>
          <a:off x="3492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Time</a:t>
          </a:r>
          <a:endParaRPr lang="en-US" sz="2100" kern="1200" dirty="0">
            <a:latin typeface="+mj-lt"/>
          </a:endParaRPr>
        </a:p>
      </dsp:txBody>
      <dsp:txXfrm>
        <a:off x="3492" y="2003290"/>
        <a:ext cx="1563541" cy="781770"/>
      </dsp:txXfrm>
    </dsp:sp>
    <dsp:sp modelId="{3D2750C3-3D90-4AAB-8007-5BFE5C8FEEDC}">
      <dsp:nvSpPr>
        <dsp:cNvPr id="0" name=""/>
        <dsp:cNvSpPr/>
      </dsp:nvSpPr>
      <dsp:spPr>
        <a:xfrm>
          <a:off x="1895377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762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Enzyme concentration</a:t>
          </a:r>
          <a:endParaRPr lang="en-US" sz="2100" kern="1200" dirty="0">
            <a:latin typeface="+mj-lt"/>
          </a:endParaRPr>
        </a:p>
      </dsp:txBody>
      <dsp:txXfrm>
        <a:off x="1895377" y="2003290"/>
        <a:ext cx="1563541" cy="781770"/>
      </dsp:txXfrm>
    </dsp:sp>
    <dsp:sp modelId="{C73D4A30-7E7A-47EF-B49F-7B37B548BD56}">
      <dsp:nvSpPr>
        <dsp:cNvPr id="0" name=""/>
        <dsp:cNvSpPr/>
      </dsp:nvSpPr>
      <dsp:spPr>
        <a:xfrm>
          <a:off x="3787261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31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Temperature</a:t>
          </a:r>
          <a:endParaRPr lang="en-US" sz="2100" kern="1200" dirty="0">
            <a:latin typeface="+mj-lt"/>
          </a:endParaRPr>
        </a:p>
      </dsp:txBody>
      <dsp:txXfrm>
        <a:off x="3787261" y="2003290"/>
        <a:ext cx="1563541" cy="781770"/>
      </dsp:txXfrm>
    </dsp:sp>
    <dsp:sp modelId="{0E615A96-A03A-4E93-994A-9AB174C4581D}">
      <dsp:nvSpPr>
        <dsp:cNvPr id="0" name=""/>
        <dsp:cNvSpPr/>
      </dsp:nvSpPr>
      <dsp:spPr>
        <a:xfrm>
          <a:off x="567914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pH</a:t>
          </a:r>
          <a:endParaRPr lang="en-US" sz="2100" kern="1200" dirty="0">
            <a:latin typeface="+mj-lt"/>
          </a:endParaRPr>
        </a:p>
      </dsp:txBody>
      <dsp:txXfrm>
        <a:off x="5679146" y="2003290"/>
        <a:ext cx="1563541" cy="781770"/>
      </dsp:txXfrm>
    </dsp:sp>
    <dsp:sp modelId="{51D34D70-DAC3-467C-92E1-D8E44ED704A6}">
      <dsp:nvSpPr>
        <dsp:cNvPr id="0" name=""/>
        <dsp:cNvSpPr/>
      </dsp:nvSpPr>
      <dsp:spPr>
        <a:xfrm>
          <a:off x="7571031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Substrate concentration</a:t>
          </a:r>
          <a:endParaRPr lang="en-US" sz="2100" kern="1200" dirty="0">
            <a:latin typeface="+mj-lt"/>
          </a:endParaRPr>
        </a:p>
      </dsp:txBody>
      <dsp:txXfrm>
        <a:off x="7571031" y="2003290"/>
        <a:ext cx="1563541" cy="781770"/>
      </dsp:txXfrm>
    </dsp:sp>
    <dsp:sp modelId="{FBC1E6D3-6138-4564-8C20-6C575791D6E6}">
      <dsp:nvSpPr>
        <dsp:cNvPr id="0" name=""/>
        <dsp:cNvSpPr/>
      </dsp:nvSpPr>
      <dsp:spPr>
        <a:xfrm>
          <a:off x="946291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Inhibitor </a:t>
          </a:r>
          <a:endParaRPr lang="en-US" sz="2100" kern="1200" dirty="0">
            <a:latin typeface="+mj-lt"/>
          </a:endParaRPr>
        </a:p>
      </dsp:txBody>
      <dsp:txXfrm>
        <a:off x="9462916" y="2003290"/>
        <a:ext cx="1563541" cy="78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294" y="1235636"/>
            <a:ext cx="11609294" cy="2387600"/>
          </a:xfrm>
        </p:spPr>
        <p:txBody>
          <a:bodyPr>
            <a:normAutofit/>
          </a:bodyPr>
          <a:lstStyle/>
          <a:p>
            <a:r>
              <a:rPr lang="en-US" sz="4800" dirty="0"/>
              <a:t>The effect of </a:t>
            </a:r>
            <a:r>
              <a:rPr lang="en-US" sz="4800" dirty="0" smtClean="0"/>
              <a:t>pH on </a:t>
            </a:r>
            <a:r>
              <a:rPr lang="en-US" sz="4800" dirty="0"/>
              <a:t>the rate of an enzyme catalyzed reaction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1292" y="0"/>
            <a:ext cx="10085295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322 BCH</a:t>
            </a:r>
            <a:r>
              <a:rPr lang="en-US" sz="3600" b="1" kern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                            </a:t>
            </a:r>
          </a:p>
          <a:p>
            <a:pPr marL="0" marR="0" lvl="0" indent="0" algn="ctr" defTabSz="91440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Exp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 (6)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094" y="3492270"/>
            <a:ext cx="3548527" cy="1994129"/>
          </a:xfrm>
          <a:prstGeom prst="rect">
            <a:avLst/>
          </a:prstGeom>
        </p:spPr>
      </p:pic>
      <p:pic>
        <p:nvPicPr>
          <p:cNvPr id="1026" name="Picture 2" descr="http://a.files.bbci.co.uk/bam/live/content/zxqthyc/lar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98"/>
          <a:stretch/>
        </p:blipFill>
        <p:spPr bwMode="auto">
          <a:xfrm>
            <a:off x="3406587" y="5461939"/>
            <a:ext cx="4879789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3459" y="546778"/>
            <a:ext cx="11029950" cy="1014413"/>
          </a:xfrm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  <a:tabLst>
                <a:tab pos="457200" algn="l"/>
              </a:tabLst>
            </a:pPr>
            <a:r>
              <a:rPr lang="en-US" sz="5400" b="1" cap="none" dirty="0" smtClean="0">
                <a:solidFill>
                  <a:srgbClr val="0070C0"/>
                </a:solidFill>
                <a:ea typeface="+mn-ea"/>
                <a:cs typeface="Times New Roman" charset="0"/>
              </a:rPr>
              <a:t>Method </a:t>
            </a:r>
            <a:endParaRPr lang="en-US" sz="5400" b="1" cap="none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1260"/>
              </p:ext>
            </p:extLst>
          </p:nvPr>
        </p:nvGraphicFramePr>
        <p:xfrm>
          <a:off x="1736161" y="2115930"/>
          <a:ext cx="964665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757"/>
                <a:gridCol w="4510897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order to detect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the effect of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pH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you must fix all the component except the 1 M sodium acetate buffer of different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pH.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Time  (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minutes </a:t>
                      </a:r>
                      <a:r>
                        <a:rPr lang="en-US" sz="2000" dirty="0" smtClean="0">
                          <a:latin typeface="+mj-lt"/>
                        </a:rPr>
                        <a:t>)  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constant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Enzyme concentration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constant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Substrate concentration (0.05M)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constant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Temperature (37˚C )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constant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pH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Variable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(pH 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8) 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39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0090" y="728010"/>
            <a:ext cx="11711909" cy="57272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Prepare </a:t>
            </a:r>
            <a:r>
              <a:rPr lang="en-US" sz="2400" dirty="0">
                <a:latin typeface="+mj-lt"/>
              </a:rPr>
              <a:t>16 tubes labeled as </a:t>
            </a:r>
            <a:r>
              <a:rPr lang="en-US" sz="2400" dirty="0" smtClean="0">
                <a:latin typeface="+mj-lt"/>
              </a:rPr>
              <a:t>follows </a:t>
            </a:r>
            <a:r>
              <a:rPr lang="en-US" sz="2400" u="sng" dirty="0" smtClean="0">
                <a:latin typeface="+mj-lt"/>
              </a:rPr>
              <a:t>(</a:t>
            </a:r>
            <a:r>
              <a:rPr lang="en-US" sz="2400" u="sng" dirty="0">
                <a:latin typeface="+mj-lt"/>
              </a:rPr>
              <a:t>note: there is a blank for each pH)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+mj-lt"/>
              </a:rPr>
              <a:t>Blank: (B</a:t>
            </a:r>
            <a:r>
              <a:rPr lang="en-US" baseline="-25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, </a:t>
            </a:r>
            <a:r>
              <a:rPr lang="en-US" dirty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4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4.5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5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5.5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6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7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B</a:t>
            </a:r>
            <a:r>
              <a:rPr lang="en-US" baseline="-25000" dirty="0" smtClean="0">
                <a:latin typeface="+mj-lt"/>
              </a:rPr>
              <a:t>8, </a:t>
            </a:r>
            <a:r>
              <a:rPr lang="en-US" dirty="0" smtClean="0">
                <a:solidFill>
                  <a:prstClr val="black"/>
                </a:solidFill>
              </a:rPr>
              <a:t>B</a:t>
            </a:r>
            <a:r>
              <a:rPr lang="en-US" baseline="-25000" dirty="0" smtClean="0">
                <a:solidFill>
                  <a:prstClr val="black"/>
                </a:solidFill>
              </a:rPr>
              <a:t>9</a:t>
            </a:r>
            <a:r>
              <a:rPr lang="en-US" baseline="-25000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) </a:t>
            </a:r>
            <a:endParaRPr lang="en-US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+mj-lt"/>
              </a:rPr>
              <a:t>Test</a:t>
            </a:r>
            <a:r>
              <a:rPr lang="en-US" dirty="0">
                <a:latin typeface="+mj-lt"/>
              </a:rPr>
              <a:t>: </a:t>
            </a:r>
            <a:r>
              <a:rPr lang="en-US" dirty="0" smtClean="0">
                <a:latin typeface="+mj-lt"/>
              </a:rPr>
              <a:t>(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3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4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4.5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5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5.5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6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7</a:t>
            </a:r>
            <a:r>
              <a:rPr lang="en-US" dirty="0">
                <a:solidFill>
                  <a:prstClr val="black"/>
                </a:solidFill>
                <a:latin typeface="Cambria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Cambria"/>
              </a:rPr>
              <a:t>8, </a:t>
            </a:r>
            <a:r>
              <a:rPr lang="en-US" dirty="0" smtClean="0">
                <a:solidFill>
                  <a:prstClr val="black"/>
                </a:solidFill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</a:rPr>
              <a:t>9</a:t>
            </a:r>
            <a:r>
              <a:rPr lang="en-US" dirty="0" smtClean="0">
                <a:latin typeface="+mj-lt"/>
              </a:rPr>
              <a:t>)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To each of these tubes add </a:t>
            </a: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Place the </a:t>
            </a:r>
            <a:r>
              <a:rPr lang="en-US" sz="2400" dirty="0" smtClean="0">
                <a:latin typeface="+mj-lt"/>
              </a:rPr>
              <a:t>tubes </a:t>
            </a:r>
            <a:r>
              <a:rPr lang="en-US" sz="2400" dirty="0">
                <a:latin typeface="+mj-lt"/>
              </a:rPr>
              <a:t>in a test tube rack situated in 37</a:t>
            </a:r>
            <a:r>
              <a:rPr lang="en-US" sz="2400" baseline="30000" dirty="0">
                <a:latin typeface="+mj-lt"/>
              </a:rPr>
              <a:t>o</a:t>
            </a:r>
            <a:r>
              <a:rPr lang="en-US" sz="2400" dirty="0">
                <a:latin typeface="+mj-lt"/>
              </a:rPr>
              <a:t>C water bath and let stand for 5 </a:t>
            </a:r>
            <a:r>
              <a:rPr lang="en-US" sz="2400" dirty="0" smtClean="0">
                <a:latin typeface="+mj-lt"/>
              </a:rPr>
              <a:t>min.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31420"/>
              </p:ext>
            </p:extLst>
          </p:nvPr>
        </p:nvGraphicFramePr>
        <p:xfrm>
          <a:off x="1137716" y="3642051"/>
          <a:ext cx="6946405" cy="1935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2760"/>
                <a:gridCol w="1543645"/>
              </a:tblGrid>
              <a:tr h="3616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Chemical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Volume (ml)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6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Corresponding pH sodium acetate buffer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6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0.1M MgCl</a:t>
                      </a:r>
                      <a:r>
                        <a:rPr lang="en-US" sz="18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0" baseline="-250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6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p-</a:t>
                      </a:r>
                      <a:r>
                        <a:rPr lang="en-US" sz="18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nitrophenyl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phosphate (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pNPP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87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Water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6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مستطيل 1"/>
          <p:cNvSpPr>
            <a:spLocks noChangeArrowheads="1"/>
          </p:cNvSpPr>
          <p:nvPr/>
        </p:nvSpPr>
        <p:spPr bwMode="auto">
          <a:xfrm>
            <a:off x="33867" y="152400"/>
            <a:ext cx="11988800" cy="707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endParaRPr lang="en-US" sz="2200" dirty="0" smtClean="0">
              <a:latin typeface="+mj-lt"/>
              <a:cs typeface="Times New Roman" charset="0"/>
            </a:endParaRPr>
          </a:p>
          <a:p>
            <a:pPr marL="34290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r>
              <a:rPr lang="en-US" sz="2200" dirty="0" smtClean="0">
                <a:latin typeface="+mj-lt"/>
                <a:cs typeface="Times New Roman" charset="0"/>
              </a:rPr>
              <a:t>Start the reaction </a:t>
            </a:r>
            <a:r>
              <a:rPr lang="en-US" sz="2200" dirty="0">
                <a:latin typeface="+mj-lt"/>
                <a:cs typeface="Times New Roman" charset="0"/>
              </a:rPr>
              <a:t>by adding </a:t>
            </a:r>
            <a:r>
              <a:rPr lang="en-US" sz="2200" dirty="0" smtClean="0">
                <a:latin typeface="+mj-lt"/>
                <a:cs typeface="Times New Roman" charset="0"/>
              </a:rPr>
              <a:t>0.5 ml enzyme and stop it by adding 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Times New Roman" charset="0"/>
              </a:rPr>
              <a:t>0.5 </a:t>
            </a:r>
            <a:r>
              <a:rPr lang="en-US" sz="2200" dirty="0">
                <a:solidFill>
                  <a:prstClr val="black"/>
                </a:solidFill>
                <a:latin typeface="+mj-lt"/>
                <a:cs typeface="Times New Roman" charset="0"/>
              </a:rPr>
              <a:t>ml KOH</a:t>
            </a:r>
            <a:r>
              <a:rPr lang="en-US" sz="2200" dirty="0" smtClean="0">
                <a:latin typeface="+mj-lt"/>
                <a:cs typeface="Times New Roman" charset="0"/>
              </a:rPr>
              <a:t>  as </a:t>
            </a:r>
            <a:r>
              <a:rPr lang="en-US" sz="2200" dirty="0">
                <a:latin typeface="+mj-lt"/>
                <a:cs typeface="Times New Roman" charset="0"/>
              </a:rPr>
              <a:t>in the following table</a:t>
            </a:r>
            <a:r>
              <a:rPr lang="en-US" sz="2200" dirty="0" smtClean="0">
                <a:latin typeface="+mj-lt"/>
                <a:cs typeface="Times New Roman" charset="0"/>
              </a:rPr>
              <a:t>:</a:t>
            </a: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b="1" i="1" u="sng" dirty="0" smtClean="0">
              <a:solidFill>
                <a:srgbClr val="FF0000"/>
              </a:solidFill>
              <a:latin typeface="+mj-lt"/>
            </a:endParaRP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r>
              <a:rPr lang="en-US" sz="2000" b="1" i="1" u="sng" dirty="0" smtClean="0">
                <a:solidFill>
                  <a:srgbClr val="FF0000"/>
                </a:solidFill>
                <a:latin typeface="+mj-lt"/>
              </a:rPr>
              <a:t>Notes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:  </a:t>
            </a:r>
          </a:p>
          <a:p>
            <a:pPr marL="342900" lvl="0" indent="-342900" algn="l" rtl="0" eaLnBrk="0" hangingPunct="0">
              <a:lnSpc>
                <a:spcPct val="130000"/>
              </a:lnSpc>
              <a:buFont typeface="Arial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In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blank tube add KOH first then the enzyme, to prevent the reaction from happening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lvl="0" algn="l" rtl="0" eaLnBrk="0" hangingPunct="0">
              <a:lnSpc>
                <a:spcPct val="130000"/>
              </a:lnSpc>
              <a:tabLst>
                <a:tab pos="457200" algn="l"/>
              </a:tabLst>
            </a:pP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algn="l" rtl="0" eaLnBrk="0" hangingPunct="0">
              <a:lnSpc>
                <a:spcPct val="130000"/>
              </a:lnSpc>
              <a:tabLst>
                <a:tab pos="457200" algn="l"/>
              </a:tabLst>
            </a:pPr>
            <a:r>
              <a:rPr lang="en-US" sz="2400" dirty="0" smtClean="0">
                <a:latin typeface="+mj-lt"/>
                <a:cs typeface="Times New Roman" charset="0"/>
              </a:rPr>
              <a:t>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78764"/>
              </p:ext>
            </p:extLst>
          </p:nvPr>
        </p:nvGraphicFramePr>
        <p:xfrm>
          <a:off x="1487413" y="1522752"/>
          <a:ext cx="8090358" cy="42177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53435"/>
                <a:gridCol w="3287691"/>
                <a:gridCol w="3049232"/>
              </a:tblGrid>
              <a:tr h="56013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</a:rPr>
                        <a:t>Tube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85119" marR="85119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j-lt"/>
                        </a:rPr>
                        <a:t>Start the </a:t>
                      </a:r>
                      <a:r>
                        <a:rPr lang="en-US" sz="2000" b="1" dirty="0" smtClean="0">
                          <a:latin typeface="+mj-lt"/>
                        </a:rPr>
                        <a:t>reaction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</a:txBody>
                  <a:tcPr marL="85119" marR="85119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j-lt"/>
                        </a:rPr>
                        <a:t>Stop the </a:t>
                      </a:r>
                      <a:r>
                        <a:rPr lang="en-US" sz="2000" b="1" dirty="0" smtClean="0">
                          <a:latin typeface="+mj-lt"/>
                        </a:rPr>
                        <a:t>reaction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85119" marR="85119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+mj-lt"/>
                        </a:rPr>
                        <a:t>all Blanks 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3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  <a:latin typeface="+mj-lt"/>
                        </a:rPr>
                        <a:t>5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4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2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  <a:latin typeface="+mj-lt"/>
                        </a:rPr>
                        <a:t>7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4.5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4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9min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5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>
                          <a:effectLst/>
                          <a:latin typeface="+mj-lt"/>
                        </a:rPr>
                        <a:t>6 min </a:t>
                      </a:r>
                      <a:endParaRPr lang="fi-FI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11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5.5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8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13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smtClean="0">
                          <a:solidFill>
                            <a:prstClr val="black"/>
                          </a:solidFill>
                          <a:latin typeface="+mj-lt"/>
                        </a:rPr>
                        <a:t>6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>
                          <a:effectLst/>
                          <a:latin typeface="+mj-lt"/>
                        </a:rPr>
                        <a:t>10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effectLst/>
                          <a:latin typeface="+mj-lt"/>
                        </a:rPr>
                        <a:t>15 min 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7</a:t>
                      </a:r>
                      <a:endParaRPr lang="en-US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12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17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prstClr val="black"/>
                          </a:solidFill>
                          <a:latin typeface="+mj-lt"/>
                        </a:rPr>
                        <a:t>T</a:t>
                      </a:r>
                      <a:r>
                        <a:rPr lang="en-US" sz="1800" baseline="-25000" dirty="0" smtClean="0">
                          <a:solidFill>
                            <a:prstClr val="black"/>
                          </a:solidFill>
                          <a:latin typeface="+mj-lt"/>
                        </a:rPr>
                        <a:t>8</a:t>
                      </a:r>
                      <a:endParaRPr lang="en-US" dirty="0" smtClean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14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19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latin typeface="+mj-lt"/>
                        </a:rPr>
                        <a:t>T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9</a:t>
                      </a:r>
                      <a:endParaRPr lang="en-US" dirty="0" smtClean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16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effectLst/>
                          <a:latin typeface="+mj-lt"/>
                        </a:rPr>
                        <a:t>21 min</a:t>
                      </a:r>
                      <a:endParaRPr lang="fi-FI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0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87159"/>
              </p:ext>
            </p:extLst>
          </p:nvPr>
        </p:nvGraphicFramePr>
        <p:xfrm>
          <a:off x="1868617" y="955812"/>
          <a:ext cx="8894420" cy="5075291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3892177"/>
                <a:gridCol w="3469048"/>
                <a:gridCol w="1533195"/>
              </a:tblGrid>
              <a:tr h="9604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Velocity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(µmole of PNP/min) 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Absorbance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405 nm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pH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4.5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5.5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13" name="مربع نص 2"/>
          <p:cNvSpPr txBox="1">
            <a:spLocks noChangeArrowheads="1"/>
          </p:cNvSpPr>
          <p:nvPr/>
        </p:nvSpPr>
        <p:spPr bwMode="auto">
          <a:xfrm>
            <a:off x="1146494" y="185874"/>
            <a:ext cx="358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chemeClr val="accent1"/>
                </a:solidFill>
                <a:latin typeface="+mj-lt"/>
              </a:rPr>
              <a:t>Results </a:t>
            </a:r>
            <a:endParaRPr lang="x-none" sz="4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67777" y="6287721"/>
            <a:ext cx="11695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Plot a graph illustrating the effect of different </a:t>
            </a:r>
            <a:r>
              <a:rPr lang="en-US" sz="2400" dirty="0" err="1" smtClean="0">
                <a:latin typeface="+mj-lt"/>
              </a:rPr>
              <a:t>pHs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on the rate of the reaction.</a:t>
            </a:r>
          </a:p>
        </p:txBody>
      </p:sp>
    </p:spTree>
    <p:extLst>
      <p:ext uri="{BB962C8B-B14F-4D97-AF65-F5344CB8AC3E}">
        <p14:creationId xmlns:p14="http://schemas.microsoft.com/office/powerpoint/2010/main" val="42156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1000" y="509588"/>
            <a:ext cx="8229600" cy="1447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500" b="1" dirty="0">
                <a:solidFill>
                  <a:srgbClr val="FF0000"/>
                </a:solidFill>
              </a:rPr>
              <a:t/>
            </a:r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4000" b="1" dirty="0"/>
              <a:t>Calculations: </a:t>
            </a:r>
            <a:r>
              <a:rPr lang="en-US" sz="40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en-US" sz="40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x-none" sz="2500" b="1" dirty="0">
              <a:solidFill>
                <a:srgbClr val="FF0000"/>
              </a:solidFill>
            </a:endParaRPr>
          </a:p>
        </p:txBody>
      </p:sp>
      <p:sp>
        <p:nvSpPr>
          <p:cNvPr id="10243" name="مستطيل 2"/>
          <p:cNvSpPr>
            <a:spLocks noChangeArrowheads="1"/>
          </p:cNvSpPr>
          <p:nvPr/>
        </p:nvSpPr>
        <p:spPr bwMode="auto">
          <a:xfrm>
            <a:off x="1081088" y="2516207"/>
            <a:ext cx="9601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Velocity (V) </a:t>
            </a:r>
            <a:r>
              <a:rPr lang="en-US" sz="2400" dirty="0">
                <a:latin typeface="+mj-lt"/>
              </a:rPr>
              <a:t>= (A x </a:t>
            </a:r>
            <a:r>
              <a:rPr lang="en-US" sz="2400" dirty="0" smtClean="0">
                <a:latin typeface="+mj-lt"/>
              </a:rPr>
              <a:t>10</a:t>
            </a:r>
            <a:r>
              <a:rPr lang="en-US" sz="2400" baseline="30000" dirty="0" smtClean="0">
                <a:latin typeface="+mj-lt"/>
              </a:rPr>
              <a:t>6</a:t>
            </a:r>
            <a:r>
              <a:rPr lang="en-US" sz="2400" dirty="0" smtClean="0">
                <a:latin typeface="+mj-lt"/>
              </a:rPr>
              <a:t>)  </a:t>
            </a:r>
            <a:r>
              <a:rPr lang="en-US" sz="2400" dirty="0">
                <a:latin typeface="+mj-lt"/>
              </a:rPr>
              <a:t>/(E x  time)=       </a:t>
            </a:r>
            <a:r>
              <a:rPr lang="en-US" sz="2400" b="1" dirty="0">
                <a:solidFill>
                  <a:srgbClr val="772399"/>
                </a:solidFill>
                <a:latin typeface="+mj-lt"/>
              </a:rPr>
              <a:t>µmole of PNP/min      </a:t>
            </a:r>
          </a:p>
          <a:p>
            <a:pPr algn="l">
              <a:lnSpc>
                <a:spcPct val="150000"/>
              </a:lnSpc>
            </a:pPr>
            <a:endParaRPr lang="en-US" sz="2400" b="1" dirty="0">
              <a:solidFill>
                <a:srgbClr val="772399"/>
              </a:solidFill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A= absorbance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E=  extension coefficient=18.8 x </a:t>
            </a:r>
            <a:r>
              <a:rPr lang="en-US" sz="2400" dirty="0" smtClean="0">
                <a:solidFill>
                  <a:srgbClr val="772399"/>
                </a:solidFill>
                <a:latin typeface="+mj-lt"/>
              </a:rPr>
              <a:t>10</a:t>
            </a:r>
            <a:r>
              <a:rPr lang="en-US" sz="2400" baseline="30000" dirty="0" smtClean="0">
                <a:solidFill>
                  <a:srgbClr val="772399"/>
                </a:solidFill>
                <a:latin typeface="+mj-lt"/>
              </a:rPr>
              <a:t>3</a:t>
            </a:r>
            <a:endParaRPr lang="en-US" sz="2400" baseline="30000" dirty="0">
              <a:solidFill>
                <a:srgbClr val="772399"/>
              </a:solidFill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Time = 5 min</a:t>
            </a:r>
          </a:p>
          <a:p>
            <a:pPr algn="l"/>
            <a:endParaRPr lang="en-US" sz="3600" dirty="0">
              <a:latin typeface="Calibri" charset="0"/>
            </a:endParaRPr>
          </a:p>
          <a:p>
            <a:pPr algn="l"/>
            <a:endParaRPr lang="x-none" sz="3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933" y="472589"/>
            <a:ext cx="11166321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Effect of </a:t>
            </a:r>
            <a:r>
              <a:rPr lang="en-US" sz="3600" dirty="0" smtClean="0"/>
              <a:t>pH on </a:t>
            </a:r>
            <a:r>
              <a:rPr lang="en-US" sz="3600" dirty="0"/>
              <a:t>the Rate of an Enzyme Catalyzed Reaction.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3" name="مجموعة 11"/>
          <p:cNvGrpSpPr>
            <a:grpSpLocks/>
          </p:cNvGrpSpPr>
          <p:nvPr/>
        </p:nvGrpSpPr>
        <p:grpSpPr bwMode="auto">
          <a:xfrm>
            <a:off x="3611293" y="1691341"/>
            <a:ext cx="4883951" cy="4152491"/>
            <a:chOff x="1027449" y="1524000"/>
            <a:chExt cx="4707306" cy="3673234"/>
          </a:xfrm>
        </p:grpSpPr>
        <p:cxnSp>
          <p:nvCxnSpPr>
            <p:cNvPr id="4" name="رابط مستقيم 2"/>
            <p:cNvCxnSpPr>
              <a:cxnSpLocks noChangeShapeType="1"/>
            </p:cNvCxnSpPr>
            <p:nvPr/>
          </p:nvCxnSpPr>
          <p:spPr bwMode="auto">
            <a:xfrm rot="5400000">
              <a:off x="496483" y="3009728"/>
              <a:ext cx="29714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" name="رابط مستقيم 4"/>
            <p:cNvCxnSpPr>
              <a:cxnSpLocks noChangeShapeType="1"/>
            </p:cNvCxnSpPr>
            <p:nvPr/>
          </p:nvCxnSpPr>
          <p:spPr bwMode="auto">
            <a:xfrm>
              <a:off x="1982211" y="4495456"/>
              <a:ext cx="365689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" name="مربع نص 8"/>
            <p:cNvSpPr txBox="1">
              <a:spLocks noChangeArrowheads="1"/>
            </p:cNvSpPr>
            <p:nvPr/>
          </p:nvSpPr>
          <p:spPr bwMode="auto">
            <a:xfrm>
              <a:off x="1882456" y="4571048"/>
              <a:ext cx="3852299" cy="626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4000" b="1" dirty="0" smtClean="0">
                  <a:solidFill>
                    <a:srgbClr val="772399"/>
                  </a:solidFill>
                  <a:latin typeface="+mj-lt"/>
                </a:rPr>
                <a:t>pH</a:t>
              </a:r>
              <a:endParaRPr lang="ar-SA" sz="4000" b="1" dirty="0">
                <a:solidFill>
                  <a:srgbClr val="772399"/>
                </a:solidFill>
                <a:latin typeface="+mj-lt"/>
              </a:endParaRPr>
            </a:p>
          </p:txBody>
        </p:sp>
        <p:sp>
          <p:nvSpPr>
            <p:cNvPr id="8" name="مستطيل 9"/>
            <p:cNvSpPr>
              <a:spLocks noChangeArrowheads="1"/>
            </p:cNvSpPr>
            <p:nvPr/>
          </p:nvSpPr>
          <p:spPr bwMode="auto">
            <a:xfrm rot="5400000">
              <a:off x="83476" y="2626226"/>
              <a:ext cx="2688888" cy="800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+mj-lt"/>
                </a:rPr>
                <a:t>Velocity </a:t>
              </a:r>
            </a:p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+mj-lt"/>
                </a:rPr>
                <a:t>(µmole of PNP/min) </a:t>
              </a:r>
              <a:endParaRPr lang="ar-SA" sz="2400" b="1" dirty="0">
                <a:solidFill>
                  <a:srgbClr val="772399"/>
                </a:solidFill>
                <a:latin typeface="+mj-lt"/>
              </a:endParaRPr>
            </a:p>
          </p:txBody>
        </p:sp>
      </p:grpSp>
      <p:sp>
        <p:nvSpPr>
          <p:cNvPr id="12" name="Left Arrow 11"/>
          <p:cNvSpPr/>
          <p:nvPr/>
        </p:nvSpPr>
        <p:spPr>
          <a:xfrm>
            <a:off x="6651552" y="2719707"/>
            <a:ext cx="582706" cy="463177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69819" y="2734100"/>
            <a:ext cx="154396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b="1" dirty="0" smtClean="0">
                <a:latin typeface="+mj-lt"/>
              </a:rPr>
              <a:t>Optimum pH </a:t>
            </a:r>
            <a:endParaRPr lang="en-US" b="1" dirty="0"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99586" y="2952093"/>
            <a:ext cx="3661772" cy="2115902"/>
          </a:xfrm>
          <a:custGeom>
            <a:avLst/>
            <a:gdLst>
              <a:gd name="connsiteX0" fmla="*/ 0 w 3661772"/>
              <a:gd name="connsiteY0" fmla="*/ 2066522 h 2115902"/>
              <a:gd name="connsiteX1" fmla="*/ 1022130 w 3661772"/>
              <a:gd name="connsiteY1" fmla="*/ 1725752 h 2115902"/>
              <a:gd name="connsiteX2" fmla="*/ 1564169 w 3661772"/>
              <a:gd name="connsiteY2" fmla="*/ 656973 h 2115902"/>
              <a:gd name="connsiteX3" fmla="*/ 1842932 w 3661772"/>
              <a:gd name="connsiteY3" fmla="*/ 83860 h 2115902"/>
              <a:gd name="connsiteX4" fmla="*/ 2121694 w 3661772"/>
              <a:gd name="connsiteY4" fmla="*/ 68370 h 2115902"/>
              <a:gd name="connsiteX5" fmla="*/ 2446918 w 3661772"/>
              <a:gd name="connsiteY5" fmla="*/ 703442 h 2115902"/>
              <a:gd name="connsiteX6" fmla="*/ 2710194 w 3661772"/>
              <a:gd name="connsiteY6" fmla="*/ 1323024 h 2115902"/>
              <a:gd name="connsiteX7" fmla="*/ 3112851 w 3661772"/>
              <a:gd name="connsiteY7" fmla="*/ 1787711 h 2115902"/>
              <a:gd name="connsiteX8" fmla="*/ 3623916 w 3661772"/>
              <a:gd name="connsiteY8" fmla="*/ 2097502 h 2115902"/>
              <a:gd name="connsiteX9" fmla="*/ 3623916 w 3661772"/>
              <a:gd name="connsiteY9" fmla="*/ 2082012 h 21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1772" h="2115902">
                <a:moveTo>
                  <a:pt x="0" y="2066522"/>
                </a:moveTo>
                <a:cubicBezTo>
                  <a:pt x="380717" y="2013599"/>
                  <a:pt x="761435" y="1960677"/>
                  <a:pt x="1022130" y="1725752"/>
                </a:cubicBezTo>
                <a:cubicBezTo>
                  <a:pt x="1282825" y="1490827"/>
                  <a:pt x="1427369" y="930622"/>
                  <a:pt x="1564169" y="656973"/>
                </a:cubicBezTo>
                <a:cubicBezTo>
                  <a:pt x="1700969" y="383324"/>
                  <a:pt x="1750011" y="181960"/>
                  <a:pt x="1842932" y="83860"/>
                </a:cubicBezTo>
                <a:cubicBezTo>
                  <a:pt x="1935853" y="-14240"/>
                  <a:pt x="2021030" y="-34894"/>
                  <a:pt x="2121694" y="68370"/>
                </a:cubicBezTo>
                <a:cubicBezTo>
                  <a:pt x="2222358" y="171634"/>
                  <a:pt x="2348835" y="494333"/>
                  <a:pt x="2446918" y="703442"/>
                </a:cubicBezTo>
                <a:cubicBezTo>
                  <a:pt x="2545001" y="912551"/>
                  <a:pt x="2599205" y="1142313"/>
                  <a:pt x="2710194" y="1323024"/>
                </a:cubicBezTo>
                <a:cubicBezTo>
                  <a:pt x="2821183" y="1503735"/>
                  <a:pt x="2960564" y="1658631"/>
                  <a:pt x="3112851" y="1787711"/>
                </a:cubicBezTo>
                <a:cubicBezTo>
                  <a:pt x="3265138" y="1916791"/>
                  <a:pt x="3538738" y="2048452"/>
                  <a:pt x="3623916" y="2097502"/>
                </a:cubicBezTo>
                <a:cubicBezTo>
                  <a:pt x="3709094" y="2146552"/>
                  <a:pt x="3623916" y="2082012"/>
                  <a:pt x="3623916" y="2082012"/>
                </a:cubicBezTo>
              </a:path>
            </a:pathLst>
          </a:custGeom>
          <a:ln w="28575" cmpd="sng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42060" y="6133841"/>
            <a:ext cx="4769941" cy="584776"/>
          </a:xfrm>
          <a:prstGeom prst="rect">
            <a:avLst/>
          </a:prstGeom>
          <a:noFill/>
          <a:ln>
            <a:solidFill>
              <a:srgbClr val="44546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spAutoFit/>
          </a:bodyPr>
          <a:lstStyle/>
          <a:p>
            <a:r>
              <a:rPr lang="en-US" sz="3200" dirty="0" smtClean="0">
                <a:latin typeface="+mj-lt"/>
              </a:rPr>
              <a:t>Bell- shape curve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15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1065" y="1825625"/>
            <a:ext cx="10995643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+mj-lt"/>
              </a:rPr>
              <a:t>An introductory statement (In this experiment, we studied the effect of different </a:t>
            </a:r>
            <a:r>
              <a:rPr lang="en-US" dirty="0" smtClean="0">
                <a:latin typeface="+mj-lt"/>
              </a:rPr>
              <a:t>pH on </a:t>
            </a:r>
            <a:r>
              <a:rPr lang="en-US" dirty="0">
                <a:latin typeface="+mj-lt"/>
              </a:rPr>
              <a:t>the rate of acid phosphatase catalyzed reaction.)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+mj-lt"/>
              </a:rPr>
              <a:t>Principle </a:t>
            </a:r>
            <a:endParaRPr lang="en-US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From the curve, explain and discuss the relationship between the activity of acid phosphatase and </a:t>
            </a:r>
            <a:r>
              <a:rPr lang="en-US" dirty="0" err="1" smtClean="0">
                <a:latin typeface="+mj-lt"/>
              </a:rPr>
              <a:t>pH.</a:t>
            </a:r>
            <a:endParaRPr lang="en-US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Define the optimum pH and determine </a:t>
            </a:r>
            <a:r>
              <a:rPr lang="en-US" dirty="0">
                <a:latin typeface="+mj-lt"/>
              </a:rPr>
              <a:t>which buffer is the best </a:t>
            </a:r>
            <a:r>
              <a:rPr lang="en-US" dirty="0" smtClean="0">
                <a:latin typeface="+mj-lt"/>
              </a:rPr>
              <a:t> from the curve.</a:t>
            </a:r>
            <a:endParaRPr lang="en-US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8957" y="442573"/>
            <a:ext cx="9029700" cy="1325563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806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6050870"/>
              </p:ext>
            </p:extLst>
          </p:nvPr>
        </p:nvGraphicFramePr>
        <p:xfrm>
          <a:off x="442912" y="238646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57250" y="1456814"/>
            <a:ext cx="980479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b="1" dirty="0" smtClean="0">
                <a:latin typeface="+mj-lt"/>
              </a:rPr>
              <a:t>In this experiment, we will continue to study </a:t>
            </a:r>
            <a:r>
              <a:rPr lang="en-US" sz="2800" b="1" dirty="0">
                <a:latin typeface="+mj-lt"/>
              </a:rPr>
              <a:t>acid phosphatase </a:t>
            </a:r>
            <a:r>
              <a:rPr lang="en-US" sz="2800" b="1" dirty="0" smtClean="0">
                <a:latin typeface="+mj-lt"/>
              </a:rPr>
              <a:t>kinetics.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36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747" y="380066"/>
            <a:ext cx="9029700" cy="1325563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+mj-lt"/>
              </a:rPr>
              <a:t>To establish the relationship between pH and the rate of an enzyme catalyzed reaction.</a:t>
            </a:r>
            <a:endParaRPr lang="x-none" sz="32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2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+mj-lt"/>
              </a:rPr>
              <a:t>To determine the optimum pH for such a reaction.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94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pH on enzyme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088" y="1825624"/>
            <a:ext cx="5830665" cy="4924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The rate of enzymatic reaction depends </a:t>
            </a:r>
            <a:r>
              <a:rPr lang="en-US" dirty="0" smtClean="0"/>
              <a:t>on pH </a:t>
            </a:r>
            <a:r>
              <a:rPr lang="en-US" dirty="0"/>
              <a:t>of the medium</a:t>
            </a:r>
            <a:r>
              <a:rPr lang="en-US" dirty="0" smtClean="0"/>
              <a:t>.</a:t>
            </a:r>
          </a:p>
          <a:p>
            <a:pPr algn="just">
              <a:lnSpc>
                <a:spcPct val="120000"/>
              </a:lnSpc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Each enzyme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have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a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pH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where the enzyme is most active – which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is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known as the optimum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pH.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For most enzymes, the optimum pH lies in the range from  </a:t>
            </a:r>
            <a:r>
              <a:rPr lang="en-US" b="1" i="1" dirty="0">
                <a:solidFill>
                  <a:srgbClr val="3366FF"/>
                </a:solidFill>
              </a:rPr>
              <a:t>pH 5 to pH 9.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The optimum pH for an enzyme depends on where it normally works.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endParaRPr kumimoji="0" lang="en-US" altLang="en-US" sz="5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Extremely high or low pH values generally result in complete loss of activity for most enzymes. </a:t>
            </a:r>
          </a:p>
        </p:txBody>
      </p:sp>
      <p:pic>
        <p:nvPicPr>
          <p:cNvPr id="1030" name="Picture 6" descr="http://www.bbc.co.uk/staticarchive/db7ba3135d8cf5ce20b58387bf6b7784436ce27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5"/>
          <a:stretch/>
        </p:blipFill>
        <p:spPr bwMode="auto">
          <a:xfrm>
            <a:off x="6539753" y="1942306"/>
            <a:ext cx="5008948" cy="427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pH on enzyme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226424" cy="4351338"/>
          </a:xfrm>
        </p:spPr>
        <p:txBody>
          <a:bodyPr>
            <a:normAutofit fontScale="550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Changes in pH alter an enzyme’s shape. This is because changes in pH can make and break intra- and intermolecular bonds, changing the shape of the enzyme and, therefore, its effectiveness.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44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pH can have an effect of the state of ionization of </a:t>
            </a:r>
            <a:r>
              <a:rPr lang="en-US" sz="4400" dirty="0" smtClean="0"/>
              <a:t>the ionization states of the amino acid residues involved in the catalytic activity of the enzyme(active site)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 </a:t>
            </a:r>
            <a:endParaRPr kumimoji="0" lang="en-US" altLang="en-US" sz="39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9" name="Picture 2" descr="http://a.files.bbci.co.uk/bam/live/content/zf84wmn/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12" y="1690688"/>
            <a:ext cx="3833812" cy="479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39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759" y="441512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pH will affect amino acid charges in active sites</a:t>
            </a:r>
            <a:endParaRPr lang="en-US" dirty="0"/>
          </a:p>
        </p:txBody>
      </p:sp>
      <p:pic>
        <p:nvPicPr>
          <p:cNvPr id="4" name="Picture 2" descr="http://www.chemguide.co.uk/organicprops/aminoacids/asitep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743" y="2089571"/>
            <a:ext cx="23145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chemguide.co.uk/organicprops/aminoacids/asiteph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576" y="2089571"/>
            <a:ext cx="23145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chemguide.co.uk/organicprops/aminoacids/asiteph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905" y="2080045"/>
            <a:ext cx="231457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73306" y="4155141"/>
            <a:ext cx="9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pH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2964" y="4155141"/>
            <a:ext cx="159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Neutral pH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77083" y="4087203"/>
            <a:ext cx="119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9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806" y="-142876"/>
            <a:ext cx="9029700" cy="1325563"/>
          </a:xfrm>
        </p:spPr>
        <p:txBody>
          <a:bodyPr>
            <a:normAutofit/>
          </a:bodyPr>
          <a:lstStyle/>
          <a:p>
            <a:r>
              <a:rPr lang="en-US" dirty="0"/>
              <a:t>The shape of pH activity curve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83" y="1045882"/>
            <a:ext cx="11656456" cy="5614626"/>
          </a:xfr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200" dirty="0" smtClean="0">
                <a:latin typeface="+mj-lt"/>
              </a:rPr>
              <a:t>For </a:t>
            </a:r>
            <a:r>
              <a:rPr lang="en-US" sz="2200" dirty="0" smtClean="0">
                <a:latin typeface="+mj-lt"/>
              </a:rPr>
              <a:t>the majority of enzymes, the relationship between the rate of an enzymatic reaction and pH takes form of a </a:t>
            </a:r>
            <a:r>
              <a:rPr lang="en-US" sz="2400" dirty="0"/>
              <a:t>bell-shape.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2200" i="1" u="sng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  <a:p>
            <a:pPr algn="just">
              <a:lnSpc>
                <a:spcPct val="170000"/>
              </a:lnSpc>
            </a:pPr>
            <a:endParaRPr lang="en-US" sz="2200" i="1" u="sng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  <a:p>
            <a:pPr algn="just">
              <a:lnSpc>
                <a:spcPct val="170000"/>
              </a:lnSpc>
            </a:pPr>
            <a:endParaRPr lang="en-US" sz="2200" i="1" u="sng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6" name="Picture 5" descr="download (3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37" y="3193735"/>
            <a:ext cx="5700802" cy="2776759"/>
          </a:xfrm>
          <a:prstGeom prst="rect">
            <a:avLst/>
          </a:prstGeom>
          <a:ln>
            <a:solidFill>
              <a:srgbClr val="BDD7EE"/>
            </a:solidFill>
          </a:ln>
        </p:spPr>
      </p:pic>
    </p:spTree>
    <p:extLst>
      <p:ext uri="{BB962C8B-B14F-4D97-AF65-F5344CB8AC3E}">
        <p14:creationId xmlns:p14="http://schemas.microsoft.com/office/powerpoint/2010/main" val="19173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037791"/>
            <a:ext cx="10563412" cy="50503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The shape of pH activity curve is determined by the following factors: 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Enzyme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denaturation at extremely high or low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pH: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With some exceptions, pepsin’s optimum pH is extremely acidic.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And </a:t>
            </a:r>
            <a:r>
              <a:rPr lang="en-US" sz="2000" dirty="0" err="1" smtClean="0">
                <a:latin typeface="+mj-lt"/>
              </a:rPr>
              <a:t>arginase’s</a:t>
            </a:r>
            <a:r>
              <a:rPr lang="en-US" sz="2000" dirty="0" smtClean="0">
                <a:latin typeface="+mj-lt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ambria"/>
              </a:rPr>
              <a:t>optimum pH is extremely </a:t>
            </a:r>
            <a:r>
              <a:rPr lang="en-US" sz="2000" dirty="0" smtClean="0">
                <a:solidFill>
                  <a:prstClr val="black"/>
                </a:solidFill>
                <a:latin typeface="Cambria"/>
              </a:rPr>
              <a:t>basic.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5" name="Picture 4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14" y="1889725"/>
            <a:ext cx="3675531" cy="2230495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40710" y="4082513"/>
            <a:ext cx="10802469" cy="20056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i="1" dirty="0">
                <a:solidFill>
                  <a:srgbClr val="2E75B6"/>
                </a:solidFill>
                <a:latin typeface="+mj-lt"/>
              </a:rPr>
              <a:t>Effects on the charged state of the substrate or enzyme: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Most enzymatic reactions require both the substrate and the amino acid residues in the active site of the enzyme to have a specific charge state.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+mj-lt"/>
                <a:sym typeface="Wingdings"/>
              </a:rPr>
              <a:t>      Changes </a:t>
            </a:r>
            <a:r>
              <a:rPr lang="en-US" sz="2000" dirty="0">
                <a:latin typeface="+mj-lt"/>
                <a:sym typeface="Wingdings"/>
              </a:rPr>
              <a:t>in pH change this charge state and hence affect the rate of the reaction.</a:t>
            </a:r>
            <a:endParaRPr lang="en-US" sz="2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6046" y="352498"/>
            <a:ext cx="86957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5B9BD5"/>
                </a:solidFill>
                <a:ea typeface="+mj-ea"/>
                <a:cs typeface="+mj-cs"/>
              </a:rPr>
              <a:t>The shape of pH activity curve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1512" y="1447800"/>
            <a:ext cx="10840774" cy="387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j-lt"/>
              </a:rPr>
              <a:t>Under acid conditions, the enzyme catalyzes the hydrolysis of p-</a:t>
            </a:r>
            <a:r>
              <a:rPr lang="en-US" sz="2400" dirty="0" err="1" smtClean="0">
                <a:latin typeface="+mj-lt"/>
              </a:rPr>
              <a:t>nitrophenyl</a:t>
            </a:r>
            <a:r>
              <a:rPr lang="en-US" sz="2400" dirty="0" smtClean="0">
                <a:latin typeface="+mj-lt"/>
              </a:rPr>
              <a:t> phosphate (</a:t>
            </a:r>
            <a:r>
              <a:rPr lang="en-US" sz="2400" dirty="0" err="1" smtClean="0">
                <a:latin typeface="+mj-lt"/>
              </a:rPr>
              <a:t>pNPP</a:t>
            </a:r>
            <a:r>
              <a:rPr lang="en-US" sz="2400" dirty="0" smtClean="0">
                <a:latin typeface="+mj-lt"/>
              </a:rPr>
              <a:t>) to inorganic phosphate (P</a:t>
            </a:r>
            <a:r>
              <a:rPr lang="en-US" sz="2400" baseline="-25000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) and p-</a:t>
            </a:r>
            <a:r>
              <a:rPr lang="en-US" sz="2400" dirty="0" err="1" smtClean="0">
                <a:latin typeface="+mj-lt"/>
              </a:rPr>
              <a:t>nitrophenol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j-lt"/>
              </a:rPr>
              <a:t> If base (KOH) is added to the mixture after the completion of the reaction, the p-</a:t>
            </a:r>
            <a:r>
              <a:rPr lang="en-US" sz="2400" dirty="0" err="1" smtClean="0">
                <a:latin typeface="+mj-lt"/>
              </a:rPr>
              <a:t>nitrophenol</a:t>
            </a:r>
            <a:r>
              <a:rPr lang="en-US" sz="2400" dirty="0" smtClean="0">
                <a:latin typeface="+mj-lt"/>
              </a:rPr>
              <a:t> is converted to a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yellow colored </a:t>
            </a:r>
            <a:r>
              <a:rPr lang="en-US" sz="2400" dirty="0" smtClean="0">
                <a:latin typeface="+mj-lt"/>
              </a:rPr>
              <a:t>form which absorbs lights at 405 nm. </a:t>
            </a:r>
          </a:p>
          <a:p>
            <a:pPr algn="just">
              <a:lnSpc>
                <a:spcPct val="130000"/>
              </a:lnSpc>
            </a:pPr>
            <a:endParaRPr lang="en-US" sz="24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738" y="645571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smtClean="0">
                <a:solidFill>
                  <a:srgbClr val="5B9BD5"/>
                </a:solidFill>
                <a:latin typeface="+mj-lt"/>
              </a:rPr>
              <a:t>Principle</a:t>
            </a:r>
            <a:endParaRPr lang="en-US" sz="3600" b="1" dirty="0">
              <a:solidFill>
                <a:srgbClr val="5B9BD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9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861</Words>
  <Application>Microsoft Office PowerPoint</Application>
  <PresentationFormat>Widescreen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Arial</vt:lpstr>
      <vt:lpstr>Calibri</vt:lpstr>
      <vt:lpstr>Cambria</vt:lpstr>
      <vt:lpstr>Times New Roman</vt:lpstr>
      <vt:lpstr>Verdana</vt:lpstr>
      <vt:lpstr>Wingdings</vt:lpstr>
      <vt:lpstr>Cloud skipper design template</vt:lpstr>
      <vt:lpstr>The effect of pH on the rate of an enzyme catalyzed reaction </vt:lpstr>
      <vt:lpstr>PowerPoint Presentation</vt:lpstr>
      <vt:lpstr>Objectives</vt:lpstr>
      <vt:lpstr>The effect of pH on enzyme activity</vt:lpstr>
      <vt:lpstr>The effect of pH on enzyme activity</vt:lpstr>
      <vt:lpstr>Changing pH will affect amino acid charges in active sites</vt:lpstr>
      <vt:lpstr>The shape of pH activity curve </vt:lpstr>
      <vt:lpstr>PowerPoint Presentation</vt:lpstr>
      <vt:lpstr>PowerPoint Presentation</vt:lpstr>
      <vt:lpstr>Method </vt:lpstr>
      <vt:lpstr>PowerPoint Presentation</vt:lpstr>
      <vt:lpstr>PowerPoint Presentation</vt:lpstr>
      <vt:lpstr>PowerPoint Presentation</vt:lpstr>
      <vt:lpstr> Calculations:  </vt:lpstr>
      <vt:lpstr>The Effect of pH on the Rate of an Enzyme Catalyzed Reaction.  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2015-10-24T16:57:27Z</dcterms:created>
  <dcterms:modified xsi:type="dcterms:W3CDTF">2015-11-04T18:05:34Z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