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hem\Courses &amp; Training\Chem 101 &amp; 103\Class Materials\Periodic 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0" y="89848"/>
            <a:ext cx="8997950" cy="529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5503783"/>
            <a:ext cx="8229600" cy="13542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i="1" dirty="0" smtClean="0"/>
              <a:t>Constants:</a:t>
            </a:r>
          </a:p>
          <a:p>
            <a:r>
              <a:rPr lang="en-US" sz="1600" dirty="0" smtClean="0"/>
              <a:t>1 atm = 760 torr = 101.325 </a:t>
            </a:r>
            <a:r>
              <a:rPr lang="en-US" sz="1600" dirty="0" err="1" smtClean="0"/>
              <a:t>kPa</a:t>
            </a:r>
            <a:endParaRPr lang="en-US" sz="1600" dirty="0" smtClean="0"/>
          </a:p>
          <a:p>
            <a:r>
              <a:rPr lang="en-US" sz="1600" dirty="0" smtClean="0"/>
              <a:t>R = 8.314 </a:t>
            </a:r>
            <a:r>
              <a:rPr lang="en-US" sz="1600" dirty="0" err="1" smtClean="0"/>
              <a:t>kPa</a:t>
            </a:r>
            <a:r>
              <a:rPr lang="en-US" sz="1600" dirty="0" smtClean="0"/>
              <a:t> L mol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K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= 0.0821 atm L mol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K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= 8.314 J mol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K</a:t>
            </a:r>
            <a:r>
              <a:rPr lang="en-US" sz="1600" baseline="30000" dirty="0" smtClean="0"/>
              <a:t>-1</a:t>
            </a:r>
          </a:p>
          <a:p>
            <a:r>
              <a:rPr lang="en-US" sz="1600" dirty="0" smtClean="0"/>
              <a:t>N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(Avogadro’s Number) = 6.022 x 10</a:t>
            </a:r>
            <a:r>
              <a:rPr lang="en-US" sz="1600" baseline="30000" dirty="0" smtClean="0"/>
              <a:t>23</a:t>
            </a:r>
            <a:r>
              <a:rPr lang="en-US" sz="1600" dirty="0" smtClean="0"/>
              <a:t> mol</a:t>
            </a:r>
            <a:r>
              <a:rPr lang="en-US" sz="1600" baseline="30000" dirty="0" smtClean="0"/>
              <a:t>-1</a:t>
            </a:r>
            <a:endParaRPr lang="en-US" sz="1600" baseline="30000" dirty="0"/>
          </a:p>
          <a:p>
            <a:r>
              <a:rPr lang="en-US" sz="1600" dirty="0" smtClean="0"/>
              <a:t>1 L atm = 101.325 J</a:t>
            </a:r>
          </a:p>
        </p:txBody>
      </p:sp>
    </p:spTree>
    <p:extLst>
      <p:ext uri="{BB962C8B-B14F-4D97-AF65-F5344CB8AC3E}">
        <p14:creationId xmlns:p14="http://schemas.microsoft.com/office/powerpoint/2010/main" val="19738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2006-08-16T00:00:00Z</dcterms:created>
  <dcterms:modified xsi:type="dcterms:W3CDTF">2014-08-05T20:56:45Z</dcterms:modified>
</cp:coreProperties>
</file>