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EC9F9-6DA9-4831-8953-7B7EBA4C0059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F3B7C-F572-4574-8950-4CF09EBE9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13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AC2AC2-D7A6-4DA1-A4A7-83DB47FFC830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F1DDE8-DE40-4D6E-A07A-C5E9690D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610600" cy="662940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Peptides</a:t>
            </a:r>
          </a:p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Peptide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Two or more amino acids covalently joined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peptide bonds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amino acid molecules can be covalently joined by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peptide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bond to yield dipeptide.</a:t>
            </a:r>
          </a:p>
          <a:p>
            <a:pPr algn="l" rtl="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linkage is formed by removal of the element of 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 from the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-carboxyl group of one amino acid and the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-amino group of the other by the action of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strong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None/>
            </a:pP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   reducing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agents.</a:t>
            </a:r>
            <a:endParaRPr lang="ar-SA" sz="2800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52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513513"/>
          </a:xfrm>
        </p:spPr>
        <p:txBody>
          <a:bodyPr/>
          <a:lstStyle/>
          <a:p>
            <a:pPr marL="0" indent="0" algn="l" rtl="0">
              <a:buFont typeface="Arial" charset="0"/>
              <a:buNone/>
            </a:pPr>
            <a:r>
              <a:rPr lang="en-GB" sz="2800" b="1" u="sng" dirty="0" smtClean="0">
                <a:latin typeface="Times New Roman" pitchFamily="18" charset="0"/>
                <a:cs typeface="Times New Roman" pitchFamily="18" charset="0"/>
              </a:rPr>
              <a:t> Peptides have characteristic chemical reactions</a:t>
            </a:r>
            <a:r>
              <a:rPr lang="en-GB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l" rtl="0">
              <a:buFont typeface="Arial" charset="0"/>
              <a:buNone/>
            </a:pPr>
            <a:endParaRPr lang="en-GB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These reactions are characteristic for functional groups</a:t>
            </a:r>
          </a:p>
          <a:p>
            <a:pPr marL="0" indent="0" algn="l" rtl="0">
              <a:buFont typeface="Arial" charset="0"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(free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-amino group, free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-carboxyl group, R-groups).</a:t>
            </a:r>
          </a:p>
          <a:p>
            <a:pPr marL="0" indent="0"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Two very useful reactions of peptides:  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A)  a) Their peptide bonds can be hydrolyzed by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boiling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either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strong acid or base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yield the constituent amino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acids in free form.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713" y="4725988"/>
            <a:ext cx="866298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6133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b) Peptide bonds can also be hydrolyzed by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enzymes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secreted into the intestine for protein digestion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(Trypsin and chymotrypsin). </a:t>
            </a:r>
          </a:p>
          <a:p>
            <a:pPr marL="0" indent="0" algn="l" rtl="0"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2800" dirty="0" smtClean="0"/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Trypsin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cleaves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peptide bond on the carbonyl </a:t>
            </a:r>
          </a:p>
          <a:p>
            <a:pPr marL="0" indent="0" algn="l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side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Arg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Lys.</a:t>
            </a:r>
          </a:p>
          <a:p>
            <a:pPr marL="0" indent="0"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Trypsin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l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Lys – Asp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76600" y="3505200"/>
            <a:ext cx="533400" cy="16002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67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2800" b="1" dirty="0" smtClean="0"/>
          </a:p>
          <a:p>
            <a:pPr marL="0" indent="0" algn="l" rtl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Chymotrypsin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cleaves the peptide bond on the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carbonyl side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Tyr.</a:t>
            </a:r>
          </a:p>
          <a:p>
            <a:pPr marL="0" indent="0" algn="l" rtl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Chymotrypsin</a:t>
            </a:r>
          </a:p>
          <a:p>
            <a:pPr marL="0" indent="0"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Val – Tyr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267200" y="3124200"/>
            <a:ext cx="381000" cy="16764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847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9144000" cy="6400800"/>
          </a:xfrm>
        </p:spPr>
        <p:txBody>
          <a:bodyPr rtlCol="1">
            <a:normAutofit/>
          </a:bodyPr>
          <a:lstStyle/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B) Reaction with 1-fluoro – 2,4 dinitrobenzene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FDN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reagent reacts with </a:t>
            </a:r>
            <a:r>
              <a:rPr lang="el-GR" sz="2800" u="sng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-amino group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 free amino acid to</a:t>
            </a:r>
          </a:p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yield a 2,4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dinitrophenyl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amino acid.</a:t>
            </a:r>
          </a:p>
          <a:p>
            <a:pPr algn="l" rtl="0"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also reacts with the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-amino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 of the amino terminal</a:t>
            </a:r>
          </a:p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residue of peptide.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anger.png"/>
          <p:cNvPicPr>
            <a:picLocks noChangeAspect="1"/>
          </p:cNvPicPr>
          <p:nvPr/>
        </p:nvPicPr>
        <p:blipFill>
          <a:blip r:embed="rId2" cstate="print"/>
          <a:srcRect r="29771" b="30955"/>
          <a:stretch>
            <a:fillRect/>
          </a:stretch>
        </p:blipFill>
        <p:spPr>
          <a:xfrm>
            <a:off x="1033928" y="3124200"/>
            <a:ext cx="6686716" cy="3200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0179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           </a:t>
            </a:r>
            <a:r>
              <a:rPr lang="en-US" sz="2400" b="1" dirty="0" smtClean="0"/>
              <a:t>FDNB</a:t>
            </a:r>
            <a:endParaRPr lang="en-US" sz="24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559" t="5361" r="1787"/>
          <a:stretch/>
        </p:blipFill>
        <p:spPr bwMode="auto">
          <a:xfrm>
            <a:off x="2662176" y="0"/>
            <a:ext cx="4195823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807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l" rtl="0">
              <a:buFont typeface="Arial" charset="0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Some peptides have intense biological activity: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Oxytocin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( 9 amino acid residues)</a:t>
            </a:r>
          </a:p>
          <a:p>
            <a:pPr marL="0" indent="0"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is secreted by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posterior pituitary and stimulates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uterine contractions.</a:t>
            </a:r>
          </a:p>
          <a:p>
            <a:pPr marL="0" indent="0"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releasing factor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( 3 amino acid residues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/>
              <a:t> </a:t>
            </a:r>
            <a:r>
              <a:rPr lang="en-US" sz="2800" b="1" dirty="0" smtClean="0"/>
              <a:t>TRF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formed in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hypothalamus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stimulates the release of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another hormone,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from the anterior pituitary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gland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Bradykinin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( 9 amino acid residues)</a:t>
            </a:r>
          </a:p>
          <a:p>
            <a:pPr marL="0" indent="0"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Inhibits inflammation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tissues.</a:t>
            </a:r>
            <a:endParaRPr lang="ar-SA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6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880" b="3169"/>
          <a:stretch>
            <a:fillRect/>
          </a:stretch>
        </p:blipFill>
        <p:spPr>
          <a:xfrm>
            <a:off x="1258888" y="1052513"/>
            <a:ext cx="6276975" cy="43481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329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marL="0" indent="0" algn="l" rtl="0">
              <a:buFont typeface="Arial" charset="0"/>
              <a:buNone/>
            </a:pPr>
            <a:r>
              <a:rPr lang="en-US" dirty="0" smtClean="0">
                <a:cs typeface="Arial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Three amino acids can be joined by two peptide bonds to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form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tripeptide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Similarly we have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tetrapeptides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pentapeptides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When there are many amino acids joined in the same way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the structure is called a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polypeptide.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ar-SA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04800" y="3657600"/>
            <a:ext cx="792163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8177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"/>
            <a:ext cx="9144000" cy="6589713"/>
          </a:xfrm>
        </p:spPr>
        <p:txBody>
          <a:bodyPr/>
          <a:lstStyle/>
          <a:p>
            <a:pPr marL="0" indent="0" algn="l" rtl="0">
              <a:buFont typeface="Arial" charset="0"/>
              <a:buNone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amino acid residue at the end of peptide having a free 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-amino group is the amino terminal residue (N-terminal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residue).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 The residue at the opposite end, which has a free carboxyl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group, is the carboxyl terminal residue (C-terminal residue).</a:t>
            </a:r>
          </a:p>
          <a:p>
            <a:pPr marL="0" indent="0" algn="l" rtl="0">
              <a:buFont typeface="Arial" charset="0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Peptides contain only one free </a:t>
            </a:r>
            <a:r>
              <a:rPr lang="el-G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-amino group and one free 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-carboxyl group at their terminal residues.</a:t>
            </a:r>
          </a:p>
          <a:p>
            <a:pPr marL="0" indent="0"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Peptides are named from the sequence of their constituent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amino acids beginning from the N-terminal residue.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endParaRPr lang="ar-SA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8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458200" cy="60198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polypeptide is named,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amino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acid residues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their suffixes (-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-an, 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or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ate) changed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with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exception of the </a:t>
            </a:r>
            <a:r>
              <a:rPr lang="en-US" sz="28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C-terminal amino acid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320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l" rtl="0">
              <a:buFont typeface="Arial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Example</a:t>
            </a:r>
            <a:r>
              <a:rPr lang="en-US" sz="2800" b="1" dirty="0" smtClean="0">
                <a:cs typeface="Arial" charset="0"/>
              </a:rPr>
              <a:t>:</a:t>
            </a:r>
          </a:p>
          <a:p>
            <a:pPr marL="0" indent="0" algn="l" rtl="0">
              <a:buFont typeface="Arial" charset="0"/>
              <a:buNone/>
            </a:pPr>
            <a:endParaRPr lang="ar-SA" sz="2800" dirty="0" smtClean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60" b="5319"/>
          <a:stretch/>
        </p:blipFill>
        <p:spPr bwMode="auto">
          <a:xfrm>
            <a:off x="1143001" y="533400"/>
            <a:ext cx="2666999" cy="1972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24" b="7008"/>
          <a:stretch/>
        </p:blipFill>
        <p:spPr bwMode="auto">
          <a:xfrm>
            <a:off x="4953000" y="685800"/>
            <a:ext cx="2743200" cy="18198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" name="Picture 2" descr="C:\Users\AAN\Desktop\Untitled---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92" t="7835" r="89773" b="65844"/>
          <a:stretch/>
        </p:blipFill>
        <p:spPr bwMode="auto">
          <a:xfrm>
            <a:off x="3352800" y="1828800"/>
            <a:ext cx="1524000" cy="190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AN\Desktop\--------------------------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523" b="47046"/>
          <a:stretch/>
        </p:blipFill>
        <p:spPr bwMode="auto">
          <a:xfrm>
            <a:off x="1600201" y="3581401"/>
            <a:ext cx="55626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1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304925" y="1196975"/>
            <a:ext cx="653415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56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742113"/>
          </a:xfrm>
        </p:spPr>
        <p:txBody>
          <a:bodyPr/>
          <a:lstStyle/>
          <a:p>
            <a:pPr marL="0" indent="0" algn="l" rtl="0">
              <a:buFont typeface="Arial" charset="0"/>
              <a:buNone/>
            </a:pP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Properties of peptides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l" rtl="0">
              <a:buFont typeface="Arial" charset="0"/>
              <a:buNone/>
            </a:pPr>
            <a:endParaRPr lang="en-US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Acid – base properties: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total acid-base behavior of a peptide can be predicted    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from          - its single free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-amino group at the end of the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chain. 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- and its single free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-carboxyl group at the end of 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the chain.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- and the nature and number of its ionizing 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R-groups.</a:t>
            </a: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143000" y="2286000"/>
            <a:ext cx="647700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277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2. Peptides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a characteristic isoelectric PH .</a:t>
            </a:r>
          </a:p>
          <a:p>
            <a:pPr marL="0" indent="0"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 Peptides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characteristic titration curves.</a:t>
            </a:r>
          </a:p>
          <a:p>
            <a:pPr marL="0" indent="0"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4. Complex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mixtures of peptides can be separated from each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other by ion exchange chromatography or electrophoresis.   </a:t>
            </a: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351</TotalTime>
  <Words>650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            FDNB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</dc:creator>
  <cp:lastModifiedBy>aalbity</cp:lastModifiedBy>
  <cp:revision>34</cp:revision>
  <dcterms:created xsi:type="dcterms:W3CDTF">2017-03-03T12:02:09Z</dcterms:created>
  <dcterms:modified xsi:type="dcterms:W3CDTF">2018-03-13T05:30:21Z</dcterms:modified>
</cp:coreProperties>
</file>