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sldIdLst>
    <p:sldId id="275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0E8F3-1404-473C-8B8B-7FB7BB91C8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C2C2-215B-420A-A420-9F3C36B91505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CF293-166F-4A1C-8228-36029C794008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92B5-7FC5-455E-BD2D-45C68ED5454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C6A6D-9BA3-4E50-8EB3-150A938CE8B9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B9E1-2758-431A-B875-11D89B3554D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66E5A-03F9-4C57-BAAF-084A195D5E3F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00764-A3E5-4154-BA69-BC7FFA742E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C3667-6A2D-43E9-BCD6-3B047423B4E7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8D484A-6CA6-42DF-818A-E3A6C99B033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B10A29-736C-48EF-9D4C-0EA5F95100F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94D763-9FB5-40E2-BC1E-D024C2D3B75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73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267199"/>
            <a:ext cx="8783053" cy="2016043"/>
          </a:xfrm>
        </p:spPr>
        <p:txBody>
          <a:bodyPr>
            <a:normAutofit/>
          </a:bodyPr>
          <a:lstStyle/>
          <a:p>
            <a:pPr lvl="1" algn="ctr" rtl="0">
              <a:buClr>
                <a:srgbClr val="FF0000"/>
              </a:buClr>
              <a:buNone/>
            </a:pPr>
            <a:r>
              <a:rPr lang="en-US" altLang="en-US" sz="4800" dirty="0" smtClean="0"/>
              <a:t>Application of Psychology </a:t>
            </a:r>
            <a:r>
              <a:rPr lang="en-US" altLang="en-US" sz="4800" b="1" dirty="0" smtClean="0">
                <a:solidFill>
                  <a:srgbClr val="7030A0"/>
                </a:solidFill>
              </a:rPr>
              <a:t>Parenting</a:t>
            </a: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algn="just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Application of Psychology: Parenting</a:t>
            </a:r>
            <a:endParaRPr lang="en-US" altLang="en-US" u="sng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10464800" cy="5181600"/>
          </a:xfrm>
        </p:spPr>
        <p:txBody>
          <a:bodyPr/>
          <a:lstStyle/>
          <a:p>
            <a:pPr algn="l" rtl="0"/>
            <a:r>
              <a:rPr lang="en-US" altLang="en-US" dirty="0" smtClean="0"/>
              <a:t>Parents play a key role in children’s lives</a:t>
            </a:r>
          </a:p>
          <a:p>
            <a:pPr lvl="1" algn="l" rtl="0"/>
            <a:r>
              <a:rPr lang="en-US" altLang="en-US" dirty="0" smtClean="0"/>
              <a:t>Parenting and infant attachment</a:t>
            </a:r>
          </a:p>
          <a:p>
            <a:pPr lvl="1" algn="l" rtl="0"/>
            <a:r>
              <a:rPr lang="en-US" altLang="en-US" dirty="0" smtClean="0"/>
              <a:t>Parenting and discipline style</a:t>
            </a:r>
          </a:p>
          <a:p>
            <a:pPr lvl="1" algn="l" rtl="0"/>
            <a:r>
              <a:rPr lang="en-US" altLang="en-US" dirty="0" smtClean="0"/>
              <a:t>Effect in childrearing: Two-way street</a:t>
            </a:r>
          </a:p>
          <a:p>
            <a:pPr lvl="1" algn="l" rtl="0"/>
            <a:r>
              <a:rPr lang="en-US" altLang="en-US" dirty="0" smtClean="0"/>
              <a:t>Common discipline mistakes</a:t>
            </a:r>
          </a:p>
          <a:p>
            <a:pPr lvl="2" algn="l" rtl="0"/>
            <a:r>
              <a:rPr lang="en-US" altLang="en-US" dirty="0" smtClean="0"/>
              <a:t>Lax parenting, verbosity, over reactivity, and reinforcement of inappropriate behavior</a:t>
            </a:r>
          </a:p>
          <a:p>
            <a:pPr lvl="1" algn="l" rtl="0"/>
            <a:r>
              <a:rPr lang="en-US" altLang="en-US" dirty="0" smtClean="0"/>
              <a:t>Sociocultural factors in parenting </a:t>
            </a:r>
          </a:p>
          <a:p>
            <a:pPr lvl="1" algn="l" rtl="0"/>
            <a:r>
              <a:rPr lang="en-US" altLang="en-US" dirty="0" smtClean="0"/>
              <a:t>Myth of the perfect parent</a:t>
            </a:r>
          </a:p>
          <a:p>
            <a:pPr lvl="1" algn="l" rtl="0"/>
            <a:r>
              <a:rPr lang="en-US" altLang="en-US" dirty="0" smtClean="0"/>
              <a:t>Day care, divorce, and parenting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74</a:t>
            </a:r>
            <a:endParaRPr lang="en-US" sz="2800" b="1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11200" y="563564"/>
            <a:ext cx="1056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          </a:t>
            </a:r>
            <a:r>
              <a:rPr lang="en-US" altLang="en-US" sz="3200" b="1">
                <a:solidFill>
                  <a:srgbClr val="000066"/>
                </a:solidFill>
              </a:rPr>
              <a:t>Baumrind: Three Parenting Styles</a:t>
            </a:r>
          </a:p>
        </p:txBody>
      </p:sp>
      <p:graphicFrame>
        <p:nvGraphicFramePr>
          <p:cNvPr id="688182" name="Group 54"/>
          <p:cNvGraphicFramePr>
            <a:graphicFrameLocks noGrp="1"/>
          </p:cNvGraphicFramePr>
          <p:nvPr/>
        </p:nvGraphicFramePr>
        <p:xfrm>
          <a:off x="609600" y="1481138"/>
          <a:ext cx="10972800" cy="3857308"/>
        </p:xfrm>
        <a:graphic>
          <a:graphicData uri="http://schemas.openxmlformats.org/drawingml/2006/table">
            <a:tbl>
              <a:tblPr/>
              <a:tblGrid>
                <a:gridCol w="3352800"/>
                <a:gridCol w="2743200"/>
                <a:gridCol w="2133600"/>
                <a:gridCol w="2743200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Style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Authoritarian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Permissive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Authoritative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Warmth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Discipline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strict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rare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Expected Maturity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Communication: parent-child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Communication: child-parent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low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75</a:t>
            </a:r>
            <a:endParaRPr lang="en-US" sz="2800" b="1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120</Words>
  <Application>Microsoft Office PowerPoint</Application>
  <PresentationFormat>Custom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 Development Across the Life Span </vt:lpstr>
      <vt:lpstr>Application of Psychology: Parenting</vt:lpstr>
      <vt:lpstr>Slide 3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34</cp:revision>
  <dcterms:created xsi:type="dcterms:W3CDTF">2015-02-24T12:27:37Z</dcterms:created>
  <dcterms:modified xsi:type="dcterms:W3CDTF">2015-05-08T10:06:18Z</dcterms:modified>
</cp:coreProperties>
</file>