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57" r:id="rId4"/>
    <p:sldId id="261" r:id="rId5"/>
    <p:sldId id="260" r:id="rId6"/>
    <p:sldId id="262" r:id="rId7"/>
    <p:sldId id="258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0" d="100"/>
          <a:sy n="80" d="100"/>
        </p:scale>
        <p:origin x="-10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AAF83D-9374-44BE-B434-CA1CB7569A4D}" type="datetimeFigureOut">
              <a:rPr lang="ar-SA" smtClean="0"/>
              <a:t>12/05/1436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FF6BBC-32DD-4959-9710-E15DF7C9682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ar-SA" dirty="0" smtClean="0"/>
              <a:t>الفصل الثالث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76400" y="2133600"/>
            <a:ext cx="6400800" cy="1752600"/>
          </a:xfrm>
        </p:spPr>
        <p:txBody>
          <a:bodyPr/>
          <a:lstStyle/>
          <a:p>
            <a:endParaRPr lang="ar-SA" dirty="0" smtClean="0"/>
          </a:p>
          <a:p>
            <a:r>
              <a:rPr lang="ar-SA" dirty="0" smtClean="0"/>
              <a:t>أنواع القراءة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3-القراءة الفاعلة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فاعلية القراءة تعني مدى الفهم والاستيعاب الحاصل بالنسبة للوقت الذي </a:t>
            </a:r>
            <a:r>
              <a:rPr lang="ar-SA" dirty="0" err="1" smtClean="0"/>
              <a:t>استغرقه</a:t>
            </a:r>
            <a:r>
              <a:rPr lang="ar-SA" dirty="0" smtClean="0"/>
              <a:t> الدارس في تحقيقه.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كلما زاد الناتج عن القراءة(الفهم) وقل الوقت والجهد زادت الفاعلية.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4-القراءة الانتقائية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هي قراءة حصيفة لا يتقنها إلا القارئ الحصيف الذي يحسن تحديد أهدافه كما يحسن اختيار مصادرها وانتقاء المواضيع التي يجد فيها ضالته.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5-القراءة الناقدة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نوع خاص من القراءة المركزة.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القراءة الناقدة ضرورية لكل طالب من أجل نقد الكتب والأبحاث والتقارير.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تكون </a:t>
            </a:r>
            <a:r>
              <a:rPr lang="ar-SA" dirty="0" err="1" smtClean="0"/>
              <a:t>متأنية </a:t>
            </a:r>
            <a:r>
              <a:rPr lang="ar-SA" dirty="0" smtClean="0"/>
              <a:t>،عميقة، و دقيقة.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6116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>6-القراءة المسحية/الاستطلاعية العابرة(العاجلة</a:t>
            </a:r>
            <a:r>
              <a:rPr lang="ar-SA" dirty="0" err="1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ضرورية ولا يمكن الاستغناء عنها في الدراسة.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لا تستغرق وقتاً طويلاً.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لا تمكن القارئ من التعرف على محتوى المادة وفهمه بل تهيئه وتنظم دراسته.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مثالها: سؤال التلميذ بالبحث عن معلومات مثل ما هو أطول نهر في </a:t>
            </a:r>
            <a:r>
              <a:rPr lang="ar-SA" dirty="0" err="1" smtClean="0"/>
              <a:t>العالم؟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7-القراءة </a:t>
            </a:r>
            <a:r>
              <a:rPr lang="ar-SA" dirty="0" err="1" smtClean="0"/>
              <a:t>التصفحية</a:t>
            </a:r>
            <a:r>
              <a:rPr lang="ar-SA" dirty="0" smtClean="0"/>
              <a:t> العابرة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تعتبر مدخلاً للقراءة الدقيقة.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يمكن تدريب التلاميذ على هذا النوع من القراءة بتكليفهم بعمل ملخص لكتاب طويل بعدد معين من الصفحات.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8-القراءة </a:t>
            </a:r>
            <a:r>
              <a:rPr lang="ar-SA" dirty="0" err="1" smtClean="0"/>
              <a:t>التصفحية</a:t>
            </a:r>
            <a:r>
              <a:rPr lang="ar-SA" dirty="0" smtClean="0"/>
              <a:t> السابرة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يستخدم للبحث عن معلومات كتاريخ معين أو رقم صفحة محددة أو كلمة </a:t>
            </a:r>
            <a:r>
              <a:rPr lang="ar-SA" dirty="0" err="1" smtClean="0"/>
              <a:t>مفتاحية</a:t>
            </a:r>
            <a:r>
              <a:rPr lang="ar-SA" dirty="0" smtClean="0"/>
              <a:t> أو قاعدة أو مبدأ.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مثال البحث في فهارس المكتبات والكتب وغيرها.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9-القراءة الدراسية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قراءة جادة هادفة.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أكثر أنواع القراءة </a:t>
            </a:r>
            <a:r>
              <a:rPr lang="ar-SA" dirty="0" err="1" smtClean="0"/>
              <a:t>تعقيداً.</a:t>
            </a:r>
            <a:r>
              <a:rPr lang="ar-SA" dirty="0" smtClean="0"/>
              <a:t> 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تشتمل على جميع أنواع القراءة.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10- قراءة المتعة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يقوم </a:t>
            </a:r>
            <a:r>
              <a:rPr lang="ar-SA" dirty="0" err="1" smtClean="0"/>
              <a:t>بها</a:t>
            </a:r>
            <a:r>
              <a:rPr lang="ar-SA" dirty="0" smtClean="0"/>
              <a:t> </a:t>
            </a:r>
            <a:r>
              <a:rPr lang="ar-SA" dirty="0" err="1" smtClean="0"/>
              <a:t>الأنسان</a:t>
            </a:r>
            <a:r>
              <a:rPr lang="ar-SA" dirty="0" smtClean="0"/>
              <a:t> وقت الفراغ.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غالباً </a:t>
            </a:r>
            <a:r>
              <a:rPr lang="ar-SA" dirty="0" err="1" smtClean="0"/>
              <a:t>ماتكون</a:t>
            </a:r>
            <a:r>
              <a:rPr lang="ar-SA" dirty="0" smtClean="0"/>
              <a:t> خالية من </a:t>
            </a:r>
            <a:r>
              <a:rPr lang="ar-SA" dirty="0" err="1" smtClean="0"/>
              <a:t>التعمق .</a:t>
            </a: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err="1" smtClean="0"/>
              <a:t>متقطعه.</a:t>
            </a:r>
            <a:endParaRPr lang="ar-SA" dirty="0" smtClean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يفتقد لهذا النوع من القراءة القارئ العربي.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/>
              <a:t> 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انتهت المحاضرة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في هذه المحاضرة </a:t>
            </a:r>
            <a:r>
              <a:rPr lang="ar-SA" dirty="0"/>
              <a:t>س</a:t>
            </a:r>
            <a:r>
              <a:rPr lang="ar-SA" dirty="0" smtClean="0"/>
              <a:t>نتحدث عن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أنواع القراءة 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أ- </a:t>
            </a:r>
            <a:r>
              <a:rPr lang="ar-SA" dirty="0" smtClean="0"/>
              <a:t>تبعاً لطبيعة الأداء             ب- تبعا للغرض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1628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أولاً</a:t>
            </a:r>
            <a:r>
              <a:rPr lang="ar-SA" dirty="0" smtClean="0"/>
              <a:t>: أنواع القراءة تبعاً لطبيعة الأداء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</a:t>
            </a:r>
            <a:r>
              <a:rPr lang="ar-SA" dirty="0" smtClean="0"/>
              <a:t>القراءة </a:t>
            </a:r>
            <a:r>
              <a:rPr lang="ar-SA" dirty="0" err="1" smtClean="0"/>
              <a:t>الصامته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يستخدمها المتعلم لحظة أحساسة بالحاجة إلى الاطلاع والمعرفة.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يتمكن المتعلم من خلال القراءة الصامتة من التحصيل في جميع المواد الدراسية الأخرى.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يستخدم في هذا النوع من القراءة حاسة البصر والعقل فقط.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يهدف هذا النوع من القراءة إلى السرعة في القراءة والفهم والتركيز والانتباه لأطول مدة ممكنة.</a:t>
            </a:r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 للمجموعة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ما هي برأيك عيوب القراءة </a:t>
            </a:r>
            <a:r>
              <a:rPr lang="ar-SA" dirty="0" err="1" smtClean="0"/>
              <a:t>الصامتة؟</a:t>
            </a: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2- القراءة </a:t>
            </a:r>
            <a:r>
              <a:rPr lang="ar-SA" dirty="0" err="1" smtClean="0"/>
              <a:t>الجهرية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هي أصعب من القراءة الصامتة.</a:t>
            </a:r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تستخدم في جميع مراحل التعليم.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وقتها يطول بالنسبة للتلاميذ الصغار، وكلما كبر التلميذ نقص وقت القراءة </a:t>
            </a:r>
            <a:r>
              <a:rPr lang="ar-SA" dirty="0" err="1" smtClean="0"/>
              <a:t>الجهرية</a:t>
            </a:r>
            <a:r>
              <a:rPr lang="ar-SA" dirty="0" smtClean="0"/>
              <a:t> وزاد وقت القراءة الصامتة.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 للمجموعة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ما هي برأيك عيوب القراءة </a:t>
            </a:r>
            <a:r>
              <a:rPr lang="ar-SA" dirty="0" err="1" smtClean="0"/>
              <a:t>الجهرية؟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ثانياً:أنواع </a:t>
            </a:r>
            <a:r>
              <a:rPr lang="ar-SA" dirty="0" smtClean="0"/>
              <a:t>القراءة تبعا </a:t>
            </a:r>
            <a:r>
              <a:rPr lang="ar-SA" dirty="0" smtClean="0"/>
              <a:t>للغرض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قراءة </a:t>
            </a:r>
            <a:r>
              <a:rPr lang="ar-SA" dirty="0" smtClean="0"/>
              <a:t>الاستماع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قراءة بالأذن فقط.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يمكن الاعتماد على الاستماع لتلقي العلم والفهم في جميع مراحل الدراسة ماعدا المرحلة الابتدائية الدنيا.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تحتاج لحصر الانتباه مدة طويلة.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سؤال للمجموعة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قراءة الاستماع لا تخلو من العيوب ما هي </a:t>
            </a:r>
            <a:r>
              <a:rPr lang="ar-SA" dirty="0" err="1" smtClean="0"/>
              <a:t>برأيك ؟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2-القراءة السريعة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r>
              <a:rPr lang="ar-SA" dirty="0" smtClean="0"/>
              <a:t>لا تتطلب دقة وتركيز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هدفها الفهم العام</a:t>
            </a:r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مثال قراءة الصحف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455</TotalTime>
  <Words>397</Words>
  <Application>Microsoft Office PowerPoint</Application>
  <PresentationFormat>عرض على الشاشة (3:4)‏</PresentationFormat>
  <Paragraphs>105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وافر</vt:lpstr>
      <vt:lpstr>الفصل الثالث</vt:lpstr>
      <vt:lpstr>في هذه المحاضرة سنتحدث عن</vt:lpstr>
      <vt:lpstr>                   أولاً: أنواع القراءة تبعاً لطبيعة الأداء  1- القراءة الصامته </vt:lpstr>
      <vt:lpstr>سؤال للمجموعة</vt:lpstr>
      <vt:lpstr>2- القراءة الجهرية </vt:lpstr>
      <vt:lpstr>سؤال للمجموعة</vt:lpstr>
      <vt:lpstr>                ثانياً:أنواع القراءة تبعا للغرض  1- قراءة الاستماع  </vt:lpstr>
      <vt:lpstr>سؤال للمجموعة</vt:lpstr>
      <vt:lpstr>2-القراءة السريعة </vt:lpstr>
      <vt:lpstr>3-القراءة الفاعلة </vt:lpstr>
      <vt:lpstr>4-القراءة الانتقائية </vt:lpstr>
      <vt:lpstr>5-القراءة الناقدة </vt:lpstr>
      <vt:lpstr>6-القراءة المسحية/الاستطلاعية العابرة(العاجلة) </vt:lpstr>
      <vt:lpstr>7-القراءة التصفحية العابرة </vt:lpstr>
      <vt:lpstr>8-القراءة التصفحية السابرة </vt:lpstr>
      <vt:lpstr>9-القراءة الدراسية </vt:lpstr>
      <vt:lpstr>10- قراءة المتعة 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user0</dc:creator>
  <cp:lastModifiedBy>user0</cp:lastModifiedBy>
  <cp:revision>8</cp:revision>
  <dcterms:created xsi:type="dcterms:W3CDTF">2015-03-02T07:10:02Z</dcterms:created>
  <dcterms:modified xsi:type="dcterms:W3CDTF">2015-03-02T14:45:11Z</dcterms:modified>
</cp:coreProperties>
</file>