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3" r:id="rId1"/>
  </p:sldMasterIdLst>
  <p:notesMasterIdLst>
    <p:notesMasterId r:id="rId32"/>
  </p:notesMasterIdLst>
  <p:sldIdLst>
    <p:sldId id="256" r:id="rId2"/>
    <p:sldId id="338" r:id="rId3"/>
    <p:sldId id="340" r:id="rId4"/>
    <p:sldId id="342" r:id="rId5"/>
    <p:sldId id="343" r:id="rId6"/>
    <p:sldId id="344" r:id="rId7"/>
    <p:sldId id="259" r:id="rId8"/>
    <p:sldId id="345" r:id="rId9"/>
    <p:sldId id="347" r:id="rId10"/>
    <p:sldId id="348" r:id="rId11"/>
    <p:sldId id="349" r:id="rId12"/>
    <p:sldId id="321" r:id="rId13"/>
    <p:sldId id="322" r:id="rId14"/>
    <p:sldId id="323" r:id="rId15"/>
    <p:sldId id="324" r:id="rId16"/>
    <p:sldId id="350" r:id="rId17"/>
    <p:sldId id="326" r:id="rId18"/>
    <p:sldId id="360" r:id="rId19"/>
    <p:sldId id="359" r:id="rId20"/>
    <p:sldId id="358" r:id="rId21"/>
    <p:sldId id="357" r:id="rId22"/>
    <p:sldId id="356" r:id="rId23"/>
    <p:sldId id="355" r:id="rId24"/>
    <p:sldId id="288" r:id="rId25"/>
    <p:sldId id="332" r:id="rId26"/>
    <p:sldId id="333" r:id="rId27"/>
    <p:sldId id="341" r:id="rId28"/>
    <p:sldId id="334" r:id="rId29"/>
    <p:sldId id="361" r:id="rId30"/>
    <p:sldId id="337" r:id="rId3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634" autoAdjust="0"/>
  </p:normalViewPr>
  <p:slideViewPr>
    <p:cSldViewPr>
      <p:cViewPr>
        <p:scale>
          <a:sx n="60" d="100"/>
          <a:sy n="60" d="100"/>
        </p:scale>
        <p:origin x="-1444"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atin typeface="Arial" pitchFamily="34" charset="0"/>
              </a:defRPr>
            </a:lvl1pPr>
          </a:lstStyle>
          <a:p>
            <a:pPr>
              <a:defRPr/>
            </a:pPr>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atin typeface="Arial" pitchFamily="34" charset="0"/>
              </a:defRPr>
            </a:lvl1pPr>
          </a:lstStyle>
          <a:p>
            <a:pPr>
              <a:defRPr/>
            </a:pPr>
            <a:fld id="{D1CC6D4B-B219-40E5-BE9F-C40969438A82}" type="datetimeFigureOut">
              <a:rPr lang="ar-SA"/>
              <a:pPr>
                <a:defRPr/>
              </a:pPr>
              <a:t>01/06/38</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ar-SA" noProof="0" smtClean="0"/>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ar-SA" altLang="ar-SA" noProof="0" smtClean="0"/>
              <a:t>انقر لتحرير أنماط النص الرئيسي</a:t>
            </a:r>
          </a:p>
          <a:p>
            <a:pPr lvl="1"/>
            <a:r>
              <a:rPr lang="ar-SA" altLang="ar-SA" noProof="0" smtClean="0"/>
              <a:t>المستوى الثاني</a:t>
            </a:r>
          </a:p>
          <a:p>
            <a:pPr lvl="2"/>
            <a:r>
              <a:rPr lang="ar-SA" altLang="ar-SA" noProof="0" smtClean="0"/>
              <a:t>المستوى الثالث</a:t>
            </a:r>
          </a:p>
          <a:p>
            <a:pPr lvl="3"/>
            <a:r>
              <a:rPr lang="ar-SA" altLang="ar-SA" noProof="0" smtClean="0"/>
              <a:t>المستوى الرابع</a:t>
            </a:r>
          </a:p>
          <a:p>
            <a:pPr lvl="4"/>
            <a:r>
              <a:rPr lang="ar-SA" altLang="ar-SA" noProof="0" smtClean="0"/>
              <a:t>المستوى الخامس</a:t>
            </a:r>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atin typeface="Arial" pitchFamily="34" charset="0"/>
              </a:defRPr>
            </a:lvl1pPr>
          </a:lstStyle>
          <a:p>
            <a:pPr>
              <a:defRPr/>
            </a:pPr>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atin typeface="Arial" pitchFamily="34" charset="0"/>
              </a:defRPr>
            </a:lvl1pPr>
          </a:lstStyle>
          <a:p>
            <a:pPr>
              <a:defRPr/>
            </a:pPr>
            <a:fld id="{49DEA948-171D-41ED-AC2F-D66A31426742}" type="slidenum">
              <a:rPr lang="ar-SA"/>
              <a:pPr>
                <a:defRPr/>
              </a:pPr>
              <a:t>‹#›</a:t>
            </a:fld>
            <a:endParaRPr lang="ar-SA"/>
          </a:p>
        </p:txBody>
      </p:sp>
    </p:spTree>
    <p:extLst>
      <p:ext uri="{BB962C8B-B14F-4D97-AF65-F5344CB8AC3E}">
        <p14:creationId xmlns:p14="http://schemas.microsoft.com/office/powerpoint/2010/main" val="3418558913"/>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Arial" pitchFamily="34" charset="0"/>
      </a:defRPr>
    </a:lvl1pPr>
    <a:lvl2pPr marL="457200" algn="r" rtl="1" eaLnBrk="0" fontAlgn="base" hangingPunct="0">
      <a:spcBef>
        <a:spcPct val="30000"/>
      </a:spcBef>
      <a:spcAft>
        <a:spcPct val="0"/>
      </a:spcAft>
      <a:defRPr sz="1200" kern="1200">
        <a:solidFill>
          <a:schemeClr val="tx1"/>
        </a:solidFill>
        <a:latin typeface="+mn-lt"/>
        <a:ea typeface="+mn-ea"/>
        <a:cs typeface="Arial" pitchFamily="34" charset="0"/>
      </a:defRPr>
    </a:lvl2pPr>
    <a:lvl3pPr marL="914400" algn="r" rtl="1" eaLnBrk="0" fontAlgn="base" hangingPunct="0">
      <a:spcBef>
        <a:spcPct val="30000"/>
      </a:spcBef>
      <a:spcAft>
        <a:spcPct val="0"/>
      </a:spcAft>
      <a:defRPr sz="1200" kern="1200">
        <a:solidFill>
          <a:schemeClr val="tx1"/>
        </a:solidFill>
        <a:latin typeface="+mn-lt"/>
        <a:ea typeface="+mn-ea"/>
        <a:cs typeface="Arial" pitchFamily="34" charset="0"/>
      </a:defRPr>
    </a:lvl3pPr>
    <a:lvl4pPr marL="1371600" algn="r" rtl="1" eaLnBrk="0" fontAlgn="base" hangingPunct="0">
      <a:spcBef>
        <a:spcPct val="30000"/>
      </a:spcBef>
      <a:spcAft>
        <a:spcPct val="0"/>
      </a:spcAft>
      <a:defRPr sz="1200" kern="1200">
        <a:solidFill>
          <a:schemeClr val="tx1"/>
        </a:solidFill>
        <a:latin typeface="+mn-lt"/>
        <a:ea typeface="+mn-ea"/>
        <a:cs typeface="Arial" pitchFamily="34" charset="0"/>
      </a:defRPr>
    </a:lvl4pPr>
    <a:lvl5pPr marL="1828800" algn="r" rtl="1" eaLnBrk="0" fontAlgn="base" hangingPunct="0">
      <a:spcBef>
        <a:spcPct val="30000"/>
      </a:spcBef>
      <a:spcAft>
        <a:spcPct val="0"/>
      </a:spcAft>
      <a:defRPr sz="1200" kern="1200">
        <a:solidFill>
          <a:schemeClr val="tx1"/>
        </a:solidFill>
        <a:latin typeface="+mn-lt"/>
        <a:ea typeface="+mn-ea"/>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ar-SA" smtClean="0">
              <a:cs typeface="Arial" charset="0"/>
            </a:endParaRPr>
          </a:p>
        </p:txBody>
      </p:sp>
      <p:sp>
        <p:nvSpPr>
          <p:cNvPr id="44036" name="عنصر نائب لرقم الشريحة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65CC104-4C5B-4A10-9BBE-F0CBAAEFAC48}" type="slidenum">
              <a:rPr lang="ar-SA" altLang="ar-SA" smtClean="0"/>
              <a:pPr/>
              <a:t>1</a:t>
            </a:fld>
            <a:endParaRPr lang="ar-SA" altLang="ar-SA"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pPr>
              <a:defRPr/>
            </a:pPr>
            <a:endParaRPr lang="en-US" altLang="ar-SA"/>
          </a:p>
        </p:txBody>
      </p:sp>
      <p:sp>
        <p:nvSpPr>
          <p:cNvPr id="20" name="Footer Placeholder 19"/>
          <p:cNvSpPr>
            <a:spLocks noGrp="1"/>
          </p:cNvSpPr>
          <p:nvPr>
            <p:ph type="ftr" sz="quarter" idx="11"/>
          </p:nvPr>
        </p:nvSpPr>
        <p:spPr/>
        <p:txBody>
          <a:bodyPr/>
          <a:lstStyle>
            <a:extLst/>
          </a:lstStyle>
          <a:p>
            <a:pPr>
              <a:defRPr/>
            </a:pPr>
            <a:endParaRPr lang="en-US" altLang="ar-SA"/>
          </a:p>
        </p:txBody>
      </p:sp>
      <p:sp>
        <p:nvSpPr>
          <p:cNvPr id="10" name="Slide Number Placeholder 9"/>
          <p:cNvSpPr>
            <a:spLocks noGrp="1"/>
          </p:cNvSpPr>
          <p:nvPr>
            <p:ph type="sldNum" sz="quarter" idx="12"/>
          </p:nvPr>
        </p:nvSpPr>
        <p:spPr/>
        <p:txBody>
          <a:bodyPr/>
          <a:lstStyle>
            <a:extLst/>
          </a:lstStyle>
          <a:p>
            <a:pPr>
              <a:defRPr/>
            </a:pPr>
            <a:fld id="{6D885BB3-3CFF-426C-8C94-0D6E5BC823C1}" type="slidenum">
              <a:rPr lang="en-US" altLang="ar-SA" smtClean="0"/>
              <a:pPr>
                <a:defRPr/>
              </a:pPr>
              <a:t>‹#›</a:t>
            </a:fld>
            <a:endParaRPr lang="en-US" altLang="ar-SA"/>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ltLang="ar-SA"/>
          </a:p>
        </p:txBody>
      </p:sp>
      <p:sp>
        <p:nvSpPr>
          <p:cNvPr id="5" name="Footer Placeholder 4"/>
          <p:cNvSpPr>
            <a:spLocks noGrp="1"/>
          </p:cNvSpPr>
          <p:nvPr>
            <p:ph type="ftr" sz="quarter" idx="11"/>
          </p:nvPr>
        </p:nvSpPr>
        <p:spPr/>
        <p:txBody>
          <a:bodyPr/>
          <a:lstStyle>
            <a:extLst/>
          </a:lstStyle>
          <a:p>
            <a:pPr>
              <a:defRPr/>
            </a:pPr>
            <a:endParaRPr lang="en-US" altLang="ar-SA"/>
          </a:p>
        </p:txBody>
      </p:sp>
      <p:sp>
        <p:nvSpPr>
          <p:cNvPr id="6" name="Slide Number Placeholder 5"/>
          <p:cNvSpPr>
            <a:spLocks noGrp="1"/>
          </p:cNvSpPr>
          <p:nvPr>
            <p:ph type="sldNum" sz="quarter" idx="12"/>
          </p:nvPr>
        </p:nvSpPr>
        <p:spPr/>
        <p:txBody>
          <a:bodyPr/>
          <a:lstStyle>
            <a:extLst/>
          </a:lstStyle>
          <a:p>
            <a:pPr>
              <a:defRPr/>
            </a:pPr>
            <a:fld id="{094E55AA-9E57-4362-B363-167EC2151F01}" type="slidenum">
              <a:rPr lang="en-US" altLang="ar-SA" smtClean="0"/>
              <a:pPr>
                <a:defRPr/>
              </a:pPr>
              <a:t>‹#›</a:t>
            </a:fld>
            <a:endParaRPr lang="en-US" alt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ltLang="ar-SA"/>
          </a:p>
        </p:txBody>
      </p:sp>
      <p:sp>
        <p:nvSpPr>
          <p:cNvPr id="5" name="Footer Placeholder 4"/>
          <p:cNvSpPr>
            <a:spLocks noGrp="1"/>
          </p:cNvSpPr>
          <p:nvPr>
            <p:ph type="ftr" sz="quarter" idx="11"/>
          </p:nvPr>
        </p:nvSpPr>
        <p:spPr/>
        <p:txBody>
          <a:bodyPr/>
          <a:lstStyle>
            <a:extLst/>
          </a:lstStyle>
          <a:p>
            <a:pPr>
              <a:defRPr/>
            </a:pPr>
            <a:endParaRPr lang="en-US" altLang="ar-SA"/>
          </a:p>
        </p:txBody>
      </p:sp>
      <p:sp>
        <p:nvSpPr>
          <p:cNvPr id="6" name="Slide Number Placeholder 5"/>
          <p:cNvSpPr>
            <a:spLocks noGrp="1"/>
          </p:cNvSpPr>
          <p:nvPr>
            <p:ph type="sldNum" sz="quarter" idx="12"/>
          </p:nvPr>
        </p:nvSpPr>
        <p:spPr/>
        <p:txBody>
          <a:bodyPr/>
          <a:lstStyle>
            <a:extLst/>
          </a:lstStyle>
          <a:p>
            <a:pPr>
              <a:defRPr/>
            </a:pPr>
            <a:fld id="{9E7D37E6-FB5D-42D0-8548-3A0C455CEAFF}" type="slidenum">
              <a:rPr lang="en-US" altLang="ar-SA" smtClean="0"/>
              <a:pPr>
                <a:defRPr/>
              </a:pPr>
              <a:t>‹#›</a:t>
            </a:fld>
            <a:endParaRPr lang="en-US" altLang="ar-S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mtClean="0"/>
              <a:t>Click to edit Master title style</a:t>
            </a:r>
            <a:endParaRPr lang="ar-SA"/>
          </a:p>
        </p:txBody>
      </p:sp>
      <p:sp>
        <p:nvSpPr>
          <p:cNvPr id="3" name="Table Placeholder 2"/>
          <p:cNvSpPr>
            <a:spLocks noGrp="1"/>
          </p:cNvSpPr>
          <p:nvPr>
            <p:ph type="tbl" idx="1"/>
          </p:nvPr>
        </p:nvSpPr>
        <p:spPr>
          <a:xfrm>
            <a:off x="457200" y="1600200"/>
            <a:ext cx="8229600" cy="4495800"/>
          </a:xfrm>
        </p:spPr>
        <p:txBody>
          <a:bodyPr/>
          <a:lstStyle/>
          <a:p>
            <a:pPr lvl="0"/>
            <a:endParaRPr lang="ar-SA" noProof="0" smtClean="0"/>
          </a:p>
        </p:txBody>
      </p:sp>
      <p:sp>
        <p:nvSpPr>
          <p:cNvPr id="4" name="Rectangle 24"/>
          <p:cNvSpPr>
            <a:spLocks noGrp="1" noChangeArrowheads="1"/>
          </p:cNvSpPr>
          <p:nvPr>
            <p:ph type="dt" sz="half" idx="10"/>
          </p:nvPr>
        </p:nvSpPr>
        <p:spPr>
          <a:ln/>
        </p:spPr>
        <p:txBody>
          <a:bodyPr/>
          <a:lstStyle>
            <a:lvl1pPr>
              <a:defRPr/>
            </a:lvl1pPr>
          </a:lstStyle>
          <a:p>
            <a:pPr>
              <a:defRPr/>
            </a:pPr>
            <a:endParaRPr lang="en-US" altLang="ar-SA"/>
          </a:p>
        </p:txBody>
      </p:sp>
      <p:sp>
        <p:nvSpPr>
          <p:cNvPr id="5" name="Rectangle 25"/>
          <p:cNvSpPr>
            <a:spLocks noGrp="1" noChangeArrowheads="1"/>
          </p:cNvSpPr>
          <p:nvPr>
            <p:ph type="ftr" sz="quarter" idx="11"/>
          </p:nvPr>
        </p:nvSpPr>
        <p:spPr>
          <a:ln/>
        </p:spPr>
        <p:txBody>
          <a:bodyPr/>
          <a:lstStyle>
            <a:lvl1pPr>
              <a:defRPr/>
            </a:lvl1pPr>
          </a:lstStyle>
          <a:p>
            <a:pPr>
              <a:defRPr/>
            </a:pPr>
            <a:endParaRPr lang="en-US" altLang="ar-SA"/>
          </a:p>
        </p:txBody>
      </p:sp>
      <p:sp>
        <p:nvSpPr>
          <p:cNvPr id="6" name="Rectangle 26"/>
          <p:cNvSpPr>
            <a:spLocks noGrp="1" noChangeArrowheads="1"/>
          </p:cNvSpPr>
          <p:nvPr>
            <p:ph type="sldNum" sz="quarter" idx="12"/>
          </p:nvPr>
        </p:nvSpPr>
        <p:spPr>
          <a:ln/>
        </p:spPr>
        <p:txBody>
          <a:bodyPr/>
          <a:lstStyle>
            <a:lvl1pPr>
              <a:defRPr/>
            </a:lvl1pPr>
          </a:lstStyle>
          <a:p>
            <a:pPr>
              <a:defRPr/>
            </a:pPr>
            <a:fld id="{6A611278-140F-471A-B3F8-BB6ACAEED963}" type="slidenum">
              <a:rPr lang="en-US" altLang="ar-SA"/>
              <a:pPr>
                <a:defRPr/>
              </a:pPr>
              <a:t>‹#›</a:t>
            </a:fld>
            <a:endParaRPr lang="en-US" altLang="ar-SA"/>
          </a:p>
        </p:txBody>
      </p:sp>
    </p:spTree>
    <p:extLst>
      <p:ext uri="{BB962C8B-B14F-4D97-AF65-F5344CB8AC3E}">
        <p14:creationId xmlns:p14="http://schemas.microsoft.com/office/powerpoint/2010/main" val="1565122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ltLang="ar-SA"/>
          </a:p>
        </p:txBody>
      </p:sp>
      <p:sp>
        <p:nvSpPr>
          <p:cNvPr id="5" name="Footer Placeholder 4"/>
          <p:cNvSpPr>
            <a:spLocks noGrp="1"/>
          </p:cNvSpPr>
          <p:nvPr>
            <p:ph type="ftr" sz="quarter" idx="11"/>
          </p:nvPr>
        </p:nvSpPr>
        <p:spPr/>
        <p:txBody>
          <a:bodyPr/>
          <a:lstStyle>
            <a:extLst/>
          </a:lstStyle>
          <a:p>
            <a:pPr>
              <a:defRPr/>
            </a:pPr>
            <a:endParaRPr lang="en-US" altLang="ar-SA"/>
          </a:p>
        </p:txBody>
      </p:sp>
      <p:sp>
        <p:nvSpPr>
          <p:cNvPr id="6" name="Slide Number Placeholder 5"/>
          <p:cNvSpPr>
            <a:spLocks noGrp="1"/>
          </p:cNvSpPr>
          <p:nvPr>
            <p:ph type="sldNum" sz="quarter" idx="12"/>
          </p:nvPr>
        </p:nvSpPr>
        <p:spPr/>
        <p:txBody>
          <a:bodyPr/>
          <a:lstStyle>
            <a:extLst/>
          </a:lstStyle>
          <a:p>
            <a:pPr>
              <a:defRPr/>
            </a:pPr>
            <a:fld id="{36AADCFB-C856-41F3-9F86-D94D4A9B8000}" type="slidenum">
              <a:rPr lang="en-US" altLang="ar-SA" smtClean="0"/>
              <a:pPr>
                <a:defRPr/>
              </a:pPr>
              <a:t>‹#›</a:t>
            </a:fld>
            <a:endParaRPr lang="en-US" alt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endParaRPr lang="en-US" altLang="ar-SA"/>
          </a:p>
        </p:txBody>
      </p:sp>
      <p:sp>
        <p:nvSpPr>
          <p:cNvPr id="5" name="Footer Placeholder 4"/>
          <p:cNvSpPr>
            <a:spLocks noGrp="1"/>
          </p:cNvSpPr>
          <p:nvPr>
            <p:ph type="ftr" sz="quarter" idx="11"/>
          </p:nvPr>
        </p:nvSpPr>
        <p:spPr/>
        <p:txBody>
          <a:bodyPr/>
          <a:lstStyle>
            <a:extLst/>
          </a:lstStyle>
          <a:p>
            <a:pPr>
              <a:defRPr/>
            </a:pPr>
            <a:endParaRPr lang="en-US" altLang="ar-SA"/>
          </a:p>
        </p:txBody>
      </p:sp>
      <p:sp>
        <p:nvSpPr>
          <p:cNvPr id="6" name="Slide Number Placeholder 5"/>
          <p:cNvSpPr>
            <a:spLocks noGrp="1"/>
          </p:cNvSpPr>
          <p:nvPr>
            <p:ph type="sldNum" sz="quarter" idx="12"/>
          </p:nvPr>
        </p:nvSpPr>
        <p:spPr/>
        <p:txBody>
          <a:bodyPr/>
          <a:lstStyle>
            <a:extLst/>
          </a:lstStyle>
          <a:p>
            <a:pPr>
              <a:defRPr/>
            </a:pPr>
            <a:fld id="{7BB411CD-A153-41CF-BA91-373CF873565E}" type="slidenum">
              <a:rPr lang="en-US" altLang="ar-SA" smtClean="0"/>
              <a:pPr>
                <a:defRPr/>
              </a:pPr>
              <a:t>‹#›</a:t>
            </a:fld>
            <a:endParaRPr lang="en-US" altLang="ar-SA"/>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altLang="ar-SA"/>
          </a:p>
        </p:txBody>
      </p:sp>
      <p:sp>
        <p:nvSpPr>
          <p:cNvPr id="6" name="Footer Placeholder 5"/>
          <p:cNvSpPr>
            <a:spLocks noGrp="1"/>
          </p:cNvSpPr>
          <p:nvPr>
            <p:ph type="ftr" sz="quarter" idx="11"/>
          </p:nvPr>
        </p:nvSpPr>
        <p:spPr/>
        <p:txBody>
          <a:bodyPr/>
          <a:lstStyle>
            <a:extLst/>
          </a:lstStyle>
          <a:p>
            <a:pPr>
              <a:defRPr/>
            </a:pPr>
            <a:endParaRPr lang="en-US" altLang="ar-SA"/>
          </a:p>
        </p:txBody>
      </p:sp>
      <p:sp>
        <p:nvSpPr>
          <p:cNvPr id="7" name="Slide Number Placeholder 6"/>
          <p:cNvSpPr>
            <a:spLocks noGrp="1"/>
          </p:cNvSpPr>
          <p:nvPr>
            <p:ph type="sldNum" sz="quarter" idx="12"/>
          </p:nvPr>
        </p:nvSpPr>
        <p:spPr/>
        <p:txBody>
          <a:bodyPr/>
          <a:lstStyle>
            <a:extLst/>
          </a:lstStyle>
          <a:p>
            <a:pPr>
              <a:defRPr/>
            </a:pPr>
            <a:fld id="{F53809FA-783C-49B6-82E6-751A27720E11}" type="slidenum">
              <a:rPr lang="en-US" altLang="ar-SA" smtClean="0"/>
              <a:pPr>
                <a:defRPr/>
              </a:pPr>
              <a:t>‹#›</a:t>
            </a:fld>
            <a:endParaRPr lang="en-US" alt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endParaRPr lang="en-US" altLang="ar-SA"/>
          </a:p>
        </p:txBody>
      </p:sp>
      <p:sp>
        <p:nvSpPr>
          <p:cNvPr id="8" name="Footer Placeholder 7"/>
          <p:cNvSpPr>
            <a:spLocks noGrp="1"/>
          </p:cNvSpPr>
          <p:nvPr>
            <p:ph type="ftr" sz="quarter" idx="11"/>
          </p:nvPr>
        </p:nvSpPr>
        <p:spPr/>
        <p:txBody>
          <a:bodyPr/>
          <a:lstStyle>
            <a:extLst/>
          </a:lstStyle>
          <a:p>
            <a:pPr>
              <a:defRPr/>
            </a:pPr>
            <a:endParaRPr lang="en-US" altLang="ar-SA"/>
          </a:p>
        </p:txBody>
      </p:sp>
      <p:sp>
        <p:nvSpPr>
          <p:cNvPr id="9" name="Slide Number Placeholder 8"/>
          <p:cNvSpPr>
            <a:spLocks noGrp="1"/>
          </p:cNvSpPr>
          <p:nvPr>
            <p:ph type="sldNum" sz="quarter" idx="12"/>
          </p:nvPr>
        </p:nvSpPr>
        <p:spPr/>
        <p:txBody>
          <a:bodyPr/>
          <a:lstStyle>
            <a:extLst/>
          </a:lstStyle>
          <a:p>
            <a:pPr>
              <a:defRPr/>
            </a:pPr>
            <a:fld id="{580AB110-3837-4440-9429-064303DDA471}" type="slidenum">
              <a:rPr lang="en-US" altLang="ar-SA" smtClean="0"/>
              <a:pPr>
                <a:defRPr/>
              </a:pPr>
              <a:t>‹#›</a:t>
            </a:fld>
            <a:endParaRPr lang="en-US" alt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pPr>
              <a:defRPr/>
            </a:pPr>
            <a:endParaRPr lang="en-US" altLang="ar-SA"/>
          </a:p>
        </p:txBody>
      </p:sp>
      <p:sp>
        <p:nvSpPr>
          <p:cNvPr id="4" name="Footer Placeholder 3"/>
          <p:cNvSpPr>
            <a:spLocks noGrp="1"/>
          </p:cNvSpPr>
          <p:nvPr>
            <p:ph type="ftr" sz="quarter" idx="11"/>
          </p:nvPr>
        </p:nvSpPr>
        <p:spPr/>
        <p:txBody>
          <a:bodyPr/>
          <a:lstStyle>
            <a:extLst/>
          </a:lstStyle>
          <a:p>
            <a:pPr>
              <a:defRPr/>
            </a:pPr>
            <a:endParaRPr lang="en-US" altLang="ar-SA"/>
          </a:p>
        </p:txBody>
      </p:sp>
      <p:sp>
        <p:nvSpPr>
          <p:cNvPr id="5" name="Slide Number Placeholder 4"/>
          <p:cNvSpPr>
            <a:spLocks noGrp="1"/>
          </p:cNvSpPr>
          <p:nvPr>
            <p:ph type="sldNum" sz="quarter" idx="12"/>
          </p:nvPr>
        </p:nvSpPr>
        <p:spPr/>
        <p:txBody>
          <a:bodyPr/>
          <a:lstStyle>
            <a:extLst/>
          </a:lstStyle>
          <a:p>
            <a:pPr>
              <a:defRPr/>
            </a:pPr>
            <a:fld id="{B98BBCEE-40B8-4C2A-A358-B3EE0511739D}" type="slidenum">
              <a:rPr lang="en-US" altLang="ar-SA" smtClean="0"/>
              <a:pPr>
                <a:defRPr/>
              </a:pPr>
              <a:t>‹#›</a:t>
            </a:fld>
            <a:endParaRPr lang="en-US" alt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pPr>
              <a:defRPr/>
            </a:pPr>
            <a:endParaRPr lang="en-US" altLang="ar-SA"/>
          </a:p>
        </p:txBody>
      </p:sp>
      <p:sp>
        <p:nvSpPr>
          <p:cNvPr id="3" name="Footer Placeholder 2"/>
          <p:cNvSpPr>
            <a:spLocks noGrp="1"/>
          </p:cNvSpPr>
          <p:nvPr>
            <p:ph type="ftr" sz="quarter" idx="11"/>
          </p:nvPr>
        </p:nvSpPr>
        <p:spPr/>
        <p:txBody>
          <a:bodyPr/>
          <a:lstStyle>
            <a:extLst/>
          </a:lstStyle>
          <a:p>
            <a:pPr>
              <a:defRPr/>
            </a:pPr>
            <a:endParaRPr lang="en-US" altLang="ar-SA"/>
          </a:p>
        </p:txBody>
      </p:sp>
      <p:sp>
        <p:nvSpPr>
          <p:cNvPr id="4" name="Slide Number Placeholder 3"/>
          <p:cNvSpPr>
            <a:spLocks noGrp="1"/>
          </p:cNvSpPr>
          <p:nvPr>
            <p:ph type="sldNum" sz="quarter" idx="12"/>
          </p:nvPr>
        </p:nvSpPr>
        <p:spPr/>
        <p:txBody>
          <a:bodyPr/>
          <a:lstStyle>
            <a:extLst/>
          </a:lstStyle>
          <a:p>
            <a:pPr>
              <a:defRPr/>
            </a:pPr>
            <a:fld id="{F36852FF-0EED-40E5-8FA1-84E6F44A1D98}" type="slidenum">
              <a:rPr lang="en-US" altLang="ar-SA" smtClean="0"/>
              <a:pPr>
                <a:defRPr/>
              </a:pPr>
              <a:t>‹#›</a:t>
            </a:fld>
            <a:endParaRPr lang="en-US" altLang="ar-SA"/>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altLang="ar-SA"/>
          </a:p>
        </p:txBody>
      </p:sp>
      <p:sp>
        <p:nvSpPr>
          <p:cNvPr id="6" name="Footer Placeholder 5"/>
          <p:cNvSpPr>
            <a:spLocks noGrp="1"/>
          </p:cNvSpPr>
          <p:nvPr>
            <p:ph type="ftr" sz="quarter" idx="11"/>
          </p:nvPr>
        </p:nvSpPr>
        <p:spPr/>
        <p:txBody>
          <a:bodyPr/>
          <a:lstStyle>
            <a:extLst/>
          </a:lstStyle>
          <a:p>
            <a:pPr>
              <a:defRPr/>
            </a:pPr>
            <a:endParaRPr lang="en-US" altLang="ar-SA"/>
          </a:p>
        </p:txBody>
      </p:sp>
      <p:sp>
        <p:nvSpPr>
          <p:cNvPr id="7" name="Slide Number Placeholder 6"/>
          <p:cNvSpPr>
            <a:spLocks noGrp="1"/>
          </p:cNvSpPr>
          <p:nvPr>
            <p:ph type="sldNum" sz="quarter" idx="12"/>
          </p:nvPr>
        </p:nvSpPr>
        <p:spPr/>
        <p:txBody>
          <a:bodyPr/>
          <a:lstStyle>
            <a:extLst/>
          </a:lstStyle>
          <a:p>
            <a:pPr>
              <a:defRPr/>
            </a:pPr>
            <a:fld id="{8077ED39-4F3C-471E-BBF7-4B83979EE989}" type="slidenum">
              <a:rPr lang="en-US" altLang="ar-SA" smtClean="0"/>
              <a:pPr>
                <a:defRPr/>
              </a:pPr>
              <a:t>‹#›</a:t>
            </a:fld>
            <a:endParaRPr lang="en-US" alt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pPr>
              <a:defRPr/>
            </a:pPr>
            <a:endParaRPr lang="en-US" altLang="ar-SA"/>
          </a:p>
        </p:txBody>
      </p:sp>
      <p:sp>
        <p:nvSpPr>
          <p:cNvPr id="6" name="Footer Placeholder 5"/>
          <p:cNvSpPr>
            <a:spLocks noGrp="1"/>
          </p:cNvSpPr>
          <p:nvPr>
            <p:ph type="ftr" sz="quarter" idx="11"/>
          </p:nvPr>
        </p:nvSpPr>
        <p:spPr/>
        <p:txBody>
          <a:bodyPr/>
          <a:lstStyle>
            <a:extLst/>
          </a:lstStyle>
          <a:p>
            <a:pPr>
              <a:defRPr/>
            </a:pPr>
            <a:endParaRPr lang="en-US" altLang="ar-SA"/>
          </a:p>
        </p:txBody>
      </p:sp>
      <p:sp>
        <p:nvSpPr>
          <p:cNvPr id="7" name="Slide Number Placeholder 6"/>
          <p:cNvSpPr>
            <a:spLocks noGrp="1"/>
          </p:cNvSpPr>
          <p:nvPr>
            <p:ph type="sldNum" sz="quarter" idx="12"/>
          </p:nvPr>
        </p:nvSpPr>
        <p:spPr/>
        <p:txBody>
          <a:bodyPr/>
          <a:lstStyle>
            <a:extLst/>
          </a:lstStyle>
          <a:p>
            <a:pPr>
              <a:defRPr/>
            </a:pPr>
            <a:fld id="{2294A800-066A-457D-A681-0AB49EB6F336}" type="slidenum">
              <a:rPr lang="en-US" altLang="ar-SA" smtClean="0"/>
              <a:pPr>
                <a:defRPr/>
              </a:pPr>
              <a:t>‹#›</a:t>
            </a:fld>
            <a:endParaRPr lang="en-US" altLang="ar-SA"/>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defRPr/>
            </a:pPr>
            <a:endParaRPr lang="en-US" altLang="ar-SA"/>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defRPr/>
            </a:pPr>
            <a:endParaRPr lang="en-US" altLang="ar-SA"/>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defRPr/>
            </a:pPr>
            <a:fld id="{4F053497-DB9E-411A-9BBE-D5C47949A29E}" type="slidenum">
              <a:rPr lang="en-US" altLang="ar-SA" smtClean="0"/>
              <a:pPr>
                <a:defRPr/>
              </a:pPr>
              <a:t>‹#›</a:t>
            </a:fld>
            <a:endParaRPr lang="en-US" altLang="ar-SA"/>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 id="2147483915" r:id="rId12"/>
  </p:sldLayoutIdLst>
  <p:hf hd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a:xfrm>
            <a:off x="381000" y="990600"/>
            <a:ext cx="8229600" cy="1219200"/>
          </a:xfrm>
        </p:spPr>
        <p:txBody>
          <a:bodyPr/>
          <a:lstStyle/>
          <a:p>
            <a:pPr eaLnBrk="1" hangingPunct="1">
              <a:defRPr/>
            </a:pPr>
            <a:r>
              <a:rPr lang="en-US" altLang="ar-SA" dirty="0" smtClean="0"/>
              <a:t>	</a:t>
            </a:r>
          </a:p>
        </p:txBody>
      </p:sp>
      <p:sp>
        <p:nvSpPr>
          <p:cNvPr id="28675" name="Rectangle 3"/>
          <p:cNvSpPr>
            <a:spLocks noGrp="1" noChangeArrowheads="1"/>
          </p:cNvSpPr>
          <p:nvPr>
            <p:ph type="subTitle" idx="1"/>
          </p:nvPr>
        </p:nvSpPr>
        <p:spPr>
          <a:xfrm>
            <a:off x="1346551" y="3962400"/>
            <a:ext cx="7010400" cy="1828800"/>
          </a:xfrm>
        </p:spPr>
        <p:txBody>
          <a:bodyPr/>
          <a:lstStyle/>
          <a:p>
            <a:pPr eaLnBrk="1" hangingPunct="1">
              <a:defRPr/>
            </a:pPr>
            <a:r>
              <a:rPr lang="en-US" altLang="ar-SA" sz="2400" dirty="0" smtClean="0">
                <a:solidFill>
                  <a:srgbClr val="0070C0"/>
                </a:solidFill>
              </a:rPr>
              <a:t>College </a:t>
            </a:r>
            <a:r>
              <a:rPr lang="en-US" altLang="ar-SA" sz="2400" dirty="0" smtClean="0">
                <a:solidFill>
                  <a:srgbClr val="0070C0"/>
                </a:solidFill>
              </a:rPr>
              <a:t>of Nursing, King Saud University</a:t>
            </a:r>
          </a:p>
          <a:p>
            <a:pPr eaLnBrk="1" hangingPunct="1">
              <a:defRPr/>
            </a:pPr>
            <a:r>
              <a:rPr lang="en-US" altLang="ar-SA" sz="2400" dirty="0" smtClean="0">
                <a:solidFill>
                  <a:srgbClr val="0070C0"/>
                </a:solidFill>
              </a:rPr>
              <a:t>Riyadh Saudi Arabia</a:t>
            </a:r>
          </a:p>
          <a:p>
            <a:pPr eaLnBrk="1" hangingPunct="1">
              <a:defRPr/>
            </a:pPr>
            <a:endParaRPr lang="en-US" altLang="ar-SA" dirty="0" smtClean="0"/>
          </a:p>
        </p:txBody>
      </p:sp>
      <p:sp>
        <p:nvSpPr>
          <p:cNvPr id="3076" name="مستطيل 1"/>
          <p:cNvSpPr>
            <a:spLocks noChangeArrowheads="1"/>
          </p:cNvSpPr>
          <p:nvPr/>
        </p:nvSpPr>
        <p:spPr bwMode="auto">
          <a:xfrm>
            <a:off x="1066800" y="1447800"/>
            <a:ext cx="729015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ar-SA" sz="3200" b="1" dirty="0" smtClean="0">
                <a:solidFill>
                  <a:srgbClr val="002060"/>
                </a:solidFill>
              </a:rPr>
              <a:t>Part 2:</a:t>
            </a:r>
          </a:p>
          <a:p>
            <a:pPr algn="ctr"/>
            <a:r>
              <a:rPr lang="en-US" altLang="ar-SA" sz="3200" b="1" dirty="0" smtClean="0">
                <a:solidFill>
                  <a:srgbClr val="002060"/>
                </a:solidFill>
              </a:rPr>
              <a:t>Types </a:t>
            </a:r>
            <a:r>
              <a:rPr lang="en-US" altLang="ar-SA" sz="3200" b="1" dirty="0">
                <a:solidFill>
                  <a:srgbClr val="002060"/>
                </a:solidFill>
              </a:rPr>
              <a:t>and </a:t>
            </a:r>
            <a:r>
              <a:rPr lang="en-US" altLang="ar-SA" sz="3200" b="1" dirty="0" smtClean="0">
                <a:solidFill>
                  <a:srgbClr val="002060"/>
                </a:solidFill>
              </a:rPr>
              <a:t>Models </a:t>
            </a:r>
            <a:r>
              <a:rPr lang="en-US" altLang="ar-SA" sz="3200" b="1" dirty="0">
                <a:solidFill>
                  <a:srgbClr val="002060"/>
                </a:solidFill>
              </a:rPr>
              <a:t>of </a:t>
            </a:r>
            <a:endParaRPr lang="en-US" altLang="ar-SA" sz="3200" b="1" dirty="0" smtClean="0">
              <a:solidFill>
                <a:srgbClr val="002060"/>
              </a:solidFill>
            </a:endParaRPr>
          </a:p>
          <a:p>
            <a:pPr algn="ctr"/>
            <a:r>
              <a:rPr lang="en-US" altLang="ar-SA" sz="3200" b="1" dirty="0" smtClean="0">
                <a:solidFill>
                  <a:srgbClr val="002060"/>
                </a:solidFill>
              </a:rPr>
              <a:t>Decision-making </a:t>
            </a:r>
            <a:endParaRPr lang="ar-SA" altLang="ar-SA" sz="3200" b="1" dirty="0">
              <a:solidFill>
                <a:srgbClr val="002060"/>
              </a:solidFill>
            </a:endParaRPr>
          </a:p>
        </p:txBody>
      </p:sp>
      <p:sp>
        <p:nvSpPr>
          <p:cNvPr id="2" name="Footer Placeholder 1"/>
          <p:cNvSpPr>
            <a:spLocks noGrp="1"/>
          </p:cNvSpPr>
          <p:nvPr>
            <p:ph type="ftr" sz="quarter" idx="11"/>
          </p:nvPr>
        </p:nvSpPr>
        <p:spPr/>
        <p:txBody>
          <a:bodyPr/>
          <a:lstStyle/>
          <a:p>
            <a:pPr>
              <a:defRPr/>
            </a:pPr>
            <a:endParaRPr lang="en-US" altLang="ar-SA"/>
          </a:p>
        </p:txBody>
      </p:sp>
      <p:sp>
        <p:nvSpPr>
          <p:cNvPr id="3" name="Slide Number Placeholder 2"/>
          <p:cNvSpPr>
            <a:spLocks noGrp="1"/>
          </p:cNvSpPr>
          <p:nvPr>
            <p:ph type="sldNum" sz="quarter" idx="12"/>
          </p:nvPr>
        </p:nvSpPr>
        <p:spPr/>
        <p:txBody>
          <a:bodyPr/>
          <a:lstStyle/>
          <a:p>
            <a:pPr>
              <a:defRPr/>
            </a:pPr>
            <a:fld id="{6D885BB3-3CFF-426C-8C94-0D6E5BC823C1}" type="slidenum">
              <a:rPr lang="en-US" altLang="ar-SA" smtClean="0"/>
              <a:pPr>
                <a:defRPr/>
              </a:pPr>
              <a:t>1</a:t>
            </a:fld>
            <a:endParaRPr lang="en-US" altLang="ar-SA"/>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fade">
                                      <p:cBhvr>
                                        <p:cTn id="7" dur="2000"/>
                                        <p:tgtEl>
                                          <p:spTgt spid="286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675">
                                            <p:txEl>
                                              <p:pRg st="0" end="0"/>
                                            </p:txEl>
                                          </p:spTgt>
                                        </p:tgtEl>
                                        <p:attrNameLst>
                                          <p:attrName>style.visibility</p:attrName>
                                        </p:attrNameLst>
                                      </p:cBhvr>
                                      <p:to>
                                        <p:strVal val="visible"/>
                                      </p:to>
                                    </p:set>
                                    <p:animEffect transition="in" filter="fade">
                                      <p:cBhvr>
                                        <p:cTn id="12" dur="2000"/>
                                        <p:tgtEl>
                                          <p:spTgt spid="2867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675">
                                            <p:txEl>
                                              <p:pRg st="1" end="1"/>
                                            </p:txEl>
                                          </p:spTgt>
                                        </p:tgtEl>
                                        <p:attrNameLst>
                                          <p:attrName>style.visibility</p:attrName>
                                        </p:attrNameLst>
                                      </p:cBhvr>
                                      <p:to>
                                        <p:strVal val="visible"/>
                                      </p:to>
                                    </p:set>
                                    <p:animEffect transition="in" filter="fade">
                                      <p:cBhvr>
                                        <p:cTn id="17" dur="2000"/>
                                        <p:tgtEl>
                                          <p:spTgt spid="286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P spid="2867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143000" y="228600"/>
            <a:ext cx="7543800" cy="990600"/>
          </a:xfrm>
        </p:spPr>
        <p:txBody>
          <a:bodyPr>
            <a:normAutofit fontScale="90000"/>
          </a:bodyPr>
          <a:lstStyle/>
          <a:p>
            <a:pPr>
              <a:defRPr/>
            </a:pPr>
            <a:r>
              <a:rPr lang="en-BZ" sz="3200" dirty="0" smtClean="0">
                <a:solidFill>
                  <a:srgbClr val="0070C0"/>
                </a:solidFill>
              </a:rPr>
              <a:t>Decision-Making Model 2</a:t>
            </a:r>
            <a:br>
              <a:rPr lang="en-BZ" sz="3200" dirty="0" smtClean="0">
                <a:solidFill>
                  <a:srgbClr val="0070C0"/>
                </a:solidFill>
              </a:rPr>
            </a:br>
            <a:endParaRPr lang="ar-SA" sz="3200" dirty="0">
              <a:solidFill>
                <a:srgbClr val="0070C0"/>
              </a:solidFill>
            </a:endParaRPr>
          </a:p>
        </p:txBody>
      </p:sp>
      <p:pic>
        <p:nvPicPr>
          <p:cNvPr id="12291"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47800" y="762000"/>
            <a:ext cx="7620000" cy="6019800"/>
          </a:xfrm>
          <a:noFill/>
          <a:extLs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3" name="Footer Placeholder 2"/>
          <p:cNvSpPr>
            <a:spLocks noGrp="1"/>
          </p:cNvSpPr>
          <p:nvPr>
            <p:ph type="ftr" sz="quarter" idx="11"/>
          </p:nvPr>
        </p:nvSpPr>
        <p:spPr/>
        <p:txBody>
          <a:bodyPr/>
          <a:lstStyle/>
          <a:p>
            <a:pPr>
              <a:defRPr/>
            </a:pPr>
            <a:endParaRPr lang="en-US" altLang="ar-SA"/>
          </a:p>
        </p:txBody>
      </p:sp>
      <p:sp>
        <p:nvSpPr>
          <p:cNvPr id="4" name="Slide Number Placeholder 3"/>
          <p:cNvSpPr>
            <a:spLocks noGrp="1"/>
          </p:cNvSpPr>
          <p:nvPr>
            <p:ph type="sldNum" sz="quarter" idx="12"/>
          </p:nvPr>
        </p:nvSpPr>
        <p:spPr/>
        <p:txBody>
          <a:bodyPr/>
          <a:lstStyle/>
          <a:p>
            <a:pPr>
              <a:defRPr/>
            </a:pPr>
            <a:fld id="{36AADCFB-C856-41F3-9F86-D94D4A9B8000}" type="slidenum">
              <a:rPr lang="en-US" altLang="ar-SA" smtClean="0"/>
              <a:pPr>
                <a:defRPr/>
              </a:pPr>
              <a:t>10</a:t>
            </a:fld>
            <a:endParaRPr lang="en-US" altLang="ar-SA"/>
          </a:p>
        </p:txBody>
      </p:sp>
    </p:spTree>
    <p:extLst>
      <p:ext uri="{BB962C8B-B14F-4D97-AF65-F5344CB8AC3E}">
        <p14:creationId xmlns:p14="http://schemas.microsoft.com/office/powerpoint/2010/main" val="25625104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ormAutofit fontScale="90000"/>
          </a:bodyPr>
          <a:lstStyle/>
          <a:p>
            <a:pPr>
              <a:defRPr/>
            </a:pPr>
            <a:r>
              <a:rPr lang="en-US" altLang="ar-SA" sz="3600" dirty="0">
                <a:solidFill>
                  <a:srgbClr val="0070C0"/>
                </a:solidFill>
              </a:rPr>
              <a:t>Application in </a:t>
            </a:r>
            <a:r>
              <a:rPr lang="en-US" altLang="ar-SA" sz="3600" dirty="0" smtClean="0">
                <a:solidFill>
                  <a:srgbClr val="0070C0"/>
                </a:solidFill>
              </a:rPr>
              <a:t>Nursing: Decision making model 2</a:t>
            </a:r>
          </a:p>
        </p:txBody>
      </p:sp>
      <p:sp>
        <p:nvSpPr>
          <p:cNvPr id="36867" name="Rectangle 3"/>
          <p:cNvSpPr>
            <a:spLocks noGrp="1" noChangeArrowheads="1"/>
          </p:cNvSpPr>
          <p:nvPr>
            <p:ph idx="1"/>
          </p:nvPr>
        </p:nvSpPr>
        <p:spPr/>
        <p:txBody>
          <a:bodyPr/>
          <a:lstStyle/>
          <a:p>
            <a:pPr marL="0" indent="0" eaLnBrk="1" hangingPunct="1">
              <a:lnSpc>
                <a:spcPct val="90000"/>
              </a:lnSpc>
              <a:buFontTx/>
              <a:buNone/>
            </a:pPr>
            <a:r>
              <a:rPr lang="en-US" altLang="ar-SA" sz="2800" dirty="0" smtClean="0">
                <a:solidFill>
                  <a:srgbClr val="0070C0"/>
                </a:solidFill>
              </a:rPr>
              <a:t>patient X is likely to die in the next 12 hours?’ or, ‘how will we manage the ward if 5% of staff go sick with diarrhea and vomiting due to the gastroenteritis that is spreading throughout the ward? What if it’s 25% of staff?’ These questions are examples of uncertainty that occur within a class of certain events (death and sickness: each of us will die and/or get sick at some point).</a:t>
            </a:r>
          </a:p>
        </p:txBody>
      </p:sp>
      <p:sp>
        <p:nvSpPr>
          <p:cNvPr id="2" name="Footer Placeholder 1"/>
          <p:cNvSpPr>
            <a:spLocks noGrp="1"/>
          </p:cNvSpPr>
          <p:nvPr>
            <p:ph type="ftr" sz="quarter" idx="11"/>
          </p:nvPr>
        </p:nvSpPr>
        <p:spPr/>
        <p:txBody>
          <a:bodyPr/>
          <a:lstStyle/>
          <a:p>
            <a:pPr>
              <a:defRPr/>
            </a:pPr>
            <a:endParaRPr lang="en-US" altLang="ar-SA"/>
          </a:p>
        </p:txBody>
      </p:sp>
      <p:sp>
        <p:nvSpPr>
          <p:cNvPr id="3" name="Slide Number Placeholder 2"/>
          <p:cNvSpPr>
            <a:spLocks noGrp="1"/>
          </p:cNvSpPr>
          <p:nvPr>
            <p:ph type="sldNum" sz="quarter" idx="12"/>
          </p:nvPr>
        </p:nvSpPr>
        <p:spPr/>
        <p:txBody>
          <a:bodyPr/>
          <a:lstStyle/>
          <a:p>
            <a:pPr>
              <a:defRPr/>
            </a:pPr>
            <a:fld id="{36AADCFB-C856-41F3-9F86-D94D4A9B8000}" type="slidenum">
              <a:rPr lang="en-US" altLang="ar-SA" smtClean="0"/>
              <a:pPr>
                <a:defRPr/>
              </a:pPr>
              <a:t>11</a:t>
            </a:fld>
            <a:endParaRPr lang="en-US" altLang="ar-SA"/>
          </a:p>
        </p:txBody>
      </p:sp>
    </p:spTree>
    <p:extLst>
      <p:ext uri="{BB962C8B-B14F-4D97-AF65-F5344CB8AC3E}">
        <p14:creationId xmlns:p14="http://schemas.microsoft.com/office/powerpoint/2010/main" val="139699022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fade">
                                      <p:cBhvr>
                                        <p:cTn id="7" dur="2000"/>
                                        <p:tgtEl>
                                          <p:spTgt spid="368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867">
                                            <p:txEl>
                                              <p:pRg st="0" end="0"/>
                                            </p:txEl>
                                          </p:spTgt>
                                        </p:tgtEl>
                                        <p:attrNameLst>
                                          <p:attrName>style.visibility</p:attrName>
                                        </p:attrNameLst>
                                      </p:cBhvr>
                                      <p:to>
                                        <p:strVal val="visible"/>
                                      </p:to>
                                    </p:set>
                                    <p:animEffect transition="in" filter="fade">
                                      <p:cBhvr>
                                        <p:cTn id="12" dur="2000"/>
                                        <p:tgtEl>
                                          <p:spTgt spid="368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P spid="3686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defRPr/>
            </a:pPr>
            <a:r>
              <a:rPr lang="en-BZ" sz="4000" dirty="0">
                <a:solidFill>
                  <a:srgbClr val="0070C0"/>
                </a:solidFill>
              </a:rPr>
              <a:t>Decision-Making </a:t>
            </a:r>
            <a:r>
              <a:rPr lang="en-BZ" sz="4000" dirty="0" smtClean="0">
                <a:solidFill>
                  <a:srgbClr val="0070C0"/>
                </a:solidFill>
              </a:rPr>
              <a:t>Model Application</a:t>
            </a:r>
            <a:endParaRPr lang="ar-SA" sz="4000" dirty="0">
              <a:solidFill>
                <a:srgbClr val="0070C0"/>
              </a:solidFill>
            </a:endParaRPr>
          </a:p>
        </p:txBody>
      </p:sp>
      <p:sp>
        <p:nvSpPr>
          <p:cNvPr id="13315" name="عنصر نائب للمحتوى 2"/>
          <p:cNvSpPr>
            <a:spLocks noGrp="1"/>
          </p:cNvSpPr>
          <p:nvPr>
            <p:ph idx="1"/>
          </p:nvPr>
        </p:nvSpPr>
        <p:spPr/>
        <p:txBody>
          <a:bodyPr/>
          <a:lstStyle/>
          <a:p>
            <a:pPr marL="0" indent="0">
              <a:buFontTx/>
              <a:buNone/>
            </a:pPr>
            <a:r>
              <a:rPr lang="en-US" altLang="ar-SA" sz="2800" dirty="0" smtClean="0">
                <a:solidFill>
                  <a:srgbClr val="0070C0"/>
                </a:solidFill>
              </a:rPr>
              <a:t>Step 1: Identify the decision to be made. You realize that a decision must be made. You then go through an internal process of trying to define clearly the nature of the decision you must make. This first step is a very important one</a:t>
            </a:r>
            <a:r>
              <a:rPr lang="en-US" altLang="ar-SA" dirty="0" smtClean="0">
                <a:solidFill>
                  <a:srgbClr val="0070C0"/>
                </a:solidFill>
              </a:rPr>
              <a:t>.</a:t>
            </a:r>
          </a:p>
          <a:p>
            <a:pPr marL="0" indent="0">
              <a:buFontTx/>
              <a:buNone/>
            </a:pPr>
            <a:endParaRPr lang="en-US" altLang="ar-SA" dirty="0" smtClean="0">
              <a:solidFill>
                <a:srgbClr val="0070C0"/>
              </a:solidFill>
            </a:endParaRPr>
          </a:p>
          <a:p>
            <a:pPr marL="0" indent="0">
              <a:buFontTx/>
              <a:buNone/>
            </a:pPr>
            <a:r>
              <a:rPr lang="en-US" altLang="ar-SA" sz="2800" dirty="0" smtClean="0">
                <a:solidFill>
                  <a:srgbClr val="0070C0"/>
                </a:solidFill>
              </a:rPr>
              <a:t>Step 2: Gather relevant information. Most decisions require collecting pertinent information</a:t>
            </a:r>
            <a:endParaRPr lang="ar-SA" altLang="ar-SA" sz="2800" dirty="0" smtClean="0">
              <a:solidFill>
                <a:srgbClr val="0070C0"/>
              </a:solidFill>
            </a:endParaRPr>
          </a:p>
        </p:txBody>
      </p:sp>
      <p:sp>
        <p:nvSpPr>
          <p:cNvPr id="3" name="Footer Placeholder 2"/>
          <p:cNvSpPr>
            <a:spLocks noGrp="1"/>
          </p:cNvSpPr>
          <p:nvPr>
            <p:ph type="ftr" sz="quarter" idx="11"/>
          </p:nvPr>
        </p:nvSpPr>
        <p:spPr/>
        <p:txBody>
          <a:bodyPr/>
          <a:lstStyle/>
          <a:p>
            <a:pPr>
              <a:defRPr/>
            </a:pPr>
            <a:endParaRPr lang="en-US" altLang="ar-SA"/>
          </a:p>
        </p:txBody>
      </p:sp>
      <p:sp>
        <p:nvSpPr>
          <p:cNvPr id="4" name="Slide Number Placeholder 3"/>
          <p:cNvSpPr>
            <a:spLocks noGrp="1"/>
          </p:cNvSpPr>
          <p:nvPr>
            <p:ph type="sldNum" sz="quarter" idx="12"/>
          </p:nvPr>
        </p:nvSpPr>
        <p:spPr/>
        <p:txBody>
          <a:bodyPr/>
          <a:lstStyle/>
          <a:p>
            <a:pPr>
              <a:defRPr/>
            </a:pPr>
            <a:fld id="{36AADCFB-C856-41F3-9F86-D94D4A9B8000}" type="slidenum">
              <a:rPr lang="en-US" altLang="ar-SA" smtClean="0"/>
              <a:pPr>
                <a:defRPr/>
              </a:pPr>
              <a:t>12</a:t>
            </a:fld>
            <a:endParaRPr lang="en-US" altLang="ar-SA"/>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defRPr/>
            </a:pPr>
            <a:r>
              <a:rPr lang="en-BZ" sz="4000" dirty="0">
                <a:solidFill>
                  <a:srgbClr val="0070C0"/>
                </a:solidFill>
              </a:rPr>
              <a:t>Decision-Making Model 2</a:t>
            </a:r>
            <a:endParaRPr lang="ar-SA" sz="4000" dirty="0">
              <a:solidFill>
                <a:srgbClr val="0070C0"/>
              </a:solidFill>
            </a:endParaRPr>
          </a:p>
        </p:txBody>
      </p:sp>
      <p:sp>
        <p:nvSpPr>
          <p:cNvPr id="14339" name="عنصر نائب للمحتوى 2"/>
          <p:cNvSpPr>
            <a:spLocks noGrp="1"/>
          </p:cNvSpPr>
          <p:nvPr>
            <p:ph idx="1"/>
          </p:nvPr>
        </p:nvSpPr>
        <p:spPr>
          <a:xfrm>
            <a:off x="1219200" y="1752600"/>
            <a:ext cx="7620000" cy="4495800"/>
          </a:xfrm>
        </p:spPr>
        <p:txBody>
          <a:bodyPr/>
          <a:lstStyle/>
          <a:p>
            <a:r>
              <a:rPr lang="en-US" altLang="ar-SA" sz="2800" dirty="0" smtClean="0">
                <a:solidFill>
                  <a:srgbClr val="0070C0"/>
                </a:solidFill>
              </a:rPr>
              <a:t>Step 3: Identify alternatives. Through the process of collecting information you will probably identify several possible paths of action, or alternatives. You may also use your imagination and information to construct new alternatives. In this step of the decision-making process, you will list all possible and desirable alternatives</a:t>
            </a:r>
            <a:r>
              <a:rPr lang="en-US" altLang="ar-SA" dirty="0" smtClean="0">
                <a:solidFill>
                  <a:srgbClr val="0070C0"/>
                </a:solidFill>
              </a:rPr>
              <a:t>. </a:t>
            </a:r>
          </a:p>
          <a:p>
            <a:pPr marL="82296" indent="0">
              <a:buNone/>
            </a:pPr>
            <a:endParaRPr lang="ar-SA" altLang="ar-SA" dirty="0" smtClean="0"/>
          </a:p>
        </p:txBody>
      </p:sp>
      <p:sp>
        <p:nvSpPr>
          <p:cNvPr id="3" name="Footer Placeholder 2"/>
          <p:cNvSpPr>
            <a:spLocks noGrp="1"/>
          </p:cNvSpPr>
          <p:nvPr>
            <p:ph type="ftr" sz="quarter" idx="11"/>
          </p:nvPr>
        </p:nvSpPr>
        <p:spPr/>
        <p:txBody>
          <a:bodyPr/>
          <a:lstStyle/>
          <a:p>
            <a:pPr>
              <a:defRPr/>
            </a:pPr>
            <a:endParaRPr lang="en-US" altLang="ar-SA"/>
          </a:p>
        </p:txBody>
      </p:sp>
      <p:sp>
        <p:nvSpPr>
          <p:cNvPr id="4" name="Slide Number Placeholder 3"/>
          <p:cNvSpPr>
            <a:spLocks noGrp="1"/>
          </p:cNvSpPr>
          <p:nvPr>
            <p:ph type="sldNum" sz="quarter" idx="12"/>
          </p:nvPr>
        </p:nvSpPr>
        <p:spPr/>
        <p:txBody>
          <a:bodyPr/>
          <a:lstStyle/>
          <a:p>
            <a:pPr>
              <a:defRPr/>
            </a:pPr>
            <a:fld id="{36AADCFB-C856-41F3-9F86-D94D4A9B8000}" type="slidenum">
              <a:rPr lang="en-US" altLang="ar-SA" smtClean="0"/>
              <a:pPr>
                <a:defRPr/>
              </a:pPr>
              <a:t>13</a:t>
            </a:fld>
            <a:endParaRPr lang="en-US" altLang="ar-SA"/>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defRPr/>
            </a:pPr>
            <a:r>
              <a:rPr lang="en-BZ" sz="4000" dirty="0">
                <a:solidFill>
                  <a:srgbClr val="0070C0"/>
                </a:solidFill>
              </a:rPr>
              <a:t>Decision-Making Model 2</a:t>
            </a:r>
            <a:endParaRPr lang="ar-SA" sz="4000" dirty="0">
              <a:solidFill>
                <a:srgbClr val="0070C0"/>
              </a:solidFill>
            </a:endParaRPr>
          </a:p>
        </p:txBody>
      </p:sp>
      <p:sp>
        <p:nvSpPr>
          <p:cNvPr id="3" name="عنصر نائب للمحتوى 2"/>
          <p:cNvSpPr>
            <a:spLocks noGrp="1"/>
          </p:cNvSpPr>
          <p:nvPr>
            <p:ph idx="1"/>
          </p:nvPr>
        </p:nvSpPr>
        <p:spPr/>
        <p:txBody>
          <a:bodyPr/>
          <a:lstStyle/>
          <a:p>
            <a:pPr marL="0" indent="0">
              <a:buFontTx/>
              <a:buNone/>
              <a:defRPr/>
            </a:pPr>
            <a:r>
              <a:rPr lang="en-US" sz="2800" dirty="0" smtClean="0">
                <a:solidFill>
                  <a:srgbClr val="0070C0"/>
                </a:solidFill>
              </a:rPr>
              <a:t>Step 4: Weigh evidence. In this step, you draw on your information and emotions to imagine what it would be like if you carried out each of </a:t>
            </a:r>
          </a:p>
          <a:p>
            <a:pPr marL="0" indent="0">
              <a:buFontTx/>
              <a:buNone/>
              <a:defRPr/>
            </a:pPr>
            <a:r>
              <a:rPr lang="en-US" sz="2800" dirty="0" smtClean="0">
                <a:solidFill>
                  <a:srgbClr val="0070C0"/>
                </a:solidFill>
              </a:rPr>
              <a:t>the alternatives to the end.</a:t>
            </a:r>
          </a:p>
          <a:p>
            <a:pPr marL="0" indent="0">
              <a:buFontTx/>
              <a:buNone/>
              <a:defRPr/>
            </a:pPr>
            <a:endParaRPr lang="en-US" sz="2800" dirty="0" smtClean="0">
              <a:solidFill>
                <a:srgbClr val="0070C0"/>
              </a:solidFill>
            </a:endParaRPr>
          </a:p>
          <a:p>
            <a:pPr marL="0" indent="0">
              <a:buFontTx/>
              <a:buNone/>
              <a:defRPr/>
            </a:pPr>
            <a:r>
              <a:rPr lang="en-US" sz="2800" dirty="0" smtClean="0">
                <a:solidFill>
                  <a:srgbClr val="0070C0"/>
                </a:solidFill>
              </a:rPr>
              <a:t>Step 5: Choose among alternatives. Once you have weighed all the evidence, you are ready to select the alternative which seems to be best suited to you. You may even choose a combination of alternatives. </a:t>
            </a:r>
          </a:p>
          <a:p>
            <a:pPr>
              <a:defRPr/>
            </a:pPr>
            <a:endParaRPr lang="ar-SA" sz="2800" dirty="0"/>
          </a:p>
        </p:txBody>
      </p:sp>
      <p:sp>
        <p:nvSpPr>
          <p:cNvPr id="4" name="Footer Placeholder 3"/>
          <p:cNvSpPr>
            <a:spLocks noGrp="1"/>
          </p:cNvSpPr>
          <p:nvPr>
            <p:ph type="ftr" sz="quarter" idx="11"/>
          </p:nvPr>
        </p:nvSpPr>
        <p:spPr/>
        <p:txBody>
          <a:bodyPr/>
          <a:lstStyle/>
          <a:p>
            <a:pPr>
              <a:defRPr/>
            </a:pPr>
            <a:endParaRPr lang="en-US" altLang="ar-SA"/>
          </a:p>
        </p:txBody>
      </p:sp>
      <p:sp>
        <p:nvSpPr>
          <p:cNvPr id="5" name="Slide Number Placeholder 4"/>
          <p:cNvSpPr>
            <a:spLocks noGrp="1"/>
          </p:cNvSpPr>
          <p:nvPr>
            <p:ph type="sldNum" sz="quarter" idx="12"/>
          </p:nvPr>
        </p:nvSpPr>
        <p:spPr/>
        <p:txBody>
          <a:bodyPr/>
          <a:lstStyle/>
          <a:p>
            <a:pPr>
              <a:defRPr/>
            </a:pPr>
            <a:fld id="{36AADCFB-C856-41F3-9F86-D94D4A9B8000}" type="slidenum">
              <a:rPr lang="en-US" altLang="ar-SA" smtClean="0"/>
              <a:pPr>
                <a:defRPr/>
              </a:pPr>
              <a:t>14</a:t>
            </a:fld>
            <a:endParaRPr lang="en-US" altLang="ar-SA"/>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عنصر نائب للمحتوى 2"/>
          <p:cNvSpPr>
            <a:spLocks noGrp="1"/>
          </p:cNvSpPr>
          <p:nvPr>
            <p:ph idx="1"/>
          </p:nvPr>
        </p:nvSpPr>
        <p:spPr>
          <a:xfrm>
            <a:off x="1143000" y="990600"/>
            <a:ext cx="7772400" cy="5181600"/>
          </a:xfrm>
        </p:spPr>
        <p:txBody>
          <a:bodyPr>
            <a:normAutofit lnSpcReduction="10000"/>
          </a:bodyPr>
          <a:lstStyle/>
          <a:p>
            <a:pPr marL="0" indent="0">
              <a:buFontTx/>
              <a:buNone/>
            </a:pPr>
            <a:r>
              <a:rPr lang="en-US" altLang="ar-SA" sz="2400" dirty="0" smtClean="0">
                <a:solidFill>
                  <a:srgbClr val="0070C0"/>
                </a:solidFill>
              </a:rPr>
              <a:t>Step 6: Take action. You now take some positive action which begins to implement the alternative you chose in Step 5</a:t>
            </a:r>
            <a:r>
              <a:rPr lang="en-US" altLang="ar-SA" dirty="0" smtClean="0">
                <a:solidFill>
                  <a:srgbClr val="0070C0"/>
                </a:solidFill>
              </a:rPr>
              <a:t>.</a:t>
            </a:r>
          </a:p>
          <a:p>
            <a:pPr marL="0" indent="0">
              <a:buFontTx/>
              <a:buNone/>
            </a:pPr>
            <a:endParaRPr lang="en-US" altLang="ar-SA" dirty="0" smtClean="0">
              <a:solidFill>
                <a:srgbClr val="0070C0"/>
              </a:solidFill>
            </a:endParaRPr>
          </a:p>
          <a:p>
            <a:pPr marL="0" indent="0">
              <a:buFontTx/>
              <a:buNone/>
            </a:pPr>
            <a:r>
              <a:rPr lang="en-US" altLang="ar-SA" sz="2400" dirty="0" smtClean="0">
                <a:solidFill>
                  <a:srgbClr val="0070C0"/>
                </a:solidFill>
              </a:rPr>
              <a:t>Step 7: Review decision and consequences. In the last step you experience the results of your decision and evaluate whether or not it has “solved” the need you identified in Step 1. </a:t>
            </a:r>
          </a:p>
          <a:p>
            <a:pPr marL="0" indent="0">
              <a:buFontTx/>
              <a:buNone/>
            </a:pPr>
            <a:r>
              <a:rPr lang="en-US" altLang="ar-SA" sz="2400" dirty="0">
                <a:solidFill>
                  <a:srgbClr val="0070C0"/>
                </a:solidFill>
              </a:rPr>
              <a:t>	</a:t>
            </a:r>
            <a:r>
              <a:rPr lang="en-US" altLang="ar-SA" sz="2400" dirty="0" smtClean="0">
                <a:solidFill>
                  <a:srgbClr val="0070C0"/>
                </a:solidFill>
              </a:rPr>
              <a:t>If the decision has not resolved the identified need, you may repeat certain steps of the process in order to make a new decision. You may, for example, gather more detailed or somewhat different information or discover additional alternatives on which to base your decision. </a:t>
            </a:r>
          </a:p>
          <a:p>
            <a:pPr marL="0" indent="0">
              <a:buFontTx/>
              <a:buNone/>
            </a:pPr>
            <a:r>
              <a:rPr lang="en-US" altLang="ar-SA" sz="2400" dirty="0" smtClean="0"/>
              <a:t> </a:t>
            </a:r>
            <a:endParaRPr lang="ar-SA" altLang="ar-SA" sz="2400" dirty="0" smtClean="0"/>
          </a:p>
        </p:txBody>
      </p:sp>
      <p:sp>
        <p:nvSpPr>
          <p:cNvPr id="2" name="Footer Placeholder 1"/>
          <p:cNvSpPr>
            <a:spLocks noGrp="1"/>
          </p:cNvSpPr>
          <p:nvPr>
            <p:ph type="ftr" sz="quarter" idx="11"/>
          </p:nvPr>
        </p:nvSpPr>
        <p:spPr/>
        <p:txBody>
          <a:bodyPr/>
          <a:lstStyle/>
          <a:p>
            <a:pPr>
              <a:defRPr/>
            </a:pPr>
            <a:endParaRPr lang="en-US" altLang="ar-SA"/>
          </a:p>
        </p:txBody>
      </p:sp>
      <p:sp>
        <p:nvSpPr>
          <p:cNvPr id="3" name="Slide Number Placeholder 2"/>
          <p:cNvSpPr>
            <a:spLocks noGrp="1"/>
          </p:cNvSpPr>
          <p:nvPr>
            <p:ph type="sldNum" sz="quarter" idx="12"/>
          </p:nvPr>
        </p:nvSpPr>
        <p:spPr/>
        <p:txBody>
          <a:bodyPr/>
          <a:lstStyle/>
          <a:p>
            <a:pPr>
              <a:defRPr/>
            </a:pPr>
            <a:fld id="{36AADCFB-C856-41F3-9F86-D94D4A9B8000}" type="slidenum">
              <a:rPr lang="en-US" altLang="ar-SA" smtClean="0"/>
              <a:pPr>
                <a:defRPr/>
              </a:pPr>
              <a:t>15</a:t>
            </a:fld>
            <a:endParaRPr lang="en-US" altLang="ar-SA"/>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24000" y="304800"/>
            <a:ext cx="7162800" cy="838200"/>
          </a:xfrm>
        </p:spPr>
        <p:txBody>
          <a:bodyPr>
            <a:normAutofit/>
          </a:bodyPr>
          <a:lstStyle/>
          <a:p>
            <a:pPr>
              <a:defRPr/>
            </a:pPr>
            <a:r>
              <a:rPr lang="en-US" sz="3600" dirty="0" smtClean="0">
                <a:solidFill>
                  <a:srgbClr val="0070C0"/>
                </a:solidFill>
              </a:rPr>
              <a:t>Using Nursing Process</a:t>
            </a:r>
            <a:endParaRPr lang="ar-SA" sz="3600" dirty="0">
              <a:solidFill>
                <a:srgbClr val="0070C0"/>
              </a:solidFill>
            </a:endParaRPr>
          </a:p>
        </p:txBody>
      </p:sp>
      <p:sp>
        <p:nvSpPr>
          <p:cNvPr id="10243" name="عنصر نائب للمحتوى 2"/>
          <p:cNvSpPr>
            <a:spLocks noGrp="1"/>
          </p:cNvSpPr>
          <p:nvPr>
            <p:ph idx="1"/>
          </p:nvPr>
        </p:nvSpPr>
        <p:spPr>
          <a:xfrm>
            <a:off x="1371600" y="1295400"/>
            <a:ext cx="7315200" cy="4800600"/>
          </a:xfrm>
        </p:spPr>
        <p:txBody>
          <a:bodyPr/>
          <a:lstStyle/>
          <a:p>
            <a:pPr lvl="1"/>
            <a:r>
              <a:rPr lang="en-US" altLang="ar-SA" sz="2400" dirty="0" smtClean="0">
                <a:solidFill>
                  <a:srgbClr val="0070C0"/>
                </a:solidFill>
              </a:rPr>
              <a:t>Have complete or “perfect” information about the situation. (COMPLETE HISTORY &amp; PHYSICAL ASSESSMENT) </a:t>
            </a:r>
          </a:p>
          <a:p>
            <a:pPr lvl="1"/>
            <a:r>
              <a:rPr lang="en-US" altLang="ar-SA" sz="2400" dirty="0" smtClean="0">
                <a:solidFill>
                  <a:srgbClr val="0070C0"/>
                </a:solidFill>
              </a:rPr>
              <a:t>Distinguish perfectly between the problem and its symptoms. (GROUPING OF S/S – GATHERED FROM ASSESSMENT AND NURSING DIAGNOSIS)</a:t>
            </a:r>
          </a:p>
          <a:p>
            <a:pPr lvl="1"/>
            <a:r>
              <a:rPr lang="en-US" altLang="ar-SA" sz="2400" dirty="0" smtClean="0">
                <a:solidFill>
                  <a:srgbClr val="0070C0"/>
                </a:solidFill>
              </a:rPr>
              <a:t>Identify all criteria and accurately weigh all the criteria according to preferences. (PLANNING)</a:t>
            </a:r>
          </a:p>
          <a:p>
            <a:pPr lvl="1"/>
            <a:r>
              <a:rPr lang="en-US" altLang="ar-SA" sz="2400" dirty="0" smtClean="0">
                <a:solidFill>
                  <a:srgbClr val="0070C0"/>
                </a:solidFill>
              </a:rPr>
              <a:t>Know all alternatives and can assess each one against each criterion. (INTERVENTION &amp; EVALUATION)</a:t>
            </a:r>
          </a:p>
          <a:p>
            <a:endParaRPr lang="ar-SA" altLang="ar-SA" dirty="0" smtClean="0"/>
          </a:p>
        </p:txBody>
      </p:sp>
      <p:sp>
        <p:nvSpPr>
          <p:cNvPr id="3" name="Footer Placeholder 2"/>
          <p:cNvSpPr>
            <a:spLocks noGrp="1"/>
          </p:cNvSpPr>
          <p:nvPr>
            <p:ph type="ftr" sz="quarter" idx="11"/>
          </p:nvPr>
        </p:nvSpPr>
        <p:spPr/>
        <p:txBody>
          <a:bodyPr/>
          <a:lstStyle/>
          <a:p>
            <a:pPr>
              <a:defRPr/>
            </a:pPr>
            <a:endParaRPr lang="en-US" altLang="ar-SA"/>
          </a:p>
        </p:txBody>
      </p:sp>
      <p:sp>
        <p:nvSpPr>
          <p:cNvPr id="4" name="Slide Number Placeholder 3"/>
          <p:cNvSpPr>
            <a:spLocks noGrp="1"/>
          </p:cNvSpPr>
          <p:nvPr>
            <p:ph type="sldNum" sz="quarter" idx="12"/>
          </p:nvPr>
        </p:nvSpPr>
        <p:spPr/>
        <p:txBody>
          <a:bodyPr/>
          <a:lstStyle/>
          <a:p>
            <a:pPr>
              <a:defRPr/>
            </a:pPr>
            <a:fld id="{36AADCFB-C856-41F3-9F86-D94D4A9B8000}" type="slidenum">
              <a:rPr lang="en-US" altLang="ar-SA" smtClean="0"/>
              <a:pPr>
                <a:defRPr/>
              </a:pPr>
              <a:t>16</a:t>
            </a:fld>
            <a:endParaRPr lang="en-US" altLang="ar-SA"/>
          </a:p>
        </p:txBody>
      </p:sp>
    </p:spTree>
    <p:extLst>
      <p:ext uri="{BB962C8B-B14F-4D97-AF65-F5344CB8AC3E}">
        <p14:creationId xmlns:p14="http://schemas.microsoft.com/office/powerpoint/2010/main" val="29538223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19200" y="457200"/>
            <a:ext cx="6019800" cy="990600"/>
          </a:xfrm>
        </p:spPr>
        <p:txBody>
          <a:bodyPr>
            <a:normAutofit fontScale="90000"/>
          </a:bodyPr>
          <a:lstStyle/>
          <a:p>
            <a:pPr>
              <a:defRPr/>
            </a:pPr>
            <a:r>
              <a:rPr lang="en-BZ" sz="3200" dirty="0" smtClean="0"/>
              <a:t/>
            </a:r>
            <a:br>
              <a:rPr lang="en-BZ" sz="3200" dirty="0" smtClean="0"/>
            </a:br>
            <a:r>
              <a:rPr lang="en-BZ" sz="3200" dirty="0" smtClean="0">
                <a:solidFill>
                  <a:srgbClr val="0070C0"/>
                </a:solidFill>
              </a:rPr>
              <a:t>The Decision-Making Process </a:t>
            </a:r>
            <a:r>
              <a:rPr lang="en-BZ" dirty="0" smtClean="0">
                <a:solidFill>
                  <a:srgbClr val="0070C0"/>
                </a:solidFill>
              </a:rPr>
              <a:t/>
            </a:r>
            <a:br>
              <a:rPr lang="en-BZ" dirty="0" smtClean="0">
                <a:solidFill>
                  <a:srgbClr val="0070C0"/>
                </a:solidFill>
              </a:rPr>
            </a:br>
            <a:endParaRPr lang="ar-SA" dirty="0">
              <a:solidFill>
                <a:srgbClr val="0070C0"/>
              </a:solidFill>
            </a:endParaRPr>
          </a:p>
        </p:txBody>
      </p:sp>
      <p:sp>
        <p:nvSpPr>
          <p:cNvPr id="21507" name="عنصر نائب للمحتوى 2"/>
          <p:cNvSpPr>
            <a:spLocks noGrp="1"/>
          </p:cNvSpPr>
          <p:nvPr>
            <p:ph idx="1"/>
          </p:nvPr>
        </p:nvSpPr>
        <p:spPr/>
        <p:txBody>
          <a:bodyPr/>
          <a:lstStyle/>
          <a:p>
            <a:pPr marL="0" indent="0">
              <a:buFontTx/>
              <a:buNone/>
              <a:defRPr/>
            </a:pPr>
            <a:r>
              <a:rPr lang="en-US" altLang="ar-SA" dirty="0" smtClean="0">
                <a:solidFill>
                  <a:srgbClr val="0070C0"/>
                </a:solidFill>
              </a:rPr>
              <a:t>The Decision-Making Process </a:t>
            </a:r>
          </a:p>
          <a:p>
            <a:pPr marL="514350" indent="-514350">
              <a:buFont typeface="+mj-lt"/>
              <a:buAutoNum type="arabicPeriod"/>
              <a:defRPr/>
            </a:pPr>
            <a:r>
              <a:rPr lang="en-US" altLang="ar-SA" dirty="0" smtClean="0">
                <a:solidFill>
                  <a:srgbClr val="0070C0"/>
                </a:solidFill>
              </a:rPr>
              <a:t>Define the problem. </a:t>
            </a:r>
          </a:p>
          <a:p>
            <a:pPr marL="514350" indent="-514350">
              <a:buFont typeface="+mj-lt"/>
              <a:buAutoNum type="arabicPeriod"/>
              <a:defRPr/>
            </a:pPr>
            <a:r>
              <a:rPr lang="en-US" altLang="ar-SA" dirty="0" smtClean="0">
                <a:solidFill>
                  <a:srgbClr val="0070C0"/>
                </a:solidFill>
              </a:rPr>
              <a:t>Clarify your objectives. </a:t>
            </a:r>
          </a:p>
          <a:p>
            <a:pPr marL="514350" indent="-514350">
              <a:buFont typeface="+mj-lt"/>
              <a:buAutoNum type="arabicPeriod"/>
              <a:defRPr/>
            </a:pPr>
            <a:r>
              <a:rPr lang="en-US" altLang="ar-SA" dirty="0" smtClean="0">
                <a:solidFill>
                  <a:srgbClr val="0070C0"/>
                </a:solidFill>
              </a:rPr>
              <a:t>Identify alternatives. </a:t>
            </a:r>
          </a:p>
          <a:p>
            <a:pPr marL="514350" indent="-514350">
              <a:buFont typeface="+mj-lt"/>
              <a:buAutoNum type="arabicPeriod"/>
              <a:defRPr/>
            </a:pPr>
            <a:r>
              <a:rPr lang="en-US" altLang="ar-SA" dirty="0" smtClean="0">
                <a:solidFill>
                  <a:srgbClr val="0070C0"/>
                </a:solidFill>
              </a:rPr>
              <a:t>Analyze the consequences. </a:t>
            </a:r>
          </a:p>
          <a:p>
            <a:pPr marL="514350" indent="-514350">
              <a:buFont typeface="+mj-lt"/>
              <a:buAutoNum type="arabicPeriod"/>
              <a:defRPr/>
            </a:pPr>
            <a:r>
              <a:rPr lang="en-US" altLang="ar-SA" dirty="0" smtClean="0">
                <a:solidFill>
                  <a:srgbClr val="0070C0"/>
                </a:solidFill>
              </a:rPr>
              <a:t>Make a choice. </a:t>
            </a:r>
          </a:p>
          <a:p>
            <a:pPr>
              <a:defRPr/>
            </a:pPr>
            <a:endParaRPr lang="ar-SA" altLang="ar-SA" dirty="0" smtClean="0"/>
          </a:p>
        </p:txBody>
      </p:sp>
      <p:sp>
        <p:nvSpPr>
          <p:cNvPr id="3" name="Footer Placeholder 2"/>
          <p:cNvSpPr>
            <a:spLocks noGrp="1"/>
          </p:cNvSpPr>
          <p:nvPr>
            <p:ph type="ftr" sz="quarter" idx="11"/>
          </p:nvPr>
        </p:nvSpPr>
        <p:spPr/>
        <p:txBody>
          <a:bodyPr/>
          <a:lstStyle/>
          <a:p>
            <a:pPr>
              <a:defRPr/>
            </a:pPr>
            <a:endParaRPr lang="en-US" altLang="ar-SA"/>
          </a:p>
        </p:txBody>
      </p:sp>
      <p:sp>
        <p:nvSpPr>
          <p:cNvPr id="4" name="Slide Number Placeholder 3"/>
          <p:cNvSpPr>
            <a:spLocks noGrp="1"/>
          </p:cNvSpPr>
          <p:nvPr>
            <p:ph type="sldNum" sz="quarter" idx="12"/>
          </p:nvPr>
        </p:nvSpPr>
        <p:spPr/>
        <p:txBody>
          <a:bodyPr/>
          <a:lstStyle/>
          <a:p>
            <a:pPr>
              <a:defRPr/>
            </a:pPr>
            <a:fld id="{36AADCFB-C856-41F3-9F86-D94D4A9B8000}" type="slidenum">
              <a:rPr lang="en-US" altLang="ar-SA" smtClean="0"/>
              <a:pPr>
                <a:defRPr/>
              </a:pPr>
              <a:t>17</a:t>
            </a:fld>
            <a:endParaRPr lang="en-US" altLang="ar-SA"/>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266" name="Picture 2" descr="C:\Users\Joel\Desktop\00000 KSU Files\00 AY 1437-1438 2016-2017 2nd Semester FILES\BSN FILES 2ND SEMESTER 1437-1438 2016-2017\NURS 425 54008 SUNDAY\LEC 1\LEC decision making Part 1_Page_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pPr>
              <a:defRPr/>
            </a:pPr>
            <a:endParaRPr lang="en-US" altLang="ar-SA"/>
          </a:p>
        </p:txBody>
      </p:sp>
      <p:sp>
        <p:nvSpPr>
          <p:cNvPr id="5" name="Slide Number Placeholder 4"/>
          <p:cNvSpPr>
            <a:spLocks noGrp="1"/>
          </p:cNvSpPr>
          <p:nvPr>
            <p:ph type="sldNum" sz="quarter" idx="12"/>
          </p:nvPr>
        </p:nvSpPr>
        <p:spPr/>
        <p:txBody>
          <a:bodyPr/>
          <a:lstStyle/>
          <a:p>
            <a:pPr>
              <a:defRPr/>
            </a:pPr>
            <a:fld id="{36AADCFB-C856-41F3-9F86-D94D4A9B8000}" type="slidenum">
              <a:rPr lang="en-US" altLang="ar-SA" smtClean="0"/>
              <a:pPr>
                <a:defRPr/>
              </a:pPr>
              <a:t>18</a:t>
            </a:fld>
            <a:endParaRPr lang="en-US" altLang="ar-SA"/>
          </a:p>
        </p:txBody>
      </p:sp>
    </p:spTree>
    <p:extLst>
      <p:ext uri="{BB962C8B-B14F-4D97-AF65-F5344CB8AC3E}">
        <p14:creationId xmlns:p14="http://schemas.microsoft.com/office/powerpoint/2010/main" val="9210585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290" name="Picture 2" descr="C:\Users\Joel\Desktop\00000 KSU Files\00 AY 1437-1438 2016-2017 2nd Semester FILES\BSN FILES 2ND SEMESTER 1437-1438 2016-2017\NURS 425 54008 SUNDAY\LEC 1\LEC decision making Part 1_Page_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pPr>
              <a:defRPr/>
            </a:pPr>
            <a:endParaRPr lang="en-US" altLang="ar-SA"/>
          </a:p>
        </p:txBody>
      </p:sp>
      <p:sp>
        <p:nvSpPr>
          <p:cNvPr id="5" name="Slide Number Placeholder 4"/>
          <p:cNvSpPr>
            <a:spLocks noGrp="1"/>
          </p:cNvSpPr>
          <p:nvPr>
            <p:ph type="sldNum" sz="quarter" idx="12"/>
          </p:nvPr>
        </p:nvSpPr>
        <p:spPr/>
        <p:txBody>
          <a:bodyPr/>
          <a:lstStyle/>
          <a:p>
            <a:pPr>
              <a:defRPr/>
            </a:pPr>
            <a:fld id="{36AADCFB-C856-41F3-9F86-D94D4A9B8000}" type="slidenum">
              <a:rPr lang="en-US" altLang="ar-SA" smtClean="0"/>
              <a:pPr>
                <a:defRPr/>
              </a:pPr>
              <a:t>19</a:t>
            </a:fld>
            <a:endParaRPr lang="en-US" altLang="ar-SA"/>
          </a:p>
        </p:txBody>
      </p:sp>
    </p:spTree>
    <p:extLst>
      <p:ext uri="{BB962C8B-B14F-4D97-AF65-F5344CB8AC3E}">
        <p14:creationId xmlns:p14="http://schemas.microsoft.com/office/powerpoint/2010/main" val="2232585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533400"/>
            <a:ext cx="7098792" cy="5715000"/>
          </a:xfrm>
        </p:spPr>
        <p:txBody>
          <a:bodyPr>
            <a:normAutofit fontScale="85000" lnSpcReduction="10000"/>
          </a:bodyPr>
          <a:lstStyle/>
          <a:p>
            <a:r>
              <a:rPr lang="en-US" dirty="0" smtClean="0">
                <a:solidFill>
                  <a:srgbClr val="0070C0"/>
                </a:solidFill>
              </a:rPr>
              <a:t>Learning Objectives:</a:t>
            </a:r>
          </a:p>
          <a:p>
            <a:endParaRPr lang="en-US" dirty="0" smtClean="0">
              <a:solidFill>
                <a:srgbClr val="0070C0"/>
              </a:solidFill>
            </a:endParaRPr>
          </a:p>
          <a:p>
            <a:r>
              <a:rPr lang="en-US" dirty="0" smtClean="0">
                <a:solidFill>
                  <a:srgbClr val="0070C0"/>
                </a:solidFill>
              </a:rPr>
              <a:t>After completion of lecture-discussion on types and models of decision-making, students will be able to:</a:t>
            </a:r>
          </a:p>
          <a:p>
            <a:endParaRPr lang="en-US" dirty="0" smtClean="0">
              <a:solidFill>
                <a:srgbClr val="0070C0"/>
              </a:solidFill>
            </a:endParaRPr>
          </a:p>
          <a:p>
            <a:pPr lvl="1"/>
            <a:r>
              <a:rPr lang="en-US" dirty="0">
                <a:solidFill>
                  <a:srgbClr val="0070C0"/>
                </a:solidFill>
              </a:rPr>
              <a:t>Understand the different types of decision making </a:t>
            </a:r>
            <a:endParaRPr lang="en-US" dirty="0" smtClean="0">
              <a:solidFill>
                <a:srgbClr val="0070C0"/>
              </a:solidFill>
            </a:endParaRPr>
          </a:p>
          <a:p>
            <a:pPr lvl="1"/>
            <a:endParaRPr lang="en-US" dirty="0">
              <a:solidFill>
                <a:srgbClr val="0070C0"/>
              </a:solidFill>
            </a:endParaRPr>
          </a:p>
          <a:p>
            <a:pPr lvl="1"/>
            <a:r>
              <a:rPr lang="en-US" dirty="0">
                <a:solidFill>
                  <a:srgbClr val="0070C0"/>
                </a:solidFill>
              </a:rPr>
              <a:t>Differentiate a model from a </a:t>
            </a:r>
            <a:r>
              <a:rPr lang="en-US" dirty="0" smtClean="0">
                <a:solidFill>
                  <a:srgbClr val="0070C0"/>
                </a:solidFill>
              </a:rPr>
              <a:t>process</a:t>
            </a:r>
          </a:p>
          <a:p>
            <a:pPr lvl="1"/>
            <a:endParaRPr lang="en-US" dirty="0">
              <a:solidFill>
                <a:srgbClr val="0070C0"/>
              </a:solidFill>
            </a:endParaRPr>
          </a:p>
          <a:p>
            <a:pPr lvl="1"/>
            <a:r>
              <a:rPr lang="en-US" dirty="0">
                <a:solidFill>
                  <a:srgbClr val="0070C0"/>
                </a:solidFill>
              </a:rPr>
              <a:t>Understand each step of a decision making </a:t>
            </a:r>
            <a:r>
              <a:rPr lang="en-US" dirty="0" smtClean="0">
                <a:solidFill>
                  <a:srgbClr val="0070C0"/>
                </a:solidFill>
              </a:rPr>
              <a:t>model</a:t>
            </a:r>
          </a:p>
          <a:p>
            <a:pPr lvl="1"/>
            <a:endParaRPr lang="en-US" dirty="0">
              <a:solidFill>
                <a:srgbClr val="0070C0"/>
              </a:solidFill>
            </a:endParaRPr>
          </a:p>
          <a:p>
            <a:pPr lvl="1"/>
            <a:r>
              <a:rPr lang="en-US" dirty="0">
                <a:solidFill>
                  <a:srgbClr val="0070C0"/>
                </a:solidFill>
              </a:rPr>
              <a:t>Understand each step of a decision making process</a:t>
            </a:r>
          </a:p>
          <a:p>
            <a:pPr lvl="1"/>
            <a:endParaRPr lang="en-US" dirty="0" smtClean="0"/>
          </a:p>
          <a:p>
            <a:pPr lvl="2"/>
            <a:endParaRPr lang="en-US" dirty="0"/>
          </a:p>
        </p:txBody>
      </p:sp>
      <p:sp>
        <p:nvSpPr>
          <p:cNvPr id="2" name="Footer Placeholder 1"/>
          <p:cNvSpPr>
            <a:spLocks noGrp="1"/>
          </p:cNvSpPr>
          <p:nvPr>
            <p:ph type="ftr" sz="quarter" idx="11"/>
          </p:nvPr>
        </p:nvSpPr>
        <p:spPr/>
        <p:txBody>
          <a:bodyPr/>
          <a:lstStyle/>
          <a:p>
            <a:pPr>
              <a:defRPr/>
            </a:pPr>
            <a:endParaRPr lang="en-US" altLang="ar-SA"/>
          </a:p>
        </p:txBody>
      </p:sp>
      <p:sp>
        <p:nvSpPr>
          <p:cNvPr id="4" name="Slide Number Placeholder 3"/>
          <p:cNvSpPr>
            <a:spLocks noGrp="1"/>
          </p:cNvSpPr>
          <p:nvPr>
            <p:ph type="sldNum" sz="quarter" idx="12"/>
          </p:nvPr>
        </p:nvSpPr>
        <p:spPr/>
        <p:txBody>
          <a:bodyPr/>
          <a:lstStyle/>
          <a:p>
            <a:pPr>
              <a:defRPr/>
            </a:pPr>
            <a:fld id="{36AADCFB-C856-41F3-9F86-D94D4A9B8000}" type="slidenum">
              <a:rPr lang="en-US" altLang="ar-SA" smtClean="0"/>
              <a:pPr>
                <a:defRPr/>
              </a:pPr>
              <a:t>2</a:t>
            </a:fld>
            <a:endParaRPr lang="en-US" altLang="ar-SA"/>
          </a:p>
        </p:txBody>
      </p:sp>
    </p:spTree>
    <p:extLst>
      <p:ext uri="{BB962C8B-B14F-4D97-AF65-F5344CB8AC3E}">
        <p14:creationId xmlns:p14="http://schemas.microsoft.com/office/powerpoint/2010/main" val="18631339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3314" name="Picture 2" descr="C:\Users\Joel\Desktop\00000 KSU Files\00 AY 1437-1438 2016-2017 2nd Semester FILES\BSN FILES 2ND SEMESTER 1437-1438 2016-2017\NURS 425 54008 SUNDAY\LEC 1\LEC decision making Part 1_Page_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pPr>
              <a:defRPr/>
            </a:pPr>
            <a:endParaRPr lang="en-US" altLang="ar-SA"/>
          </a:p>
        </p:txBody>
      </p:sp>
      <p:sp>
        <p:nvSpPr>
          <p:cNvPr id="5" name="Slide Number Placeholder 4"/>
          <p:cNvSpPr>
            <a:spLocks noGrp="1"/>
          </p:cNvSpPr>
          <p:nvPr>
            <p:ph type="sldNum" sz="quarter" idx="12"/>
          </p:nvPr>
        </p:nvSpPr>
        <p:spPr/>
        <p:txBody>
          <a:bodyPr/>
          <a:lstStyle/>
          <a:p>
            <a:pPr>
              <a:defRPr/>
            </a:pPr>
            <a:fld id="{36AADCFB-C856-41F3-9F86-D94D4A9B8000}" type="slidenum">
              <a:rPr lang="en-US" altLang="ar-SA" smtClean="0"/>
              <a:pPr>
                <a:defRPr/>
              </a:pPr>
              <a:t>20</a:t>
            </a:fld>
            <a:endParaRPr lang="en-US" altLang="ar-SA"/>
          </a:p>
        </p:txBody>
      </p:sp>
    </p:spTree>
    <p:extLst>
      <p:ext uri="{BB962C8B-B14F-4D97-AF65-F5344CB8AC3E}">
        <p14:creationId xmlns:p14="http://schemas.microsoft.com/office/powerpoint/2010/main" val="21661450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4338" name="Picture 2" descr="C:\Users\Joel\Desktop\00000 KSU Files\00 AY 1437-1438 2016-2017 2nd Semester FILES\BSN FILES 2ND SEMESTER 1437-1438 2016-2017\NURS 425 54008 SUNDAY\LEC 1\LEC decision making Part 1_Page_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pPr>
              <a:defRPr/>
            </a:pPr>
            <a:endParaRPr lang="en-US" altLang="ar-SA"/>
          </a:p>
        </p:txBody>
      </p:sp>
      <p:sp>
        <p:nvSpPr>
          <p:cNvPr id="5" name="Slide Number Placeholder 4"/>
          <p:cNvSpPr>
            <a:spLocks noGrp="1"/>
          </p:cNvSpPr>
          <p:nvPr>
            <p:ph type="sldNum" sz="quarter" idx="12"/>
          </p:nvPr>
        </p:nvSpPr>
        <p:spPr/>
        <p:txBody>
          <a:bodyPr/>
          <a:lstStyle/>
          <a:p>
            <a:pPr>
              <a:defRPr/>
            </a:pPr>
            <a:fld id="{36AADCFB-C856-41F3-9F86-D94D4A9B8000}" type="slidenum">
              <a:rPr lang="en-US" altLang="ar-SA" smtClean="0"/>
              <a:pPr>
                <a:defRPr/>
              </a:pPr>
              <a:t>21</a:t>
            </a:fld>
            <a:endParaRPr lang="en-US" altLang="ar-SA"/>
          </a:p>
        </p:txBody>
      </p:sp>
    </p:spTree>
    <p:extLst>
      <p:ext uri="{BB962C8B-B14F-4D97-AF65-F5344CB8AC3E}">
        <p14:creationId xmlns:p14="http://schemas.microsoft.com/office/powerpoint/2010/main" val="4745532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Consequence Matrix</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3224045"/>
              </p:ext>
            </p:extLst>
          </p:nvPr>
        </p:nvGraphicFramePr>
        <p:xfrm>
          <a:off x="1435100" y="1447800"/>
          <a:ext cx="7499349" cy="5326380"/>
        </p:xfrm>
        <a:graphic>
          <a:graphicData uri="http://schemas.openxmlformats.org/drawingml/2006/table">
            <a:tbl>
              <a:tblPr firstRow="1" bandRow="1">
                <a:tableStyleId>{5C22544A-7EE6-4342-B048-85BDC9FD1C3A}</a:tableStyleId>
              </a:tblPr>
              <a:tblGrid>
                <a:gridCol w="2499783"/>
                <a:gridCol w="2499783"/>
                <a:gridCol w="2499783"/>
              </a:tblGrid>
              <a:tr h="1200150">
                <a:tc>
                  <a:txBody>
                    <a:bodyPr/>
                    <a:lstStyle/>
                    <a:p>
                      <a:r>
                        <a:rPr lang="en-US" sz="2000" b="1" dirty="0" smtClean="0"/>
                        <a:t>           Objective</a:t>
                      </a:r>
                    </a:p>
                    <a:p>
                      <a:endParaRPr lang="en-US" sz="2000" b="1" dirty="0" smtClean="0"/>
                    </a:p>
                    <a:p>
                      <a:endParaRPr lang="en-US" sz="2000" b="1" dirty="0" smtClean="0"/>
                    </a:p>
                    <a:p>
                      <a:r>
                        <a:rPr lang="en-US" sz="2000" b="1" dirty="0" smtClean="0"/>
                        <a:t>Alternative</a:t>
                      </a:r>
                    </a:p>
                  </a:txBody>
                  <a:tcPr>
                    <a:lnTlToBr w="12700" cap="flat" cmpd="sng" algn="ctr">
                      <a:solidFill>
                        <a:schemeClr val="tx1"/>
                      </a:solidFill>
                      <a:prstDash val="solid"/>
                      <a:round/>
                      <a:headEnd type="none" w="med" len="med"/>
                      <a:tailEnd type="none" w="med" len="med"/>
                    </a:lnTlToBr>
                  </a:tcPr>
                </a:tc>
                <a:tc>
                  <a:txBody>
                    <a:bodyPr/>
                    <a:lstStyle/>
                    <a:p>
                      <a:pPr algn="ctr"/>
                      <a:r>
                        <a:rPr lang="en-US" sz="2000" b="1" dirty="0" smtClean="0"/>
                        <a:t>Cost efficient</a:t>
                      </a:r>
                      <a:endParaRPr lang="en-US" sz="2000" b="1" dirty="0"/>
                    </a:p>
                  </a:txBody>
                  <a:tcPr/>
                </a:tc>
                <a:tc>
                  <a:txBody>
                    <a:bodyPr/>
                    <a:lstStyle/>
                    <a:p>
                      <a:pPr algn="ctr"/>
                      <a:r>
                        <a:rPr lang="en-US" sz="2000" b="1" dirty="0" smtClean="0"/>
                        <a:t>Effect on quality of patient care </a:t>
                      </a:r>
                      <a:endParaRPr lang="en-US" sz="2000" b="1" dirty="0"/>
                    </a:p>
                  </a:txBody>
                  <a:tcPr/>
                </a:tc>
              </a:tr>
              <a:tr h="1200150">
                <a:tc>
                  <a:txBody>
                    <a:bodyPr/>
                    <a:lstStyle/>
                    <a:p>
                      <a:r>
                        <a:rPr lang="en-US" sz="2000" b="1" dirty="0" smtClean="0"/>
                        <a:t>Hire 100% additional experienced nurse</a:t>
                      </a:r>
                      <a:endParaRPr lang="en-US" sz="2000" b="1" dirty="0"/>
                    </a:p>
                  </a:txBody>
                  <a:tcPr/>
                </a:tc>
                <a:tc>
                  <a:txBody>
                    <a:bodyPr/>
                    <a:lstStyle/>
                    <a:p>
                      <a:r>
                        <a:rPr lang="en-US" sz="2000" b="1" dirty="0" smtClean="0"/>
                        <a:t>Expensive</a:t>
                      </a:r>
                      <a:endParaRPr lang="en-US" sz="2000" b="1" dirty="0"/>
                    </a:p>
                  </a:txBody>
                  <a:tcPr/>
                </a:tc>
                <a:tc>
                  <a:txBody>
                    <a:bodyPr/>
                    <a:lstStyle/>
                    <a:p>
                      <a:r>
                        <a:rPr lang="en-US" sz="2000" b="1" dirty="0" smtClean="0"/>
                        <a:t>100% guaranteed</a:t>
                      </a:r>
                      <a:endParaRPr lang="en-US" sz="2000" b="1" dirty="0"/>
                    </a:p>
                  </a:txBody>
                  <a:tcPr/>
                </a:tc>
              </a:tr>
              <a:tr h="1200150">
                <a:tc>
                  <a:txBody>
                    <a:bodyPr/>
                    <a:lstStyle/>
                    <a:p>
                      <a:r>
                        <a:rPr lang="en-US" sz="2000" b="1" dirty="0" smtClean="0"/>
                        <a:t>Hire 100% newly graduated nurse</a:t>
                      </a:r>
                      <a:endParaRPr lang="en-US" sz="2000" b="1" dirty="0"/>
                    </a:p>
                  </a:txBody>
                  <a:tcPr/>
                </a:tc>
                <a:tc>
                  <a:txBody>
                    <a:bodyPr/>
                    <a:lstStyle/>
                    <a:p>
                      <a:r>
                        <a:rPr lang="en-US" sz="2000" b="1" dirty="0" smtClean="0"/>
                        <a:t>Cheaper</a:t>
                      </a:r>
                      <a:endParaRPr lang="en-US" sz="2000" b="1" dirty="0"/>
                    </a:p>
                  </a:txBody>
                  <a:tcPr/>
                </a:tc>
                <a:tc>
                  <a:txBody>
                    <a:bodyPr/>
                    <a:lstStyle/>
                    <a:p>
                      <a:r>
                        <a:rPr lang="en-US" sz="2000" b="1" dirty="0" smtClean="0"/>
                        <a:t>May be</a:t>
                      </a:r>
                      <a:r>
                        <a:rPr lang="en-US" sz="2000" b="1" baseline="0" dirty="0" smtClean="0"/>
                        <a:t> problematic</a:t>
                      </a:r>
                      <a:endParaRPr lang="en-US" sz="2000" b="1" dirty="0"/>
                    </a:p>
                  </a:txBody>
                  <a:tcPr/>
                </a:tc>
              </a:tr>
              <a:tr h="1200150">
                <a:tc>
                  <a:txBody>
                    <a:bodyPr/>
                    <a:lstStyle/>
                    <a:p>
                      <a:r>
                        <a:rPr lang="en-US" sz="2000" b="1" dirty="0" smtClean="0"/>
                        <a:t>Hire 50% experienced</a:t>
                      </a:r>
                    </a:p>
                    <a:p>
                      <a:r>
                        <a:rPr lang="en-US" sz="2000" b="1" dirty="0" smtClean="0"/>
                        <a:t>And 50% newly graduated nurse</a:t>
                      </a:r>
                      <a:endParaRPr lang="en-US" sz="2000" b="1" dirty="0"/>
                    </a:p>
                  </a:txBody>
                  <a:tcPr/>
                </a:tc>
                <a:tc>
                  <a:txBody>
                    <a:bodyPr/>
                    <a:lstStyle/>
                    <a:p>
                      <a:r>
                        <a:rPr lang="en-US" sz="2000" b="1" dirty="0" smtClean="0"/>
                        <a:t>Balanced</a:t>
                      </a:r>
                      <a:endParaRPr lang="en-US" sz="2000" b="1" dirty="0"/>
                    </a:p>
                  </a:txBody>
                  <a:tcPr/>
                </a:tc>
                <a:tc>
                  <a:txBody>
                    <a:bodyPr/>
                    <a:lstStyle/>
                    <a:p>
                      <a:r>
                        <a:rPr lang="en-US" sz="2000" b="1" dirty="0" smtClean="0"/>
                        <a:t>Opportunity to have experienced care while mentoring new nurse</a:t>
                      </a:r>
                      <a:endParaRPr lang="en-US" sz="2000" b="1" dirty="0"/>
                    </a:p>
                  </a:txBody>
                  <a:tcPr/>
                </a:tc>
              </a:tr>
            </a:tbl>
          </a:graphicData>
        </a:graphic>
      </p:graphicFrame>
      <p:sp>
        <p:nvSpPr>
          <p:cNvPr id="3" name="Footer Placeholder 2"/>
          <p:cNvSpPr>
            <a:spLocks noGrp="1"/>
          </p:cNvSpPr>
          <p:nvPr>
            <p:ph type="ftr" sz="quarter" idx="11"/>
          </p:nvPr>
        </p:nvSpPr>
        <p:spPr/>
        <p:txBody>
          <a:bodyPr/>
          <a:lstStyle/>
          <a:p>
            <a:pPr>
              <a:defRPr/>
            </a:pPr>
            <a:endParaRPr lang="en-US" altLang="ar-SA"/>
          </a:p>
        </p:txBody>
      </p:sp>
      <p:sp>
        <p:nvSpPr>
          <p:cNvPr id="5" name="Slide Number Placeholder 4"/>
          <p:cNvSpPr>
            <a:spLocks noGrp="1"/>
          </p:cNvSpPr>
          <p:nvPr>
            <p:ph type="sldNum" sz="quarter" idx="12"/>
          </p:nvPr>
        </p:nvSpPr>
        <p:spPr/>
        <p:txBody>
          <a:bodyPr/>
          <a:lstStyle/>
          <a:p>
            <a:pPr>
              <a:defRPr/>
            </a:pPr>
            <a:fld id="{36AADCFB-C856-41F3-9F86-D94D4A9B8000}" type="slidenum">
              <a:rPr lang="en-US" altLang="ar-SA" smtClean="0"/>
              <a:pPr>
                <a:defRPr/>
              </a:pPr>
              <a:t>22</a:t>
            </a:fld>
            <a:endParaRPr lang="en-US" altLang="ar-SA"/>
          </a:p>
        </p:txBody>
      </p:sp>
    </p:spTree>
    <p:extLst>
      <p:ext uri="{BB962C8B-B14F-4D97-AF65-F5344CB8AC3E}">
        <p14:creationId xmlns:p14="http://schemas.microsoft.com/office/powerpoint/2010/main" val="6864222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5362" name="Picture 2" descr="C:\Users\Joel\Desktop\00000 KSU Files\00 AY 1437-1438 2016-2017 2nd Semester FILES\BSN FILES 2ND SEMESTER 1437-1438 2016-2017\NURS 425 54008 SUNDAY\LEC 1\LEC decision making Part 1_Page_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pPr>
              <a:defRPr/>
            </a:pPr>
            <a:endParaRPr lang="en-US" altLang="ar-SA"/>
          </a:p>
        </p:txBody>
      </p:sp>
      <p:sp>
        <p:nvSpPr>
          <p:cNvPr id="5" name="Slide Number Placeholder 4"/>
          <p:cNvSpPr>
            <a:spLocks noGrp="1"/>
          </p:cNvSpPr>
          <p:nvPr>
            <p:ph type="sldNum" sz="quarter" idx="12"/>
          </p:nvPr>
        </p:nvSpPr>
        <p:spPr/>
        <p:txBody>
          <a:bodyPr/>
          <a:lstStyle/>
          <a:p>
            <a:pPr>
              <a:defRPr/>
            </a:pPr>
            <a:fld id="{36AADCFB-C856-41F3-9F86-D94D4A9B8000}" type="slidenum">
              <a:rPr lang="en-US" altLang="ar-SA" smtClean="0"/>
              <a:pPr>
                <a:defRPr/>
              </a:pPr>
              <a:t>23</a:t>
            </a:fld>
            <a:endParaRPr lang="en-US" altLang="ar-SA"/>
          </a:p>
        </p:txBody>
      </p:sp>
    </p:spTree>
    <p:extLst>
      <p:ext uri="{BB962C8B-B14F-4D97-AF65-F5344CB8AC3E}">
        <p14:creationId xmlns:p14="http://schemas.microsoft.com/office/powerpoint/2010/main" val="31139499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defRPr/>
            </a:pPr>
            <a:r>
              <a:rPr lang="en-US" sz="3200" b="1" dirty="0" smtClean="0">
                <a:solidFill>
                  <a:srgbClr val="0070C0"/>
                </a:solidFill>
              </a:rPr>
              <a:t>Intuitive Decision Making</a:t>
            </a:r>
            <a:endParaRPr lang="ar-SA" sz="3200" b="1" dirty="0">
              <a:solidFill>
                <a:srgbClr val="0070C0"/>
              </a:solidFill>
            </a:endParaRPr>
          </a:p>
        </p:txBody>
      </p:sp>
      <p:sp>
        <p:nvSpPr>
          <p:cNvPr id="3" name="عنصر نائب للمحتوى 2"/>
          <p:cNvSpPr>
            <a:spLocks noGrp="1"/>
          </p:cNvSpPr>
          <p:nvPr>
            <p:ph idx="1"/>
          </p:nvPr>
        </p:nvSpPr>
        <p:spPr>
          <a:xfrm>
            <a:off x="1295400" y="1600200"/>
            <a:ext cx="7467600" cy="4343400"/>
          </a:xfrm>
        </p:spPr>
        <p:txBody>
          <a:bodyPr/>
          <a:lstStyle/>
          <a:p>
            <a:pPr marL="0" indent="0">
              <a:buFontTx/>
              <a:buNone/>
              <a:defRPr/>
            </a:pPr>
            <a:r>
              <a:rPr lang="en-US" b="1" dirty="0" smtClean="0">
                <a:solidFill>
                  <a:srgbClr val="0070C0"/>
                </a:solidFill>
              </a:rPr>
              <a:t>Intuitive</a:t>
            </a:r>
            <a:r>
              <a:rPr lang="en-US" dirty="0" smtClean="0">
                <a:solidFill>
                  <a:srgbClr val="0070C0"/>
                </a:solidFill>
              </a:rPr>
              <a:t> process involves more than cognitive skills to arrive at a decision. It involves attitudes, values, and a grasp of the whole, within the global picture (Tanner)</a:t>
            </a:r>
          </a:p>
          <a:p>
            <a:pPr marL="0" indent="0">
              <a:buFontTx/>
              <a:buNone/>
              <a:defRPr/>
            </a:pPr>
            <a:endParaRPr lang="en-US" dirty="0" smtClean="0">
              <a:solidFill>
                <a:srgbClr val="0070C0"/>
              </a:solidFill>
            </a:endParaRPr>
          </a:p>
          <a:p>
            <a:pPr marL="457200" indent="-457200">
              <a:defRPr/>
            </a:pPr>
            <a:r>
              <a:rPr lang="en-US" dirty="0" smtClean="0">
                <a:solidFill>
                  <a:srgbClr val="0070C0"/>
                </a:solidFill>
              </a:rPr>
              <a:t>This process is developed through life experiences with similar situations.  </a:t>
            </a:r>
          </a:p>
        </p:txBody>
      </p:sp>
      <p:sp>
        <p:nvSpPr>
          <p:cNvPr id="4" name="Footer Placeholder 3"/>
          <p:cNvSpPr>
            <a:spLocks noGrp="1"/>
          </p:cNvSpPr>
          <p:nvPr>
            <p:ph type="ftr" sz="quarter" idx="11"/>
          </p:nvPr>
        </p:nvSpPr>
        <p:spPr/>
        <p:txBody>
          <a:bodyPr/>
          <a:lstStyle/>
          <a:p>
            <a:pPr>
              <a:defRPr/>
            </a:pPr>
            <a:endParaRPr lang="en-US" altLang="ar-SA"/>
          </a:p>
        </p:txBody>
      </p:sp>
      <p:sp>
        <p:nvSpPr>
          <p:cNvPr id="5" name="Slide Number Placeholder 4"/>
          <p:cNvSpPr>
            <a:spLocks noGrp="1"/>
          </p:cNvSpPr>
          <p:nvPr>
            <p:ph type="sldNum" sz="quarter" idx="12"/>
          </p:nvPr>
        </p:nvSpPr>
        <p:spPr/>
        <p:txBody>
          <a:bodyPr/>
          <a:lstStyle/>
          <a:p>
            <a:pPr>
              <a:defRPr/>
            </a:pPr>
            <a:fld id="{36AADCFB-C856-41F3-9F86-D94D4A9B8000}" type="slidenum">
              <a:rPr lang="en-US" altLang="ar-SA" smtClean="0"/>
              <a:pPr>
                <a:defRPr/>
              </a:pPr>
              <a:t>24</a:t>
            </a:fld>
            <a:endParaRPr lang="en-US" altLang="ar-SA"/>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19200" y="609600"/>
            <a:ext cx="6219825" cy="914400"/>
          </a:xfrm>
        </p:spPr>
        <p:txBody>
          <a:bodyPr>
            <a:normAutofit fontScale="90000"/>
          </a:bodyPr>
          <a:lstStyle/>
          <a:p>
            <a:pPr>
              <a:defRPr/>
            </a:pPr>
            <a:r>
              <a:rPr lang="en-US" sz="3200" dirty="0" smtClean="0">
                <a:solidFill>
                  <a:srgbClr val="0070C0"/>
                </a:solidFill>
              </a:rPr>
              <a:t>How To Make Better Decisions </a:t>
            </a:r>
            <a:br>
              <a:rPr lang="en-US" sz="3200" dirty="0" smtClean="0">
                <a:solidFill>
                  <a:srgbClr val="0070C0"/>
                </a:solidFill>
              </a:rPr>
            </a:br>
            <a:endParaRPr lang="ar-SA" sz="3200" dirty="0">
              <a:solidFill>
                <a:srgbClr val="0070C0"/>
              </a:solidFill>
            </a:endParaRPr>
          </a:p>
        </p:txBody>
      </p:sp>
      <p:sp>
        <p:nvSpPr>
          <p:cNvPr id="27651" name="عنصر نائب للمحتوى 2"/>
          <p:cNvSpPr>
            <a:spLocks noGrp="1"/>
          </p:cNvSpPr>
          <p:nvPr>
            <p:ph idx="1"/>
          </p:nvPr>
        </p:nvSpPr>
        <p:spPr/>
        <p:txBody>
          <a:bodyPr>
            <a:normAutofit fontScale="92500" lnSpcReduction="20000"/>
          </a:bodyPr>
          <a:lstStyle/>
          <a:p>
            <a:r>
              <a:rPr lang="en-US" altLang="ar-SA" sz="2600" dirty="0" smtClean="0">
                <a:solidFill>
                  <a:srgbClr val="0070C0"/>
                </a:solidFill>
              </a:rPr>
              <a:t>1.	Increase Your Knowledge </a:t>
            </a:r>
          </a:p>
          <a:p>
            <a:endParaRPr lang="en-US" altLang="ar-SA" sz="2600" dirty="0" smtClean="0">
              <a:solidFill>
                <a:srgbClr val="0070C0"/>
              </a:solidFill>
            </a:endParaRPr>
          </a:p>
          <a:p>
            <a:pPr lvl="1"/>
            <a:r>
              <a:rPr lang="en-US" altLang="ar-SA" sz="2600" dirty="0" smtClean="0">
                <a:solidFill>
                  <a:srgbClr val="0070C0"/>
                </a:solidFill>
              </a:rPr>
              <a:t>Ask questions. </a:t>
            </a:r>
          </a:p>
          <a:p>
            <a:pPr lvl="1"/>
            <a:endParaRPr lang="en-US" altLang="ar-SA" sz="2600" dirty="0" smtClean="0">
              <a:solidFill>
                <a:srgbClr val="0070C0"/>
              </a:solidFill>
            </a:endParaRPr>
          </a:p>
          <a:p>
            <a:pPr lvl="1"/>
            <a:r>
              <a:rPr lang="en-US" altLang="ar-SA" sz="2600" dirty="0" smtClean="0">
                <a:solidFill>
                  <a:srgbClr val="0070C0"/>
                </a:solidFill>
              </a:rPr>
              <a:t>Get experience. </a:t>
            </a:r>
          </a:p>
          <a:p>
            <a:pPr lvl="1"/>
            <a:endParaRPr lang="en-US" altLang="ar-SA" sz="2600" dirty="0" smtClean="0">
              <a:solidFill>
                <a:srgbClr val="0070C0"/>
              </a:solidFill>
            </a:endParaRPr>
          </a:p>
          <a:p>
            <a:pPr lvl="1"/>
            <a:r>
              <a:rPr lang="en-US" altLang="ar-SA" sz="2600" dirty="0" smtClean="0">
                <a:solidFill>
                  <a:srgbClr val="0070C0"/>
                </a:solidFill>
              </a:rPr>
              <a:t>Use consultants. </a:t>
            </a:r>
          </a:p>
          <a:p>
            <a:pPr lvl="1"/>
            <a:endParaRPr lang="en-US" altLang="ar-SA" sz="2600" dirty="0" smtClean="0">
              <a:solidFill>
                <a:srgbClr val="0070C0"/>
              </a:solidFill>
            </a:endParaRPr>
          </a:p>
          <a:p>
            <a:pPr lvl="1"/>
            <a:r>
              <a:rPr lang="en-US" altLang="ar-SA" sz="2600" dirty="0" smtClean="0">
                <a:solidFill>
                  <a:srgbClr val="0070C0"/>
                </a:solidFill>
              </a:rPr>
              <a:t>Do your research. </a:t>
            </a:r>
          </a:p>
          <a:p>
            <a:pPr lvl="1"/>
            <a:endParaRPr lang="en-US" altLang="ar-SA" sz="2600" dirty="0" smtClean="0">
              <a:solidFill>
                <a:srgbClr val="0070C0"/>
              </a:solidFill>
            </a:endParaRPr>
          </a:p>
          <a:p>
            <a:pPr lvl="1"/>
            <a:r>
              <a:rPr lang="en-US" altLang="ar-SA" sz="2600" dirty="0" smtClean="0">
                <a:solidFill>
                  <a:srgbClr val="0070C0"/>
                </a:solidFill>
              </a:rPr>
              <a:t>Force yourself to recognize the facts when you see them (maintain your objectivity). </a:t>
            </a:r>
          </a:p>
          <a:p>
            <a:pPr lvl="1"/>
            <a:endParaRPr lang="ar-SA" altLang="ar-SA" dirty="0" smtClean="0"/>
          </a:p>
        </p:txBody>
      </p:sp>
      <p:sp>
        <p:nvSpPr>
          <p:cNvPr id="3" name="Footer Placeholder 2"/>
          <p:cNvSpPr>
            <a:spLocks noGrp="1"/>
          </p:cNvSpPr>
          <p:nvPr>
            <p:ph type="ftr" sz="quarter" idx="11"/>
          </p:nvPr>
        </p:nvSpPr>
        <p:spPr/>
        <p:txBody>
          <a:bodyPr/>
          <a:lstStyle/>
          <a:p>
            <a:pPr>
              <a:defRPr/>
            </a:pPr>
            <a:endParaRPr lang="en-US" altLang="ar-SA"/>
          </a:p>
        </p:txBody>
      </p:sp>
      <p:sp>
        <p:nvSpPr>
          <p:cNvPr id="4" name="Slide Number Placeholder 3"/>
          <p:cNvSpPr>
            <a:spLocks noGrp="1"/>
          </p:cNvSpPr>
          <p:nvPr>
            <p:ph type="sldNum" sz="quarter" idx="12"/>
          </p:nvPr>
        </p:nvSpPr>
        <p:spPr/>
        <p:txBody>
          <a:bodyPr/>
          <a:lstStyle/>
          <a:p>
            <a:pPr>
              <a:defRPr/>
            </a:pPr>
            <a:fld id="{36AADCFB-C856-41F3-9F86-D94D4A9B8000}" type="slidenum">
              <a:rPr lang="en-US" altLang="ar-SA" smtClean="0"/>
              <a:pPr>
                <a:defRPr/>
              </a:pPr>
              <a:t>25</a:t>
            </a:fld>
            <a:endParaRPr lang="en-US" altLang="ar-SA"/>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19200" y="762000"/>
            <a:ext cx="7239000" cy="609600"/>
          </a:xfrm>
        </p:spPr>
        <p:txBody>
          <a:bodyPr>
            <a:normAutofit fontScale="90000"/>
          </a:bodyPr>
          <a:lstStyle/>
          <a:p>
            <a:pPr>
              <a:defRPr/>
            </a:pPr>
            <a:r>
              <a:rPr lang="en-US" sz="3600" dirty="0">
                <a:solidFill>
                  <a:srgbClr val="0070C0"/>
                </a:solidFill>
              </a:rPr>
              <a:t>How To Make Better Decisions </a:t>
            </a:r>
            <a:r>
              <a:rPr lang="en-US" sz="3600" dirty="0"/>
              <a:t/>
            </a:r>
            <a:br>
              <a:rPr lang="en-US" sz="3600" dirty="0"/>
            </a:br>
            <a:endParaRPr lang="ar-SA" sz="3600" dirty="0"/>
          </a:p>
        </p:txBody>
      </p:sp>
      <p:sp>
        <p:nvSpPr>
          <p:cNvPr id="3" name="عنصر نائب للمحتوى 2"/>
          <p:cNvSpPr>
            <a:spLocks noGrp="1"/>
          </p:cNvSpPr>
          <p:nvPr>
            <p:ph idx="1"/>
          </p:nvPr>
        </p:nvSpPr>
        <p:spPr/>
        <p:txBody>
          <a:bodyPr>
            <a:normAutofit/>
          </a:bodyPr>
          <a:lstStyle/>
          <a:p>
            <a:pPr marL="0" indent="0">
              <a:buFontTx/>
              <a:buNone/>
              <a:defRPr/>
            </a:pPr>
            <a:r>
              <a:rPr lang="en-US" sz="2400" dirty="0" smtClean="0">
                <a:solidFill>
                  <a:srgbClr val="0070C0"/>
                </a:solidFill>
              </a:rPr>
              <a:t>2.Use Your Intuition </a:t>
            </a:r>
          </a:p>
          <a:p>
            <a:pPr>
              <a:defRPr/>
            </a:pPr>
            <a:r>
              <a:rPr lang="en-US" sz="2400" dirty="0" smtClean="0">
                <a:solidFill>
                  <a:srgbClr val="0070C0"/>
                </a:solidFill>
              </a:rPr>
              <a:t>A cognitive process whereby a person instinctively makes a decision based on his or her accumulated knowledge and experience. </a:t>
            </a:r>
          </a:p>
          <a:p>
            <a:pPr>
              <a:defRPr/>
            </a:pPr>
            <a:endParaRPr lang="en-US" sz="2400" dirty="0" smtClean="0">
              <a:solidFill>
                <a:srgbClr val="0070C0"/>
              </a:solidFill>
            </a:endParaRPr>
          </a:p>
          <a:p>
            <a:pPr>
              <a:defRPr/>
            </a:pPr>
            <a:r>
              <a:rPr lang="en-US" sz="2400" dirty="0">
                <a:solidFill>
                  <a:srgbClr val="0070C0"/>
                </a:solidFill>
              </a:rPr>
              <a:t>Bruner (1963) views intuition as "the intellectual technique of arriving at possible but tentative formulations without going through the analytical </a:t>
            </a:r>
            <a:r>
              <a:rPr lang="en-US" sz="2400" dirty="0" smtClean="0">
                <a:solidFill>
                  <a:srgbClr val="0070C0"/>
                </a:solidFill>
              </a:rPr>
              <a:t>steps</a:t>
            </a:r>
            <a:endParaRPr lang="ar-SA" sz="24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599" y="4876800"/>
            <a:ext cx="4900611"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sp>
        <p:nvSpPr>
          <p:cNvPr id="5" name="Footer Placeholder 4"/>
          <p:cNvSpPr>
            <a:spLocks noGrp="1"/>
          </p:cNvSpPr>
          <p:nvPr>
            <p:ph type="ftr" sz="quarter" idx="11"/>
          </p:nvPr>
        </p:nvSpPr>
        <p:spPr/>
        <p:txBody>
          <a:bodyPr/>
          <a:lstStyle/>
          <a:p>
            <a:pPr>
              <a:defRPr/>
            </a:pPr>
            <a:endParaRPr lang="en-US" altLang="ar-SA"/>
          </a:p>
        </p:txBody>
      </p:sp>
      <p:sp>
        <p:nvSpPr>
          <p:cNvPr id="6" name="Slide Number Placeholder 5"/>
          <p:cNvSpPr>
            <a:spLocks noGrp="1"/>
          </p:cNvSpPr>
          <p:nvPr>
            <p:ph type="sldNum" sz="quarter" idx="12"/>
          </p:nvPr>
        </p:nvSpPr>
        <p:spPr/>
        <p:txBody>
          <a:bodyPr/>
          <a:lstStyle/>
          <a:p>
            <a:pPr>
              <a:defRPr/>
            </a:pPr>
            <a:fld id="{36AADCFB-C856-41F3-9F86-D94D4A9B8000}" type="slidenum">
              <a:rPr lang="en-US" altLang="ar-SA" smtClean="0"/>
              <a:pPr>
                <a:defRPr/>
              </a:pPr>
              <a:t>26</a:t>
            </a:fld>
            <a:endParaRPr lang="en-US" altLang="ar-SA"/>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19200" y="762000"/>
            <a:ext cx="7239000" cy="609600"/>
          </a:xfrm>
        </p:spPr>
        <p:txBody>
          <a:bodyPr>
            <a:normAutofit fontScale="90000"/>
          </a:bodyPr>
          <a:lstStyle/>
          <a:p>
            <a:pPr>
              <a:defRPr/>
            </a:pPr>
            <a:r>
              <a:rPr lang="en-US" sz="3600" dirty="0">
                <a:solidFill>
                  <a:srgbClr val="0070C0"/>
                </a:solidFill>
              </a:rPr>
              <a:t>How To Make Better Decisions </a:t>
            </a:r>
            <a:r>
              <a:rPr lang="en-US" sz="3600" dirty="0"/>
              <a:t/>
            </a:r>
            <a:br>
              <a:rPr lang="en-US" sz="3600" dirty="0"/>
            </a:br>
            <a:endParaRPr lang="ar-SA" sz="3600" dirty="0"/>
          </a:p>
        </p:txBody>
      </p:sp>
      <p:sp>
        <p:nvSpPr>
          <p:cNvPr id="3" name="عنصر نائب للمحتوى 2"/>
          <p:cNvSpPr>
            <a:spLocks noGrp="1"/>
          </p:cNvSpPr>
          <p:nvPr>
            <p:ph idx="1"/>
          </p:nvPr>
        </p:nvSpPr>
        <p:spPr/>
        <p:txBody>
          <a:bodyPr/>
          <a:lstStyle/>
          <a:p>
            <a:pPr marL="0" indent="0">
              <a:buFontTx/>
              <a:buNone/>
              <a:defRPr/>
            </a:pPr>
            <a:r>
              <a:rPr lang="en-US" sz="2800" dirty="0" smtClean="0">
                <a:solidFill>
                  <a:srgbClr val="0070C0"/>
                </a:solidFill>
              </a:rPr>
              <a:t>3.Weigh the Pros and Cons </a:t>
            </a:r>
          </a:p>
          <a:p>
            <a:pPr>
              <a:defRPr/>
            </a:pPr>
            <a:r>
              <a:rPr lang="en-US" sz="2800" dirty="0" smtClean="0">
                <a:solidFill>
                  <a:srgbClr val="0070C0"/>
                </a:solidFill>
              </a:rPr>
              <a:t>Quantify realities by sizing up your options, and taking into consideration the relative importance of each of your objectives</a:t>
            </a:r>
          </a:p>
          <a:p>
            <a:pPr>
              <a:defRPr/>
            </a:pPr>
            <a:endParaRPr lang="en-US" sz="2800" dirty="0" smtClean="0"/>
          </a:p>
          <a:p>
            <a:pPr>
              <a:defRPr/>
            </a:pPr>
            <a:endParaRPr lang="ar-SA" sz="2800" dirty="0"/>
          </a:p>
        </p:txBody>
      </p:sp>
      <p:sp>
        <p:nvSpPr>
          <p:cNvPr id="4" name="Footer Placeholder 3"/>
          <p:cNvSpPr>
            <a:spLocks noGrp="1"/>
          </p:cNvSpPr>
          <p:nvPr>
            <p:ph type="ftr" sz="quarter" idx="11"/>
          </p:nvPr>
        </p:nvSpPr>
        <p:spPr/>
        <p:txBody>
          <a:bodyPr/>
          <a:lstStyle/>
          <a:p>
            <a:pPr>
              <a:defRPr/>
            </a:pPr>
            <a:endParaRPr lang="en-US" altLang="ar-SA"/>
          </a:p>
        </p:txBody>
      </p:sp>
      <p:sp>
        <p:nvSpPr>
          <p:cNvPr id="5" name="Slide Number Placeholder 4"/>
          <p:cNvSpPr>
            <a:spLocks noGrp="1"/>
          </p:cNvSpPr>
          <p:nvPr>
            <p:ph type="sldNum" sz="quarter" idx="12"/>
          </p:nvPr>
        </p:nvSpPr>
        <p:spPr/>
        <p:txBody>
          <a:bodyPr/>
          <a:lstStyle/>
          <a:p>
            <a:pPr>
              <a:defRPr/>
            </a:pPr>
            <a:fld id="{36AADCFB-C856-41F3-9F86-D94D4A9B8000}" type="slidenum">
              <a:rPr lang="en-US" altLang="ar-SA" smtClean="0"/>
              <a:pPr>
                <a:defRPr/>
              </a:pPr>
              <a:t>27</a:t>
            </a:fld>
            <a:endParaRPr lang="en-US" altLang="ar-SA"/>
          </a:p>
        </p:txBody>
      </p:sp>
    </p:spTree>
    <p:extLst>
      <p:ext uri="{BB962C8B-B14F-4D97-AF65-F5344CB8AC3E}">
        <p14:creationId xmlns:p14="http://schemas.microsoft.com/office/powerpoint/2010/main" val="16535792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19200" y="457200"/>
            <a:ext cx="7162800" cy="1143000"/>
          </a:xfrm>
        </p:spPr>
        <p:txBody>
          <a:bodyPr>
            <a:normAutofit fontScale="90000"/>
          </a:bodyPr>
          <a:lstStyle/>
          <a:p>
            <a:pPr>
              <a:defRPr/>
            </a:pPr>
            <a:r>
              <a:rPr lang="en-US" sz="3600" dirty="0">
                <a:solidFill>
                  <a:srgbClr val="0070C0"/>
                </a:solidFill>
              </a:rPr>
              <a:t>How To Make Better Decisions </a:t>
            </a:r>
            <a:r>
              <a:rPr lang="en-US" sz="3600" dirty="0"/>
              <a:t/>
            </a:r>
            <a:br>
              <a:rPr lang="en-US" sz="3600" dirty="0"/>
            </a:br>
            <a:endParaRPr lang="ar-SA" sz="3600" dirty="0"/>
          </a:p>
        </p:txBody>
      </p:sp>
      <p:sp>
        <p:nvSpPr>
          <p:cNvPr id="3" name="عنصر نائب للمحتوى 2"/>
          <p:cNvSpPr>
            <a:spLocks noGrp="1"/>
          </p:cNvSpPr>
          <p:nvPr>
            <p:ph idx="1"/>
          </p:nvPr>
        </p:nvSpPr>
        <p:spPr/>
        <p:txBody>
          <a:bodyPr/>
          <a:lstStyle/>
          <a:p>
            <a:pPr marL="0" indent="0">
              <a:buFontTx/>
              <a:buNone/>
              <a:defRPr/>
            </a:pPr>
            <a:r>
              <a:rPr lang="en-US" sz="2800" dirty="0" smtClean="0">
                <a:solidFill>
                  <a:srgbClr val="0070C0"/>
                </a:solidFill>
              </a:rPr>
              <a:t>4.Don’t Overstress the Finality of Your Decision </a:t>
            </a:r>
          </a:p>
          <a:p>
            <a:pPr>
              <a:defRPr/>
            </a:pPr>
            <a:r>
              <a:rPr lang="en-US" sz="2800" dirty="0" smtClean="0">
                <a:solidFill>
                  <a:srgbClr val="0070C0"/>
                </a:solidFill>
              </a:rPr>
              <a:t>Remember that few decisions are forever. </a:t>
            </a:r>
          </a:p>
          <a:p>
            <a:pPr>
              <a:defRPr/>
            </a:pPr>
            <a:r>
              <a:rPr lang="en-US" sz="2800" dirty="0" smtClean="0">
                <a:solidFill>
                  <a:srgbClr val="0070C0"/>
                </a:solidFill>
              </a:rPr>
              <a:t>Knowing when to quit is sometimes the smartest thing a manager can do. </a:t>
            </a:r>
          </a:p>
          <a:p>
            <a:pPr>
              <a:defRPr/>
            </a:pPr>
            <a:endParaRPr lang="en-US" dirty="0" smtClean="0">
              <a:solidFill>
                <a:srgbClr val="0070C0"/>
              </a:solidFill>
            </a:endParaRPr>
          </a:p>
          <a:p>
            <a:pPr marL="82296" indent="0">
              <a:buNone/>
              <a:defRPr/>
            </a:pPr>
            <a:r>
              <a:rPr lang="en-US" dirty="0" smtClean="0">
                <a:solidFill>
                  <a:srgbClr val="0070C0"/>
                </a:solidFill>
              </a:rPr>
              <a:t>5. Make sure the timing is right.</a:t>
            </a:r>
            <a:endParaRPr lang="ar-SA" dirty="0">
              <a:solidFill>
                <a:srgbClr val="0070C0"/>
              </a:solidFill>
            </a:endParaRPr>
          </a:p>
        </p:txBody>
      </p:sp>
      <p:sp>
        <p:nvSpPr>
          <p:cNvPr id="4" name="Footer Placeholder 3"/>
          <p:cNvSpPr>
            <a:spLocks noGrp="1"/>
          </p:cNvSpPr>
          <p:nvPr>
            <p:ph type="ftr" sz="quarter" idx="11"/>
          </p:nvPr>
        </p:nvSpPr>
        <p:spPr/>
        <p:txBody>
          <a:bodyPr/>
          <a:lstStyle/>
          <a:p>
            <a:pPr>
              <a:defRPr/>
            </a:pPr>
            <a:endParaRPr lang="en-US" altLang="ar-SA"/>
          </a:p>
        </p:txBody>
      </p:sp>
      <p:sp>
        <p:nvSpPr>
          <p:cNvPr id="5" name="Slide Number Placeholder 4"/>
          <p:cNvSpPr>
            <a:spLocks noGrp="1"/>
          </p:cNvSpPr>
          <p:nvPr>
            <p:ph type="sldNum" sz="quarter" idx="12"/>
          </p:nvPr>
        </p:nvSpPr>
        <p:spPr/>
        <p:txBody>
          <a:bodyPr/>
          <a:lstStyle/>
          <a:p>
            <a:pPr>
              <a:defRPr/>
            </a:pPr>
            <a:fld id="{36AADCFB-C856-41F3-9F86-D94D4A9B8000}" type="slidenum">
              <a:rPr lang="en-US" altLang="ar-SA" smtClean="0"/>
              <a:pPr>
                <a:defRPr/>
              </a:pPr>
              <a:t>28</a:t>
            </a:fld>
            <a:endParaRPr lang="en-US" altLang="ar-SA"/>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7410" name="Picture 2" descr="C:\Users\Joel\Desktop\00000 KSU Files\00 AY 1437-1438 2016-2017 2nd Semester FILES\BSN FILES 2ND SEMESTER 1437-1438 2016-2017\NURS 425 54008 SUNDAY\LEC 1\LEC decision making Part 1_Page_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pPr>
              <a:defRPr/>
            </a:pPr>
            <a:endParaRPr lang="en-US" altLang="ar-SA"/>
          </a:p>
        </p:txBody>
      </p:sp>
      <p:sp>
        <p:nvSpPr>
          <p:cNvPr id="5" name="Slide Number Placeholder 4"/>
          <p:cNvSpPr>
            <a:spLocks noGrp="1"/>
          </p:cNvSpPr>
          <p:nvPr>
            <p:ph type="sldNum" sz="quarter" idx="12"/>
          </p:nvPr>
        </p:nvSpPr>
        <p:spPr/>
        <p:txBody>
          <a:bodyPr/>
          <a:lstStyle/>
          <a:p>
            <a:pPr>
              <a:defRPr/>
            </a:pPr>
            <a:fld id="{36AADCFB-C856-41F3-9F86-D94D4A9B8000}" type="slidenum">
              <a:rPr lang="en-US" altLang="ar-SA" smtClean="0"/>
              <a:pPr>
                <a:defRPr/>
              </a:pPr>
              <a:t>29</a:t>
            </a:fld>
            <a:endParaRPr lang="en-US" altLang="ar-SA"/>
          </a:p>
        </p:txBody>
      </p:sp>
    </p:spTree>
    <p:extLst>
      <p:ext uri="{BB962C8B-B14F-4D97-AF65-F5344CB8AC3E}">
        <p14:creationId xmlns:p14="http://schemas.microsoft.com/office/powerpoint/2010/main" val="42769907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533400"/>
            <a:ext cx="7098792" cy="5715000"/>
          </a:xfrm>
        </p:spPr>
        <p:txBody>
          <a:bodyPr/>
          <a:lstStyle/>
          <a:p>
            <a:r>
              <a:rPr lang="en-US" dirty="0" smtClean="0">
                <a:solidFill>
                  <a:srgbClr val="0070C0"/>
                </a:solidFill>
              </a:rPr>
              <a:t>Learning Objectives: (continued)</a:t>
            </a:r>
          </a:p>
          <a:p>
            <a:pPr lvl="1"/>
            <a:r>
              <a:rPr lang="en-US" dirty="0">
                <a:solidFill>
                  <a:srgbClr val="0070C0"/>
                </a:solidFill>
              </a:rPr>
              <a:t>Analyze a case situation using the steps of a decision making </a:t>
            </a:r>
            <a:r>
              <a:rPr lang="en-US" dirty="0" smtClean="0">
                <a:solidFill>
                  <a:srgbClr val="0070C0"/>
                </a:solidFill>
              </a:rPr>
              <a:t>process</a:t>
            </a:r>
          </a:p>
          <a:p>
            <a:pPr lvl="1"/>
            <a:endParaRPr lang="en-US" dirty="0">
              <a:solidFill>
                <a:srgbClr val="0070C0"/>
              </a:solidFill>
            </a:endParaRPr>
          </a:p>
          <a:p>
            <a:pPr lvl="1"/>
            <a:r>
              <a:rPr lang="en-US" dirty="0">
                <a:solidFill>
                  <a:srgbClr val="0070C0"/>
                </a:solidFill>
              </a:rPr>
              <a:t>Understand how to make better </a:t>
            </a:r>
            <a:r>
              <a:rPr lang="en-US" dirty="0" smtClean="0">
                <a:solidFill>
                  <a:srgbClr val="0070C0"/>
                </a:solidFill>
              </a:rPr>
              <a:t>decisions</a:t>
            </a:r>
          </a:p>
          <a:p>
            <a:pPr lvl="1"/>
            <a:endParaRPr lang="en-US" dirty="0">
              <a:solidFill>
                <a:srgbClr val="0070C0"/>
              </a:solidFill>
            </a:endParaRPr>
          </a:p>
          <a:p>
            <a:pPr lvl="1"/>
            <a:r>
              <a:rPr lang="en-US" dirty="0">
                <a:solidFill>
                  <a:srgbClr val="0070C0"/>
                </a:solidFill>
              </a:rPr>
              <a:t>Identify decision-making shortcuts and </a:t>
            </a:r>
            <a:r>
              <a:rPr lang="en-US" dirty="0" smtClean="0">
                <a:solidFill>
                  <a:srgbClr val="0070C0"/>
                </a:solidFill>
              </a:rPr>
              <a:t>traps</a:t>
            </a:r>
          </a:p>
          <a:p>
            <a:pPr lvl="1"/>
            <a:endParaRPr lang="en-US" dirty="0">
              <a:solidFill>
                <a:srgbClr val="0070C0"/>
              </a:solidFill>
            </a:endParaRPr>
          </a:p>
          <a:p>
            <a:pPr lvl="2"/>
            <a:endParaRPr lang="en-US" dirty="0"/>
          </a:p>
        </p:txBody>
      </p:sp>
      <p:sp>
        <p:nvSpPr>
          <p:cNvPr id="2" name="Footer Placeholder 1"/>
          <p:cNvSpPr>
            <a:spLocks noGrp="1"/>
          </p:cNvSpPr>
          <p:nvPr>
            <p:ph type="ftr" sz="quarter" idx="11"/>
          </p:nvPr>
        </p:nvSpPr>
        <p:spPr/>
        <p:txBody>
          <a:bodyPr/>
          <a:lstStyle/>
          <a:p>
            <a:pPr>
              <a:defRPr/>
            </a:pPr>
            <a:endParaRPr lang="en-US" altLang="ar-SA"/>
          </a:p>
        </p:txBody>
      </p:sp>
      <p:sp>
        <p:nvSpPr>
          <p:cNvPr id="4" name="Slide Number Placeholder 3"/>
          <p:cNvSpPr>
            <a:spLocks noGrp="1"/>
          </p:cNvSpPr>
          <p:nvPr>
            <p:ph type="sldNum" sz="quarter" idx="12"/>
          </p:nvPr>
        </p:nvSpPr>
        <p:spPr/>
        <p:txBody>
          <a:bodyPr/>
          <a:lstStyle/>
          <a:p>
            <a:pPr>
              <a:defRPr/>
            </a:pPr>
            <a:fld id="{36AADCFB-C856-41F3-9F86-D94D4A9B8000}" type="slidenum">
              <a:rPr lang="en-US" altLang="ar-SA" smtClean="0"/>
              <a:pPr>
                <a:defRPr/>
              </a:pPr>
              <a:t>3</a:t>
            </a:fld>
            <a:endParaRPr lang="en-US" altLang="ar-SA"/>
          </a:p>
        </p:txBody>
      </p:sp>
    </p:spTree>
    <p:extLst>
      <p:ext uri="{BB962C8B-B14F-4D97-AF65-F5344CB8AC3E}">
        <p14:creationId xmlns:p14="http://schemas.microsoft.com/office/powerpoint/2010/main" val="35525976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906110" y="1066800"/>
            <a:ext cx="3352800" cy="4414641"/>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p:cNvSpPr>
            <a:spLocks noGrp="1"/>
          </p:cNvSpPr>
          <p:nvPr>
            <p:ph type="ftr" sz="quarter" idx="11"/>
          </p:nvPr>
        </p:nvSpPr>
        <p:spPr/>
        <p:txBody>
          <a:bodyPr/>
          <a:lstStyle/>
          <a:p>
            <a:pPr>
              <a:defRPr/>
            </a:pPr>
            <a:endParaRPr lang="en-US" altLang="ar-SA"/>
          </a:p>
        </p:txBody>
      </p:sp>
      <p:sp>
        <p:nvSpPr>
          <p:cNvPr id="3" name="Slide Number Placeholder 2"/>
          <p:cNvSpPr>
            <a:spLocks noGrp="1"/>
          </p:cNvSpPr>
          <p:nvPr>
            <p:ph type="sldNum" sz="quarter" idx="12"/>
          </p:nvPr>
        </p:nvSpPr>
        <p:spPr/>
        <p:txBody>
          <a:bodyPr/>
          <a:lstStyle/>
          <a:p>
            <a:pPr>
              <a:defRPr/>
            </a:pPr>
            <a:fld id="{36AADCFB-C856-41F3-9F86-D94D4A9B8000}" type="slidenum">
              <a:rPr lang="en-US" altLang="ar-SA" smtClean="0"/>
              <a:pPr>
                <a:defRPr/>
              </a:pPr>
              <a:t>30</a:t>
            </a:fld>
            <a:endParaRPr lang="en-US" altLang="ar-SA"/>
          </a:p>
        </p:txBody>
      </p:sp>
    </p:spTree>
    <p:extLst>
      <p:ext uri="{BB962C8B-B14F-4D97-AF65-F5344CB8AC3E}">
        <p14:creationId xmlns:p14="http://schemas.microsoft.com/office/powerpoint/2010/main" val="3412959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C:\Users\Joel\Desktop\00000 KSU Files\00 AY 1437-1438 2016-2017 2nd Semester FILES\BSN FILES 2ND SEMESTER 1437-1438 2016-2017\NURS 425 54008 SUNDAY\LEC 1\LEC decision making Part 1_Page_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pPr>
              <a:defRPr/>
            </a:pPr>
            <a:endParaRPr lang="en-US" altLang="ar-SA"/>
          </a:p>
        </p:txBody>
      </p:sp>
      <p:sp>
        <p:nvSpPr>
          <p:cNvPr id="5" name="Slide Number Placeholder 4"/>
          <p:cNvSpPr>
            <a:spLocks noGrp="1"/>
          </p:cNvSpPr>
          <p:nvPr>
            <p:ph type="sldNum" sz="quarter" idx="12"/>
          </p:nvPr>
        </p:nvSpPr>
        <p:spPr/>
        <p:txBody>
          <a:bodyPr/>
          <a:lstStyle/>
          <a:p>
            <a:pPr>
              <a:defRPr/>
            </a:pPr>
            <a:fld id="{36AADCFB-C856-41F3-9F86-D94D4A9B8000}" type="slidenum">
              <a:rPr lang="en-US" altLang="ar-SA" smtClean="0"/>
              <a:pPr>
                <a:defRPr/>
              </a:pPr>
              <a:t>4</a:t>
            </a:fld>
            <a:endParaRPr lang="en-US" altLang="ar-SA"/>
          </a:p>
        </p:txBody>
      </p:sp>
    </p:spTree>
    <p:extLst>
      <p:ext uri="{BB962C8B-B14F-4D97-AF65-F5344CB8AC3E}">
        <p14:creationId xmlns:p14="http://schemas.microsoft.com/office/powerpoint/2010/main" val="39175153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C:\Users\Joel\Desktop\00000 KSU Files\00 AY 1437-1438 2016-2017 2nd Semester FILES\BSN FILES 2ND SEMESTER 1437-1438 2016-2017\NURS 425 54008 SUNDAY\LEC 1\LEC decision making Part 1_Page_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pPr>
              <a:defRPr/>
            </a:pPr>
            <a:endParaRPr lang="en-US" altLang="ar-SA"/>
          </a:p>
        </p:txBody>
      </p:sp>
      <p:sp>
        <p:nvSpPr>
          <p:cNvPr id="5" name="Slide Number Placeholder 4"/>
          <p:cNvSpPr>
            <a:spLocks noGrp="1"/>
          </p:cNvSpPr>
          <p:nvPr>
            <p:ph type="sldNum" sz="quarter" idx="12"/>
          </p:nvPr>
        </p:nvSpPr>
        <p:spPr/>
        <p:txBody>
          <a:bodyPr/>
          <a:lstStyle/>
          <a:p>
            <a:pPr>
              <a:defRPr/>
            </a:pPr>
            <a:fld id="{36AADCFB-C856-41F3-9F86-D94D4A9B8000}" type="slidenum">
              <a:rPr lang="en-US" altLang="ar-SA" smtClean="0"/>
              <a:pPr>
                <a:defRPr/>
              </a:pPr>
              <a:t>5</a:t>
            </a:fld>
            <a:endParaRPr lang="en-US" altLang="ar-SA"/>
          </a:p>
        </p:txBody>
      </p:sp>
    </p:spTree>
    <p:extLst>
      <p:ext uri="{BB962C8B-B14F-4D97-AF65-F5344CB8AC3E}">
        <p14:creationId xmlns:p14="http://schemas.microsoft.com/office/powerpoint/2010/main" val="41926970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C:\Users\Joel\Desktop\00000 KSU Files\00 AY 1437-1438 2016-2017 2nd Semester FILES\BSN FILES 2ND SEMESTER 1437-1438 2016-2017\NURS 425 54008 SUNDAY\LEC 1\LEC decision making Part 1_Page_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pPr>
              <a:defRPr/>
            </a:pPr>
            <a:endParaRPr lang="en-US" altLang="ar-SA"/>
          </a:p>
        </p:txBody>
      </p:sp>
      <p:sp>
        <p:nvSpPr>
          <p:cNvPr id="5" name="Slide Number Placeholder 4"/>
          <p:cNvSpPr>
            <a:spLocks noGrp="1"/>
          </p:cNvSpPr>
          <p:nvPr>
            <p:ph type="sldNum" sz="quarter" idx="12"/>
          </p:nvPr>
        </p:nvSpPr>
        <p:spPr/>
        <p:txBody>
          <a:bodyPr/>
          <a:lstStyle/>
          <a:p>
            <a:pPr>
              <a:defRPr/>
            </a:pPr>
            <a:fld id="{36AADCFB-C856-41F3-9F86-D94D4A9B8000}" type="slidenum">
              <a:rPr lang="en-US" altLang="ar-SA" smtClean="0"/>
              <a:pPr>
                <a:defRPr/>
              </a:pPr>
              <a:t>6</a:t>
            </a:fld>
            <a:endParaRPr lang="en-US" altLang="ar-SA"/>
          </a:p>
        </p:txBody>
      </p:sp>
    </p:spTree>
    <p:extLst>
      <p:ext uri="{BB962C8B-B14F-4D97-AF65-F5344CB8AC3E}">
        <p14:creationId xmlns:p14="http://schemas.microsoft.com/office/powerpoint/2010/main" val="40960494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مربع نص 2"/>
          <p:cNvSpPr txBox="1">
            <a:spLocks noChangeArrowheads="1"/>
          </p:cNvSpPr>
          <p:nvPr/>
        </p:nvSpPr>
        <p:spPr bwMode="auto">
          <a:xfrm>
            <a:off x="4343400" y="3200400"/>
            <a:ext cx="46736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algn="l" rtl="0" eaLnBrk="0" fontAlgn="base" hangingPunct="0">
              <a:spcBef>
                <a:spcPct val="20000"/>
              </a:spcBef>
              <a:spcAft>
                <a:spcPct val="0"/>
              </a:spcAft>
              <a:buClr>
                <a:schemeClr val="tx2"/>
              </a:buClr>
              <a:defRPr sz="2000">
                <a:solidFill>
                  <a:schemeClr val="tx1"/>
                </a:solidFill>
                <a:latin typeface="Arial" charset="0"/>
              </a:defRPr>
            </a:lvl6pPr>
            <a:lvl7pPr algn="l" rtl="0" eaLnBrk="0" fontAlgn="base" hangingPunct="0">
              <a:spcBef>
                <a:spcPct val="20000"/>
              </a:spcBef>
              <a:spcAft>
                <a:spcPct val="0"/>
              </a:spcAft>
              <a:buClr>
                <a:schemeClr val="tx2"/>
              </a:buClr>
              <a:defRPr sz="2000">
                <a:solidFill>
                  <a:schemeClr val="tx1"/>
                </a:solidFill>
                <a:latin typeface="Arial" charset="0"/>
              </a:defRPr>
            </a:lvl7pPr>
            <a:lvl8pPr algn="l" rtl="0" eaLnBrk="0" fontAlgn="base" hangingPunct="0">
              <a:spcBef>
                <a:spcPct val="20000"/>
              </a:spcBef>
              <a:spcAft>
                <a:spcPct val="0"/>
              </a:spcAft>
              <a:buClr>
                <a:schemeClr val="tx2"/>
              </a:buClr>
              <a:defRPr sz="2000">
                <a:solidFill>
                  <a:schemeClr val="tx1"/>
                </a:solidFill>
                <a:latin typeface="Arial" charset="0"/>
              </a:defRPr>
            </a:lvl8pPr>
            <a:lvl9pPr algn="l" rtl="0" eaLnBrk="0" fontAlgn="base" hangingPunct="0">
              <a:spcBef>
                <a:spcPct val="20000"/>
              </a:spcBef>
              <a:spcAft>
                <a:spcPct val="0"/>
              </a:spcAft>
              <a:buClr>
                <a:schemeClr val="tx2"/>
              </a:buClr>
              <a:defRPr sz="2000">
                <a:solidFill>
                  <a:schemeClr val="tx1"/>
                </a:solidFill>
                <a:latin typeface="Arial" charset="0"/>
              </a:defRPr>
            </a:lvl9pPr>
          </a:lstStyle>
          <a:p>
            <a:r>
              <a:rPr lang="en-US" altLang="ar-SA" sz="1800"/>
              <a:t>                                                                      </a:t>
            </a:r>
          </a:p>
          <a:p>
            <a:endParaRPr lang="en-US" altLang="ar-SA" sz="1800"/>
          </a:p>
          <a:p>
            <a:endParaRPr lang="en-US" altLang="ar-SA" sz="1800"/>
          </a:p>
          <a:p>
            <a:endParaRPr lang="en-US" altLang="ar-SA" sz="1800"/>
          </a:p>
          <a:p>
            <a:endParaRPr lang="ar-SA" altLang="ar-SA" sz="1800"/>
          </a:p>
        </p:txBody>
      </p:sp>
      <p:sp>
        <p:nvSpPr>
          <p:cNvPr id="8197" name="مستطيل 3"/>
          <p:cNvSpPr>
            <a:spLocks noChangeArrowheads="1"/>
          </p:cNvSpPr>
          <p:nvPr/>
        </p:nvSpPr>
        <p:spPr bwMode="auto">
          <a:xfrm>
            <a:off x="1219200" y="636587"/>
            <a:ext cx="4191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ar-SA" sz="2800" dirty="0">
                <a:solidFill>
                  <a:srgbClr val="0070C0"/>
                </a:solidFill>
              </a:rPr>
              <a:t>Models of Decisions </a:t>
            </a:r>
            <a:endParaRPr lang="ar-SA" altLang="ar-SA" sz="2800" dirty="0">
              <a:solidFill>
                <a:srgbClr val="0070C0"/>
              </a:solidFill>
            </a:endParaRPr>
          </a:p>
        </p:txBody>
      </p:sp>
      <p:sp>
        <p:nvSpPr>
          <p:cNvPr id="2" name="Title 1"/>
          <p:cNvSpPr>
            <a:spLocks noGrp="1"/>
          </p:cNvSpPr>
          <p:nvPr>
            <p:ph type="title"/>
          </p:nvPr>
        </p:nvSpPr>
        <p:spPr/>
        <p:txBody>
          <a:bodyPr/>
          <a:lstStyle/>
          <a:p>
            <a:endParaRPr lang="en-US"/>
          </a:p>
        </p:txBody>
      </p:sp>
      <p:pic>
        <p:nvPicPr>
          <p:cNvPr id="4098" name="Picture 2" descr="C:\Users\Joel\Desktop\00000 KSU Files\00 AY 1437-1438 2016-2017 2nd Semester FILES\BSN FILES 2ND SEMESTER 1437-1438 2016-2017\NURS 425 54008 SUNDAY\LEC 1\LEC decision making Part 1_Page_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pPr>
              <a:defRPr/>
            </a:pPr>
            <a:endParaRPr lang="en-US" altLang="ar-SA"/>
          </a:p>
        </p:txBody>
      </p:sp>
      <p:sp>
        <p:nvSpPr>
          <p:cNvPr id="4" name="Slide Number Placeholder 3"/>
          <p:cNvSpPr>
            <a:spLocks noGrp="1"/>
          </p:cNvSpPr>
          <p:nvPr>
            <p:ph type="sldNum" sz="quarter" idx="12"/>
          </p:nvPr>
        </p:nvSpPr>
        <p:spPr/>
        <p:txBody>
          <a:bodyPr/>
          <a:lstStyle/>
          <a:p>
            <a:pPr>
              <a:defRPr/>
            </a:pPr>
            <a:fld id="{6A611278-140F-471A-B3F8-BB6ACAEED963}" type="slidenum">
              <a:rPr lang="en-US" altLang="ar-SA" smtClean="0"/>
              <a:pPr>
                <a:defRPr/>
              </a:pPr>
              <a:t>7</a:t>
            </a:fld>
            <a:endParaRPr lang="en-US" altLang="ar-SA"/>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able Placeholder 2"/>
          <p:cNvSpPr>
            <a:spLocks noGrp="1"/>
          </p:cNvSpPr>
          <p:nvPr>
            <p:ph type="tbl" idx="1"/>
          </p:nvPr>
        </p:nvSpPr>
        <p:spPr/>
      </p:sp>
      <p:pic>
        <p:nvPicPr>
          <p:cNvPr id="5122" name="Picture 2" descr="C:\Users\Joel\Desktop\00000 KSU Files\00 AY 1437-1438 2016-2017 2nd Semester FILES\BSN FILES 2ND SEMESTER 1437-1438 2016-2017\NURS 425 54008 SUNDAY\LEC 1\LEC decision making Part 1_Page_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pPr>
              <a:defRPr/>
            </a:pPr>
            <a:endParaRPr lang="en-US" altLang="ar-SA"/>
          </a:p>
        </p:txBody>
      </p:sp>
      <p:sp>
        <p:nvSpPr>
          <p:cNvPr id="5" name="Slide Number Placeholder 4"/>
          <p:cNvSpPr>
            <a:spLocks noGrp="1"/>
          </p:cNvSpPr>
          <p:nvPr>
            <p:ph type="sldNum" sz="quarter" idx="12"/>
          </p:nvPr>
        </p:nvSpPr>
        <p:spPr/>
        <p:txBody>
          <a:bodyPr/>
          <a:lstStyle/>
          <a:p>
            <a:pPr>
              <a:defRPr/>
            </a:pPr>
            <a:fld id="{6A611278-140F-471A-B3F8-BB6ACAEED963}" type="slidenum">
              <a:rPr lang="en-US" altLang="ar-SA" smtClean="0"/>
              <a:pPr>
                <a:defRPr/>
              </a:pPr>
              <a:t>8</a:t>
            </a:fld>
            <a:endParaRPr lang="en-US" altLang="ar-SA"/>
          </a:p>
        </p:txBody>
      </p:sp>
    </p:spTree>
    <p:extLst>
      <p:ext uri="{BB962C8B-B14F-4D97-AF65-F5344CB8AC3E}">
        <p14:creationId xmlns:p14="http://schemas.microsoft.com/office/powerpoint/2010/main" val="28119262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600200" y="533400"/>
            <a:ext cx="6019800" cy="609600"/>
          </a:xfrm>
        </p:spPr>
        <p:txBody>
          <a:bodyPr>
            <a:normAutofit fontScale="90000"/>
          </a:bodyPr>
          <a:lstStyle/>
          <a:p>
            <a:pPr>
              <a:defRPr/>
            </a:pPr>
            <a:r>
              <a:rPr lang="en-BZ" sz="3200" dirty="0" smtClean="0">
                <a:solidFill>
                  <a:srgbClr val="0070C0"/>
                </a:solidFill>
              </a:rPr>
              <a:t>Models of decisions </a:t>
            </a:r>
            <a:r>
              <a:rPr lang="en-BZ" dirty="0" smtClean="0">
                <a:solidFill>
                  <a:srgbClr val="0070C0"/>
                </a:solidFill>
              </a:rPr>
              <a:t/>
            </a:r>
            <a:br>
              <a:rPr lang="en-BZ" dirty="0" smtClean="0">
                <a:solidFill>
                  <a:srgbClr val="0070C0"/>
                </a:solidFill>
              </a:rPr>
            </a:br>
            <a:endParaRPr lang="ar-SA" dirty="0">
              <a:solidFill>
                <a:srgbClr val="0070C0"/>
              </a:solidFill>
            </a:endParaRPr>
          </a:p>
        </p:txBody>
      </p:sp>
      <p:sp>
        <p:nvSpPr>
          <p:cNvPr id="3" name="عنصر نائب للمحتوى 2"/>
          <p:cNvSpPr>
            <a:spLocks noGrp="1"/>
          </p:cNvSpPr>
          <p:nvPr>
            <p:ph idx="1"/>
          </p:nvPr>
        </p:nvSpPr>
        <p:spPr>
          <a:xfrm>
            <a:off x="1143000" y="1143000"/>
            <a:ext cx="7467600" cy="4495800"/>
          </a:xfrm>
        </p:spPr>
        <p:txBody>
          <a:bodyPr/>
          <a:lstStyle/>
          <a:p>
            <a:pPr>
              <a:defRPr/>
            </a:pPr>
            <a:r>
              <a:rPr lang="en-BZ" dirty="0" smtClean="0">
                <a:solidFill>
                  <a:srgbClr val="0070C0"/>
                </a:solidFill>
              </a:rPr>
              <a:t>Decision-Making Model 2</a:t>
            </a:r>
          </a:p>
          <a:p>
            <a:pPr lvl="1">
              <a:defRPr/>
            </a:pPr>
            <a:r>
              <a:rPr lang="en-US" sz="2400" dirty="0" smtClean="0">
                <a:solidFill>
                  <a:srgbClr val="0070C0"/>
                </a:solidFill>
              </a:rPr>
              <a:t>Career Decision Making Process -- is the process of deciding how to make a career choice by </a:t>
            </a:r>
          </a:p>
          <a:p>
            <a:pPr lvl="1">
              <a:defRPr/>
            </a:pPr>
            <a:endParaRPr lang="en-US" sz="2400" dirty="0" smtClean="0">
              <a:solidFill>
                <a:srgbClr val="0070C0"/>
              </a:solidFill>
            </a:endParaRPr>
          </a:p>
          <a:p>
            <a:pPr lvl="2">
              <a:defRPr/>
            </a:pPr>
            <a:r>
              <a:rPr lang="en-US" dirty="0" smtClean="0">
                <a:solidFill>
                  <a:srgbClr val="0070C0"/>
                </a:solidFill>
              </a:rPr>
              <a:t>setting goals</a:t>
            </a:r>
          </a:p>
          <a:p>
            <a:pPr lvl="2">
              <a:defRPr/>
            </a:pPr>
            <a:endParaRPr lang="en-US" dirty="0" smtClean="0">
              <a:solidFill>
                <a:srgbClr val="0070C0"/>
              </a:solidFill>
            </a:endParaRPr>
          </a:p>
          <a:p>
            <a:pPr lvl="2">
              <a:defRPr/>
            </a:pPr>
            <a:r>
              <a:rPr lang="en-US" dirty="0" smtClean="0">
                <a:solidFill>
                  <a:srgbClr val="0070C0"/>
                </a:solidFill>
              </a:rPr>
              <a:t>gathering information</a:t>
            </a:r>
          </a:p>
          <a:p>
            <a:pPr lvl="2">
              <a:defRPr/>
            </a:pPr>
            <a:endParaRPr lang="en-US" dirty="0" smtClean="0">
              <a:solidFill>
                <a:srgbClr val="0070C0"/>
              </a:solidFill>
            </a:endParaRPr>
          </a:p>
          <a:p>
            <a:pPr lvl="2">
              <a:defRPr/>
            </a:pPr>
            <a:r>
              <a:rPr lang="en-US" dirty="0" smtClean="0">
                <a:solidFill>
                  <a:srgbClr val="0070C0"/>
                </a:solidFill>
              </a:rPr>
              <a:t>assessing alternative occupations.</a:t>
            </a:r>
            <a:r>
              <a:rPr lang="en-BZ" dirty="0" smtClean="0">
                <a:solidFill>
                  <a:srgbClr val="0070C0"/>
                </a:solidFill>
              </a:rPr>
              <a:t> </a:t>
            </a:r>
          </a:p>
          <a:p>
            <a:pPr>
              <a:defRPr/>
            </a:pPr>
            <a:endParaRPr lang="ar-SA" sz="2400" dirty="0"/>
          </a:p>
        </p:txBody>
      </p:sp>
      <p:sp>
        <p:nvSpPr>
          <p:cNvPr id="4" name="Footer Placeholder 3"/>
          <p:cNvSpPr>
            <a:spLocks noGrp="1"/>
          </p:cNvSpPr>
          <p:nvPr>
            <p:ph type="ftr" sz="quarter" idx="11"/>
          </p:nvPr>
        </p:nvSpPr>
        <p:spPr/>
        <p:txBody>
          <a:bodyPr/>
          <a:lstStyle/>
          <a:p>
            <a:pPr>
              <a:defRPr/>
            </a:pPr>
            <a:endParaRPr lang="en-US" altLang="ar-SA"/>
          </a:p>
        </p:txBody>
      </p:sp>
      <p:sp>
        <p:nvSpPr>
          <p:cNvPr id="5" name="Slide Number Placeholder 4"/>
          <p:cNvSpPr>
            <a:spLocks noGrp="1"/>
          </p:cNvSpPr>
          <p:nvPr>
            <p:ph type="sldNum" sz="quarter" idx="12"/>
          </p:nvPr>
        </p:nvSpPr>
        <p:spPr/>
        <p:txBody>
          <a:bodyPr/>
          <a:lstStyle/>
          <a:p>
            <a:pPr>
              <a:defRPr/>
            </a:pPr>
            <a:fld id="{36AADCFB-C856-41F3-9F86-D94D4A9B8000}" type="slidenum">
              <a:rPr lang="en-US" altLang="ar-SA" smtClean="0"/>
              <a:pPr>
                <a:defRPr/>
              </a:pPr>
              <a:t>9</a:t>
            </a:fld>
            <a:endParaRPr lang="en-US" altLang="ar-SA"/>
          </a:p>
        </p:txBody>
      </p:sp>
    </p:spTree>
    <p:extLst>
      <p:ext uri="{BB962C8B-B14F-4D97-AF65-F5344CB8AC3E}">
        <p14:creationId xmlns:p14="http://schemas.microsoft.com/office/powerpoint/2010/main" val="145970971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4129</TotalTime>
  <Words>847</Words>
  <Application>Microsoft Office PowerPoint</Application>
  <PresentationFormat>On-screen Show (4:3)</PresentationFormat>
  <Paragraphs>145</Paragraphs>
  <Slides>30</Slides>
  <Notes>1</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Solstice</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Models of decisions  </vt:lpstr>
      <vt:lpstr>Decision-Making Model 2 </vt:lpstr>
      <vt:lpstr>Application in Nursing: Decision making model 2</vt:lpstr>
      <vt:lpstr>Decision-Making Model Application</vt:lpstr>
      <vt:lpstr>Decision-Making Model 2</vt:lpstr>
      <vt:lpstr>Decision-Making Model 2</vt:lpstr>
      <vt:lpstr>PowerPoint Presentation</vt:lpstr>
      <vt:lpstr>Using Nursing Process</vt:lpstr>
      <vt:lpstr> The Decision-Making Process  </vt:lpstr>
      <vt:lpstr>PowerPoint Presentation</vt:lpstr>
      <vt:lpstr>PowerPoint Presentation</vt:lpstr>
      <vt:lpstr>PowerPoint Presentation</vt:lpstr>
      <vt:lpstr>PowerPoint Presentation</vt:lpstr>
      <vt:lpstr>Sample Consequence Matrix</vt:lpstr>
      <vt:lpstr>PowerPoint Presentation</vt:lpstr>
      <vt:lpstr>Intuitive Decision Making</vt:lpstr>
      <vt:lpstr>How To Make Better Decisions  </vt:lpstr>
      <vt:lpstr>How To Make Better Decisions  </vt:lpstr>
      <vt:lpstr>How To Make Better Decisions  </vt:lpstr>
      <vt:lpstr>How To Make Better Decisions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Therapeutic Nurse-Client Relationship</dc:title>
  <dc:creator>Adrianne Maltese</dc:creator>
  <cp:lastModifiedBy>abdalshehri</cp:lastModifiedBy>
  <cp:revision>191</cp:revision>
  <cp:lastPrinted>1601-01-01T00:00:00Z</cp:lastPrinted>
  <dcterms:created xsi:type="dcterms:W3CDTF">2005-02-01T06:35:16Z</dcterms:created>
  <dcterms:modified xsi:type="dcterms:W3CDTF">2017-02-27T20:49:47Z</dcterms:modified>
</cp:coreProperties>
</file>