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5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5" d="100"/>
          <a:sy n="85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27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AF9866-E12A-45C6-AB8B-109A5379CB24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D66CC4-DC80-4BB4-967E-9B217EA6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8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66900" y="1752600"/>
            <a:ext cx="9537700" cy="392271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2.2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DNA, CHROMOSOMES AND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609600"/>
            <a:ext cx="5778500" cy="970450"/>
          </a:xfrm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3795" y="1701800"/>
            <a:ext cx="5778500" cy="501675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solidFill>
                  <a:schemeClr val="accent2"/>
                </a:solidFill>
              </a:rPr>
              <a:t>DNA</a:t>
            </a:r>
            <a:r>
              <a:rPr lang="en-US" altLang="en-US" sz="3200" dirty="0">
                <a:solidFill>
                  <a:schemeClr val="accent2"/>
                </a:solidFill>
              </a:rPr>
              <a:t>:  the chemical inside the nucleus of a cell that carries the genetic instructions for making living organisms.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</a:rPr>
              <a:t>The material inside the nucleus of cells that carries genetic information.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solidFill>
                  <a:schemeClr val="accent2"/>
                </a:solidFill>
              </a:rPr>
              <a:t> The scientific name for DNA is deoxyribonucleic acid.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95" y="609600"/>
            <a:ext cx="5322269" cy="61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3795" y="1572600"/>
            <a:ext cx="5956300" cy="5105400"/>
          </a:xfrm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A </a:t>
            </a:r>
            <a:r>
              <a:rPr lang="en-US" altLang="en-US" sz="2800" b="1" dirty="0">
                <a:solidFill>
                  <a:schemeClr val="accent2"/>
                </a:solidFill>
              </a:rPr>
              <a:t>chromosome</a:t>
            </a:r>
            <a:r>
              <a:rPr lang="en-US" altLang="en-US" sz="2800" dirty="0">
                <a:solidFill>
                  <a:schemeClr val="accent2"/>
                </a:solidFill>
              </a:rPr>
              <a:t> is one of the threadlike "packages" of genes and other DNA in the nucleus of a cell.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Different kinds of organisms have different numbers of chromosomes. 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Humans have 23 pairs of chromosomes, 46 in all: 44 autosomes and two sex chromosomes. 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Each parent contributes one chromosome to each pair, so children get half of their chromosomes from their mothers and half from their fathers.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095" y="1572600"/>
            <a:ext cx="439746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609600"/>
            <a:ext cx="4737705" cy="970450"/>
          </a:xfrm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Gene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732449"/>
            <a:ext cx="4737705" cy="4655651"/>
          </a:xfrm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/>
            <a:r>
              <a:rPr lang="en-US" altLang="en-US" sz="2800" dirty="0">
                <a:solidFill>
                  <a:schemeClr val="accent2"/>
                </a:solidFill>
              </a:rPr>
              <a:t>A </a:t>
            </a:r>
            <a:r>
              <a:rPr lang="en-US" altLang="en-US" sz="2800" b="1" dirty="0">
                <a:solidFill>
                  <a:schemeClr val="accent2"/>
                </a:solidFill>
              </a:rPr>
              <a:t>gene</a:t>
            </a:r>
            <a:r>
              <a:rPr lang="en-US" altLang="en-US" sz="2800" dirty="0">
                <a:solidFill>
                  <a:schemeClr val="accent2"/>
                </a:solidFill>
              </a:rPr>
              <a:t> is the functional and physical unit of heredity passed from parent to offspring. </a:t>
            </a:r>
          </a:p>
          <a:p>
            <a:pPr algn="just"/>
            <a:r>
              <a:rPr lang="en-US" altLang="en-US" sz="2800" dirty="0">
                <a:solidFill>
                  <a:schemeClr val="accent2"/>
                </a:solidFill>
              </a:rPr>
              <a:t>Genes are pieces of DNA, and most genes contain the information for making a specific protein.</a:t>
            </a:r>
            <a:r>
              <a:rPr lang="en-US" alt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809" y="609600"/>
            <a:ext cx="5650191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609600"/>
            <a:ext cx="5004405" cy="970450"/>
          </a:xfrm>
          <a:solidFill>
            <a:schemeClr val="bg1">
              <a:alpha val="7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732449"/>
            <a:ext cx="5004405" cy="4058751"/>
          </a:xfrm>
          <a:solidFill>
            <a:schemeClr val="bg1">
              <a:alpha val="7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/>
            <a:r>
              <a:rPr lang="en-US" altLang="en-US" sz="3200" dirty="0">
                <a:solidFill>
                  <a:schemeClr val="accent2"/>
                </a:solidFill>
              </a:rPr>
              <a:t>A </a:t>
            </a:r>
            <a:r>
              <a:rPr lang="en-US" altLang="en-US" sz="3200" b="1" dirty="0">
                <a:solidFill>
                  <a:schemeClr val="accent2"/>
                </a:solidFill>
              </a:rPr>
              <a:t>genome</a:t>
            </a:r>
            <a:r>
              <a:rPr lang="en-US" altLang="en-US" sz="3200" dirty="0">
                <a:solidFill>
                  <a:schemeClr val="accent2"/>
                </a:solidFill>
              </a:rPr>
              <a:t> is all the DNA contained in an organism or a cell, which includes the </a:t>
            </a:r>
            <a:r>
              <a:rPr lang="en-US" altLang="en-US" sz="3200" b="1" dirty="0">
                <a:solidFill>
                  <a:schemeClr val="accent2"/>
                </a:solidFill>
              </a:rPr>
              <a:t>chromosomes plus the DNA in mitochondria (and DNA in the chloroplasts of plant cells)</a:t>
            </a:r>
            <a:r>
              <a:rPr lang="en-US" altLang="en-US" sz="32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-297"/>
            <a:ext cx="61468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1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895" y="228600"/>
            <a:ext cx="9614505" cy="5346700"/>
          </a:xfrm>
        </p:spPr>
        <p:txBody>
          <a:bodyPr>
            <a:normAutofit/>
          </a:bodyPr>
          <a:lstStyle/>
          <a:p>
            <a:r>
              <a:rPr lang="en-US" dirty="0" smtClean="0"/>
              <a:t>Question: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Explain the relationship between genes, chromosomes and DNA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7800"/>
            <a:ext cx="10353762" cy="970450"/>
          </a:xfrm>
        </p:spPr>
        <p:txBody>
          <a:bodyPr/>
          <a:lstStyle/>
          <a:p>
            <a:r>
              <a:rPr lang="en-US" dirty="0" smtClean="0"/>
              <a:t>Answer!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564" y="990600"/>
            <a:ext cx="4498224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1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154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</vt:lpstr>
      <vt:lpstr>Unit 2.2 RELATIONSHIP BETWEEN DNA, CHROMOSOMES AND GENES</vt:lpstr>
      <vt:lpstr>DNA</vt:lpstr>
      <vt:lpstr>Chromosomes</vt:lpstr>
      <vt:lpstr>Gene</vt:lpstr>
      <vt:lpstr>Genome</vt:lpstr>
      <vt:lpstr>Question:   1. Explain the relationship between genes, chromosomes and DNA </vt:lpstr>
      <vt:lpstr>Answer!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RELATIONSHIP BETWEEN DNA, CHROMOSOMES AND GENES</dc:title>
  <dc:creator>maria</dc:creator>
  <cp:lastModifiedBy>Alshehri</cp:lastModifiedBy>
  <cp:revision>5</cp:revision>
  <dcterms:created xsi:type="dcterms:W3CDTF">2016-09-21T09:33:03Z</dcterms:created>
  <dcterms:modified xsi:type="dcterms:W3CDTF">2016-09-27T10:42:17Z</dcterms:modified>
</cp:coreProperties>
</file>