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8" r:id="rId2"/>
    <p:sldId id="309" r:id="rId3"/>
    <p:sldId id="312" r:id="rId4"/>
    <p:sldId id="311" r:id="rId5"/>
    <p:sldId id="350" r:id="rId6"/>
    <p:sldId id="314" r:id="rId7"/>
    <p:sldId id="315" r:id="rId8"/>
    <p:sldId id="319" r:id="rId9"/>
    <p:sldId id="333" r:id="rId10"/>
    <p:sldId id="321" r:id="rId11"/>
    <p:sldId id="457" r:id="rId12"/>
    <p:sldId id="334" r:id="rId13"/>
    <p:sldId id="344" r:id="rId14"/>
    <p:sldId id="343" r:id="rId15"/>
    <p:sldId id="458" r:id="rId16"/>
    <p:sldId id="349" r:id="rId17"/>
    <p:sldId id="346" r:id="rId18"/>
    <p:sldId id="351" r:id="rId19"/>
    <p:sldId id="345" r:id="rId20"/>
    <p:sldId id="338" r:id="rId21"/>
    <p:sldId id="340" r:id="rId22"/>
    <p:sldId id="336" r:id="rId23"/>
    <p:sldId id="335" r:id="rId24"/>
    <p:sldId id="415" r:id="rId25"/>
    <p:sldId id="352" r:id="rId26"/>
    <p:sldId id="353" r:id="rId27"/>
    <p:sldId id="363" r:id="rId28"/>
    <p:sldId id="362" r:id="rId29"/>
    <p:sldId id="401" r:id="rId30"/>
    <p:sldId id="400" r:id="rId31"/>
    <p:sldId id="355" r:id="rId32"/>
    <p:sldId id="410" r:id="rId33"/>
    <p:sldId id="455" r:id="rId34"/>
    <p:sldId id="456" r:id="rId35"/>
    <p:sldId id="356" r:id="rId36"/>
    <p:sldId id="359" r:id="rId37"/>
    <p:sldId id="354" r:id="rId38"/>
    <p:sldId id="360" r:id="rId39"/>
    <p:sldId id="361" r:id="rId40"/>
    <p:sldId id="364" r:id="rId41"/>
    <p:sldId id="365" r:id="rId42"/>
    <p:sldId id="459" r:id="rId43"/>
    <p:sldId id="357" r:id="rId44"/>
    <p:sldId id="409" r:id="rId45"/>
    <p:sldId id="358" r:id="rId46"/>
    <p:sldId id="399" r:id="rId47"/>
    <p:sldId id="424" r:id="rId48"/>
    <p:sldId id="460" r:id="rId49"/>
    <p:sldId id="447" r:id="rId50"/>
    <p:sldId id="446" r:id="rId51"/>
    <p:sldId id="448" r:id="rId52"/>
    <p:sldId id="427" r:id="rId53"/>
    <p:sldId id="428" r:id="rId54"/>
    <p:sldId id="403" r:id="rId55"/>
    <p:sldId id="404" r:id="rId56"/>
    <p:sldId id="405" r:id="rId57"/>
    <p:sldId id="406" r:id="rId58"/>
    <p:sldId id="407" r:id="rId59"/>
    <p:sldId id="413" r:id="rId60"/>
    <p:sldId id="454" r:id="rId6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76" autoAdjust="0"/>
  </p:normalViewPr>
  <p:slideViewPr>
    <p:cSldViewPr>
      <p:cViewPr>
        <p:scale>
          <a:sx n="81" d="100"/>
          <a:sy n="81" d="100"/>
        </p:scale>
        <p:origin x="-1242" y="-222"/>
      </p:cViewPr>
      <p:guideLst>
        <p:guide orient="horz" pos="2160"/>
        <p:guide pos="2880"/>
      </p:guideLst>
    </p:cSldViewPr>
  </p:slideViewPr>
  <p:notesTextViewPr>
    <p:cViewPr>
      <p:scale>
        <a:sx n="1" d="1"/>
        <a:sy n="1" d="1"/>
      </p:scale>
      <p:origin x="0" y="0"/>
    </p:cViewPr>
  </p:notesTextViewPr>
  <p:sorterViewPr>
    <p:cViewPr>
      <p:scale>
        <a:sx n="100" d="100"/>
        <a:sy n="100" d="100"/>
      </p:scale>
      <p:origin x="0" y="625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B91889-5F06-42B3-9A87-8F854A119DF5}"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AD2A07A8-41A5-4C53-BBB0-FE2BC5C45BF3}">
      <dgm:prSet phldrT="[Text]"/>
      <dgm:spPr/>
      <dgm:t>
        <a:bodyPr/>
        <a:lstStyle/>
        <a:p>
          <a:r>
            <a:rPr lang="ar-SA" dirty="0" smtClean="0"/>
            <a:t>الكيل البنزين</a:t>
          </a:r>
          <a:endParaRPr lang="en-US" dirty="0"/>
        </a:p>
      </dgm:t>
    </dgm:pt>
    <dgm:pt modelId="{9C082F54-5879-42A2-9C9C-F309EC0C5F1B}" type="parTrans" cxnId="{E65A184C-9AAF-4814-80EE-9F026D1EC90E}">
      <dgm:prSet/>
      <dgm:spPr/>
      <dgm:t>
        <a:bodyPr/>
        <a:lstStyle/>
        <a:p>
          <a:endParaRPr lang="en-US"/>
        </a:p>
      </dgm:t>
    </dgm:pt>
    <dgm:pt modelId="{269F14AA-BFD9-4FEC-B70D-0E29D584143A}" type="sibTrans" cxnId="{E65A184C-9AAF-4814-80EE-9F026D1EC90E}">
      <dgm:prSet/>
      <dgm:spPr/>
      <dgm:t>
        <a:bodyPr/>
        <a:lstStyle/>
        <a:p>
          <a:endParaRPr lang="en-US"/>
        </a:p>
      </dgm:t>
    </dgm:pt>
    <dgm:pt modelId="{E7716277-E722-448B-B776-AF4AED9C5873}">
      <dgm:prSet phldrT="[Text]"/>
      <dgm:spPr/>
      <dgm:t>
        <a:bodyPr/>
        <a:lstStyle/>
        <a:p>
          <a:r>
            <a:rPr lang="ar-SA" dirty="0" smtClean="0"/>
            <a:t>البرافينات</a:t>
          </a:r>
          <a:endParaRPr lang="en-US" dirty="0"/>
        </a:p>
      </dgm:t>
    </dgm:pt>
    <dgm:pt modelId="{C3AD6811-2161-4ECD-8586-F02335FA6E72}" type="parTrans" cxnId="{4221385A-F90C-40A6-AEDA-AFDEDE57C7C5}">
      <dgm:prSet/>
      <dgm:spPr/>
      <dgm:t>
        <a:bodyPr/>
        <a:lstStyle/>
        <a:p>
          <a:endParaRPr lang="en-US"/>
        </a:p>
      </dgm:t>
    </dgm:pt>
    <dgm:pt modelId="{899EAFA9-514C-4C28-8970-635BBC9A9BA9}" type="sibTrans" cxnId="{4221385A-F90C-40A6-AEDA-AFDEDE57C7C5}">
      <dgm:prSet/>
      <dgm:spPr/>
      <dgm:t>
        <a:bodyPr/>
        <a:lstStyle/>
        <a:p>
          <a:endParaRPr lang="en-US"/>
        </a:p>
      </dgm:t>
    </dgm:pt>
    <dgm:pt modelId="{BF799D0F-5BF1-41AB-AB2D-3F031CA1376F}">
      <dgm:prSet phldrT="[Text]"/>
      <dgm:spPr/>
      <dgm:t>
        <a:bodyPr/>
        <a:lstStyle/>
        <a:p>
          <a:r>
            <a:rPr lang="ar-SA" dirty="0" smtClean="0"/>
            <a:t>البنزين</a:t>
          </a:r>
          <a:endParaRPr lang="en-US" dirty="0"/>
        </a:p>
      </dgm:t>
    </dgm:pt>
    <dgm:pt modelId="{37857245-8413-43F0-A280-4C6A3B559D38}" type="parTrans" cxnId="{E5A65F95-A9EB-4CF3-97B2-08B175885721}">
      <dgm:prSet/>
      <dgm:spPr/>
      <dgm:t>
        <a:bodyPr/>
        <a:lstStyle/>
        <a:p>
          <a:endParaRPr lang="en-US"/>
        </a:p>
      </dgm:t>
    </dgm:pt>
    <dgm:pt modelId="{306CC356-8F4A-4C2D-B6C2-05697A60BF81}" type="sibTrans" cxnId="{E5A65F95-A9EB-4CF3-97B2-08B175885721}">
      <dgm:prSet/>
      <dgm:spPr/>
      <dgm:t>
        <a:bodyPr/>
        <a:lstStyle/>
        <a:p>
          <a:endParaRPr lang="en-US"/>
        </a:p>
      </dgm:t>
    </dgm:pt>
    <dgm:pt modelId="{C5010296-3AB9-4D26-93C0-602977BAFCC6}" type="pres">
      <dgm:prSet presAssocID="{F2B91889-5F06-42B3-9A87-8F854A119DF5}" presName="cycle" presStyleCnt="0">
        <dgm:presLayoutVars>
          <dgm:chMax val="1"/>
          <dgm:dir/>
          <dgm:animLvl val="ctr"/>
          <dgm:resizeHandles val="exact"/>
        </dgm:presLayoutVars>
      </dgm:prSet>
      <dgm:spPr/>
      <dgm:t>
        <a:bodyPr/>
        <a:lstStyle/>
        <a:p>
          <a:endParaRPr lang="en-US"/>
        </a:p>
      </dgm:t>
    </dgm:pt>
    <dgm:pt modelId="{7B392874-F396-4B9C-9926-C8CCE2BCC284}" type="pres">
      <dgm:prSet presAssocID="{AD2A07A8-41A5-4C53-BBB0-FE2BC5C45BF3}" presName="centerShape" presStyleLbl="node0" presStyleIdx="0" presStyleCnt="1"/>
      <dgm:spPr/>
      <dgm:t>
        <a:bodyPr/>
        <a:lstStyle/>
        <a:p>
          <a:endParaRPr lang="en-US"/>
        </a:p>
      </dgm:t>
    </dgm:pt>
    <dgm:pt modelId="{2680E9D5-E6C4-42FB-AA75-D9D0D5780B3B}" type="pres">
      <dgm:prSet presAssocID="{C3AD6811-2161-4ECD-8586-F02335FA6E72}" presName="parTrans" presStyleLbl="bgSibTrans2D1" presStyleIdx="0" presStyleCnt="2"/>
      <dgm:spPr/>
      <dgm:t>
        <a:bodyPr/>
        <a:lstStyle/>
        <a:p>
          <a:endParaRPr lang="en-US"/>
        </a:p>
      </dgm:t>
    </dgm:pt>
    <dgm:pt modelId="{63DF73FE-8A0A-45B3-A68F-69E115AEF1D4}" type="pres">
      <dgm:prSet presAssocID="{E7716277-E722-448B-B776-AF4AED9C5873}" presName="node" presStyleLbl="node1" presStyleIdx="0" presStyleCnt="2">
        <dgm:presLayoutVars>
          <dgm:bulletEnabled val="1"/>
        </dgm:presLayoutVars>
      </dgm:prSet>
      <dgm:spPr/>
      <dgm:t>
        <a:bodyPr/>
        <a:lstStyle/>
        <a:p>
          <a:endParaRPr lang="en-US"/>
        </a:p>
      </dgm:t>
    </dgm:pt>
    <dgm:pt modelId="{B10F7455-89E2-4278-B107-674D2F85E0D0}" type="pres">
      <dgm:prSet presAssocID="{37857245-8413-43F0-A280-4C6A3B559D38}" presName="parTrans" presStyleLbl="bgSibTrans2D1" presStyleIdx="1" presStyleCnt="2"/>
      <dgm:spPr/>
      <dgm:t>
        <a:bodyPr/>
        <a:lstStyle/>
        <a:p>
          <a:endParaRPr lang="en-US"/>
        </a:p>
      </dgm:t>
    </dgm:pt>
    <dgm:pt modelId="{4733FE9D-0104-417A-B34C-F76CDAC34097}" type="pres">
      <dgm:prSet presAssocID="{BF799D0F-5BF1-41AB-AB2D-3F031CA1376F}" presName="node" presStyleLbl="node1" presStyleIdx="1" presStyleCnt="2">
        <dgm:presLayoutVars>
          <dgm:bulletEnabled val="1"/>
        </dgm:presLayoutVars>
      </dgm:prSet>
      <dgm:spPr/>
      <dgm:t>
        <a:bodyPr/>
        <a:lstStyle/>
        <a:p>
          <a:endParaRPr lang="en-US"/>
        </a:p>
      </dgm:t>
    </dgm:pt>
  </dgm:ptLst>
  <dgm:cxnLst>
    <dgm:cxn modelId="{86C99A36-C23E-459B-9A3D-1F45A71F56D8}" type="presOf" srcId="{E7716277-E722-448B-B776-AF4AED9C5873}" destId="{63DF73FE-8A0A-45B3-A68F-69E115AEF1D4}" srcOrd="0" destOrd="0" presId="urn:microsoft.com/office/officeart/2005/8/layout/radial4"/>
    <dgm:cxn modelId="{E7A5FC77-6061-4514-B927-3D15069387B4}" type="presOf" srcId="{F2B91889-5F06-42B3-9A87-8F854A119DF5}" destId="{C5010296-3AB9-4D26-93C0-602977BAFCC6}" srcOrd="0" destOrd="0" presId="urn:microsoft.com/office/officeart/2005/8/layout/radial4"/>
    <dgm:cxn modelId="{C97B7B18-8A9E-441F-8854-FE20AC937C9B}" type="presOf" srcId="{C3AD6811-2161-4ECD-8586-F02335FA6E72}" destId="{2680E9D5-E6C4-42FB-AA75-D9D0D5780B3B}" srcOrd="0" destOrd="0" presId="urn:microsoft.com/office/officeart/2005/8/layout/radial4"/>
    <dgm:cxn modelId="{15569D53-F6DB-48F0-8C4E-DC72DD8079EB}" type="presOf" srcId="{AD2A07A8-41A5-4C53-BBB0-FE2BC5C45BF3}" destId="{7B392874-F396-4B9C-9926-C8CCE2BCC284}" srcOrd="0" destOrd="0" presId="urn:microsoft.com/office/officeart/2005/8/layout/radial4"/>
    <dgm:cxn modelId="{4221385A-F90C-40A6-AEDA-AFDEDE57C7C5}" srcId="{AD2A07A8-41A5-4C53-BBB0-FE2BC5C45BF3}" destId="{E7716277-E722-448B-B776-AF4AED9C5873}" srcOrd="0" destOrd="0" parTransId="{C3AD6811-2161-4ECD-8586-F02335FA6E72}" sibTransId="{899EAFA9-514C-4C28-8970-635BBC9A9BA9}"/>
    <dgm:cxn modelId="{E65A184C-9AAF-4814-80EE-9F026D1EC90E}" srcId="{F2B91889-5F06-42B3-9A87-8F854A119DF5}" destId="{AD2A07A8-41A5-4C53-BBB0-FE2BC5C45BF3}" srcOrd="0" destOrd="0" parTransId="{9C082F54-5879-42A2-9C9C-F309EC0C5F1B}" sibTransId="{269F14AA-BFD9-4FEC-B70D-0E29D584143A}"/>
    <dgm:cxn modelId="{AAD7C24C-2AC9-4805-8C79-A53C3C84DA14}" type="presOf" srcId="{BF799D0F-5BF1-41AB-AB2D-3F031CA1376F}" destId="{4733FE9D-0104-417A-B34C-F76CDAC34097}" srcOrd="0" destOrd="0" presId="urn:microsoft.com/office/officeart/2005/8/layout/radial4"/>
    <dgm:cxn modelId="{E5A65F95-A9EB-4CF3-97B2-08B175885721}" srcId="{AD2A07A8-41A5-4C53-BBB0-FE2BC5C45BF3}" destId="{BF799D0F-5BF1-41AB-AB2D-3F031CA1376F}" srcOrd="1" destOrd="0" parTransId="{37857245-8413-43F0-A280-4C6A3B559D38}" sibTransId="{306CC356-8F4A-4C2D-B6C2-05697A60BF81}"/>
    <dgm:cxn modelId="{FE86877F-47EB-45AB-BB62-F18FE0308FC3}" type="presOf" srcId="{37857245-8413-43F0-A280-4C6A3B559D38}" destId="{B10F7455-89E2-4278-B107-674D2F85E0D0}" srcOrd="0" destOrd="0" presId="urn:microsoft.com/office/officeart/2005/8/layout/radial4"/>
    <dgm:cxn modelId="{F9838A38-8C2A-4C0A-BF5F-705B4D0A2DCB}" type="presParOf" srcId="{C5010296-3AB9-4D26-93C0-602977BAFCC6}" destId="{7B392874-F396-4B9C-9926-C8CCE2BCC284}" srcOrd="0" destOrd="0" presId="urn:microsoft.com/office/officeart/2005/8/layout/radial4"/>
    <dgm:cxn modelId="{1BD88BBD-8703-4A69-98F1-0779842A9CC9}" type="presParOf" srcId="{C5010296-3AB9-4D26-93C0-602977BAFCC6}" destId="{2680E9D5-E6C4-42FB-AA75-D9D0D5780B3B}" srcOrd="1" destOrd="0" presId="urn:microsoft.com/office/officeart/2005/8/layout/radial4"/>
    <dgm:cxn modelId="{9396F0BB-277C-4951-90DA-FDC3535E217E}" type="presParOf" srcId="{C5010296-3AB9-4D26-93C0-602977BAFCC6}" destId="{63DF73FE-8A0A-45B3-A68F-69E115AEF1D4}" srcOrd="2" destOrd="0" presId="urn:microsoft.com/office/officeart/2005/8/layout/radial4"/>
    <dgm:cxn modelId="{83F55EFF-FBB0-4117-9097-2A12B4F9472D}" type="presParOf" srcId="{C5010296-3AB9-4D26-93C0-602977BAFCC6}" destId="{B10F7455-89E2-4278-B107-674D2F85E0D0}" srcOrd="3" destOrd="0" presId="urn:microsoft.com/office/officeart/2005/8/layout/radial4"/>
    <dgm:cxn modelId="{527F34EB-BA15-40E1-AB24-B7A9A5DD2505}" type="presParOf" srcId="{C5010296-3AB9-4D26-93C0-602977BAFCC6}" destId="{4733FE9D-0104-417A-B34C-F76CDAC34097}" srcOrd="4"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D21FCDF-FECD-4F68-AE17-DB1D6C3B0F13}" type="doc">
      <dgm:prSet loTypeId="urn:microsoft.com/office/officeart/2005/8/layout/hProcess9" loCatId="process" qsTypeId="urn:microsoft.com/office/officeart/2005/8/quickstyle/simple1" qsCatId="simple" csTypeId="urn:microsoft.com/office/officeart/2005/8/colors/accent1_2" csCatId="accent1" phldr="1"/>
      <dgm:spPr/>
    </dgm:pt>
    <dgm:pt modelId="{A69D254C-4201-4296-87A4-B30334982C1A}">
      <dgm:prSet phldrT="[Text]"/>
      <dgm:spPr/>
      <dgm:t>
        <a:bodyPr/>
        <a:lstStyle/>
        <a:p>
          <a:r>
            <a:rPr lang="ar-SA" b="1" dirty="0" smtClean="0">
              <a:solidFill>
                <a:srgbClr val="FFFF00"/>
              </a:solidFill>
            </a:rPr>
            <a:t>الايثلين/البروبلين</a:t>
          </a:r>
          <a:endParaRPr lang="en-US" b="1" dirty="0">
            <a:solidFill>
              <a:srgbClr val="FFFF00"/>
            </a:solidFill>
          </a:endParaRPr>
        </a:p>
      </dgm:t>
    </dgm:pt>
    <dgm:pt modelId="{C9F95C68-38BF-4CC6-B96B-C10E7791B354}" type="parTrans" cxnId="{49A09C91-5BD1-4ED8-AC8E-043B77801D8D}">
      <dgm:prSet/>
      <dgm:spPr/>
      <dgm:t>
        <a:bodyPr/>
        <a:lstStyle/>
        <a:p>
          <a:endParaRPr lang="en-US" b="1">
            <a:solidFill>
              <a:srgbClr val="FFFF00"/>
            </a:solidFill>
          </a:endParaRPr>
        </a:p>
      </dgm:t>
    </dgm:pt>
    <dgm:pt modelId="{C28246F7-EB0F-487A-83C0-967FEAE7A68F}" type="sibTrans" cxnId="{49A09C91-5BD1-4ED8-AC8E-043B77801D8D}">
      <dgm:prSet/>
      <dgm:spPr/>
      <dgm:t>
        <a:bodyPr/>
        <a:lstStyle/>
        <a:p>
          <a:endParaRPr lang="en-US" b="1">
            <a:solidFill>
              <a:srgbClr val="FFFF00"/>
            </a:solidFill>
          </a:endParaRPr>
        </a:p>
      </dgm:t>
    </dgm:pt>
    <dgm:pt modelId="{0B70CDE4-ED70-44B0-9500-ABB82E52B021}">
      <dgm:prSet phldrT="[Text]"/>
      <dgm:spPr/>
      <dgm:t>
        <a:bodyPr/>
        <a:lstStyle/>
        <a:p>
          <a:r>
            <a:rPr lang="ar-SA" b="1" dirty="0" smtClean="0">
              <a:solidFill>
                <a:srgbClr val="FFFF00"/>
              </a:solidFill>
            </a:rPr>
            <a:t>الفا اولفين</a:t>
          </a:r>
          <a:endParaRPr lang="en-US" b="1" dirty="0">
            <a:solidFill>
              <a:srgbClr val="FFFF00"/>
            </a:solidFill>
          </a:endParaRPr>
        </a:p>
      </dgm:t>
    </dgm:pt>
    <dgm:pt modelId="{8E943903-6A91-4612-B813-B66AF925FC41}" type="parTrans" cxnId="{2B8A0B00-9AC4-432E-B399-7605100BDF42}">
      <dgm:prSet/>
      <dgm:spPr/>
      <dgm:t>
        <a:bodyPr/>
        <a:lstStyle/>
        <a:p>
          <a:endParaRPr lang="en-US" b="1">
            <a:solidFill>
              <a:srgbClr val="FFFF00"/>
            </a:solidFill>
          </a:endParaRPr>
        </a:p>
      </dgm:t>
    </dgm:pt>
    <dgm:pt modelId="{D3199AB4-D93F-4119-859D-18CE96CE79A1}" type="sibTrans" cxnId="{2B8A0B00-9AC4-432E-B399-7605100BDF42}">
      <dgm:prSet/>
      <dgm:spPr/>
      <dgm:t>
        <a:bodyPr/>
        <a:lstStyle/>
        <a:p>
          <a:endParaRPr lang="en-US" b="1">
            <a:solidFill>
              <a:srgbClr val="FFFF00"/>
            </a:solidFill>
          </a:endParaRPr>
        </a:p>
      </dgm:t>
    </dgm:pt>
    <dgm:pt modelId="{19F44D66-A032-4210-9985-9E711082A5D3}">
      <dgm:prSet phldrT="[Text]"/>
      <dgm:spPr/>
      <dgm:t>
        <a:bodyPr/>
        <a:lstStyle/>
        <a:p>
          <a:r>
            <a:rPr lang="ar-SA" b="1" dirty="0" smtClean="0">
              <a:solidFill>
                <a:srgbClr val="FFFF00"/>
              </a:solidFill>
            </a:rPr>
            <a:t>الكيل بنزين</a:t>
          </a:r>
          <a:endParaRPr lang="en-US" b="1" dirty="0">
            <a:solidFill>
              <a:srgbClr val="FFFF00"/>
            </a:solidFill>
          </a:endParaRPr>
        </a:p>
      </dgm:t>
    </dgm:pt>
    <dgm:pt modelId="{5E6AABF6-52C5-499F-9448-D223FA8B952A}" type="parTrans" cxnId="{9BAF2342-0A32-466C-8603-57EF97032E2F}">
      <dgm:prSet/>
      <dgm:spPr/>
      <dgm:t>
        <a:bodyPr/>
        <a:lstStyle/>
        <a:p>
          <a:endParaRPr lang="en-US" b="1">
            <a:solidFill>
              <a:srgbClr val="FFFF00"/>
            </a:solidFill>
          </a:endParaRPr>
        </a:p>
      </dgm:t>
    </dgm:pt>
    <dgm:pt modelId="{B8B96198-05A8-4F15-8ACB-65E991128A5C}" type="sibTrans" cxnId="{9BAF2342-0A32-466C-8603-57EF97032E2F}">
      <dgm:prSet/>
      <dgm:spPr/>
      <dgm:t>
        <a:bodyPr/>
        <a:lstStyle/>
        <a:p>
          <a:endParaRPr lang="en-US" b="1">
            <a:solidFill>
              <a:srgbClr val="FFFF00"/>
            </a:solidFill>
          </a:endParaRPr>
        </a:p>
      </dgm:t>
    </dgm:pt>
    <dgm:pt modelId="{1013915E-CCC3-4AA4-86C7-5C89A68D3B0D}" type="pres">
      <dgm:prSet presAssocID="{9D21FCDF-FECD-4F68-AE17-DB1D6C3B0F13}" presName="CompostProcess" presStyleCnt="0">
        <dgm:presLayoutVars>
          <dgm:dir/>
          <dgm:resizeHandles val="exact"/>
        </dgm:presLayoutVars>
      </dgm:prSet>
      <dgm:spPr/>
    </dgm:pt>
    <dgm:pt modelId="{D1574B80-FD54-4AD0-A366-600C24AAFC31}" type="pres">
      <dgm:prSet presAssocID="{9D21FCDF-FECD-4F68-AE17-DB1D6C3B0F13}" presName="arrow" presStyleLbl="bgShp" presStyleIdx="0" presStyleCnt="1"/>
      <dgm:spPr/>
    </dgm:pt>
    <dgm:pt modelId="{C8829A8D-5D47-4A80-B039-0E92BEE3FE3D}" type="pres">
      <dgm:prSet presAssocID="{9D21FCDF-FECD-4F68-AE17-DB1D6C3B0F13}" presName="linearProcess" presStyleCnt="0"/>
      <dgm:spPr/>
    </dgm:pt>
    <dgm:pt modelId="{8ED17F18-E707-4498-A652-734810D37B40}" type="pres">
      <dgm:prSet presAssocID="{A69D254C-4201-4296-87A4-B30334982C1A}" presName="textNode" presStyleLbl="node1" presStyleIdx="0" presStyleCnt="3">
        <dgm:presLayoutVars>
          <dgm:bulletEnabled val="1"/>
        </dgm:presLayoutVars>
      </dgm:prSet>
      <dgm:spPr/>
      <dgm:t>
        <a:bodyPr/>
        <a:lstStyle/>
        <a:p>
          <a:endParaRPr lang="en-US"/>
        </a:p>
      </dgm:t>
    </dgm:pt>
    <dgm:pt modelId="{98CCD49D-CBA5-4391-A78C-D12463957FE6}" type="pres">
      <dgm:prSet presAssocID="{C28246F7-EB0F-487A-83C0-967FEAE7A68F}" presName="sibTrans" presStyleCnt="0"/>
      <dgm:spPr/>
    </dgm:pt>
    <dgm:pt modelId="{1E0BC760-9C20-41C9-A052-1F46CA2740E8}" type="pres">
      <dgm:prSet presAssocID="{0B70CDE4-ED70-44B0-9500-ABB82E52B021}" presName="textNode" presStyleLbl="node1" presStyleIdx="1" presStyleCnt="3">
        <dgm:presLayoutVars>
          <dgm:bulletEnabled val="1"/>
        </dgm:presLayoutVars>
      </dgm:prSet>
      <dgm:spPr/>
      <dgm:t>
        <a:bodyPr/>
        <a:lstStyle/>
        <a:p>
          <a:endParaRPr lang="en-US"/>
        </a:p>
      </dgm:t>
    </dgm:pt>
    <dgm:pt modelId="{2986F132-C6F3-42BA-8F83-211346871955}" type="pres">
      <dgm:prSet presAssocID="{D3199AB4-D93F-4119-859D-18CE96CE79A1}" presName="sibTrans" presStyleCnt="0"/>
      <dgm:spPr/>
    </dgm:pt>
    <dgm:pt modelId="{A7C136FA-277B-43D4-B92F-6A413980C58F}" type="pres">
      <dgm:prSet presAssocID="{19F44D66-A032-4210-9985-9E711082A5D3}" presName="textNode" presStyleLbl="node1" presStyleIdx="2" presStyleCnt="3">
        <dgm:presLayoutVars>
          <dgm:bulletEnabled val="1"/>
        </dgm:presLayoutVars>
      </dgm:prSet>
      <dgm:spPr/>
      <dgm:t>
        <a:bodyPr/>
        <a:lstStyle/>
        <a:p>
          <a:endParaRPr lang="en-US"/>
        </a:p>
      </dgm:t>
    </dgm:pt>
  </dgm:ptLst>
  <dgm:cxnLst>
    <dgm:cxn modelId="{9BAF2342-0A32-466C-8603-57EF97032E2F}" srcId="{9D21FCDF-FECD-4F68-AE17-DB1D6C3B0F13}" destId="{19F44D66-A032-4210-9985-9E711082A5D3}" srcOrd="2" destOrd="0" parTransId="{5E6AABF6-52C5-499F-9448-D223FA8B952A}" sibTransId="{B8B96198-05A8-4F15-8ACB-65E991128A5C}"/>
    <dgm:cxn modelId="{C8BAD2B3-37B2-4E68-923E-0C53470E7D93}" type="presOf" srcId="{19F44D66-A032-4210-9985-9E711082A5D3}" destId="{A7C136FA-277B-43D4-B92F-6A413980C58F}" srcOrd="0" destOrd="0" presId="urn:microsoft.com/office/officeart/2005/8/layout/hProcess9"/>
    <dgm:cxn modelId="{5865620D-9F39-45AA-BBB2-C1DA1061AB29}" type="presOf" srcId="{0B70CDE4-ED70-44B0-9500-ABB82E52B021}" destId="{1E0BC760-9C20-41C9-A052-1F46CA2740E8}" srcOrd="0" destOrd="0" presId="urn:microsoft.com/office/officeart/2005/8/layout/hProcess9"/>
    <dgm:cxn modelId="{49A09C91-5BD1-4ED8-AC8E-043B77801D8D}" srcId="{9D21FCDF-FECD-4F68-AE17-DB1D6C3B0F13}" destId="{A69D254C-4201-4296-87A4-B30334982C1A}" srcOrd="0" destOrd="0" parTransId="{C9F95C68-38BF-4CC6-B96B-C10E7791B354}" sibTransId="{C28246F7-EB0F-487A-83C0-967FEAE7A68F}"/>
    <dgm:cxn modelId="{BF1271A5-3A69-414C-8519-4946C96AC7F9}" type="presOf" srcId="{A69D254C-4201-4296-87A4-B30334982C1A}" destId="{8ED17F18-E707-4498-A652-734810D37B40}" srcOrd="0" destOrd="0" presId="urn:microsoft.com/office/officeart/2005/8/layout/hProcess9"/>
    <dgm:cxn modelId="{2B8A0B00-9AC4-432E-B399-7605100BDF42}" srcId="{9D21FCDF-FECD-4F68-AE17-DB1D6C3B0F13}" destId="{0B70CDE4-ED70-44B0-9500-ABB82E52B021}" srcOrd="1" destOrd="0" parTransId="{8E943903-6A91-4612-B813-B66AF925FC41}" sibTransId="{D3199AB4-D93F-4119-859D-18CE96CE79A1}"/>
    <dgm:cxn modelId="{3D344B36-B8BE-4F4F-917F-7EE2941BCD39}" type="presOf" srcId="{9D21FCDF-FECD-4F68-AE17-DB1D6C3B0F13}" destId="{1013915E-CCC3-4AA4-86C7-5C89A68D3B0D}" srcOrd="0" destOrd="0" presId="urn:microsoft.com/office/officeart/2005/8/layout/hProcess9"/>
    <dgm:cxn modelId="{CDDED2B9-1DCC-4E14-9190-065F5E7A0BFC}" type="presParOf" srcId="{1013915E-CCC3-4AA4-86C7-5C89A68D3B0D}" destId="{D1574B80-FD54-4AD0-A366-600C24AAFC31}" srcOrd="0" destOrd="0" presId="urn:microsoft.com/office/officeart/2005/8/layout/hProcess9"/>
    <dgm:cxn modelId="{69F13CD0-2D88-4043-B440-0CE8C54353A5}" type="presParOf" srcId="{1013915E-CCC3-4AA4-86C7-5C89A68D3B0D}" destId="{C8829A8D-5D47-4A80-B039-0E92BEE3FE3D}" srcOrd="1" destOrd="0" presId="urn:microsoft.com/office/officeart/2005/8/layout/hProcess9"/>
    <dgm:cxn modelId="{433BC740-58E4-4E49-B7BC-E9BA715A0DC6}" type="presParOf" srcId="{C8829A8D-5D47-4A80-B039-0E92BEE3FE3D}" destId="{8ED17F18-E707-4498-A652-734810D37B40}" srcOrd="0" destOrd="0" presId="urn:microsoft.com/office/officeart/2005/8/layout/hProcess9"/>
    <dgm:cxn modelId="{5D23CC21-0B6B-45DE-AFC9-A24EEDBF8E35}" type="presParOf" srcId="{C8829A8D-5D47-4A80-B039-0E92BEE3FE3D}" destId="{98CCD49D-CBA5-4391-A78C-D12463957FE6}" srcOrd="1" destOrd="0" presId="urn:microsoft.com/office/officeart/2005/8/layout/hProcess9"/>
    <dgm:cxn modelId="{FA21A19E-430E-44C5-BF42-E32925C5A987}" type="presParOf" srcId="{C8829A8D-5D47-4A80-B039-0E92BEE3FE3D}" destId="{1E0BC760-9C20-41C9-A052-1F46CA2740E8}" srcOrd="2" destOrd="0" presId="urn:microsoft.com/office/officeart/2005/8/layout/hProcess9"/>
    <dgm:cxn modelId="{789F3DF7-A3E2-43D3-A201-E4FDE3096094}" type="presParOf" srcId="{C8829A8D-5D47-4A80-B039-0E92BEE3FE3D}" destId="{2986F132-C6F3-42BA-8F83-211346871955}" srcOrd="3" destOrd="0" presId="urn:microsoft.com/office/officeart/2005/8/layout/hProcess9"/>
    <dgm:cxn modelId="{F441628A-DBEC-44E4-8E9B-A991A21D4492}" type="presParOf" srcId="{C8829A8D-5D47-4A80-B039-0E92BEE3FE3D}" destId="{A7C136FA-277B-43D4-B92F-6A413980C58F}" srcOrd="4" destOrd="0" presId="urn:microsoft.com/office/officeart/2005/8/layout/hProcess9"/>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D21FCDF-FECD-4F68-AE17-DB1D6C3B0F13}" type="doc">
      <dgm:prSet loTypeId="urn:microsoft.com/office/officeart/2005/8/layout/hProcess9" loCatId="process" qsTypeId="urn:microsoft.com/office/officeart/2005/8/quickstyle/simple1" qsCatId="simple" csTypeId="urn:microsoft.com/office/officeart/2005/8/colors/accent1_2" csCatId="accent1" phldr="1"/>
      <dgm:spPr/>
    </dgm:pt>
    <dgm:pt modelId="{A69D254C-4201-4296-87A4-B30334982C1A}">
      <dgm:prSet phldrT="[Text]"/>
      <dgm:spPr/>
      <dgm:t>
        <a:bodyPr/>
        <a:lstStyle/>
        <a:p>
          <a:r>
            <a:rPr lang="ar-SA" b="1" dirty="0" smtClean="0">
              <a:solidFill>
                <a:srgbClr val="FFFF00"/>
              </a:solidFill>
            </a:rPr>
            <a:t>الايثلين/البروبلين</a:t>
          </a:r>
          <a:endParaRPr lang="en-US" b="1" dirty="0">
            <a:solidFill>
              <a:srgbClr val="FFFF00"/>
            </a:solidFill>
          </a:endParaRPr>
        </a:p>
      </dgm:t>
    </dgm:pt>
    <dgm:pt modelId="{C9F95C68-38BF-4CC6-B96B-C10E7791B354}" type="parTrans" cxnId="{49A09C91-5BD1-4ED8-AC8E-043B77801D8D}">
      <dgm:prSet/>
      <dgm:spPr/>
      <dgm:t>
        <a:bodyPr/>
        <a:lstStyle/>
        <a:p>
          <a:endParaRPr lang="en-US" b="1">
            <a:solidFill>
              <a:srgbClr val="FFFF00"/>
            </a:solidFill>
          </a:endParaRPr>
        </a:p>
      </dgm:t>
    </dgm:pt>
    <dgm:pt modelId="{C28246F7-EB0F-487A-83C0-967FEAE7A68F}" type="sibTrans" cxnId="{49A09C91-5BD1-4ED8-AC8E-043B77801D8D}">
      <dgm:prSet/>
      <dgm:spPr/>
      <dgm:t>
        <a:bodyPr/>
        <a:lstStyle/>
        <a:p>
          <a:endParaRPr lang="en-US" b="1">
            <a:solidFill>
              <a:srgbClr val="FFFF00"/>
            </a:solidFill>
          </a:endParaRPr>
        </a:p>
      </dgm:t>
    </dgm:pt>
    <dgm:pt modelId="{0B70CDE4-ED70-44B0-9500-ABB82E52B021}">
      <dgm:prSet phldrT="[Text]"/>
      <dgm:spPr/>
      <dgm:t>
        <a:bodyPr/>
        <a:lstStyle/>
        <a:p>
          <a:r>
            <a:rPr lang="ar-SA" b="1" dirty="0" smtClean="0">
              <a:solidFill>
                <a:srgbClr val="FFFF00"/>
              </a:solidFill>
            </a:rPr>
            <a:t>االايثلين اوكسيد </a:t>
          </a:r>
        </a:p>
        <a:p>
          <a:r>
            <a:rPr lang="ar-SA" b="1" dirty="0" smtClean="0">
              <a:solidFill>
                <a:srgbClr val="FFFF00"/>
              </a:solidFill>
            </a:rPr>
            <a:t>البروبلين اوكسيد</a:t>
          </a:r>
        </a:p>
        <a:p>
          <a:r>
            <a:rPr lang="ar-SA" b="1" dirty="0" smtClean="0">
              <a:solidFill>
                <a:srgbClr val="FFFF00"/>
              </a:solidFill>
            </a:rPr>
            <a:t>الكحولات</a:t>
          </a:r>
        </a:p>
        <a:p>
          <a:r>
            <a:rPr lang="ar-SA" b="1" dirty="0" smtClean="0">
              <a:solidFill>
                <a:srgbClr val="FFFF00"/>
              </a:solidFill>
            </a:rPr>
            <a:t>الجليكول</a:t>
          </a:r>
          <a:endParaRPr lang="en-US" b="1" dirty="0">
            <a:solidFill>
              <a:srgbClr val="FFFF00"/>
            </a:solidFill>
          </a:endParaRPr>
        </a:p>
      </dgm:t>
    </dgm:pt>
    <dgm:pt modelId="{8E943903-6A91-4612-B813-B66AF925FC41}" type="parTrans" cxnId="{2B8A0B00-9AC4-432E-B399-7605100BDF42}">
      <dgm:prSet/>
      <dgm:spPr/>
      <dgm:t>
        <a:bodyPr/>
        <a:lstStyle/>
        <a:p>
          <a:endParaRPr lang="en-US" b="1">
            <a:solidFill>
              <a:srgbClr val="FFFF00"/>
            </a:solidFill>
          </a:endParaRPr>
        </a:p>
      </dgm:t>
    </dgm:pt>
    <dgm:pt modelId="{D3199AB4-D93F-4119-859D-18CE96CE79A1}" type="sibTrans" cxnId="{2B8A0B00-9AC4-432E-B399-7605100BDF42}">
      <dgm:prSet/>
      <dgm:spPr/>
      <dgm:t>
        <a:bodyPr/>
        <a:lstStyle/>
        <a:p>
          <a:endParaRPr lang="en-US" b="1">
            <a:solidFill>
              <a:srgbClr val="FFFF00"/>
            </a:solidFill>
          </a:endParaRPr>
        </a:p>
      </dgm:t>
    </dgm:pt>
    <dgm:pt modelId="{19F44D66-A032-4210-9985-9E711082A5D3}">
      <dgm:prSet phldrT="[Text]"/>
      <dgm:spPr/>
      <dgm:t>
        <a:bodyPr/>
        <a:lstStyle/>
        <a:p>
          <a:r>
            <a:rPr lang="ar-SA" b="1" dirty="0" smtClean="0">
              <a:solidFill>
                <a:srgbClr val="FFFF00"/>
              </a:solidFill>
            </a:rPr>
            <a:t>الكيل فينول ايثوكسيلات</a:t>
          </a:r>
        </a:p>
        <a:p>
          <a:r>
            <a:rPr lang="ar-SA" b="1" dirty="0" smtClean="0">
              <a:solidFill>
                <a:srgbClr val="FFFF00"/>
              </a:solidFill>
            </a:rPr>
            <a:t>ايثكثولات الكحولات</a:t>
          </a:r>
          <a:endParaRPr lang="en-US" b="1" dirty="0">
            <a:solidFill>
              <a:srgbClr val="FFFF00"/>
            </a:solidFill>
          </a:endParaRPr>
        </a:p>
      </dgm:t>
    </dgm:pt>
    <dgm:pt modelId="{5E6AABF6-52C5-499F-9448-D223FA8B952A}" type="parTrans" cxnId="{9BAF2342-0A32-466C-8603-57EF97032E2F}">
      <dgm:prSet/>
      <dgm:spPr/>
      <dgm:t>
        <a:bodyPr/>
        <a:lstStyle/>
        <a:p>
          <a:endParaRPr lang="en-US" b="1">
            <a:solidFill>
              <a:srgbClr val="FFFF00"/>
            </a:solidFill>
          </a:endParaRPr>
        </a:p>
      </dgm:t>
    </dgm:pt>
    <dgm:pt modelId="{B8B96198-05A8-4F15-8ACB-65E991128A5C}" type="sibTrans" cxnId="{9BAF2342-0A32-466C-8603-57EF97032E2F}">
      <dgm:prSet/>
      <dgm:spPr/>
      <dgm:t>
        <a:bodyPr/>
        <a:lstStyle/>
        <a:p>
          <a:endParaRPr lang="en-US" b="1">
            <a:solidFill>
              <a:srgbClr val="FFFF00"/>
            </a:solidFill>
          </a:endParaRPr>
        </a:p>
      </dgm:t>
    </dgm:pt>
    <dgm:pt modelId="{1013915E-CCC3-4AA4-86C7-5C89A68D3B0D}" type="pres">
      <dgm:prSet presAssocID="{9D21FCDF-FECD-4F68-AE17-DB1D6C3B0F13}" presName="CompostProcess" presStyleCnt="0">
        <dgm:presLayoutVars>
          <dgm:dir/>
          <dgm:resizeHandles val="exact"/>
        </dgm:presLayoutVars>
      </dgm:prSet>
      <dgm:spPr/>
    </dgm:pt>
    <dgm:pt modelId="{D1574B80-FD54-4AD0-A366-600C24AAFC31}" type="pres">
      <dgm:prSet presAssocID="{9D21FCDF-FECD-4F68-AE17-DB1D6C3B0F13}" presName="arrow" presStyleLbl="bgShp" presStyleIdx="0" presStyleCnt="1"/>
      <dgm:spPr/>
    </dgm:pt>
    <dgm:pt modelId="{C8829A8D-5D47-4A80-B039-0E92BEE3FE3D}" type="pres">
      <dgm:prSet presAssocID="{9D21FCDF-FECD-4F68-AE17-DB1D6C3B0F13}" presName="linearProcess" presStyleCnt="0"/>
      <dgm:spPr/>
    </dgm:pt>
    <dgm:pt modelId="{8ED17F18-E707-4498-A652-734810D37B40}" type="pres">
      <dgm:prSet presAssocID="{A69D254C-4201-4296-87A4-B30334982C1A}" presName="textNode" presStyleLbl="node1" presStyleIdx="0" presStyleCnt="3">
        <dgm:presLayoutVars>
          <dgm:bulletEnabled val="1"/>
        </dgm:presLayoutVars>
      </dgm:prSet>
      <dgm:spPr/>
      <dgm:t>
        <a:bodyPr/>
        <a:lstStyle/>
        <a:p>
          <a:endParaRPr lang="en-US"/>
        </a:p>
      </dgm:t>
    </dgm:pt>
    <dgm:pt modelId="{98CCD49D-CBA5-4391-A78C-D12463957FE6}" type="pres">
      <dgm:prSet presAssocID="{C28246F7-EB0F-487A-83C0-967FEAE7A68F}" presName="sibTrans" presStyleCnt="0"/>
      <dgm:spPr/>
    </dgm:pt>
    <dgm:pt modelId="{1E0BC760-9C20-41C9-A052-1F46CA2740E8}" type="pres">
      <dgm:prSet presAssocID="{0B70CDE4-ED70-44B0-9500-ABB82E52B021}" presName="textNode" presStyleLbl="node1" presStyleIdx="1" presStyleCnt="3">
        <dgm:presLayoutVars>
          <dgm:bulletEnabled val="1"/>
        </dgm:presLayoutVars>
      </dgm:prSet>
      <dgm:spPr/>
      <dgm:t>
        <a:bodyPr/>
        <a:lstStyle/>
        <a:p>
          <a:endParaRPr lang="en-US"/>
        </a:p>
      </dgm:t>
    </dgm:pt>
    <dgm:pt modelId="{2986F132-C6F3-42BA-8F83-211346871955}" type="pres">
      <dgm:prSet presAssocID="{D3199AB4-D93F-4119-859D-18CE96CE79A1}" presName="sibTrans" presStyleCnt="0"/>
      <dgm:spPr/>
    </dgm:pt>
    <dgm:pt modelId="{A7C136FA-277B-43D4-B92F-6A413980C58F}" type="pres">
      <dgm:prSet presAssocID="{19F44D66-A032-4210-9985-9E711082A5D3}" presName="textNode" presStyleLbl="node1" presStyleIdx="2" presStyleCnt="3">
        <dgm:presLayoutVars>
          <dgm:bulletEnabled val="1"/>
        </dgm:presLayoutVars>
      </dgm:prSet>
      <dgm:spPr/>
      <dgm:t>
        <a:bodyPr/>
        <a:lstStyle/>
        <a:p>
          <a:endParaRPr lang="en-US"/>
        </a:p>
      </dgm:t>
    </dgm:pt>
  </dgm:ptLst>
  <dgm:cxnLst>
    <dgm:cxn modelId="{9BAF2342-0A32-466C-8603-57EF97032E2F}" srcId="{9D21FCDF-FECD-4F68-AE17-DB1D6C3B0F13}" destId="{19F44D66-A032-4210-9985-9E711082A5D3}" srcOrd="2" destOrd="0" parTransId="{5E6AABF6-52C5-499F-9448-D223FA8B952A}" sibTransId="{B8B96198-05A8-4F15-8ACB-65E991128A5C}"/>
    <dgm:cxn modelId="{497D0FFA-CE88-4B30-BEED-4896BA63CBDA}" type="presOf" srcId="{A69D254C-4201-4296-87A4-B30334982C1A}" destId="{8ED17F18-E707-4498-A652-734810D37B40}" srcOrd="0" destOrd="0" presId="urn:microsoft.com/office/officeart/2005/8/layout/hProcess9"/>
    <dgm:cxn modelId="{49A09C91-5BD1-4ED8-AC8E-043B77801D8D}" srcId="{9D21FCDF-FECD-4F68-AE17-DB1D6C3B0F13}" destId="{A69D254C-4201-4296-87A4-B30334982C1A}" srcOrd="0" destOrd="0" parTransId="{C9F95C68-38BF-4CC6-B96B-C10E7791B354}" sibTransId="{C28246F7-EB0F-487A-83C0-967FEAE7A68F}"/>
    <dgm:cxn modelId="{93B7A92B-CA95-4ADC-BBC5-06894835EA14}" type="presOf" srcId="{0B70CDE4-ED70-44B0-9500-ABB82E52B021}" destId="{1E0BC760-9C20-41C9-A052-1F46CA2740E8}" srcOrd="0" destOrd="0" presId="urn:microsoft.com/office/officeart/2005/8/layout/hProcess9"/>
    <dgm:cxn modelId="{E292F9C7-83FC-436C-85FD-9C4F34B2C2AB}" type="presOf" srcId="{9D21FCDF-FECD-4F68-AE17-DB1D6C3B0F13}" destId="{1013915E-CCC3-4AA4-86C7-5C89A68D3B0D}" srcOrd="0" destOrd="0" presId="urn:microsoft.com/office/officeart/2005/8/layout/hProcess9"/>
    <dgm:cxn modelId="{AAA37952-687D-4FE0-AC17-A35AD419743E}" type="presOf" srcId="{19F44D66-A032-4210-9985-9E711082A5D3}" destId="{A7C136FA-277B-43D4-B92F-6A413980C58F}" srcOrd="0" destOrd="0" presId="urn:microsoft.com/office/officeart/2005/8/layout/hProcess9"/>
    <dgm:cxn modelId="{2B8A0B00-9AC4-432E-B399-7605100BDF42}" srcId="{9D21FCDF-FECD-4F68-AE17-DB1D6C3B0F13}" destId="{0B70CDE4-ED70-44B0-9500-ABB82E52B021}" srcOrd="1" destOrd="0" parTransId="{8E943903-6A91-4612-B813-B66AF925FC41}" sibTransId="{D3199AB4-D93F-4119-859D-18CE96CE79A1}"/>
    <dgm:cxn modelId="{B33A7078-7785-4138-B8D2-F9F6877A7718}" type="presParOf" srcId="{1013915E-CCC3-4AA4-86C7-5C89A68D3B0D}" destId="{D1574B80-FD54-4AD0-A366-600C24AAFC31}" srcOrd="0" destOrd="0" presId="urn:microsoft.com/office/officeart/2005/8/layout/hProcess9"/>
    <dgm:cxn modelId="{BD0912BE-5E40-486B-8D11-87DC3D380AF1}" type="presParOf" srcId="{1013915E-CCC3-4AA4-86C7-5C89A68D3B0D}" destId="{C8829A8D-5D47-4A80-B039-0E92BEE3FE3D}" srcOrd="1" destOrd="0" presId="urn:microsoft.com/office/officeart/2005/8/layout/hProcess9"/>
    <dgm:cxn modelId="{83B0D1E2-1628-42C1-B90C-6274351110B6}" type="presParOf" srcId="{C8829A8D-5D47-4A80-B039-0E92BEE3FE3D}" destId="{8ED17F18-E707-4498-A652-734810D37B40}" srcOrd="0" destOrd="0" presId="urn:microsoft.com/office/officeart/2005/8/layout/hProcess9"/>
    <dgm:cxn modelId="{4C1844CD-3212-40CA-ADE2-F37CD43230F6}" type="presParOf" srcId="{C8829A8D-5D47-4A80-B039-0E92BEE3FE3D}" destId="{98CCD49D-CBA5-4391-A78C-D12463957FE6}" srcOrd="1" destOrd="0" presId="urn:microsoft.com/office/officeart/2005/8/layout/hProcess9"/>
    <dgm:cxn modelId="{7C95A31A-9C32-465E-AAF7-2E4D40502ADD}" type="presParOf" srcId="{C8829A8D-5D47-4A80-B039-0E92BEE3FE3D}" destId="{1E0BC760-9C20-41C9-A052-1F46CA2740E8}" srcOrd="2" destOrd="0" presId="urn:microsoft.com/office/officeart/2005/8/layout/hProcess9"/>
    <dgm:cxn modelId="{05B7B676-AE5C-43CC-8758-F521EFA06C0B}" type="presParOf" srcId="{C8829A8D-5D47-4A80-B039-0E92BEE3FE3D}" destId="{2986F132-C6F3-42BA-8F83-211346871955}" srcOrd="3" destOrd="0" presId="urn:microsoft.com/office/officeart/2005/8/layout/hProcess9"/>
    <dgm:cxn modelId="{1AFE81B3-726A-47F6-B02D-EAA8B9035F86}" type="presParOf" srcId="{C8829A8D-5D47-4A80-B039-0E92BEE3FE3D}" destId="{A7C136FA-277B-43D4-B92F-6A413980C58F}" srcOrd="4" destOrd="0" presId="urn:microsoft.com/office/officeart/2005/8/layout/hProcess9"/>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C336C44-0518-42A8-9094-F674E03774CF}" type="doc">
      <dgm:prSet loTypeId="urn:microsoft.com/office/officeart/2005/8/layout/radial5" loCatId="relationship" qsTypeId="urn:microsoft.com/office/officeart/2005/8/quickstyle/simple1" qsCatId="simple" csTypeId="urn:microsoft.com/office/officeart/2005/8/colors/accent1_2" csCatId="accent1" phldr="1"/>
      <dgm:spPr/>
      <dgm:t>
        <a:bodyPr/>
        <a:lstStyle/>
        <a:p>
          <a:endParaRPr lang="en-US"/>
        </a:p>
      </dgm:t>
    </dgm:pt>
    <dgm:pt modelId="{BC7FFA2F-177C-484A-B3CE-599D37945657}">
      <dgm:prSet phldrT="[Text]" custT="1"/>
      <dgm:spPr/>
      <dgm:t>
        <a:bodyPr/>
        <a:lstStyle/>
        <a:p>
          <a:r>
            <a:rPr lang="ar-SA" sz="2400" b="1" dirty="0" smtClean="0">
              <a:solidFill>
                <a:srgbClr val="FFFF00"/>
              </a:solidFill>
            </a:rPr>
            <a:t>الزيوت والدهون</a:t>
          </a:r>
          <a:endParaRPr lang="en-US" sz="2400" b="1" dirty="0">
            <a:solidFill>
              <a:srgbClr val="FFFF00"/>
            </a:solidFill>
          </a:endParaRPr>
        </a:p>
      </dgm:t>
    </dgm:pt>
    <dgm:pt modelId="{12BEF069-2F5E-4804-A440-863802B13EA6}" type="parTrans" cxnId="{B2125841-7A0B-45F6-BD66-AB4C9B1480A2}">
      <dgm:prSet/>
      <dgm:spPr/>
      <dgm:t>
        <a:bodyPr/>
        <a:lstStyle/>
        <a:p>
          <a:endParaRPr lang="en-US" sz="2400" b="1">
            <a:solidFill>
              <a:srgbClr val="FFFF00"/>
            </a:solidFill>
          </a:endParaRPr>
        </a:p>
      </dgm:t>
    </dgm:pt>
    <dgm:pt modelId="{0873CA1D-074F-419C-BB98-4EE7A2DEE891}" type="sibTrans" cxnId="{B2125841-7A0B-45F6-BD66-AB4C9B1480A2}">
      <dgm:prSet/>
      <dgm:spPr/>
      <dgm:t>
        <a:bodyPr/>
        <a:lstStyle/>
        <a:p>
          <a:endParaRPr lang="en-US" sz="2400" b="1">
            <a:solidFill>
              <a:srgbClr val="FFFF00"/>
            </a:solidFill>
          </a:endParaRPr>
        </a:p>
      </dgm:t>
    </dgm:pt>
    <dgm:pt modelId="{CCA99DDD-DFEE-495B-94F4-CB1FEBB89DB7}">
      <dgm:prSet phldrT="[Text]" custT="1"/>
      <dgm:spPr/>
      <dgm:t>
        <a:bodyPr/>
        <a:lstStyle/>
        <a:p>
          <a:r>
            <a:rPr lang="ar-SA" sz="2400" b="1" dirty="0" smtClean="0">
              <a:solidFill>
                <a:srgbClr val="FFFF00"/>
              </a:solidFill>
            </a:rPr>
            <a:t>الاحماض الدهنيه</a:t>
          </a:r>
          <a:endParaRPr lang="en-US" sz="2400" b="1" dirty="0">
            <a:solidFill>
              <a:srgbClr val="FFFF00"/>
            </a:solidFill>
          </a:endParaRPr>
        </a:p>
      </dgm:t>
    </dgm:pt>
    <dgm:pt modelId="{61DCBC3B-EF53-44BD-A7E0-4DA077B64021}" type="parTrans" cxnId="{6F894819-A619-4741-8BEF-A5E04721DD99}">
      <dgm:prSet custT="1"/>
      <dgm:spPr/>
      <dgm:t>
        <a:bodyPr/>
        <a:lstStyle/>
        <a:p>
          <a:endParaRPr lang="en-US" sz="2400" b="1">
            <a:solidFill>
              <a:srgbClr val="FFFF00"/>
            </a:solidFill>
          </a:endParaRPr>
        </a:p>
      </dgm:t>
    </dgm:pt>
    <dgm:pt modelId="{3D6DB64B-FAE5-4448-8917-5B232F8D059B}" type="sibTrans" cxnId="{6F894819-A619-4741-8BEF-A5E04721DD99}">
      <dgm:prSet/>
      <dgm:spPr/>
      <dgm:t>
        <a:bodyPr/>
        <a:lstStyle/>
        <a:p>
          <a:endParaRPr lang="en-US" sz="2400" b="1">
            <a:solidFill>
              <a:srgbClr val="FFFF00"/>
            </a:solidFill>
          </a:endParaRPr>
        </a:p>
      </dgm:t>
    </dgm:pt>
    <dgm:pt modelId="{DAEC06B4-5F67-47CE-A560-95A859A3C8FD}">
      <dgm:prSet phldrT="[Text]" custT="1"/>
      <dgm:spPr/>
      <dgm:t>
        <a:bodyPr/>
        <a:lstStyle/>
        <a:p>
          <a:r>
            <a:rPr lang="ar-SA" sz="2400" b="1" dirty="0" smtClean="0">
              <a:solidFill>
                <a:srgbClr val="FFFF00"/>
              </a:solidFill>
            </a:rPr>
            <a:t>الاحماض الدهنيه واسترات الميثيل</a:t>
          </a:r>
          <a:endParaRPr lang="en-US" sz="2400" b="1" dirty="0">
            <a:solidFill>
              <a:srgbClr val="FFFF00"/>
            </a:solidFill>
          </a:endParaRPr>
        </a:p>
      </dgm:t>
    </dgm:pt>
    <dgm:pt modelId="{C5F49E8A-3135-4F19-B4FE-82D2844BA1AE}" type="parTrans" cxnId="{C273A1EB-4957-4626-8469-CA721D8CB213}">
      <dgm:prSet custT="1"/>
      <dgm:spPr/>
      <dgm:t>
        <a:bodyPr/>
        <a:lstStyle/>
        <a:p>
          <a:endParaRPr lang="en-US" sz="2400" b="1">
            <a:solidFill>
              <a:srgbClr val="FFFF00"/>
            </a:solidFill>
          </a:endParaRPr>
        </a:p>
      </dgm:t>
    </dgm:pt>
    <dgm:pt modelId="{1A005D72-C975-4608-AF5E-6E8F5D24B70C}" type="sibTrans" cxnId="{C273A1EB-4957-4626-8469-CA721D8CB213}">
      <dgm:prSet/>
      <dgm:spPr/>
      <dgm:t>
        <a:bodyPr/>
        <a:lstStyle/>
        <a:p>
          <a:endParaRPr lang="en-US" sz="2400" b="1">
            <a:solidFill>
              <a:srgbClr val="FFFF00"/>
            </a:solidFill>
          </a:endParaRPr>
        </a:p>
      </dgm:t>
    </dgm:pt>
    <dgm:pt modelId="{DCFC410C-C01A-4887-8BF6-F9BD2A0BC603}">
      <dgm:prSet phldrT="[Text]" custT="1"/>
      <dgm:spPr/>
      <dgm:t>
        <a:bodyPr/>
        <a:lstStyle/>
        <a:p>
          <a:r>
            <a:rPr lang="ar-SA" sz="2400" b="1" dirty="0" smtClean="0">
              <a:solidFill>
                <a:srgbClr val="FFFF00"/>
              </a:solidFill>
            </a:rPr>
            <a:t>الجليسرول</a:t>
          </a:r>
          <a:endParaRPr lang="en-US" sz="2400" b="1" dirty="0">
            <a:solidFill>
              <a:srgbClr val="FFFF00"/>
            </a:solidFill>
          </a:endParaRPr>
        </a:p>
      </dgm:t>
    </dgm:pt>
    <dgm:pt modelId="{3AFEB87C-5CDB-4A3E-8BF5-64F0F4658EB1}" type="parTrans" cxnId="{ED9260BB-00CF-4D0E-BC73-5ED5F6DF79BE}">
      <dgm:prSet custT="1"/>
      <dgm:spPr/>
      <dgm:t>
        <a:bodyPr/>
        <a:lstStyle/>
        <a:p>
          <a:endParaRPr lang="en-US" sz="2400" b="1">
            <a:solidFill>
              <a:srgbClr val="FFFF00"/>
            </a:solidFill>
          </a:endParaRPr>
        </a:p>
      </dgm:t>
    </dgm:pt>
    <dgm:pt modelId="{ADE3560B-F754-4EB3-A37E-E2252A0326DA}" type="sibTrans" cxnId="{ED9260BB-00CF-4D0E-BC73-5ED5F6DF79BE}">
      <dgm:prSet/>
      <dgm:spPr/>
      <dgm:t>
        <a:bodyPr/>
        <a:lstStyle/>
        <a:p>
          <a:endParaRPr lang="en-US" sz="2400" b="1">
            <a:solidFill>
              <a:srgbClr val="FFFF00"/>
            </a:solidFill>
          </a:endParaRPr>
        </a:p>
      </dgm:t>
    </dgm:pt>
    <dgm:pt modelId="{2B25E71F-97F0-4CF8-9AAD-C3FC87DBBF1A}">
      <dgm:prSet phldrT="[Text]" custT="1"/>
      <dgm:spPr/>
      <dgm:t>
        <a:bodyPr/>
        <a:lstStyle/>
        <a:p>
          <a:r>
            <a:rPr lang="ar-SA" sz="2400" b="1" dirty="0" smtClean="0">
              <a:solidFill>
                <a:srgbClr val="FFFF00"/>
              </a:solidFill>
            </a:rPr>
            <a:t>الكحولات الالفاتيه</a:t>
          </a:r>
          <a:endParaRPr lang="en-US" sz="2400" b="1" dirty="0">
            <a:solidFill>
              <a:srgbClr val="FFFF00"/>
            </a:solidFill>
          </a:endParaRPr>
        </a:p>
      </dgm:t>
    </dgm:pt>
    <dgm:pt modelId="{7FC09B64-4897-438E-8B46-0957F58ECA34}" type="parTrans" cxnId="{42CABDD0-9845-49FE-A386-4317B1CB2704}">
      <dgm:prSet custT="1"/>
      <dgm:spPr/>
      <dgm:t>
        <a:bodyPr/>
        <a:lstStyle/>
        <a:p>
          <a:endParaRPr lang="en-US" sz="2400" b="1">
            <a:solidFill>
              <a:srgbClr val="FFFF00"/>
            </a:solidFill>
          </a:endParaRPr>
        </a:p>
      </dgm:t>
    </dgm:pt>
    <dgm:pt modelId="{25031AB6-4B5B-4F74-9BFB-637CCF42E1BB}" type="sibTrans" cxnId="{42CABDD0-9845-49FE-A386-4317B1CB2704}">
      <dgm:prSet/>
      <dgm:spPr/>
      <dgm:t>
        <a:bodyPr/>
        <a:lstStyle/>
        <a:p>
          <a:endParaRPr lang="en-US" sz="2400" b="1">
            <a:solidFill>
              <a:srgbClr val="FFFF00"/>
            </a:solidFill>
          </a:endParaRPr>
        </a:p>
      </dgm:t>
    </dgm:pt>
    <dgm:pt modelId="{6E877E2E-EB62-44F6-8D3B-4A2D99DB749C}">
      <dgm:prSet custT="1"/>
      <dgm:spPr/>
      <dgm:t>
        <a:bodyPr/>
        <a:lstStyle/>
        <a:p>
          <a:r>
            <a:rPr lang="ar-SA" sz="2400" b="1" dirty="0" smtClean="0">
              <a:solidFill>
                <a:srgbClr val="FFFF00"/>
              </a:solidFill>
            </a:rPr>
            <a:t>متعدد استرات الجليسرول</a:t>
          </a:r>
          <a:endParaRPr lang="en-US" sz="2400" b="1" dirty="0">
            <a:solidFill>
              <a:srgbClr val="FFFF00"/>
            </a:solidFill>
          </a:endParaRPr>
        </a:p>
      </dgm:t>
    </dgm:pt>
    <dgm:pt modelId="{74B9C112-194E-4F6A-A7D8-BC819ED8A864}" type="parTrans" cxnId="{7F2BDDD5-5044-4239-9574-347E65CFAA1F}">
      <dgm:prSet custT="1"/>
      <dgm:spPr/>
      <dgm:t>
        <a:bodyPr/>
        <a:lstStyle/>
        <a:p>
          <a:endParaRPr lang="en-US" sz="2400" b="1">
            <a:solidFill>
              <a:srgbClr val="FFFF00"/>
            </a:solidFill>
          </a:endParaRPr>
        </a:p>
      </dgm:t>
    </dgm:pt>
    <dgm:pt modelId="{CFDE0119-A00B-4C39-9F0A-A3CEB7D958BA}" type="sibTrans" cxnId="{7F2BDDD5-5044-4239-9574-347E65CFAA1F}">
      <dgm:prSet/>
      <dgm:spPr/>
      <dgm:t>
        <a:bodyPr/>
        <a:lstStyle/>
        <a:p>
          <a:endParaRPr lang="en-US" sz="2400" b="1">
            <a:solidFill>
              <a:srgbClr val="FFFF00"/>
            </a:solidFill>
          </a:endParaRPr>
        </a:p>
      </dgm:t>
    </dgm:pt>
    <dgm:pt modelId="{1ACD29DB-ACFC-4BF1-9F50-B37CEF629AAC}" type="pres">
      <dgm:prSet presAssocID="{3C336C44-0518-42A8-9094-F674E03774CF}" presName="Name0" presStyleCnt="0">
        <dgm:presLayoutVars>
          <dgm:chMax val="1"/>
          <dgm:dir/>
          <dgm:animLvl val="ctr"/>
          <dgm:resizeHandles val="exact"/>
        </dgm:presLayoutVars>
      </dgm:prSet>
      <dgm:spPr/>
      <dgm:t>
        <a:bodyPr/>
        <a:lstStyle/>
        <a:p>
          <a:endParaRPr lang="en-US"/>
        </a:p>
      </dgm:t>
    </dgm:pt>
    <dgm:pt modelId="{630FEC8C-548E-41CE-84BB-D8E40E797156}" type="pres">
      <dgm:prSet presAssocID="{BC7FFA2F-177C-484A-B3CE-599D37945657}" presName="centerShape" presStyleLbl="node0" presStyleIdx="0" presStyleCnt="1" custScaleX="157016" custScaleY="171335"/>
      <dgm:spPr/>
      <dgm:t>
        <a:bodyPr/>
        <a:lstStyle/>
        <a:p>
          <a:endParaRPr lang="en-US"/>
        </a:p>
      </dgm:t>
    </dgm:pt>
    <dgm:pt modelId="{846B284E-7AB8-4F72-B645-CF13EC2EE5FA}" type="pres">
      <dgm:prSet presAssocID="{61DCBC3B-EF53-44BD-A7E0-4DA077B64021}" presName="parTrans" presStyleLbl="sibTrans2D1" presStyleIdx="0" presStyleCnt="5"/>
      <dgm:spPr/>
      <dgm:t>
        <a:bodyPr/>
        <a:lstStyle/>
        <a:p>
          <a:endParaRPr lang="en-US"/>
        </a:p>
      </dgm:t>
    </dgm:pt>
    <dgm:pt modelId="{AB24F197-B759-462F-83AF-A9C58560B23C}" type="pres">
      <dgm:prSet presAssocID="{61DCBC3B-EF53-44BD-A7E0-4DA077B64021}" presName="connectorText" presStyleLbl="sibTrans2D1" presStyleIdx="0" presStyleCnt="5"/>
      <dgm:spPr/>
      <dgm:t>
        <a:bodyPr/>
        <a:lstStyle/>
        <a:p>
          <a:endParaRPr lang="en-US"/>
        </a:p>
      </dgm:t>
    </dgm:pt>
    <dgm:pt modelId="{F157E0B6-0EBE-48D3-96A1-9372A4AF930C}" type="pres">
      <dgm:prSet presAssocID="{CCA99DDD-DFEE-495B-94F4-CB1FEBB89DB7}" presName="node" presStyleLbl="node1" presStyleIdx="0" presStyleCnt="5" custRadScaleRad="155889" custRadScaleInc="-114747">
        <dgm:presLayoutVars>
          <dgm:bulletEnabled val="1"/>
        </dgm:presLayoutVars>
      </dgm:prSet>
      <dgm:spPr/>
      <dgm:t>
        <a:bodyPr/>
        <a:lstStyle/>
        <a:p>
          <a:endParaRPr lang="en-US"/>
        </a:p>
      </dgm:t>
    </dgm:pt>
    <dgm:pt modelId="{122E15B0-2BA5-4CD3-93DD-B64579ECFBBF}" type="pres">
      <dgm:prSet presAssocID="{7FC09B64-4897-438E-8B46-0957F58ECA34}" presName="parTrans" presStyleLbl="sibTrans2D1" presStyleIdx="1" presStyleCnt="5" custAng="4695172" custLinFactX="27856" custLinFactY="-19184" custLinFactNeighborX="100000" custLinFactNeighborY="-100000"/>
      <dgm:spPr/>
      <dgm:t>
        <a:bodyPr/>
        <a:lstStyle/>
        <a:p>
          <a:endParaRPr lang="en-US"/>
        </a:p>
      </dgm:t>
    </dgm:pt>
    <dgm:pt modelId="{0FB3855A-A5A6-4531-8E71-451CF6395B35}" type="pres">
      <dgm:prSet presAssocID="{7FC09B64-4897-438E-8B46-0957F58ECA34}" presName="connectorText" presStyleLbl="sibTrans2D1" presStyleIdx="1" presStyleCnt="5"/>
      <dgm:spPr/>
      <dgm:t>
        <a:bodyPr/>
        <a:lstStyle/>
        <a:p>
          <a:endParaRPr lang="en-US"/>
        </a:p>
      </dgm:t>
    </dgm:pt>
    <dgm:pt modelId="{9F690B5A-1415-4C97-A205-BBF416D878D8}" type="pres">
      <dgm:prSet presAssocID="{2B25E71F-97F0-4CF8-9AAD-C3FC87DBBF1A}" presName="node" presStyleLbl="node1" presStyleIdx="1" presStyleCnt="5" custRadScaleRad="182525" custRadScaleInc="79809">
        <dgm:presLayoutVars>
          <dgm:bulletEnabled val="1"/>
        </dgm:presLayoutVars>
      </dgm:prSet>
      <dgm:spPr/>
      <dgm:t>
        <a:bodyPr/>
        <a:lstStyle/>
        <a:p>
          <a:endParaRPr lang="en-US"/>
        </a:p>
      </dgm:t>
    </dgm:pt>
    <dgm:pt modelId="{D3A3975A-D257-4695-B580-D7EDA7660D57}" type="pres">
      <dgm:prSet presAssocID="{3AFEB87C-5CDB-4A3E-8BF5-64F0F4658EB1}" presName="parTrans" presStyleLbl="sibTrans2D1" presStyleIdx="2" presStyleCnt="5" custAng="21257282" custScaleX="143113" custScaleY="70950" custLinFactNeighborX="11687" custLinFactNeighborY="-10875"/>
      <dgm:spPr/>
      <dgm:t>
        <a:bodyPr/>
        <a:lstStyle/>
        <a:p>
          <a:endParaRPr lang="en-US"/>
        </a:p>
      </dgm:t>
    </dgm:pt>
    <dgm:pt modelId="{EEECA825-0994-4A5E-ACD2-8E4FB80BAC8F}" type="pres">
      <dgm:prSet presAssocID="{3AFEB87C-5CDB-4A3E-8BF5-64F0F4658EB1}" presName="connectorText" presStyleLbl="sibTrans2D1" presStyleIdx="2" presStyleCnt="5"/>
      <dgm:spPr/>
      <dgm:t>
        <a:bodyPr/>
        <a:lstStyle/>
        <a:p>
          <a:endParaRPr lang="en-US"/>
        </a:p>
      </dgm:t>
    </dgm:pt>
    <dgm:pt modelId="{7278983C-6A9A-44F7-B2D4-ECE3D9988CAD}" type="pres">
      <dgm:prSet presAssocID="{DCFC410C-C01A-4887-8BF6-F9BD2A0BC603}" presName="node" presStyleLbl="node1" presStyleIdx="2" presStyleCnt="5" custScaleX="136433" custScaleY="70367" custRadScaleRad="128396" custRadScaleInc="111876">
        <dgm:presLayoutVars>
          <dgm:bulletEnabled val="1"/>
        </dgm:presLayoutVars>
      </dgm:prSet>
      <dgm:spPr/>
      <dgm:t>
        <a:bodyPr/>
        <a:lstStyle/>
        <a:p>
          <a:endParaRPr lang="en-US"/>
        </a:p>
      </dgm:t>
    </dgm:pt>
    <dgm:pt modelId="{CF6DEBFC-F25B-44E9-B64B-47206030BA3E}" type="pres">
      <dgm:prSet presAssocID="{74B9C112-194E-4F6A-A7D8-BC819ED8A864}" presName="parTrans" presStyleLbl="sibTrans2D1" presStyleIdx="3" presStyleCnt="5" custAng="3017022" custLinFactY="100000" custLinFactNeighborX="-41542" custLinFactNeighborY="146639"/>
      <dgm:spPr/>
      <dgm:t>
        <a:bodyPr/>
        <a:lstStyle/>
        <a:p>
          <a:endParaRPr lang="en-US"/>
        </a:p>
      </dgm:t>
    </dgm:pt>
    <dgm:pt modelId="{619A89C9-A250-4C0B-94BE-3DD246B205ED}" type="pres">
      <dgm:prSet presAssocID="{74B9C112-194E-4F6A-A7D8-BC819ED8A864}" presName="connectorText" presStyleLbl="sibTrans2D1" presStyleIdx="3" presStyleCnt="5"/>
      <dgm:spPr/>
      <dgm:t>
        <a:bodyPr/>
        <a:lstStyle/>
        <a:p>
          <a:endParaRPr lang="en-US"/>
        </a:p>
      </dgm:t>
    </dgm:pt>
    <dgm:pt modelId="{4F01975A-08B0-4E56-AE9E-2EDC97B82CF9}" type="pres">
      <dgm:prSet presAssocID="{6E877E2E-EB62-44F6-8D3B-4A2D99DB749C}" presName="node" presStyleLbl="node1" presStyleIdx="3" presStyleCnt="5" custScaleX="140661" custRadScaleRad="128396" custRadScaleInc="111876">
        <dgm:presLayoutVars>
          <dgm:bulletEnabled val="1"/>
        </dgm:presLayoutVars>
      </dgm:prSet>
      <dgm:spPr/>
      <dgm:t>
        <a:bodyPr/>
        <a:lstStyle/>
        <a:p>
          <a:endParaRPr lang="en-US"/>
        </a:p>
      </dgm:t>
    </dgm:pt>
    <dgm:pt modelId="{B4F31D71-D34A-4E70-A3DB-97E01DE1D551}" type="pres">
      <dgm:prSet presAssocID="{C5F49E8A-3135-4F19-B4FE-82D2844BA1AE}" presName="parTrans" presStyleLbl="sibTrans2D1" presStyleIdx="4" presStyleCnt="5" custLinFactNeighborX="36320" custLinFactNeighborY="10257"/>
      <dgm:spPr/>
      <dgm:t>
        <a:bodyPr/>
        <a:lstStyle/>
        <a:p>
          <a:endParaRPr lang="en-US"/>
        </a:p>
      </dgm:t>
    </dgm:pt>
    <dgm:pt modelId="{6BA55B21-7B8F-47F7-8850-F0EB0EE50C5D}" type="pres">
      <dgm:prSet presAssocID="{C5F49E8A-3135-4F19-B4FE-82D2844BA1AE}" presName="connectorText" presStyleLbl="sibTrans2D1" presStyleIdx="4" presStyleCnt="5"/>
      <dgm:spPr/>
      <dgm:t>
        <a:bodyPr/>
        <a:lstStyle/>
        <a:p>
          <a:endParaRPr lang="en-US"/>
        </a:p>
      </dgm:t>
    </dgm:pt>
    <dgm:pt modelId="{BECACDBA-4E24-4959-A2D9-B0CAE4FEDC41}" type="pres">
      <dgm:prSet presAssocID="{DAEC06B4-5F67-47CE-A560-95A859A3C8FD}" presName="node" presStyleLbl="node1" presStyleIdx="4" presStyleCnt="5" custRadScaleRad="126679" custRadScaleInc="362973">
        <dgm:presLayoutVars>
          <dgm:bulletEnabled val="1"/>
        </dgm:presLayoutVars>
      </dgm:prSet>
      <dgm:spPr/>
      <dgm:t>
        <a:bodyPr/>
        <a:lstStyle/>
        <a:p>
          <a:endParaRPr lang="en-US"/>
        </a:p>
      </dgm:t>
    </dgm:pt>
  </dgm:ptLst>
  <dgm:cxnLst>
    <dgm:cxn modelId="{200FF04A-B170-42C0-9799-C448033233D7}" type="presOf" srcId="{CCA99DDD-DFEE-495B-94F4-CB1FEBB89DB7}" destId="{F157E0B6-0EBE-48D3-96A1-9372A4AF930C}" srcOrd="0" destOrd="0" presId="urn:microsoft.com/office/officeart/2005/8/layout/radial5"/>
    <dgm:cxn modelId="{7F2BDDD5-5044-4239-9574-347E65CFAA1F}" srcId="{BC7FFA2F-177C-484A-B3CE-599D37945657}" destId="{6E877E2E-EB62-44F6-8D3B-4A2D99DB749C}" srcOrd="3" destOrd="0" parTransId="{74B9C112-194E-4F6A-A7D8-BC819ED8A864}" sibTransId="{CFDE0119-A00B-4C39-9F0A-A3CEB7D958BA}"/>
    <dgm:cxn modelId="{5D2CFEB0-FBA7-40E4-BC54-16CC492FEF35}" type="presOf" srcId="{BC7FFA2F-177C-484A-B3CE-599D37945657}" destId="{630FEC8C-548E-41CE-84BB-D8E40E797156}" srcOrd="0" destOrd="0" presId="urn:microsoft.com/office/officeart/2005/8/layout/radial5"/>
    <dgm:cxn modelId="{2C227415-0173-4A76-95DF-E43139825E0C}" type="presOf" srcId="{6E877E2E-EB62-44F6-8D3B-4A2D99DB749C}" destId="{4F01975A-08B0-4E56-AE9E-2EDC97B82CF9}" srcOrd="0" destOrd="0" presId="urn:microsoft.com/office/officeart/2005/8/layout/radial5"/>
    <dgm:cxn modelId="{37532B46-C710-45A6-9B6A-7014F8DDA19D}" type="presOf" srcId="{3AFEB87C-5CDB-4A3E-8BF5-64F0F4658EB1}" destId="{D3A3975A-D257-4695-B580-D7EDA7660D57}" srcOrd="0" destOrd="0" presId="urn:microsoft.com/office/officeart/2005/8/layout/radial5"/>
    <dgm:cxn modelId="{6D393E2C-855B-4D4A-AEE0-4CAF4B59F564}" type="presOf" srcId="{74B9C112-194E-4F6A-A7D8-BC819ED8A864}" destId="{619A89C9-A250-4C0B-94BE-3DD246B205ED}" srcOrd="1" destOrd="0" presId="urn:microsoft.com/office/officeart/2005/8/layout/radial5"/>
    <dgm:cxn modelId="{77A6E5C4-C37D-4C47-9CFD-1E994368B1B1}" type="presOf" srcId="{7FC09B64-4897-438E-8B46-0957F58ECA34}" destId="{122E15B0-2BA5-4CD3-93DD-B64579ECFBBF}" srcOrd="0" destOrd="0" presId="urn:microsoft.com/office/officeart/2005/8/layout/radial5"/>
    <dgm:cxn modelId="{6F894819-A619-4741-8BEF-A5E04721DD99}" srcId="{BC7FFA2F-177C-484A-B3CE-599D37945657}" destId="{CCA99DDD-DFEE-495B-94F4-CB1FEBB89DB7}" srcOrd="0" destOrd="0" parTransId="{61DCBC3B-EF53-44BD-A7E0-4DA077B64021}" sibTransId="{3D6DB64B-FAE5-4448-8917-5B232F8D059B}"/>
    <dgm:cxn modelId="{1C6E19C0-A79B-4EC5-BE75-6DCAC7D8396C}" type="presOf" srcId="{7FC09B64-4897-438E-8B46-0957F58ECA34}" destId="{0FB3855A-A5A6-4531-8E71-451CF6395B35}" srcOrd="1" destOrd="0" presId="urn:microsoft.com/office/officeart/2005/8/layout/radial5"/>
    <dgm:cxn modelId="{598FACF0-447C-4F02-9515-15FDD9D48942}" type="presOf" srcId="{DCFC410C-C01A-4887-8BF6-F9BD2A0BC603}" destId="{7278983C-6A9A-44F7-B2D4-ECE3D9988CAD}" srcOrd="0" destOrd="0" presId="urn:microsoft.com/office/officeart/2005/8/layout/radial5"/>
    <dgm:cxn modelId="{5EB71272-D915-45CF-8C3E-3F7314F7B52D}" type="presOf" srcId="{3C336C44-0518-42A8-9094-F674E03774CF}" destId="{1ACD29DB-ACFC-4BF1-9F50-B37CEF629AAC}" srcOrd="0" destOrd="0" presId="urn:microsoft.com/office/officeart/2005/8/layout/radial5"/>
    <dgm:cxn modelId="{ED9260BB-00CF-4D0E-BC73-5ED5F6DF79BE}" srcId="{BC7FFA2F-177C-484A-B3CE-599D37945657}" destId="{DCFC410C-C01A-4887-8BF6-F9BD2A0BC603}" srcOrd="2" destOrd="0" parTransId="{3AFEB87C-5CDB-4A3E-8BF5-64F0F4658EB1}" sibTransId="{ADE3560B-F754-4EB3-A37E-E2252A0326DA}"/>
    <dgm:cxn modelId="{0A732FCD-E4DB-4947-90C3-82FC536768EE}" type="presOf" srcId="{61DCBC3B-EF53-44BD-A7E0-4DA077B64021}" destId="{846B284E-7AB8-4F72-B645-CF13EC2EE5FA}" srcOrd="0" destOrd="0" presId="urn:microsoft.com/office/officeart/2005/8/layout/radial5"/>
    <dgm:cxn modelId="{42CABDD0-9845-49FE-A386-4317B1CB2704}" srcId="{BC7FFA2F-177C-484A-B3CE-599D37945657}" destId="{2B25E71F-97F0-4CF8-9AAD-C3FC87DBBF1A}" srcOrd="1" destOrd="0" parTransId="{7FC09B64-4897-438E-8B46-0957F58ECA34}" sibTransId="{25031AB6-4B5B-4F74-9BFB-637CCF42E1BB}"/>
    <dgm:cxn modelId="{C273A1EB-4957-4626-8469-CA721D8CB213}" srcId="{BC7FFA2F-177C-484A-B3CE-599D37945657}" destId="{DAEC06B4-5F67-47CE-A560-95A859A3C8FD}" srcOrd="4" destOrd="0" parTransId="{C5F49E8A-3135-4F19-B4FE-82D2844BA1AE}" sibTransId="{1A005D72-C975-4608-AF5E-6E8F5D24B70C}"/>
    <dgm:cxn modelId="{BEF2215D-62F7-46A5-84D9-19D9F948BBEE}" type="presOf" srcId="{C5F49E8A-3135-4F19-B4FE-82D2844BA1AE}" destId="{6BA55B21-7B8F-47F7-8850-F0EB0EE50C5D}" srcOrd="1" destOrd="0" presId="urn:microsoft.com/office/officeart/2005/8/layout/radial5"/>
    <dgm:cxn modelId="{39D071B9-F665-4195-A66F-5A2727FF7148}" type="presOf" srcId="{3AFEB87C-5CDB-4A3E-8BF5-64F0F4658EB1}" destId="{EEECA825-0994-4A5E-ACD2-8E4FB80BAC8F}" srcOrd="1" destOrd="0" presId="urn:microsoft.com/office/officeart/2005/8/layout/radial5"/>
    <dgm:cxn modelId="{1E9B7492-239C-4E0B-8796-75402AF5A199}" type="presOf" srcId="{DAEC06B4-5F67-47CE-A560-95A859A3C8FD}" destId="{BECACDBA-4E24-4959-A2D9-B0CAE4FEDC41}" srcOrd="0" destOrd="0" presId="urn:microsoft.com/office/officeart/2005/8/layout/radial5"/>
    <dgm:cxn modelId="{4DB7EDB4-BF94-4124-81CE-464FEF844750}" type="presOf" srcId="{74B9C112-194E-4F6A-A7D8-BC819ED8A864}" destId="{CF6DEBFC-F25B-44E9-B64B-47206030BA3E}" srcOrd="0" destOrd="0" presId="urn:microsoft.com/office/officeart/2005/8/layout/radial5"/>
    <dgm:cxn modelId="{7D85A514-80B5-4CA4-B529-1EFDCF2C77A8}" type="presOf" srcId="{61DCBC3B-EF53-44BD-A7E0-4DA077B64021}" destId="{AB24F197-B759-462F-83AF-A9C58560B23C}" srcOrd="1" destOrd="0" presId="urn:microsoft.com/office/officeart/2005/8/layout/radial5"/>
    <dgm:cxn modelId="{C276EBD7-8013-4C1C-B9E7-E68CD2EAA26B}" type="presOf" srcId="{2B25E71F-97F0-4CF8-9AAD-C3FC87DBBF1A}" destId="{9F690B5A-1415-4C97-A205-BBF416D878D8}" srcOrd="0" destOrd="0" presId="urn:microsoft.com/office/officeart/2005/8/layout/radial5"/>
    <dgm:cxn modelId="{7C230AE1-9894-4036-A4BA-845878354121}" type="presOf" srcId="{C5F49E8A-3135-4F19-B4FE-82D2844BA1AE}" destId="{B4F31D71-D34A-4E70-A3DB-97E01DE1D551}" srcOrd="0" destOrd="0" presId="urn:microsoft.com/office/officeart/2005/8/layout/radial5"/>
    <dgm:cxn modelId="{B2125841-7A0B-45F6-BD66-AB4C9B1480A2}" srcId="{3C336C44-0518-42A8-9094-F674E03774CF}" destId="{BC7FFA2F-177C-484A-B3CE-599D37945657}" srcOrd="0" destOrd="0" parTransId="{12BEF069-2F5E-4804-A440-863802B13EA6}" sibTransId="{0873CA1D-074F-419C-BB98-4EE7A2DEE891}"/>
    <dgm:cxn modelId="{6FA4DFB2-8410-44E1-9E6B-31391CD0C45A}" type="presParOf" srcId="{1ACD29DB-ACFC-4BF1-9F50-B37CEF629AAC}" destId="{630FEC8C-548E-41CE-84BB-D8E40E797156}" srcOrd="0" destOrd="0" presId="urn:microsoft.com/office/officeart/2005/8/layout/radial5"/>
    <dgm:cxn modelId="{1E866FCF-E5F0-4A0F-83AE-691CE7366294}" type="presParOf" srcId="{1ACD29DB-ACFC-4BF1-9F50-B37CEF629AAC}" destId="{846B284E-7AB8-4F72-B645-CF13EC2EE5FA}" srcOrd="1" destOrd="0" presId="urn:microsoft.com/office/officeart/2005/8/layout/radial5"/>
    <dgm:cxn modelId="{D64B6DFF-A2F9-4C45-8375-AEF88DC04461}" type="presParOf" srcId="{846B284E-7AB8-4F72-B645-CF13EC2EE5FA}" destId="{AB24F197-B759-462F-83AF-A9C58560B23C}" srcOrd="0" destOrd="0" presId="urn:microsoft.com/office/officeart/2005/8/layout/radial5"/>
    <dgm:cxn modelId="{43AEE135-D686-4449-BA38-16F0090DCC3D}" type="presParOf" srcId="{1ACD29DB-ACFC-4BF1-9F50-B37CEF629AAC}" destId="{F157E0B6-0EBE-48D3-96A1-9372A4AF930C}" srcOrd="2" destOrd="0" presId="urn:microsoft.com/office/officeart/2005/8/layout/radial5"/>
    <dgm:cxn modelId="{99673F13-6428-47BE-966A-56492D50F21E}" type="presParOf" srcId="{1ACD29DB-ACFC-4BF1-9F50-B37CEF629AAC}" destId="{122E15B0-2BA5-4CD3-93DD-B64579ECFBBF}" srcOrd="3" destOrd="0" presId="urn:microsoft.com/office/officeart/2005/8/layout/radial5"/>
    <dgm:cxn modelId="{930AF329-3F0D-4740-B308-1A76AE62054A}" type="presParOf" srcId="{122E15B0-2BA5-4CD3-93DD-B64579ECFBBF}" destId="{0FB3855A-A5A6-4531-8E71-451CF6395B35}" srcOrd="0" destOrd="0" presId="urn:microsoft.com/office/officeart/2005/8/layout/radial5"/>
    <dgm:cxn modelId="{C7B07E1C-94B2-42DB-B5EB-E389F36E14AB}" type="presParOf" srcId="{1ACD29DB-ACFC-4BF1-9F50-B37CEF629AAC}" destId="{9F690B5A-1415-4C97-A205-BBF416D878D8}" srcOrd="4" destOrd="0" presId="urn:microsoft.com/office/officeart/2005/8/layout/radial5"/>
    <dgm:cxn modelId="{B1F36A35-C9A2-44FC-9B0D-53604C07DF51}" type="presParOf" srcId="{1ACD29DB-ACFC-4BF1-9F50-B37CEF629AAC}" destId="{D3A3975A-D257-4695-B580-D7EDA7660D57}" srcOrd="5" destOrd="0" presId="urn:microsoft.com/office/officeart/2005/8/layout/radial5"/>
    <dgm:cxn modelId="{3F0FD556-F431-4C12-BBC6-2AA5AD205FE1}" type="presParOf" srcId="{D3A3975A-D257-4695-B580-D7EDA7660D57}" destId="{EEECA825-0994-4A5E-ACD2-8E4FB80BAC8F}" srcOrd="0" destOrd="0" presId="urn:microsoft.com/office/officeart/2005/8/layout/radial5"/>
    <dgm:cxn modelId="{EC1BC249-F81E-4158-921B-17A989C651F9}" type="presParOf" srcId="{1ACD29DB-ACFC-4BF1-9F50-B37CEF629AAC}" destId="{7278983C-6A9A-44F7-B2D4-ECE3D9988CAD}" srcOrd="6" destOrd="0" presId="urn:microsoft.com/office/officeart/2005/8/layout/radial5"/>
    <dgm:cxn modelId="{0CD381D9-C92D-48D7-A538-424397DA7EEF}" type="presParOf" srcId="{1ACD29DB-ACFC-4BF1-9F50-B37CEF629AAC}" destId="{CF6DEBFC-F25B-44E9-B64B-47206030BA3E}" srcOrd="7" destOrd="0" presId="urn:microsoft.com/office/officeart/2005/8/layout/radial5"/>
    <dgm:cxn modelId="{BD972547-35E5-4BC3-82E1-FD9889A46397}" type="presParOf" srcId="{CF6DEBFC-F25B-44E9-B64B-47206030BA3E}" destId="{619A89C9-A250-4C0B-94BE-3DD246B205ED}" srcOrd="0" destOrd="0" presId="urn:microsoft.com/office/officeart/2005/8/layout/radial5"/>
    <dgm:cxn modelId="{05DAE2EB-9A10-43A8-A4BE-C7537E80AEC9}" type="presParOf" srcId="{1ACD29DB-ACFC-4BF1-9F50-B37CEF629AAC}" destId="{4F01975A-08B0-4E56-AE9E-2EDC97B82CF9}" srcOrd="8" destOrd="0" presId="urn:microsoft.com/office/officeart/2005/8/layout/radial5"/>
    <dgm:cxn modelId="{A7E661C0-E265-4792-ADC9-B6D1C721B061}" type="presParOf" srcId="{1ACD29DB-ACFC-4BF1-9F50-B37CEF629AAC}" destId="{B4F31D71-D34A-4E70-A3DB-97E01DE1D551}" srcOrd="9" destOrd="0" presId="urn:microsoft.com/office/officeart/2005/8/layout/radial5"/>
    <dgm:cxn modelId="{3F3EA2CE-67F3-470B-BD3B-E4D8A2307635}" type="presParOf" srcId="{B4F31D71-D34A-4E70-A3DB-97E01DE1D551}" destId="{6BA55B21-7B8F-47F7-8850-F0EB0EE50C5D}" srcOrd="0" destOrd="0" presId="urn:microsoft.com/office/officeart/2005/8/layout/radial5"/>
    <dgm:cxn modelId="{84D47335-2C0D-46B1-88EC-3C7657412DEA}" type="presParOf" srcId="{1ACD29DB-ACFC-4BF1-9F50-B37CEF629AAC}" destId="{BECACDBA-4E24-4959-A2D9-B0CAE4FEDC41}" srcOrd="10"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20540F2-3694-427E-B0F2-8F67EF6FDE54}" type="doc">
      <dgm:prSet loTypeId="urn:microsoft.com/office/officeart/2005/8/layout/orgChart1" loCatId="hierarchy" qsTypeId="urn:microsoft.com/office/officeart/2005/8/quickstyle/simple1" qsCatId="simple" csTypeId="urn:microsoft.com/office/officeart/2005/8/colors/accent1_2" csCatId="accent1" phldr="1"/>
      <dgm:spPr/>
    </dgm:pt>
    <dgm:pt modelId="{D4DB85F4-6605-4E6B-9BB7-2F3AA0704F14}">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altLang="en-US" sz="4000" b="1" i="0" u="none" strike="noStrike" cap="none" normalizeH="0" baseline="0" dirty="0" smtClean="0">
              <a:ln>
                <a:noFill/>
              </a:ln>
              <a:solidFill>
                <a:srgbClr val="FFFF00"/>
              </a:solidFill>
              <a:effectLst/>
              <a:latin typeface="Arial" charset="0"/>
              <a:cs typeface="Arial" charset="0"/>
            </a:rPr>
            <a:t>المنظفات المنزلية</a:t>
          </a:r>
          <a:endParaRPr kumimoji="0" lang="en-US" altLang="en-US" sz="4000" b="1" i="0" u="none" strike="noStrike" cap="none" normalizeH="0" baseline="0" dirty="0" smtClean="0">
            <a:ln>
              <a:noFill/>
            </a:ln>
            <a:solidFill>
              <a:srgbClr val="FFFF00"/>
            </a:solidFill>
            <a:effectLst/>
            <a:latin typeface="Arial" charset="0"/>
            <a:cs typeface="Arial" charset="0"/>
          </a:endParaRPr>
        </a:p>
      </dgm:t>
    </dgm:pt>
    <dgm:pt modelId="{7AA1D0B6-7952-465E-8732-D0BD990DA36D}" type="parTrans" cxnId="{5146A79B-6C28-4471-8197-D8898A8E0817}">
      <dgm:prSet/>
      <dgm:spPr/>
      <dgm:t>
        <a:bodyPr/>
        <a:lstStyle/>
        <a:p>
          <a:endParaRPr lang="en-US"/>
        </a:p>
      </dgm:t>
    </dgm:pt>
    <dgm:pt modelId="{63F9305F-63C6-473D-B666-70212ECFB617}" type="sibTrans" cxnId="{5146A79B-6C28-4471-8197-D8898A8E0817}">
      <dgm:prSet/>
      <dgm:spPr/>
      <dgm:t>
        <a:bodyPr/>
        <a:lstStyle/>
        <a:p>
          <a:endParaRPr lang="en-US"/>
        </a:p>
      </dgm:t>
    </dgm:pt>
    <dgm:pt modelId="{AD74EFD5-35AC-4A4B-96CC-71CC48E4004E}">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altLang="en-US" b="1" i="0" u="none" strike="noStrike" cap="none" normalizeH="0" baseline="0" dirty="0" smtClean="0">
              <a:ln>
                <a:noFill/>
              </a:ln>
              <a:solidFill>
                <a:srgbClr val="FFFF00"/>
              </a:solidFill>
              <a:effectLst/>
              <a:latin typeface="Arial" charset="0"/>
              <a:cs typeface="Arial" charset="0"/>
            </a:rPr>
            <a:t>مواد تساعد علي  ومنع التاكل لقتل البكتريا</a:t>
          </a:r>
          <a:endParaRPr kumimoji="0" lang="en-US" altLang="en-US" b="1" i="0" u="none" strike="noStrike" cap="none" normalizeH="0" baseline="0" dirty="0" smtClean="0">
            <a:ln>
              <a:noFill/>
            </a:ln>
            <a:solidFill>
              <a:srgbClr val="FFFF00"/>
            </a:solidFill>
            <a:effectLst/>
            <a:latin typeface="Arial" charset="0"/>
            <a:cs typeface="Arial" charset="0"/>
          </a:endParaRPr>
        </a:p>
      </dgm:t>
    </dgm:pt>
    <dgm:pt modelId="{3836D820-69F2-4E21-91E3-39B6C59EF87F}" type="parTrans" cxnId="{D410DAB9-CC50-41CE-A988-F0DE72D4228A}">
      <dgm:prSet/>
      <dgm:spPr/>
      <dgm:t>
        <a:bodyPr/>
        <a:lstStyle/>
        <a:p>
          <a:endParaRPr lang="en-US"/>
        </a:p>
      </dgm:t>
    </dgm:pt>
    <dgm:pt modelId="{14BC206D-D205-4208-AC04-B8FE6A8201CA}" type="sibTrans" cxnId="{D410DAB9-CC50-41CE-A988-F0DE72D4228A}">
      <dgm:prSet/>
      <dgm:spPr/>
      <dgm:t>
        <a:bodyPr/>
        <a:lstStyle/>
        <a:p>
          <a:endParaRPr lang="en-US"/>
        </a:p>
      </dgm:t>
    </dgm:pt>
    <dgm:pt modelId="{60192679-589A-466E-83FA-D612B8FE9796}">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altLang="en-US" b="1" i="0" u="none" strike="noStrike" cap="none" normalizeH="0" baseline="0" dirty="0" smtClean="0">
              <a:ln>
                <a:noFill/>
              </a:ln>
              <a:solidFill>
                <a:schemeClr val="bg1"/>
              </a:solidFill>
              <a:effectLst/>
              <a:latin typeface="Arial" charset="0"/>
              <a:cs typeface="Arial" charset="0"/>
            </a:rPr>
            <a:t>مواد حافظة</a:t>
          </a:r>
          <a:endParaRPr kumimoji="0" lang="en-US" altLang="en-US" b="1" i="0" u="none" strike="noStrike" cap="none" normalizeH="0" baseline="0" dirty="0" smtClean="0">
            <a:ln>
              <a:noFill/>
            </a:ln>
            <a:solidFill>
              <a:schemeClr val="bg1"/>
            </a:solidFill>
            <a:effectLst/>
            <a:latin typeface="Arial" charset="0"/>
            <a:cs typeface="Arial" charset="0"/>
          </a:endParaRPr>
        </a:p>
      </dgm:t>
    </dgm:pt>
    <dgm:pt modelId="{FF68C97E-9429-4828-9B0E-04D3513E6CD6}" type="parTrans" cxnId="{DC692BF8-FD80-465B-A51C-B22096AA1475}">
      <dgm:prSet/>
      <dgm:spPr/>
      <dgm:t>
        <a:bodyPr/>
        <a:lstStyle/>
        <a:p>
          <a:endParaRPr lang="en-US"/>
        </a:p>
      </dgm:t>
    </dgm:pt>
    <dgm:pt modelId="{4869771E-C355-4190-919A-B32BBBF5D691}" type="sibTrans" cxnId="{DC692BF8-FD80-465B-A51C-B22096AA1475}">
      <dgm:prSet/>
      <dgm:spPr/>
      <dgm:t>
        <a:bodyPr/>
        <a:lstStyle/>
        <a:p>
          <a:endParaRPr lang="en-US"/>
        </a:p>
      </dgm:t>
    </dgm:pt>
    <dgm:pt modelId="{9CD7413A-AF80-4380-8F70-7987534931B3}">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altLang="en-US" b="1" i="0" u="none" strike="noStrike" cap="none" normalizeH="0" baseline="0" dirty="0" smtClean="0">
              <a:ln>
                <a:noFill/>
              </a:ln>
              <a:solidFill>
                <a:schemeClr val="bg1"/>
              </a:solidFill>
              <a:effectLst/>
              <a:latin typeface="Arial" charset="0"/>
              <a:cs typeface="Arial" charset="0"/>
            </a:rPr>
            <a:t>موانع الصدأ</a:t>
          </a:r>
          <a:endParaRPr kumimoji="0" lang="en-US" altLang="en-US" b="1" i="0" u="none" strike="noStrike" cap="none" normalizeH="0" baseline="0" dirty="0" smtClean="0">
            <a:ln>
              <a:noFill/>
            </a:ln>
            <a:solidFill>
              <a:schemeClr val="bg1"/>
            </a:solidFill>
            <a:effectLst/>
            <a:latin typeface="Arial" charset="0"/>
            <a:cs typeface="Arial" charset="0"/>
          </a:endParaRPr>
        </a:p>
      </dgm:t>
    </dgm:pt>
    <dgm:pt modelId="{F72FFED2-B336-494B-83EF-18268323861F}" type="parTrans" cxnId="{B1E32452-EA14-4701-BB90-7449CADB9BA1}">
      <dgm:prSet/>
      <dgm:spPr/>
      <dgm:t>
        <a:bodyPr/>
        <a:lstStyle/>
        <a:p>
          <a:endParaRPr lang="en-US"/>
        </a:p>
      </dgm:t>
    </dgm:pt>
    <dgm:pt modelId="{C241453C-EDF9-4349-BF2F-D6BCC5026DAD}" type="sibTrans" cxnId="{B1E32452-EA14-4701-BB90-7449CADB9BA1}">
      <dgm:prSet/>
      <dgm:spPr/>
      <dgm:t>
        <a:bodyPr/>
        <a:lstStyle/>
        <a:p>
          <a:endParaRPr lang="en-US"/>
        </a:p>
      </dgm:t>
    </dgm:pt>
    <dgm:pt modelId="{4CA45E3F-D3C1-4E19-A432-C648E9042D86}">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altLang="en-US" b="1" i="0" u="none" strike="noStrike" cap="none" normalizeH="0" baseline="0" dirty="0" smtClean="0">
              <a:ln>
                <a:noFill/>
              </a:ln>
              <a:solidFill>
                <a:schemeClr val="bg1"/>
              </a:solidFill>
              <a:effectLst/>
              <a:latin typeface="Arial" charset="0"/>
              <a:cs typeface="Arial" charset="0"/>
            </a:rPr>
            <a:t>موانع الترسيب</a:t>
          </a:r>
          <a:endParaRPr kumimoji="0" lang="en-US" altLang="en-US" b="1" i="0" u="none" strike="noStrike" cap="none" normalizeH="0" baseline="0" dirty="0" smtClean="0">
            <a:ln>
              <a:noFill/>
            </a:ln>
            <a:solidFill>
              <a:schemeClr val="bg1"/>
            </a:solidFill>
            <a:effectLst/>
            <a:latin typeface="Arial" charset="0"/>
            <a:cs typeface="Arial" charset="0"/>
          </a:endParaRPr>
        </a:p>
      </dgm:t>
    </dgm:pt>
    <dgm:pt modelId="{78050A2F-664C-4B7F-A3D5-648AF71C4611}" type="parTrans" cxnId="{24E58D29-3D97-417F-8748-8A80232F67DB}">
      <dgm:prSet/>
      <dgm:spPr/>
      <dgm:t>
        <a:bodyPr/>
        <a:lstStyle/>
        <a:p>
          <a:endParaRPr lang="en-US"/>
        </a:p>
      </dgm:t>
    </dgm:pt>
    <dgm:pt modelId="{60EED7F8-1EDF-4BAD-869F-D9487338E7CA}" type="sibTrans" cxnId="{24E58D29-3D97-417F-8748-8A80232F67DB}">
      <dgm:prSet/>
      <dgm:spPr/>
      <dgm:t>
        <a:bodyPr/>
        <a:lstStyle/>
        <a:p>
          <a:endParaRPr lang="en-US"/>
        </a:p>
      </dgm:t>
    </dgm:pt>
    <dgm:pt modelId="{542CDC64-9A35-4AD8-B0E8-7E8AAD1DDB3F}">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altLang="en-US" b="1" i="0" u="none" strike="noStrike" cap="none" normalizeH="0" baseline="0" dirty="0" smtClean="0">
              <a:ln>
                <a:noFill/>
              </a:ln>
              <a:solidFill>
                <a:schemeClr val="bg1"/>
              </a:solidFill>
              <a:effectLst/>
              <a:latin typeface="Arial" charset="0"/>
              <a:cs typeface="Arial" charset="0"/>
            </a:rPr>
            <a:t>اضافات اللزوجة</a:t>
          </a:r>
          <a:endParaRPr kumimoji="0" lang="en-US" altLang="en-US" b="1" i="0" u="none" strike="noStrike" cap="none" normalizeH="0" baseline="0" dirty="0" smtClean="0">
            <a:ln>
              <a:noFill/>
            </a:ln>
            <a:solidFill>
              <a:schemeClr val="bg1"/>
            </a:solidFill>
            <a:effectLst/>
            <a:latin typeface="Arial" charset="0"/>
            <a:cs typeface="Arial" charset="0"/>
          </a:endParaRPr>
        </a:p>
      </dgm:t>
    </dgm:pt>
    <dgm:pt modelId="{34D3F52F-FD29-49E0-BDD0-13A96F590CF3}" type="parTrans" cxnId="{FBAC0131-2797-48DE-B825-37D930810DE3}">
      <dgm:prSet/>
      <dgm:spPr/>
      <dgm:t>
        <a:bodyPr/>
        <a:lstStyle/>
        <a:p>
          <a:endParaRPr lang="en-US"/>
        </a:p>
      </dgm:t>
    </dgm:pt>
    <dgm:pt modelId="{A4F7AAFF-1C08-4945-B978-86E98362A98F}" type="sibTrans" cxnId="{FBAC0131-2797-48DE-B825-37D930810DE3}">
      <dgm:prSet/>
      <dgm:spPr/>
      <dgm:t>
        <a:bodyPr/>
        <a:lstStyle/>
        <a:p>
          <a:endParaRPr lang="en-US"/>
        </a:p>
      </dgm:t>
    </dgm:pt>
    <dgm:pt modelId="{BD350E68-E333-4915-A4B3-A3976C40352D}">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altLang="en-US" b="1" i="0" u="none" strike="noStrike" cap="none" normalizeH="0" baseline="0" dirty="0" smtClean="0">
              <a:ln>
                <a:noFill/>
              </a:ln>
              <a:solidFill>
                <a:srgbClr val="FFFF00"/>
              </a:solidFill>
              <a:effectLst/>
              <a:latin typeface="Arial" charset="0"/>
              <a:cs typeface="Arial" charset="0"/>
            </a:rPr>
            <a:t>مواد تساعد علي الذوبان والشفافية</a:t>
          </a:r>
          <a:endParaRPr kumimoji="0" lang="en-US" altLang="en-US" b="1" i="0" u="none" strike="noStrike" cap="none" normalizeH="0" baseline="0" dirty="0" smtClean="0">
            <a:ln>
              <a:noFill/>
            </a:ln>
            <a:solidFill>
              <a:srgbClr val="FFFF00"/>
            </a:solidFill>
            <a:effectLst/>
            <a:latin typeface="Arial" charset="0"/>
            <a:cs typeface="Arial" charset="0"/>
          </a:endParaRPr>
        </a:p>
      </dgm:t>
    </dgm:pt>
    <dgm:pt modelId="{38E0BAEA-B2CF-47DB-AB13-85B55B8CF732}" type="parTrans" cxnId="{5A52E357-2F90-4F92-BEBF-1D49DE15A538}">
      <dgm:prSet/>
      <dgm:spPr/>
      <dgm:t>
        <a:bodyPr/>
        <a:lstStyle/>
        <a:p>
          <a:endParaRPr lang="en-US"/>
        </a:p>
      </dgm:t>
    </dgm:pt>
    <dgm:pt modelId="{32D83AF1-A95C-4713-A9BA-8C4225BA04AF}" type="sibTrans" cxnId="{5A52E357-2F90-4F92-BEBF-1D49DE15A538}">
      <dgm:prSet/>
      <dgm:spPr/>
      <dgm:t>
        <a:bodyPr/>
        <a:lstStyle/>
        <a:p>
          <a:endParaRPr lang="en-US"/>
        </a:p>
      </dgm:t>
    </dgm:pt>
    <dgm:pt modelId="{27E54EA7-BA5D-4EFA-9F72-940761D0EC0E}">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altLang="en-US" b="1" i="0" u="none" strike="noStrike" cap="none" normalizeH="0" baseline="0" dirty="0" smtClean="0">
              <a:ln>
                <a:noFill/>
              </a:ln>
              <a:solidFill>
                <a:schemeClr val="bg1"/>
              </a:solidFill>
              <a:effectLst/>
              <a:latin typeface="Arial" charset="0"/>
              <a:cs typeface="Arial" charset="0"/>
            </a:rPr>
            <a:t>الاملاح</a:t>
          </a:r>
          <a:endParaRPr kumimoji="0" lang="en-US" altLang="en-US" b="1" i="0" u="none" strike="noStrike" cap="none" normalizeH="0" baseline="0" dirty="0" smtClean="0">
            <a:ln>
              <a:noFill/>
            </a:ln>
            <a:solidFill>
              <a:schemeClr val="bg1"/>
            </a:solidFill>
            <a:effectLst/>
            <a:latin typeface="Arial" charset="0"/>
            <a:cs typeface="Arial" charset="0"/>
          </a:endParaRPr>
        </a:p>
      </dgm:t>
    </dgm:pt>
    <dgm:pt modelId="{AAAE9450-B70E-40B3-AF33-D3149591B1FC}" type="parTrans" cxnId="{920D4AA1-F955-4E09-A79C-04FE03226DEA}">
      <dgm:prSet/>
      <dgm:spPr/>
      <dgm:t>
        <a:bodyPr/>
        <a:lstStyle/>
        <a:p>
          <a:endParaRPr lang="en-US"/>
        </a:p>
      </dgm:t>
    </dgm:pt>
    <dgm:pt modelId="{6C6A8AD8-CABB-4DDD-8EF8-0077F87B69E6}" type="sibTrans" cxnId="{920D4AA1-F955-4E09-A79C-04FE03226DEA}">
      <dgm:prSet/>
      <dgm:spPr/>
      <dgm:t>
        <a:bodyPr/>
        <a:lstStyle/>
        <a:p>
          <a:endParaRPr lang="en-US"/>
        </a:p>
      </dgm:t>
    </dgm:pt>
    <dgm:pt modelId="{B6978E63-411E-446B-B887-16A21BCF2C0D}">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altLang="en-US" b="1" i="0" u="none" strike="noStrike" cap="none" normalizeH="0" baseline="0" dirty="0" smtClean="0">
              <a:ln>
                <a:noFill/>
              </a:ln>
              <a:solidFill>
                <a:schemeClr val="bg1"/>
              </a:solidFill>
              <a:effectLst/>
              <a:latin typeface="Arial" charset="0"/>
              <a:cs typeface="Arial" charset="0"/>
            </a:rPr>
            <a:t>ملونات وروائح</a:t>
          </a:r>
          <a:endParaRPr kumimoji="0" lang="en-US" altLang="en-US" b="1" i="0" u="none" strike="noStrike" cap="none" normalizeH="0" baseline="0" dirty="0" smtClean="0">
            <a:ln>
              <a:noFill/>
            </a:ln>
            <a:solidFill>
              <a:schemeClr val="bg1"/>
            </a:solidFill>
            <a:effectLst/>
            <a:latin typeface="Arial" charset="0"/>
            <a:cs typeface="Arial" charset="0"/>
          </a:endParaRPr>
        </a:p>
      </dgm:t>
    </dgm:pt>
    <dgm:pt modelId="{48A52772-7F7B-4D26-9184-2B1A39B48FFC}" type="parTrans" cxnId="{4FBD41DE-F0E6-4762-9C0C-CA76AA42A26B}">
      <dgm:prSet/>
      <dgm:spPr/>
      <dgm:t>
        <a:bodyPr/>
        <a:lstStyle/>
        <a:p>
          <a:endParaRPr lang="en-US"/>
        </a:p>
      </dgm:t>
    </dgm:pt>
    <dgm:pt modelId="{393DDE79-860F-469C-83FF-81B25BA66828}" type="sibTrans" cxnId="{4FBD41DE-F0E6-4762-9C0C-CA76AA42A26B}">
      <dgm:prSet/>
      <dgm:spPr/>
      <dgm:t>
        <a:bodyPr/>
        <a:lstStyle/>
        <a:p>
          <a:endParaRPr lang="en-US"/>
        </a:p>
      </dgm:t>
    </dgm:pt>
    <dgm:pt modelId="{85A4D809-9A79-4B07-B8A2-79E0CE05E54D}">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altLang="en-US" b="1" i="0" u="none" strike="noStrike" cap="none" normalizeH="0" baseline="0" dirty="0" smtClean="0">
              <a:ln>
                <a:noFill/>
              </a:ln>
              <a:solidFill>
                <a:schemeClr val="bg1"/>
              </a:solidFill>
              <a:effectLst/>
              <a:latin typeface="Arial" charset="0"/>
              <a:cs typeface="Arial" charset="0"/>
            </a:rPr>
            <a:t>المذيب</a:t>
          </a:r>
          <a:endParaRPr kumimoji="0" lang="en-US" altLang="en-US" b="1" i="0" u="none" strike="noStrike" cap="none" normalizeH="0" baseline="0" dirty="0" smtClean="0">
            <a:ln>
              <a:noFill/>
            </a:ln>
            <a:solidFill>
              <a:schemeClr val="bg1"/>
            </a:solidFill>
            <a:effectLst/>
            <a:latin typeface="Arial" charset="0"/>
            <a:cs typeface="Arial" charset="0"/>
          </a:endParaRPr>
        </a:p>
      </dgm:t>
    </dgm:pt>
    <dgm:pt modelId="{45BBBEAC-6D96-403C-8E9A-A8081B9657FA}" type="parTrans" cxnId="{3B41DFF6-6215-4F4A-9F9B-6C2CBE730EAE}">
      <dgm:prSet/>
      <dgm:spPr/>
      <dgm:t>
        <a:bodyPr/>
        <a:lstStyle/>
        <a:p>
          <a:endParaRPr lang="en-US"/>
        </a:p>
      </dgm:t>
    </dgm:pt>
    <dgm:pt modelId="{0098F0AB-CF33-430C-BF3B-ED1A3E69F0F7}" type="sibTrans" cxnId="{3B41DFF6-6215-4F4A-9F9B-6C2CBE730EAE}">
      <dgm:prSet/>
      <dgm:spPr/>
      <dgm:t>
        <a:bodyPr/>
        <a:lstStyle/>
        <a:p>
          <a:endParaRPr lang="en-US"/>
        </a:p>
      </dgm:t>
    </dgm:pt>
    <dgm:pt modelId="{03F65463-E828-454A-A67C-F63CE3A306FD}">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altLang="en-US" b="1" i="0" u="none" strike="noStrike" cap="none" normalizeH="0" baseline="0" dirty="0" smtClean="0">
              <a:ln>
                <a:noFill/>
              </a:ln>
              <a:solidFill>
                <a:schemeClr val="bg1"/>
              </a:solidFill>
              <a:effectLst/>
              <a:latin typeface="Arial" charset="0"/>
              <a:cs typeface="Arial" charset="0"/>
            </a:rPr>
            <a:t>المادة الفعالة</a:t>
          </a:r>
          <a:endParaRPr kumimoji="0" lang="en-US" altLang="en-US" b="1" i="0" u="none" strike="noStrike" cap="none" normalizeH="0" baseline="0" dirty="0" smtClean="0">
            <a:ln>
              <a:noFill/>
            </a:ln>
            <a:solidFill>
              <a:schemeClr val="bg1"/>
            </a:solidFill>
            <a:effectLst/>
            <a:latin typeface="Arial" charset="0"/>
            <a:cs typeface="Arial" charset="0"/>
          </a:endParaRPr>
        </a:p>
      </dgm:t>
    </dgm:pt>
    <dgm:pt modelId="{93DBD0AD-6CAB-4BB2-98B2-F68CF6D2ED52}" type="parTrans" cxnId="{3B58AB8E-6E2D-491C-8AB0-4A2A872870CA}">
      <dgm:prSet/>
      <dgm:spPr/>
      <dgm:t>
        <a:bodyPr/>
        <a:lstStyle/>
        <a:p>
          <a:endParaRPr lang="en-US"/>
        </a:p>
      </dgm:t>
    </dgm:pt>
    <dgm:pt modelId="{53ADC592-BAD2-4AE5-A251-8BDA73CA07B0}" type="sibTrans" cxnId="{3B58AB8E-6E2D-491C-8AB0-4A2A872870CA}">
      <dgm:prSet/>
      <dgm:spPr/>
      <dgm:t>
        <a:bodyPr/>
        <a:lstStyle/>
        <a:p>
          <a:endParaRPr lang="en-US"/>
        </a:p>
      </dgm:t>
    </dgm:pt>
    <dgm:pt modelId="{770C0ADE-F24C-4A41-88DB-5CC9CC9921E9}">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altLang="en-US" b="1" i="0" u="none" strike="noStrike" cap="none" normalizeH="0" baseline="0" dirty="0" smtClean="0">
              <a:ln>
                <a:noFill/>
              </a:ln>
              <a:solidFill>
                <a:schemeClr val="bg1"/>
              </a:solidFill>
              <a:effectLst/>
              <a:latin typeface="Arial" charset="0"/>
              <a:cs typeface="Arial" charset="0"/>
            </a:rPr>
            <a:t>المواد الاضافية</a:t>
          </a:r>
          <a:endParaRPr kumimoji="0" lang="en-US" altLang="en-US" b="1" i="0" u="none" strike="noStrike" cap="none" normalizeH="0" baseline="0" dirty="0" smtClean="0">
            <a:ln>
              <a:noFill/>
            </a:ln>
            <a:solidFill>
              <a:schemeClr val="bg1"/>
            </a:solidFill>
            <a:effectLst/>
            <a:latin typeface="Arial" charset="0"/>
            <a:cs typeface="Arial" charset="0"/>
          </a:endParaRPr>
        </a:p>
      </dgm:t>
    </dgm:pt>
    <dgm:pt modelId="{47522339-3715-478A-B169-9870D9AE019B}" type="sibTrans" cxnId="{97609C93-C4A5-4ADC-BBF0-C6782B2F8084}">
      <dgm:prSet/>
      <dgm:spPr/>
      <dgm:t>
        <a:bodyPr/>
        <a:lstStyle/>
        <a:p>
          <a:endParaRPr lang="en-US"/>
        </a:p>
      </dgm:t>
    </dgm:pt>
    <dgm:pt modelId="{C27017DD-0CB5-4484-975E-183F544F4F24}" type="parTrans" cxnId="{97609C93-C4A5-4ADC-BBF0-C6782B2F8084}">
      <dgm:prSet/>
      <dgm:spPr/>
      <dgm:t>
        <a:bodyPr/>
        <a:lstStyle/>
        <a:p>
          <a:endParaRPr lang="en-US"/>
        </a:p>
      </dgm:t>
    </dgm:pt>
    <dgm:pt modelId="{A247850D-11CE-46E8-92DE-3DB75B774294}" type="pres">
      <dgm:prSet presAssocID="{C20540F2-3694-427E-B0F2-8F67EF6FDE54}" presName="hierChild1" presStyleCnt="0">
        <dgm:presLayoutVars>
          <dgm:orgChart val="1"/>
          <dgm:chPref val="1"/>
          <dgm:dir/>
          <dgm:animOne val="branch"/>
          <dgm:animLvl val="lvl"/>
          <dgm:resizeHandles/>
        </dgm:presLayoutVars>
      </dgm:prSet>
      <dgm:spPr/>
    </dgm:pt>
    <dgm:pt modelId="{2465EE7A-364D-4920-B6B1-40E8C5BCAFFF}" type="pres">
      <dgm:prSet presAssocID="{D4DB85F4-6605-4E6B-9BB7-2F3AA0704F14}" presName="hierRoot1" presStyleCnt="0">
        <dgm:presLayoutVars>
          <dgm:hierBranch/>
        </dgm:presLayoutVars>
      </dgm:prSet>
      <dgm:spPr/>
    </dgm:pt>
    <dgm:pt modelId="{8414078E-557D-4844-9E63-9364E98D2D0E}" type="pres">
      <dgm:prSet presAssocID="{D4DB85F4-6605-4E6B-9BB7-2F3AA0704F14}" presName="rootComposite1" presStyleCnt="0"/>
      <dgm:spPr/>
    </dgm:pt>
    <dgm:pt modelId="{72461C71-0F24-468E-A7CB-B29BB5AFB490}" type="pres">
      <dgm:prSet presAssocID="{D4DB85F4-6605-4E6B-9BB7-2F3AA0704F14}" presName="rootText1" presStyleLbl="node0" presStyleIdx="0" presStyleCnt="1" custScaleX="542563">
        <dgm:presLayoutVars>
          <dgm:chPref val="3"/>
        </dgm:presLayoutVars>
      </dgm:prSet>
      <dgm:spPr/>
      <dgm:t>
        <a:bodyPr/>
        <a:lstStyle/>
        <a:p>
          <a:endParaRPr lang="en-US"/>
        </a:p>
      </dgm:t>
    </dgm:pt>
    <dgm:pt modelId="{67573D12-E4F1-41C1-8966-DFF7BB50174A}" type="pres">
      <dgm:prSet presAssocID="{D4DB85F4-6605-4E6B-9BB7-2F3AA0704F14}" presName="rootConnector1" presStyleLbl="node1" presStyleIdx="0" presStyleCnt="0"/>
      <dgm:spPr/>
      <dgm:t>
        <a:bodyPr/>
        <a:lstStyle/>
        <a:p>
          <a:endParaRPr lang="en-US"/>
        </a:p>
      </dgm:t>
    </dgm:pt>
    <dgm:pt modelId="{76EC15AD-A71A-4CCD-9FFE-83B9CCA6DAC4}" type="pres">
      <dgm:prSet presAssocID="{D4DB85F4-6605-4E6B-9BB7-2F3AA0704F14}" presName="hierChild2" presStyleCnt="0"/>
      <dgm:spPr/>
    </dgm:pt>
    <dgm:pt modelId="{DD366461-96E8-48A4-98D8-669D40676DD6}" type="pres">
      <dgm:prSet presAssocID="{C27017DD-0CB5-4484-975E-183F544F4F24}" presName="Name35" presStyleLbl="parChTrans1D2" presStyleIdx="0" presStyleCnt="3"/>
      <dgm:spPr/>
      <dgm:t>
        <a:bodyPr/>
        <a:lstStyle/>
        <a:p>
          <a:endParaRPr lang="en-US"/>
        </a:p>
      </dgm:t>
    </dgm:pt>
    <dgm:pt modelId="{40FF0EB3-4D25-4953-9469-023E1B51200F}" type="pres">
      <dgm:prSet presAssocID="{770C0ADE-F24C-4A41-88DB-5CC9CC9921E9}" presName="hierRoot2" presStyleCnt="0">
        <dgm:presLayoutVars>
          <dgm:hierBranch/>
        </dgm:presLayoutVars>
      </dgm:prSet>
      <dgm:spPr/>
    </dgm:pt>
    <dgm:pt modelId="{EC9544B6-7B32-4CD0-9089-1C969705947C}" type="pres">
      <dgm:prSet presAssocID="{770C0ADE-F24C-4A41-88DB-5CC9CC9921E9}" presName="rootComposite" presStyleCnt="0"/>
      <dgm:spPr/>
    </dgm:pt>
    <dgm:pt modelId="{1EF2E511-622E-4245-BA91-05353CB5F501}" type="pres">
      <dgm:prSet presAssocID="{770C0ADE-F24C-4A41-88DB-5CC9CC9921E9}" presName="rootText" presStyleLbl="node2" presStyleIdx="0" presStyleCnt="3">
        <dgm:presLayoutVars>
          <dgm:chPref val="3"/>
        </dgm:presLayoutVars>
      </dgm:prSet>
      <dgm:spPr/>
      <dgm:t>
        <a:bodyPr/>
        <a:lstStyle/>
        <a:p>
          <a:endParaRPr lang="en-US"/>
        </a:p>
      </dgm:t>
    </dgm:pt>
    <dgm:pt modelId="{E9120543-5BC5-41FF-978B-7EDD3D8FAFFA}" type="pres">
      <dgm:prSet presAssocID="{770C0ADE-F24C-4A41-88DB-5CC9CC9921E9}" presName="rootConnector" presStyleLbl="node2" presStyleIdx="0" presStyleCnt="3"/>
      <dgm:spPr/>
      <dgm:t>
        <a:bodyPr/>
        <a:lstStyle/>
        <a:p>
          <a:endParaRPr lang="en-US"/>
        </a:p>
      </dgm:t>
    </dgm:pt>
    <dgm:pt modelId="{7B6F110B-219A-4BBE-8779-80D35A342A0B}" type="pres">
      <dgm:prSet presAssocID="{770C0ADE-F24C-4A41-88DB-5CC9CC9921E9}" presName="hierChild4" presStyleCnt="0"/>
      <dgm:spPr/>
    </dgm:pt>
    <dgm:pt modelId="{2D3E22F9-F63E-4D22-9999-641E46298D80}" type="pres">
      <dgm:prSet presAssocID="{3836D820-69F2-4E21-91E3-39B6C59EF87F}" presName="Name35" presStyleLbl="parChTrans1D3" presStyleIdx="0" presStyleCnt="2"/>
      <dgm:spPr/>
      <dgm:t>
        <a:bodyPr/>
        <a:lstStyle/>
        <a:p>
          <a:endParaRPr lang="en-US"/>
        </a:p>
      </dgm:t>
    </dgm:pt>
    <dgm:pt modelId="{37762857-C604-4509-B279-5C38D141557A}" type="pres">
      <dgm:prSet presAssocID="{AD74EFD5-35AC-4A4B-96CC-71CC48E4004E}" presName="hierRoot2" presStyleCnt="0">
        <dgm:presLayoutVars>
          <dgm:hierBranch val="r"/>
        </dgm:presLayoutVars>
      </dgm:prSet>
      <dgm:spPr/>
    </dgm:pt>
    <dgm:pt modelId="{8E40C863-FD75-4F95-9F98-68E0F8FBB237}" type="pres">
      <dgm:prSet presAssocID="{AD74EFD5-35AC-4A4B-96CC-71CC48E4004E}" presName="rootComposite" presStyleCnt="0"/>
      <dgm:spPr/>
    </dgm:pt>
    <dgm:pt modelId="{8031A2D3-C090-4B82-A859-1BEB95EE3BAA}" type="pres">
      <dgm:prSet presAssocID="{AD74EFD5-35AC-4A4B-96CC-71CC48E4004E}" presName="rootText" presStyleLbl="node3" presStyleIdx="0" presStyleCnt="2" custScaleX="196964">
        <dgm:presLayoutVars>
          <dgm:chPref val="3"/>
        </dgm:presLayoutVars>
      </dgm:prSet>
      <dgm:spPr/>
      <dgm:t>
        <a:bodyPr/>
        <a:lstStyle/>
        <a:p>
          <a:endParaRPr lang="en-US"/>
        </a:p>
      </dgm:t>
    </dgm:pt>
    <dgm:pt modelId="{25CBD08B-B1BD-4EDE-B64F-2B442887ADAF}" type="pres">
      <dgm:prSet presAssocID="{AD74EFD5-35AC-4A4B-96CC-71CC48E4004E}" presName="rootConnector" presStyleLbl="node3" presStyleIdx="0" presStyleCnt="2"/>
      <dgm:spPr/>
      <dgm:t>
        <a:bodyPr/>
        <a:lstStyle/>
        <a:p>
          <a:endParaRPr lang="en-US"/>
        </a:p>
      </dgm:t>
    </dgm:pt>
    <dgm:pt modelId="{690010B5-19DC-4587-89B4-A1A8A710E0C7}" type="pres">
      <dgm:prSet presAssocID="{AD74EFD5-35AC-4A4B-96CC-71CC48E4004E}" presName="hierChild4" presStyleCnt="0"/>
      <dgm:spPr/>
    </dgm:pt>
    <dgm:pt modelId="{5438ADB7-CC48-43A0-AC6D-8D3B2028D563}" type="pres">
      <dgm:prSet presAssocID="{FF68C97E-9429-4828-9B0E-04D3513E6CD6}" presName="Name50" presStyleLbl="parChTrans1D4" presStyleIdx="0" presStyleCnt="6"/>
      <dgm:spPr/>
      <dgm:t>
        <a:bodyPr/>
        <a:lstStyle/>
        <a:p>
          <a:endParaRPr lang="en-US"/>
        </a:p>
      </dgm:t>
    </dgm:pt>
    <dgm:pt modelId="{0210ACC6-B4AB-4BCD-AA53-F62D02597E72}" type="pres">
      <dgm:prSet presAssocID="{60192679-589A-466E-83FA-D612B8FE9796}" presName="hierRoot2" presStyleCnt="0">
        <dgm:presLayoutVars>
          <dgm:hierBranch val="r"/>
        </dgm:presLayoutVars>
      </dgm:prSet>
      <dgm:spPr/>
    </dgm:pt>
    <dgm:pt modelId="{E114684C-2EE4-404D-804A-EA4B2DB81F19}" type="pres">
      <dgm:prSet presAssocID="{60192679-589A-466E-83FA-D612B8FE9796}" presName="rootComposite" presStyleCnt="0"/>
      <dgm:spPr/>
    </dgm:pt>
    <dgm:pt modelId="{472AD420-664D-4149-A1AF-BC4A35875F94}" type="pres">
      <dgm:prSet presAssocID="{60192679-589A-466E-83FA-D612B8FE9796}" presName="rootText" presStyleLbl="node4" presStyleIdx="0" presStyleCnt="6">
        <dgm:presLayoutVars>
          <dgm:chPref val="3"/>
        </dgm:presLayoutVars>
      </dgm:prSet>
      <dgm:spPr/>
      <dgm:t>
        <a:bodyPr/>
        <a:lstStyle/>
        <a:p>
          <a:endParaRPr lang="en-US"/>
        </a:p>
      </dgm:t>
    </dgm:pt>
    <dgm:pt modelId="{C56A7986-6200-4C0A-A9F3-A7AB018A043E}" type="pres">
      <dgm:prSet presAssocID="{60192679-589A-466E-83FA-D612B8FE9796}" presName="rootConnector" presStyleLbl="node4" presStyleIdx="0" presStyleCnt="6"/>
      <dgm:spPr/>
      <dgm:t>
        <a:bodyPr/>
        <a:lstStyle/>
        <a:p>
          <a:endParaRPr lang="en-US"/>
        </a:p>
      </dgm:t>
    </dgm:pt>
    <dgm:pt modelId="{8C43776A-3259-4718-B831-21E3C3E69F5A}" type="pres">
      <dgm:prSet presAssocID="{60192679-589A-466E-83FA-D612B8FE9796}" presName="hierChild4" presStyleCnt="0"/>
      <dgm:spPr/>
    </dgm:pt>
    <dgm:pt modelId="{C333D8A0-FAF4-4234-B8D2-388A660C3125}" type="pres">
      <dgm:prSet presAssocID="{60192679-589A-466E-83FA-D612B8FE9796}" presName="hierChild5" presStyleCnt="0"/>
      <dgm:spPr/>
    </dgm:pt>
    <dgm:pt modelId="{BC3C1ECE-CEDE-48CB-B4D0-5BA588F814F1}" type="pres">
      <dgm:prSet presAssocID="{F72FFED2-B336-494B-83EF-18268323861F}" presName="Name50" presStyleLbl="parChTrans1D4" presStyleIdx="1" presStyleCnt="6"/>
      <dgm:spPr/>
      <dgm:t>
        <a:bodyPr/>
        <a:lstStyle/>
        <a:p>
          <a:endParaRPr lang="en-US"/>
        </a:p>
      </dgm:t>
    </dgm:pt>
    <dgm:pt modelId="{8FA5478E-F353-4DD2-9C4D-6A1F910888F1}" type="pres">
      <dgm:prSet presAssocID="{9CD7413A-AF80-4380-8F70-7987534931B3}" presName="hierRoot2" presStyleCnt="0">
        <dgm:presLayoutVars>
          <dgm:hierBranch val="r"/>
        </dgm:presLayoutVars>
      </dgm:prSet>
      <dgm:spPr/>
    </dgm:pt>
    <dgm:pt modelId="{F135FF18-CF55-463D-853B-01527C24794C}" type="pres">
      <dgm:prSet presAssocID="{9CD7413A-AF80-4380-8F70-7987534931B3}" presName="rootComposite" presStyleCnt="0"/>
      <dgm:spPr/>
    </dgm:pt>
    <dgm:pt modelId="{880D13A9-5FB0-440B-B029-9507A5E397CF}" type="pres">
      <dgm:prSet presAssocID="{9CD7413A-AF80-4380-8F70-7987534931B3}" presName="rootText" presStyleLbl="node4" presStyleIdx="1" presStyleCnt="6">
        <dgm:presLayoutVars>
          <dgm:chPref val="3"/>
        </dgm:presLayoutVars>
      </dgm:prSet>
      <dgm:spPr/>
      <dgm:t>
        <a:bodyPr/>
        <a:lstStyle/>
        <a:p>
          <a:endParaRPr lang="en-US"/>
        </a:p>
      </dgm:t>
    </dgm:pt>
    <dgm:pt modelId="{305456F3-A490-4C06-97FF-A0EEFE5EA65B}" type="pres">
      <dgm:prSet presAssocID="{9CD7413A-AF80-4380-8F70-7987534931B3}" presName="rootConnector" presStyleLbl="node4" presStyleIdx="1" presStyleCnt="6"/>
      <dgm:spPr/>
      <dgm:t>
        <a:bodyPr/>
        <a:lstStyle/>
        <a:p>
          <a:endParaRPr lang="en-US"/>
        </a:p>
      </dgm:t>
    </dgm:pt>
    <dgm:pt modelId="{4046FAD3-4835-4907-9149-0D50031AA6D7}" type="pres">
      <dgm:prSet presAssocID="{9CD7413A-AF80-4380-8F70-7987534931B3}" presName="hierChild4" presStyleCnt="0"/>
      <dgm:spPr/>
    </dgm:pt>
    <dgm:pt modelId="{6061D485-3BA7-4E4C-A6BA-2C28B0001AAE}" type="pres">
      <dgm:prSet presAssocID="{9CD7413A-AF80-4380-8F70-7987534931B3}" presName="hierChild5" presStyleCnt="0"/>
      <dgm:spPr/>
    </dgm:pt>
    <dgm:pt modelId="{D122CD3B-B2F3-41C6-AD6D-4A8D04AB01F3}" type="pres">
      <dgm:prSet presAssocID="{78050A2F-664C-4B7F-A3D5-648AF71C4611}" presName="Name50" presStyleLbl="parChTrans1D4" presStyleIdx="2" presStyleCnt="6"/>
      <dgm:spPr/>
      <dgm:t>
        <a:bodyPr/>
        <a:lstStyle/>
        <a:p>
          <a:endParaRPr lang="en-US"/>
        </a:p>
      </dgm:t>
    </dgm:pt>
    <dgm:pt modelId="{AB8E7BAF-BF1A-4C12-A175-BB469F7C7679}" type="pres">
      <dgm:prSet presAssocID="{4CA45E3F-D3C1-4E19-A432-C648E9042D86}" presName="hierRoot2" presStyleCnt="0">
        <dgm:presLayoutVars>
          <dgm:hierBranch val="r"/>
        </dgm:presLayoutVars>
      </dgm:prSet>
      <dgm:spPr/>
    </dgm:pt>
    <dgm:pt modelId="{929CA16F-C6E7-40B5-8714-16E2D2538B2C}" type="pres">
      <dgm:prSet presAssocID="{4CA45E3F-D3C1-4E19-A432-C648E9042D86}" presName="rootComposite" presStyleCnt="0"/>
      <dgm:spPr/>
    </dgm:pt>
    <dgm:pt modelId="{64242362-2D10-4EE1-8638-788F8394ED11}" type="pres">
      <dgm:prSet presAssocID="{4CA45E3F-D3C1-4E19-A432-C648E9042D86}" presName="rootText" presStyleLbl="node4" presStyleIdx="2" presStyleCnt="6">
        <dgm:presLayoutVars>
          <dgm:chPref val="3"/>
        </dgm:presLayoutVars>
      </dgm:prSet>
      <dgm:spPr/>
      <dgm:t>
        <a:bodyPr/>
        <a:lstStyle/>
        <a:p>
          <a:endParaRPr lang="en-US"/>
        </a:p>
      </dgm:t>
    </dgm:pt>
    <dgm:pt modelId="{433E88EE-1945-4A07-B2A5-1EC8B00A19D4}" type="pres">
      <dgm:prSet presAssocID="{4CA45E3F-D3C1-4E19-A432-C648E9042D86}" presName="rootConnector" presStyleLbl="node4" presStyleIdx="2" presStyleCnt="6"/>
      <dgm:spPr/>
      <dgm:t>
        <a:bodyPr/>
        <a:lstStyle/>
        <a:p>
          <a:endParaRPr lang="en-US"/>
        </a:p>
      </dgm:t>
    </dgm:pt>
    <dgm:pt modelId="{FDB2B711-0695-4D0C-940E-40B3680C0751}" type="pres">
      <dgm:prSet presAssocID="{4CA45E3F-D3C1-4E19-A432-C648E9042D86}" presName="hierChild4" presStyleCnt="0"/>
      <dgm:spPr/>
    </dgm:pt>
    <dgm:pt modelId="{4C7F3FB1-E4C3-4BAF-BD46-0B131279717B}" type="pres">
      <dgm:prSet presAssocID="{4CA45E3F-D3C1-4E19-A432-C648E9042D86}" presName="hierChild5" presStyleCnt="0"/>
      <dgm:spPr/>
    </dgm:pt>
    <dgm:pt modelId="{A916759C-F9E8-43D0-9A4D-C65E157BC090}" type="pres">
      <dgm:prSet presAssocID="{34D3F52F-FD29-49E0-BDD0-13A96F590CF3}" presName="Name50" presStyleLbl="parChTrans1D4" presStyleIdx="3" presStyleCnt="6"/>
      <dgm:spPr/>
      <dgm:t>
        <a:bodyPr/>
        <a:lstStyle/>
        <a:p>
          <a:endParaRPr lang="en-US"/>
        </a:p>
      </dgm:t>
    </dgm:pt>
    <dgm:pt modelId="{1E21D9EB-20A6-433B-99E2-E0934912494B}" type="pres">
      <dgm:prSet presAssocID="{542CDC64-9A35-4AD8-B0E8-7E8AAD1DDB3F}" presName="hierRoot2" presStyleCnt="0">
        <dgm:presLayoutVars>
          <dgm:hierBranch val="r"/>
        </dgm:presLayoutVars>
      </dgm:prSet>
      <dgm:spPr/>
    </dgm:pt>
    <dgm:pt modelId="{FB202E95-1716-47C7-BB5A-6161B6B6C644}" type="pres">
      <dgm:prSet presAssocID="{542CDC64-9A35-4AD8-B0E8-7E8AAD1DDB3F}" presName="rootComposite" presStyleCnt="0"/>
      <dgm:spPr/>
    </dgm:pt>
    <dgm:pt modelId="{5C83CF21-E330-4F04-8A50-54D9A0459BE0}" type="pres">
      <dgm:prSet presAssocID="{542CDC64-9A35-4AD8-B0E8-7E8AAD1DDB3F}" presName="rootText" presStyleLbl="node4" presStyleIdx="3" presStyleCnt="6">
        <dgm:presLayoutVars>
          <dgm:chPref val="3"/>
        </dgm:presLayoutVars>
      </dgm:prSet>
      <dgm:spPr/>
      <dgm:t>
        <a:bodyPr/>
        <a:lstStyle/>
        <a:p>
          <a:endParaRPr lang="en-US"/>
        </a:p>
      </dgm:t>
    </dgm:pt>
    <dgm:pt modelId="{44F3266F-3FE8-474B-9BCB-44721A15E99D}" type="pres">
      <dgm:prSet presAssocID="{542CDC64-9A35-4AD8-B0E8-7E8AAD1DDB3F}" presName="rootConnector" presStyleLbl="node4" presStyleIdx="3" presStyleCnt="6"/>
      <dgm:spPr/>
      <dgm:t>
        <a:bodyPr/>
        <a:lstStyle/>
        <a:p>
          <a:endParaRPr lang="en-US"/>
        </a:p>
      </dgm:t>
    </dgm:pt>
    <dgm:pt modelId="{B375421D-72FE-4A72-8ED2-4A367AFFF58E}" type="pres">
      <dgm:prSet presAssocID="{542CDC64-9A35-4AD8-B0E8-7E8AAD1DDB3F}" presName="hierChild4" presStyleCnt="0"/>
      <dgm:spPr/>
    </dgm:pt>
    <dgm:pt modelId="{C651D172-00DB-4EF7-B231-521F1E49D653}" type="pres">
      <dgm:prSet presAssocID="{542CDC64-9A35-4AD8-B0E8-7E8AAD1DDB3F}" presName="hierChild5" presStyleCnt="0"/>
      <dgm:spPr/>
    </dgm:pt>
    <dgm:pt modelId="{C67DEC2D-3E3D-4469-B011-0867F64F94B0}" type="pres">
      <dgm:prSet presAssocID="{AD74EFD5-35AC-4A4B-96CC-71CC48E4004E}" presName="hierChild5" presStyleCnt="0"/>
      <dgm:spPr/>
    </dgm:pt>
    <dgm:pt modelId="{6FE40423-B96B-4931-A9C9-FBE474EF103E}" type="pres">
      <dgm:prSet presAssocID="{38E0BAEA-B2CF-47DB-AB13-85B55B8CF732}" presName="Name35" presStyleLbl="parChTrans1D3" presStyleIdx="1" presStyleCnt="2"/>
      <dgm:spPr/>
      <dgm:t>
        <a:bodyPr/>
        <a:lstStyle/>
        <a:p>
          <a:endParaRPr lang="en-US"/>
        </a:p>
      </dgm:t>
    </dgm:pt>
    <dgm:pt modelId="{999E13E5-3824-4308-8F16-672CB17409F3}" type="pres">
      <dgm:prSet presAssocID="{BD350E68-E333-4915-A4B3-A3976C40352D}" presName="hierRoot2" presStyleCnt="0">
        <dgm:presLayoutVars>
          <dgm:hierBranch val="r"/>
        </dgm:presLayoutVars>
      </dgm:prSet>
      <dgm:spPr/>
    </dgm:pt>
    <dgm:pt modelId="{668A6BD8-6966-44D4-BB20-27BCE7D2F244}" type="pres">
      <dgm:prSet presAssocID="{BD350E68-E333-4915-A4B3-A3976C40352D}" presName="rootComposite" presStyleCnt="0"/>
      <dgm:spPr/>
    </dgm:pt>
    <dgm:pt modelId="{F2604312-ADDC-4CD9-96D2-A46FF0518807}" type="pres">
      <dgm:prSet presAssocID="{BD350E68-E333-4915-A4B3-A3976C40352D}" presName="rootText" presStyleLbl="node3" presStyleIdx="1" presStyleCnt="2" custScaleX="196664">
        <dgm:presLayoutVars>
          <dgm:chPref val="3"/>
        </dgm:presLayoutVars>
      </dgm:prSet>
      <dgm:spPr/>
      <dgm:t>
        <a:bodyPr/>
        <a:lstStyle/>
        <a:p>
          <a:endParaRPr lang="en-US"/>
        </a:p>
      </dgm:t>
    </dgm:pt>
    <dgm:pt modelId="{6FD41079-159E-4E54-BDB7-64FFD1F76E0F}" type="pres">
      <dgm:prSet presAssocID="{BD350E68-E333-4915-A4B3-A3976C40352D}" presName="rootConnector" presStyleLbl="node3" presStyleIdx="1" presStyleCnt="2"/>
      <dgm:spPr/>
      <dgm:t>
        <a:bodyPr/>
        <a:lstStyle/>
        <a:p>
          <a:endParaRPr lang="en-US"/>
        </a:p>
      </dgm:t>
    </dgm:pt>
    <dgm:pt modelId="{3CAE690D-FA7D-4EEF-88FF-8A1EE7CCEA44}" type="pres">
      <dgm:prSet presAssocID="{BD350E68-E333-4915-A4B3-A3976C40352D}" presName="hierChild4" presStyleCnt="0"/>
      <dgm:spPr/>
    </dgm:pt>
    <dgm:pt modelId="{AA83A1AC-AE9B-4A72-AA0D-40639078EBB3}" type="pres">
      <dgm:prSet presAssocID="{AAAE9450-B70E-40B3-AF33-D3149591B1FC}" presName="Name50" presStyleLbl="parChTrans1D4" presStyleIdx="4" presStyleCnt="6"/>
      <dgm:spPr/>
      <dgm:t>
        <a:bodyPr/>
        <a:lstStyle/>
        <a:p>
          <a:endParaRPr lang="en-US"/>
        </a:p>
      </dgm:t>
    </dgm:pt>
    <dgm:pt modelId="{9E59037E-76A6-4506-AB88-D67836F8AEAE}" type="pres">
      <dgm:prSet presAssocID="{27E54EA7-BA5D-4EFA-9F72-940761D0EC0E}" presName="hierRoot2" presStyleCnt="0">
        <dgm:presLayoutVars>
          <dgm:hierBranch val="r"/>
        </dgm:presLayoutVars>
      </dgm:prSet>
      <dgm:spPr/>
    </dgm:pt>
    <dgm:pt modelId="{78BB968E-A3FF-44D9-8EF7-7B8B49295C81}" type="pres">
      <dgm:prSet presAssocID="{27E54EA7-BA5D-4EFA-9F72-940761D0EC0E}" presName="rootComposite" presStyleCnt="0"/>
      <dgm:spPr/>
    </dgm:pt>
    <dgm:pt modelId="{50FD554A-2F9E-44F8-88E0-26F2407026A3}" type="pres">
      <dgm:prSet presAssocID="{27E54EA7-BA5D-4EFA-9F72-940761D0EC0E}" presName="rootText" presStyleLbl="node4" presStyleIdx="4" presStyleCnt="6">
        <dgm:presLayoutVars>
          <dgm:chPref val="3"/>
        </dgm:presLayoutVars>
      </dgm:prSet>
      <dgm:spPr/>
      <dgm:t>
        <a:bodyPr/>
        <a:lstStyle/>
        <a:p>
          <a:endParaRPr lang="en-US"/>
        </a:p>
      </dgm:t>
    </dgm:pt>
    <dgm:pt modelId="{2D9A93FF-CE32-47C4-9461-9D0A9A7DFCFC}" type="pres">
      <dgm:prSet presAssocID="{27E54EA7-BA5D-4EFA-9F72-940761D0EC0E}" presName="rootConnector" presStyleLbl="node4" presStyleIdx="4" presStyleCnt="6"/>
      <dgm:spPr/>
      <dgm:t>
        <a:bodyPr/>
        <a:lstStyle/>
        <a:p>
          <a:endParaRPr lang="en-US"/>
        </a:p>
      </dgm:t>
    </dgm:pt>
    <dgm:pt modelId="{E297FB35-961A-4CF4-8481-3EB52D9789F9}" type="pres">
      <dgm:prSet presAssocID="{27E54EA7-BA5D-4EFA-9F72-940761D0EC0E}" presName="hierChild4" presStyleCnt="0"/>
      <dgm:spPr/>
    </dgm:pt>
    <dgm:pt modelId="{1AA1CECD-3804-4757-9351-0363ED4DF8F6}" type="pres">
      <dgm:prSet presAssocID="{27E54EA7-BA5D-4EFA-9F72-940761D0EC0E}" presName="hierChild5" presStyleCnt="0"/>
      <dgm:spPr/>
    </dgm:pt>
    <dgm:pt modelId="{39AC7EB1-AF2C-403A-8D2B-19F22635E970}" type="pres">
      <dgm:prSet presAssocID="{48A52772-7F7B-4D26-9184-2B1A39B48FFC}" presName="Name50" presStyleLbl="parChTrans1D4" presStyleIdx="5" presStyleCnt="6"/>
      <dgm:spPr/>
      <dgm:t>
        <a:bodyPr/>
        <a:lstStyle/>
        <a:p>
          <a:endParaRPr lang="en-US"/>
        </a:p>
      </dgm:t>
    </dgm:pt>
    <dgm:pt modelId="{36133DF2-05C2-40D6-84A6-9208C2576613}" type="pres">
      <dgm:prSet presAssocID="{B6978E63-411E-446B-B887-16A21BCF2C0D}" presName="hierRoot2" presStyleCnt="0">
        <dgm:presLayoutVars>
          <dgm:hierBranch val="r"/>
        </dgm:presLayoutVars>
      </dgm:prSet>
      <dgm:spPr/>
    </dgm:pt>
    <dgm:pt modelId="{8821C1E8-6663-4BF7-9C8E-76AE6A7A3E02}" type="pres">
      <dgm:prSet presAssocID="{B6978E63-411E-446B-B887-16A21BCF2C0D}" presName="rootComposite" presStyleCnt="0"/>
      <dgm:spPr/>
    </dgm:pt>
    <dgm:pt modelId="{3D37CDE8-4948-4726-B3CD-7C9FC1047D14}" type="pres">
      <dgm:prSet presAssocID="{B6978E63-411E-446B-B887-16A21BCF2C0D}" presName="rootText" presStyleLbl="node4" presStyleIdx="5" presStyleCnt="6">
        <dgm:presLayoutVars>
          <dgm:chPref val="3"/>
        </dgm:presLayoutVars>
      </dgm:prSet>
      <dgm:spPr/>
      <dgm:t>
        <a:bodyPr/>
        <a:lstStyle/>
        <a:p>
          <a:endParaRPr lang="en-US"/>
        </a:p>
      </dgm:t>
    </dgm:pt>
    <dgm:pt modelId="{6E414FFB-54B4-444F-A3DB-5CE3631AAA0F}" type="pres">
      <dgm:prSet presAssocID="{B6978E63-411E-446B-B887-16A21BCF2C0D}" presName="rootConnector" presStyleLbl="node4" presStyleIdx="5" presStyleCnt="6"/>
      <dgm:spPr/>
      <dgm:t>
        <a:bodyPr/>
        <a:lstStyle/>
        <a:p>
          <a:endParaRPr lang="en-US"/>
        </a:p>
      </dgm:t>
    </dgm:pt>
    <dgm:pt modelId="{4FFD7113-11F7-48BA-A2AB-5D321F376FB1}" type="pres">
      <dgm:prSet presAssocID="{B6978E63-411E-446B-B887-16A21BCF2C0D}" presName="hierChild4" presStyleCnt="0"/>
      <dgm:spPr/>
    </dgm:pt>
    <dgm:pt modelId="{90660447-0FB3-4145-BDFE-51151F4DEA73}" type="pres">
      <dgm:prSet presAssocID="{B6978E63-411E-446B-B887-16A21BCF2C0D}" presName="hierChild5" presStyleCnt="0"/>
      <dgm:spPr/>
    </dgm:pt>
    <dgm:pt modelId="{56C4DD19-4649-4E6D-ABB1-61EE7C474B9C}" type="pres">
      <dgm:prSet presAssocID="{BD350E68-E333-4915-A4B3-A3976C40352D}" presName="hierChild5" presStyleCnt="0"/>
      <dgm:spPr/>
    </dgm:pt>
    <dgm:pt modelId="{71058D03-F360-499E-BCCE-81DD49D63947}" type="pres">
      <dgm:prSet presAssocID="{770C0ADE-F24C-4A41-88DB-5CC9CC9921E9}" presName="hierChild5" presStyleCnt="0"/>
      <dgm:spPr/>
    </dgm:pt>
    <dgm:pt modelId="{90A44031-E95A-40BD-BC48-8E7DAEC9EEA4}" type="pres">
      <dgm:prSet presAssocID="{45BBBEAC-6D96-403C-8E9A-A8081B9657FA}" presName="Name35" presStyleLbl="parChTrans1D2" presStyleIdx="1" presStyleCnt="3"/>
      <dgm:spPr/>
      <dgm:t>
        <a:bodyPr/>
        <a:lstStyle/>
        <a:p>
          <a:endParaRPr lang="en-US"/>
        </a:p>
      </dgm:t>
    </dgm:pt>
    <dgm:pt modelId="{32AB5D78-C318-41CE-9DDE-C515A3B2E8AC}" type="pres">
      <dgm:prSet presAssocID="{85A4D809-9A79-4B07-B8A2-79E0CE05E54D}" presName="hierRoot2" presStyleCnt="0">
        <dgm:presLayoutVars>
          <dgm:hierBranch/>
        </dgm:presLayoutVars>
      </dgm:prSet>
      <dgm:spPr/>
    </dgm:pt>
    <dgm:pt modelId="{F94B3CBC-3FB6-4DE5-B747-8AC07B2073A5}" type="pres">
      <dgm:prSet presAssocID="{85A4D809-9A79-4B07-B8A2-79E0CE05E54D}" presName="rootComposite" presStyleCnt="0"/>
      <dgm:spPr/>
    </dgm:pt>
    <dgm:pt modelId="{0A55280E-2A7E-41B3-B531-FED749AF75F1}" type="pres">
      <dgm:prSet presAssocID="{85A4D809-9A79-4B07-B8A2-79E0CE05E54D}" presName="rootText" presStyleLbl="node2" presStyleIdx="1" presStyleCnt="3">
        <dgm:presLayoutVars>
          <dgm:chPref val="3"/>
        </dgm:presLayoutVars>
      </dgm:prSet>
      <dgm:spPr/>
      <dgm:t>
        <a:bodyPr/>
        <a:lstStyle/>
        <a:p>
          <a:endParaRPr lang="en-US"/>
        </a:p>
      </dgm:t>
    </dgm:pt>
    <dgm:pt modelId="{75AB3A8C-BE24-4EB8-8D91-5C3F80994DB1}" type="pres">
      <dgm:prSet presAssocID="{85A4D809-9A79-4B07-B8A2-79E0CE05E54D}" presName="rootConnector" presStyleLbl="node2" presStyleIdx="1" presStyleCnt="3"/>
      <dgm:spPr/>
      <dgm:t>
        <a:bodyPr/>
        <a:lstStyle/>
        <a:p>
          <a:endParaRPr lang="en-US"/>
        </a:p>
      </dgm:t>
    </dgm:pt>
    <dgm:pt modelId="{42296152-4C89-4405-BA13-E0606F15F375}" type="pres">
      <dgm:prSet presAssocID="{85A4D809-9A79-4B07-B8A2-79E0CE05E54D}" presName="hierChild4" presStyleCnt="0"/>
      <dgm:spPr/>
    </dgm:pt>
    <dgm:pt modelId="{380E4DD8-093A-4DDA-A819-742ACE919E98}" type="pres">
      <dgm:prSet presAssocID="{85A4D809-9A79-4B07-B8A2-79E0CE05E54D}" presName="hierChild5" presStyleCnt="0"/>
      <dgm:spPr/>
    </dgm:pt>
    <dgm:pt modelId="{20DD19B5-7F7E-43B0-B7E9-EEB512DA4068}" type="pres">
      <dgm:prSet presAssocID="{93DBD0AD-6CAB-4BB2-98B2-F68CF6D2ED52}" presName="Name35" presStyleLbl="parChTrans1D2" presStyleIdx="2" presStyleCnt="3"/>
      <dgm:spPr/>
      <dgm:t>
        <a:bodyPr/>
        <a:lstStyle/>
        <a:p>
          <a:endParaRPr lang="en-US"/>
        </a:p>
      </dgm:t>
    </dgm:pt>
    <dgm:pt modelId="{22187E2F-0891-4C3A-BB60-7B23E74FF022}" type="pres">
      <dgm:prSet presAssocID="{03F65463-E828-454A-A67C-F63CE3A306FD}" presName="hierRoot2" presStyleCnt="0">
        <dgm:presLayoutVars>
          <dgm:hierBranch/>
        </dgm:presLayoutVars>
      </dgm:prSet>
      <dgm:spPr/>
    </dgm:pt>
    <dgm:pt modelId="{81AB7640-2913-4AAD-90EF-DC51C9F68401}" type="pres">
      <dgm:prSet presAssocID="{03F65463-E828-454A-A67C-F63CE3A306FD}" presName="rootComposite" presStyleCnt="0"/>
      <dgm:spPr/>
    </dgm:pt>
    <dgm:pt modelId="{E06B40DD-5E14-4D16-8BF5-17C6338A02CA}" type="pres">
      <dgm:prSet presAssocID="{03F65463-E828-454A-A67C-F63CE3A306FD}" presName="rootText" presStyleLbl="node2" presStyleIdx="2" presStyleCnt="3">
        <dgm:presLayoutVars>
          <dgm:chPref val="3"/>
        </dgm:presLayoutVars>
      </dgm:prSet>
      <dgm:spPr/>
      <dgm:t>
        <a:bodyPr/>
        <a:lstStyle/>
        <a:p>
          <a:endParaRPr lang="en-US"/>
        </a:p>
      </dgm:t>
    </dgm:pt>
    <dgm:pt modelId="{3B7DC82A-E24E-4F46-90A9-A8A38DD55526}" type="pres">
      <dgm:prSet presAssocID="{03F65463-E828-454A-A67C-F63CE3A306FD}" presName="rootConnector" presStyleLbl="node2" presStyleIdx="2" presStyleCnt="3"/>
      <dgm:spPr/>
      <dgm:t>
        <a:bodyPr/>
        <a:lstStyle/>
        <a:p>
          <a:endParaRPr lang="en-US"/>
        </a:p>
      </dgm:t>
    </dgm:pt>
    <dgm:pt modelId="{0ACD8651-26BD-4F98-AF18-B294501032D2}" type="pres">
      <dgm:prSet presAssocID="{03F65463-E828-454A-A67C-F63CE3A306FD}" presName="hierChild4" presStyleCnt="0"/>
      <dgm:spPr/>
    </dgm:pt>
    <dgm:pt modelId="{350C508F-AD21-458A-89F2-F3BE30A6559E}" type="pres">
      <dgm:prSet presAssocID="{03F65463-E828-454A-A67C-F63CE3A306FD}" presName="hierChild5" presStyleCnt="0"/>
      <dgm:spPr/>
    </dgm:pt>
    <dgm:pt modelId="{531B334B-6191-4057-AFA2-6816CA7A51DC}" type="pres">
      <dgm:prSet presAssocID="{D4DB85F4-6605-4E6B-9BB7-2F3AA0704F14}" presName="hierChild3" presStyleCnt="0"/>
      <dgm:spPr/>
    </dgm:pt>
  </dgm:ptLst>
  <dgm:cxnLst>
    <dgm:cxn modelId="{4FBD41DE-F0E6-4762-9C0C-CA76AA42A26B}" srcId="{BD350E68-E333-4915-A4B3-A3976C40352D}" destId="{B6978E63-411E-446B-B887-16A21BCF2C0D}" srcOrd="1" destOrd="0" parTransId="{48A52772-7F7B-4D26-9184-2B1A39B48FFC}" sibTransId="{393DDE79-860F-469C-83FF-81B25BA66828}"/>
    <dgm:cxn modelId="{FEF2F9DC-196D-4CB8-B2C8-D0D6DCFDBC10}" type="presOf" srcId="{3836D820-69F2-4E21-91E3-39B6C59EF87F}" destId="{2D3E22F9-F63E-4D22-9999-641E46298D80}" srcOrd="0" destOrd="0" presId="urn:microsoft.com/office/officeart/2005/8/layout/orgChart1"/>
    <dgm:cxn modelId="{28EA828E-C6A6-4983-A9A1-6E2AFBFB30E3}" type="presOf" srcId="{4CA45E3F-D3C1-4E19-A432-C648E9042D86}" destId="{64242362-2D10-4EE1-8638-788F8394ED11}" srcOrd="0" destOrd="0" presId="urn:microsoft.com/office/officeart/2005/8/layout/orgChart1"/>
    <dgm:cxn modelId="{3B58AB8E-6E2D-491C-8AB0-4A2A872870CA}" srcId="{D4DB85F4-6605-4E6B-9BB7-2F3AA0704F14}" destId="{03F65463-E828-454A-A67C-F63CE3A306FD}" srcOrd="2" destOrd="0" parTransId="{93DBD0AD-6CAB-4BB2-98B2-F68CF6D2ED52}" sibTransId="{53ADC592-BAD2-4AE5-A251-8BDA73CA07B0}"/>
    <dgm:cxn modelId="{BB166A02-46D7-4CE4-B17C-352BA979A0A6}" type="presOf" srcId="{03F65463-E828-454A-A67C-F63CE3A306FD}" destId="{3B7DC82A-E24E-4F46-90A9-A8A38DD55526}" srcOrd="1" destOrd="0" presId="urn:microsoft.com/office/officeart/2005/8/layout/orgChart1"/>
    <dgm:cxn modelId="{6D386CFA-9DAC-4503-A145-B4491D3B8475}" type="presOf" srcId="{C27017DD-0CB5-4484-975E-183F544F4F24}" destId="{DD366461-96E8-48A4-98D8-669D40676DD6}" srcOrd="0" destOrd="0" presId="urn:microsoft.com/office/officeart/2005/8/layout/orgChart1"/>
    <dgm:cxn modelId="{F2A44B25-B625-43DE-9F63-DA422F62E3B8}" type="presOf" srcId="{85A4D809-9A79-4B07-B8A2-79E0CE05E54D}" destId="{75AB3A8C-BE24-4EB8-8D91-5C3F80994DB1}" srcOrd="1" destOrd="0" presId="urn:microsoft.com/office/officeart/2005/8/layout/orgChart1"/>
    <dgm:cxn modelId="{808DE644-221F-4E09-896A-0CF55C88669A}" type="presOf" srcId="{9CD7413A-AF80-4380-8F70-7987534931B3}" destId="{880D13A9-5FB0-440B-B029-9507A5E397CF}" srcOrd="0" destOrd="0" presId="urn:microsoft.com/office/officeart/2005/8/layout/orgChart1"/>
    <dgm:cxn modelId="{3E5E9486-658C-490A-93CC-4ADF99723971}" type="presOf" srcId="{9CD7413A-AF80-4380-8F70-7987534931B3}" destId="{305456F3-A490-4C06-97FF-A0EEFE5EA65B}" srcOrd="1" destOrd="0" presId="urn:microsoft.com/office/officeart/2005/8/layout/orgChart1"/>
    <dgm:cxn modelId="{D5D5C782-9A8D-46CF-AAC3-6221D41FAFDD}" type="presOf" srcId="{93DBD0AD-6CAB-4BB2-98B2-F68CF6D2ED52}" destId="{20DD19B5-7F7E-43B0-B7E9-EEB512DA4068}" srcOrd="0" destOrd="0" presId="urn:microsoft.com/office/officeart/2005/8/layout/orgChart1"/>
    <dgm:cxn modelId="{77BD8327-F786-42C2-9E89-40C7EC9DC850}" type="presOf" srcId="{F72FFED2-B336-494B-83EF-18268323861F}" destId="{BC3C1ECE-CEDE-48CB-B4D0-5BA588F814F1}" srcOrd="0" destOrd="0" presId="urn:microsoft.com/office/officeart/2005/8/layout/orgChart1"/>
    <dgm:cxn modelId="{FBAC0131-2797-48DE-B825-37D930810DE3}" srcId="{AD74EFD5-35AC-4A4B-96CC-71CC48E4004E}" destId="{542CDC64-9A35-4AD8-B0E8-7E8AAD1DDB3F}" srcOrd="3" destOrd="0" parTransId="{34D3F52F-FD29-49E0-BDD0-13A96F590CF3}" sibTransId="{A4F7AAFF-1C08-4945-B978-86E98362A98F}"/>
    <dgm:cxn modelId="{9C4AA56A-5CB2-4615-95A2-F535C088C53B}" type="presOf" srcId="{38E0BAEA-B2CF-47DB-AB13-85B55B8CF732}" destId="{6FE40423-B96B-4931-A9C9-FBE474EF103E}" srcOrd="0" destOrd="0" presId="urn:microsoft.com/office/officeart/2005/8/layout/orgChart1"/>
    <dgm:cxn modelId="{F35E2D88-A481-4F0A-8F95-3368BF68A387}" type="presOf" srcId="{D4DB85F4-6605-4E6B-9BB7-2F3AA0704F14}" destId="{72461C71-0F24-468E-A7CB-B29BB5AFB490}" srcOrd="0" destOrd="0" presId="urn:microsoft.com/office/officeart/2005/8/layout/orgChart1"/>
    <dgm:cxn modelId="{9D046025-3C3E-47C0-A9DB-7560E953EF24}" type="presOf" srcId="{AAAE9450-B70E-40B3-AF33-D3149591B1FC}" destId="{AA83A1AC-AE9B-4A72-AA0D-40639078EBB3}" srcOrd="0" destOrd="0" presId="urn:microsoft.com/office/officeart/2005/8/layout/orgChart1"/>
    <dgm:cxn modelId="{417C1BF1-EC76-4044-8943-C3C4C34B5DA2}" type="presOf" srcId="{03F65463-E828-454A-A67C-F63CE3A306FD}" destId="{E06B40DD-5E14-4D16-8BF5-17C6338A02CA}" srcOrd="0" destOrd="0" presId="urn:microsoft.com/office/officeart/2005/8/layout/orgChart1"/>
    <dgm:cxn modelId="{24E58D29-3D97-417F-8748-8A80232F67DB}" srcId="{AD74EFD5-35AC-4A4B-96CC-71CC48E4004E}" destId="{4CA45E3F-D3C1-4E19-A432-C648E9042D86}" srcOrd="2" destOrd="0" parTransId="{78050A2F-664C-4B7F-A3D5-648AF71C4611}" sibTransId="{60EED7F8-1EDF-4BAD-869F-D9487338E7CA}"/>
    <dgm:cxn modelId="{82741BCA-19CB-4038-8B20-F72C252FF50E}" type="presOf" srcId="{AD74EFD5-35AC-4A4B-96CC-71CC48E4004E}" destId="{8031A2D3-C090-4B82-A859-1BEB95EE3BAA}" srcOrd="0" destOrd="0" presId="urn:microsoft.com/office/officeart/2005/8/layout/orgChart1"/>
    <dgm:cxn modelId="{9ADC62B7-D1E5-4EB1-A4E0-35DA4170300F}" type="presOf" srcId="{60192679-589A-466E-83FA-D612B8FE9796}" destId="{472AD420-664D-4149-A1AF-BC4A35875F94}" srcOrd="0" destOrd="0" presId="urn:microsoft.com/office/officeart/2005/8/layout/orgChart1"/>
    <dgm:cxn modelId="{A4BB8960-CB06-4C24-B217-61E4F16FBAB2}" type="presOf" srcId="{4CA45E3F-D3C1-4E19-A432-C648E9042D86}" destId="{433E88EE-1945-4A07-B2A5-1EC8B00A19D4}" srcOrd="1" destOrd="0" presId="urn:microsoft.com/office/officeart/2005/8/layout/orgChart1"/>
    <dgm:cxn modelId="{4D72EDA7-8BB1-4798-BD24-55756231A765}" type="presOf" srcId="{770C0ADE-F24C-4A41-88DB-5CC9CC9921E9}" destId="{1EF2E511-622E-4245-BA91-05353CB5F501}" srcOrd="0" destOrd="0" presId="urn:microsoft.com/office/officeart/2005/8/layout/orgChart1"/>
    <dgm:cxn modelId="{2597701A-7421-41BF-84CC-65FA9DF95A69}" type="presOf" srcId="{AD74EFD5-35AC-4A4B-96CC-71CC48E4004E}" destId="{25CBD08B-B1BD-4EDE-B64F-2B442887ADAF}" srcOrd="1" destOrd="0" presId="urn:microsoft.com/office/officeart/2005/8/layout/orgChart1"/>
    <dgm:cxn modelId="{82E54EDC-1BFC-44AD-A2B6-45143FDA0554}" type="presOf" srcId="{B6978E63-411E-446B-B887-16A21BCF2C0D}" destId="{3D37CDE8-4948-4726-B3CD-7C9FC1047D14}" srcOrd="0" destOrd="0" presId="urn:microsoft.com/office/officeart/2005/8/layout/orgChart1"/>
    <dgm:cxn modelId="{1277D904-23F8-4D61-96D0-4932E1A25AB1}" type="presOf" srcId="{542CDC64-9A35-4AD8-B0E8-7E8AAD1DDB3F}" destId="{5C83CF21-E330-4F04-8A50-54D9A0459BE0}" srcOrd="0" destOrd="0" presId="urn:microsoft.com/office/officeart/2005/8/layout/orgChart1"/>
    <dgm:cxn modelId="{FC170530-669F-428B-86B5-849E2622C4CE}" type="presOf" srcId="{FF68C97E-9429-4828-9B0E-04D3513E6CD6}" destId="{5438ADB7-CC48-43A0-AC6D-8D3B2028D563}" srcOrd="0" destOrd="0" presId="urn:microsoft.com/office/officeart/2005/8/layout/orgChart1"/>
    <dgm:cxn modelId="{E4AC3668-6EF4-46AC-9DFD-FE066C987258}" type="presOf" srcId="{60192679-589A-466E-83FA-D612B8FE9796}" destId="{C56A7986-6200-4C0A-A9F3-A7AB018A043E}" srcOrd="1" destOrd="0" presId="urn:microsoft.com/office/officeart/2005/8/layout/orgChart1"/>
    <dgm:cxn modelId="{3B41DFF6-6215-4F4A-9F9B-6C2CBE730EAE}" srcId="{D4DB85F4-6605-4E6B-9BB7-2F3AA0704F14}" destId="{85A4D809-9A79-4B07-B8A2-79E0CE05E54D}" srcOrd="1" destOrd="0" parTransId="{45BBBEAC-6D96-403C-8E9A-A8081B9657FA}" sibTransId="{0098F0AB-CF33-430C-BF3B-ED1A3E69F0F7}"/>
    <dgm:cxn modelId="{5A52E357-2F90-4F92-BEBF-1D49DE15A538}" srcId="{770C0ADE-F24C-4A41-88DB-5CC9CC9921E9}" destId="{BD350E68-E333-4915-A4B3-A3976C40352D}" srcOrd="1" destOrd="0" parTransId="{38E0BAEA-B2CF-47DB-AB13-85B55B8CF732}" sibTransId="{32D83AF1-A95C-4713-A9BA-8C4225BA04AF}"/>
    <dgm:cxn modelId="{C4BA331F-3343-4BFF-8D76-1E7A473F2486}" type="presOf" srcId="{B6978E63-411E-446B-B887-16A21BCF2C0D}" destId="{6E414FFB-54B4-444F-A3DB-5CE3631AAA0F}" srcOrd="1" destOrd="0" presId="urn:microsoft.com/office/officeart/2005/8/layout/orgChart1"/>
    <dgm:cxn modelId="{F5AF68CC-CECD-4AE5-A575-20B7E77A1AD6}" type="presOf" srcId="{27E54EA7-BA5D-4EFA-9F72-940761D0EC0E}" destId="{2D9A93FF-CE32-47C4-9461-9D0A9A7DFCFC}" srcOrd="1" destOrd="0" presId="urn:microsoft.com/office/officeart/2005/8/layout/orgChart1"/>
    <dgm:cxn modelId="{97609C93-C4A5-4ADC-BBF0-C6782B2F8084}" srcId="{D4DB85F4-6605-4E6B-9BB7-2F3AA0704F14}" destId="{770C0ADE-F24C-4A41-88DB-5CC9CC9921E9}" srcOrd="0" destOrd="0" parTransId="{C27017DD-0CB5-4484-975E-183F544F4F24}" sibTransId="{47522339-3715-478A-B169-9870D9AE019B}"/>
    <dgm:cxn modelId="{5146A79B-6C28-4471-8197-D8898A8E0817}" srcId="{C20540F2-3694-427E-B0F2-8F67EF6FDE54}" destId="{D4DB85F4-6605-4E6B-9BB7-2F3AA0704F14}" srcOrd="0" destOrd="0" parTransId="{7AA1D0B6-7952-465E-8732-D0BD990DA36D}" sibTransId="{63F9305F-63C6-473D-B666-70212ECFB617}"/>
    <dgm:cxn modelId="{A95FF182-67A8-4A1B-A57B-EBE2C818B477}" type="presOf" srcId="{48A52772-7F7B-4D26-9184-2B1A39B48FFC}" destId="{39AC7EB1-AF2C-403A-8D2B-19F22635E970}" srcOrd="0" destOrd="0" presId="urn:microsoft.com/office/officeart/2005/8/layout/orgChart1"/>
    <dgm:cxn modelId="{B1E32452-EA14-4701-BB90-7449CADB9BA1}" srcId="{AD74EFD5-35AC-4A4B-96CC-71CC48E4004E}" destId="{9CD7413A-AF80-4380-8F70-7987534931B3}" srcOrd="1" destOrd="0" parTransId="{F72FFED2-B336-494B-83EF-18268323861F}" sibTransId="{C241453C-EDF9-4349-BF2F-D6BCC5026DAD}"/>
    <dgm:cxn modelId="{1B97D347-A8CC-4668-A02D-255C83FD8052}" type="presOf" srcId="{770C0ADE-F24C-4A41-88DB-5CC9CC9921E9}" destId="{E9120543-5BC5-41FF-978B-7EDD3D8FAFFA}" srcOrd="1" destOrd="0" presId="urn:microsoft.com/office/officeart/2005/8/layout/orgChart1"/>
    <dgm:cxn modelId="{920D4AA1-F955-4E09-A79C-04FE03226DEA}" srcId="{BD350E68-E333-4915-A4B3-A3976C40352D}" destId="{27E54EA7-BA5D-4EFA-9F72-940761D0EC0E}" srcOrd="0" destOrd="0" parTransId="{AAAE9450-B70E-40B3-AF33-D3149591B1FC}" sibTransId="{6C6A8AD8-CABB-4DDD-8EF8-0077F87B69E6}"/>
    <dgm:cxn modelId="{72056039-288B-4AA2-B572-F339FACDC9D7}" type="presOf" srcId="{34D3F52F-FD29-49E0-BDD0-13A96F590CF3}" destId="{A916759C-F9E8-43D0-9A4D-C65E157BC090}" srcOrd="0" destOrd="0" presId="urn:microsoft.com/office/officeart/2005/8/layout/orgChart1"/>
    <dgm:cxn modelId="{A6A89E79-86D6-4F42-B195-361117EEDA9F}" type="presOf" srcId="{45BBBEAC-6D96-403C-8E9A-A8081B9657FA}" destId="{90A44031-E95A-40BD-BC48-8E7DAEC9EEA4}" srcOrd="0" destOrd="0" presId="urn:microsoft.com/office/officeart/2005/8/layout/orgChart1"/>
    <dgm:cxn modelId="{24863189-0D5A-4220-AF81-9EE187A13799}" type="presOf" srcId="{542CDC64-9A35-4AD8-B0E8-7E8AAD1DDB3F}" destId="{44F3266F-3FE8-474B-9BCB-44721A15E99D}" srcOrd="1" destOrd="0" presId="urn:microsoft.com/office/officeart/2005/8/layout/orgChart1"/>
    <dgm:cxn modelId="{60A87C84-BD3C-479E-B844-0C1944451C8D}" type="presOf" srcId="{27E54EA7-BA5D-4EFA-9F72-940761D0EC0E}" destId="{50FD554A-2F9E-44F8-88E0-26F2407026A3}" srcOrd="0" destOrd="0" presId="urn:microsoft.com/office/officeart/2005/8/layout/orgChart1"/>
    <dgm:cxn modelId="{332620AF-C81C-4F86-B50F-CE8A5D475008}" type="presOf" srcId="{85A4D809-9A79-4B07-B8A2-79E0CE05E54D}" destId="{0A55280E-2A7E-41B3-B531-FED749AF75F1}" srcOrd="0" destOrd="0" presId="urn:microsoft.com/office/officeart/2005/8/layout/orgChart1"/>
    <dgm:cxn modelId="{D410DAB9-CC50-41CE-A988-F0DE72D4228A}" srcId="{770C0ADE-F24C-4A41-88DB-5CC9CC9921E9}" destId="{AD74EFD5-35AC-4A4B-96CC-71CC48E4004E}" srcOrd="0" destOrd="0" parTransId="{3836D820-69F2-4E21-91E3-39B6C59EF87F}" sibTransId="{14BC206D-D205-4208-AC04-B8FE6A8201CA}"/>
    <dgm:cxn modelId="{02C78337-6BAB-463D-806A-6F0F01DBEEC6}" type="presOf" srcId="{BD350E68-E333-4915-A4B3-A3976C40352D}" destId="{F2604312-ADDC-4CD9-96D2-A46FF0518807}" srcOrd="0" destOrd="0" presId="urn:microsoft.com/office/officeart/2005/8/layout/orgChart1"/>
    <dgm:cxn modelId="{DC692BF8-FD80-465B-A51C-B22096AA1475}" srcId="{AD74EFD5-35AC-4A4B-96CC-71CC48E4004E}" destId="{60192679-589A-466E-83FA-D612B8FE9796}" srcOrd="0" destOrd="0" parTransId="{FF68C97E-9429-4828-9B0E-04D3513E6CD6}" sibTransId="{4869771E-C355-4190-919A-B32BBBF5D691}"/>
    <dgm:cxn modelId="{244B919A-D94F-4479-BB2D-58B067941758}" type="presOf" srcId="{C20540F2-3694-427E-B0F2-8F67EF6FDE54}" destId="{A247850D-11CE-46E8-92DE-3DB75B774294}" srcOrd="0" destOrd="0" presId="urn:microsoft.com/office/officeart/2005/8/layout/orgChart1"/>
    <dgm:cxn modelId="{C3721E37-37E5-4554-844F-72CF3DF4F2C1}" type="presOf" srcId="{78050A2F-664C-4B7F-A3D5-648AF71C4611}" destId="{D122CD3B-B2F3-41C6-AD6D-4A8D04AB01F3}" srcOrd="0" destOrd="0" presId="urn:microsoft.com/office/officeart/2005/8/layout/orgChart1"/>
    <dgm:cxn modelId="{ECF08A5B-DE6C-4E5B-BBB7-8888EE4F843C}" type="presOf" srcId="{BD350E68-E333-4915-A4B3-A3976C40352D}" destId="{6FD41079-159E-4E54-BDB7-64FFD1F76E0F}" srcOrd="1" destOrd="0" presId="urn:microsoft.com/office/officeart/2005/8/layout/orgChart1"/>
    <dgm:cxn modelId="{FAD4FCBA-0C6E-46CA-8E2A-8B5B8C298F0D}" type="presOf" srcId="{D4DB85F4-6605-4E6B-9BB7-2F3AA0704F14}" destId="{67573D12-E4F1-41C1-8966-DFF7BB50174A}" srcOrd="1" destOrd="0" presId="urn:microsoft.com/office/officeart/2005/8/layout/orgChart1"/>
    <dgm:cxn modelId="{212D86B7-E7C7-47D3-9464-FCE286E79DD3}" type="presParOf" srcId="{A247850D-11CE-46E8-92DE-3DB75B774294}" destId="{2465EE7A-364D-4920-B6B1-40E8C5BCAFFF}" srcOrd="0" destOrd="0" presId="urn:microsoft.com/office/officeart/2005/8/layout/orgChart1"/>
    <dgm:cxn modelId="{8A5D5F81-17C2-49D1-AE8B-3A664EEE928C}" type="presParOf" srcId="{2465EE7A-364D-4920-B6B1-40E8C5BCAFFF}" destId="{8414078E-557D-4844-9E63-9364E98D2D0E}" srcOrd="0" destOrd="0" presId="urn:microsoft.com/office/officeart/2005/8/layout/orgChart1"/>
    <dgm:cxn modelId="{FC35BD37-40F2-4956-8611-FB5C14AD6CCF}" type="presParOf" srcId="{8414078E-557D-4844-9E63-9364E98D2D0E}" destId="{72461C71-0F24-468E-A7CB-B29BB5AFB490}" srcOrd="0" destOrd="0" presId="urn:microsoft.com/office/officeart/2005/8/layout/orgChart1"/>
    <dgm:cxn modelId="{C58B89AD-755E-49E8-A314-7B0760C93AF7}" type="presParOf" srcId="{8414078E-557D-4844-9E63-9364E98D2D0E}" destId="{67573D12-E4F1-41C1-8966-DFF7BB50174A}" srcOrd="1" destOrd="0" presId="urn:microsoft.com/office/officeart/2005/8/layout/orgChart1"/>
    <dgm:cxn modelId="{2E783B03-A980-4877-A7AB-148E3E8ACB93}" type="presParOf" srcId="{2465EE7A-364D-4920-B6B1-40E8C5BCAFFF}" destId="{76EC15AD-A71A-4CCD-9FFE-83B9CCA6DAC4}" srcOrd="1" destOrd="0" presId="urn:microsoft.com/office/officeart/2005/8/layout/orgChart1"/>
    <dgm:cxn modelId="{A07BA3B1-AF7E-429A-8081-1B87E2573262}" type="presParOf" srcId="{76EC15AD-A71A-4CCD-9FFE-83B9CCA6DAC4}" destId="{DD366461-96E8-48A4-98D8-669D40676DD6}" srcOrd="0" destOrd="0" presId="urn:microsoft.com/office/officeart/2005/8/layout/orgChart1"/>
    <dgm:cxn modelId="{ADAF37F2-E792-47EB-AF71-C94765F7DD5A}" type="presParOf" srcId="{76EC15AD-A71A-4CCD-9FFE-83B9CCA6DAC4}" destId="{40FF0EB3-4D25-4953-9469-023E1B51200F}" srcOrd="1" destOrd="0" presId="urn:microsoft.com/office/officeart/2005/8/layout/orgChart1"/>
    <dgm:cxn modelId="{FB32218E-4693-41C0-85EC-202B0EE89034}" type="presParOf" srcId="{40FF0EB3-4D25-4953-9469-023E1B51200F}" destId="{EC9544B6-7B32-4CD0-9089-1C969705947C}" srcOrd="0" destOrd="0" presId="urn:microsoft.com/office/officeart/2005/8/layout/orgChart1"/>
    <dgm:cxn modelId="{54808908-EADF-41E2-97D9-BE5E24F1912C}" type="presParOf" srcId="{EC9544B6-7B32-4CD0-9089-1C969705947C}" destId="{1EF2E511-622E-4245-BA91-05353CB5F501}" srcOrd="0" destOrd="0" presId="urn:microsoft.com/office/officeart/2005/8/layout/orgChart1"/>
    <dgm:cxn modelId="{632C2E3F-9F4B-4367-8A88-C5F4C4E7A2F6}" type="presParOf" srcId="{EC9544B6-7B32-4CD0-9089-1C969705947C}" destId="{E9120543-5BC5-41FF-978B-7EDD3D8FAFFA}" srcOrd="1" destOrd="0" presId="urn:microsoft.com/office/officeart/2005/8/layout/orgChart1"/>
    <dgm:cxn modelId="{1DC37CDE-ED4E-48E2-9BFB-CAEE7E694095}" type="presParOf" srcId="{40FF0EB3-4D25-4953-9469-023E1B51200F}" destId="{7B6F110B-219A-4BBE-8779-80D35A342A0B}" srcOrd="1" destOrd="0" presId="urn:microsoft.com/office/officeart/2005/8/layout/orgChart1"/>
    <dgm:cxn modelId="{CF95640E-0B42-4B3B-A2F9-FA34FA0333B9}" type="presParOf" srcId="{7B6F110B-219A-4BBE-8779-80D35A342A0B}" destId="{2D3E22F9-F63E-4D22-9999-641E46298D80}" srcOrd="0" destOrd="0" presId="urn:microsoft.com/office/officeart/2005/8/layout/orgChart1"/>
    <dgm:cxn modelId="{121AC2A7-0B37-49E0-AD66-FE263DE2C412}" type="presParOf" srcId="{7B6F110B-219A-4BBE-8779-80D35A342A0B}" destId="{37762857-C604-4509-B279-5C38D141557A}" srcOrd="1" destOrd="0" presId="urn:microsoft.com/office/officeart/2005/8/layout/orgChart1"/>
    <dgm:cxn modelId="{88340D51-0B93-49A7-B0AF-5F1EE0413B39}" type="presParOf" srcId="{37762857-C604-4509-B279-5C38D141557A}" destId="{8E40C863-FD75-4F95-9F98-68E0F8FBB237}" srcOrd="0" destOrd="0" presId="urn:microsoft.com/office/officeart/2005/8/layout/orgChart1"/>
    <dgm:cxn modelId="{00737D43-B02C-4C8F-9855-88BB1F090A59}" type="presParOf" srcId="{8E40C863-FD75-4F95-9F98-68E0F8FBB237}" destId="{8031A2D3-C090-4B82-A859-1BEB95EE3BAA}" srcOrd="0" destOrd="0" presId="urn:microsoft.com/office/officeart/2005/8/layout/orgChart1"/>
    <dgm:cxn modelId="{7C531444-87D1-4D22-AAC2-BF62360DEA99}" type="presParOf" srcId="{8E40C863-FD75-4F95-9F98-68E0F8FBB237}" destId="{25CBD08B-B1BD-4EDE-B64F-2B442887ADAF}" srcOrd="1" destOrd="0" presId="urn:microsoft.com/office/officeart/2005/8/layout/orgChart1"/>
    <dgm:cxn modelId="{C15BE1FD-11F4-4446-B450-1CB6659449B2}" type="presParOf" srcId="{37762857-C604-4509-B279-5C38D141557A}" destId="{690010B5-19DC-4587-89B4-A1A8A710E0C7}" srcOrd="1" destOrd="0" presId="urn:microsoft.com/office/officeart/2005/8/layout/orgChart1"/>
    <dgm:cxn modelId="{C30B93EE-4698-496D-8D70-B49D63140C46}" type="presParOf" srcId="{690010B5-19DC-4587-89B4-A1A8A710E0C7}" destId="{5438ADB7-CC48-43A0-AC6D-8D3B2028D563}" srcOrd="0" destOrd="0" presId="urn:microsoft.com/office/officeart/2005/8/layout/orgChart1"/>
    <dgm:cxn modelId="{74B3FA7D-9FE9-48F4-B0B3-7B1E3A763A3C}" type="presParOf" srcId="{690010B5-19DC-4587-89B4-A1A8A710E0C7}" destId="{0210ACC6-B4AB-4BCD-AA53-F62D02597E72}" srcOrd="1" destOrd="0" presId="urn:microsoft.com/office/officeart/2005/8/layout/orgChart1"/>
    <dgm:cxn modelId="{88C90D44-C7ED-47D5-AB35-074287D881D6}" type="presParOf" srcId="{0210ACC6-B4AB-4BCD-AA53-F62D02597E72}" destId="{E114684C-2EE4-404D-804A-EA4B2DB81F19}" srcOrd="0" destOrd="0" presId="urn:microsoft.com/office/officeart/2005/8/layout/orgChart1"/>
    <dgm:cxn modelId="{C87C262A-511D-4449-A171-849B3F249392}" type="presParOf" srcId="{E114684C-2EE4-404D-804A-EA4B2DB81F19}" destId="{472AD420-664D-4149-A1AF-BC4A35875F94}" srcOrd="0" destOrd="0" presId="urn:microsoft.com/office/officeart/2005/8/layout/orgChart1"/>
    <dgm:cxn modelId="{4FDA55CA-D68C-4087-B295-5901DE191128}" type="presParOf" srcId="{E114684C-2EE4-404D-804A-EA4B2DB81F19}" destId="{C56A7986-6200-4C0A-A9F3-A7AB018A043E}" srcOrd="1" destOrd="0" presId="urn:microsoft.com/office/officeart/2005/8/layout/orgChart1"/>
    <dgm:cxn modelId="{21A65367-8231-4A05-8A94-BA9016943C2C}" type="presParOf" srcId="{0210ACC6-B4AB-4BCD-AA53-F62D02597E72}" destId="{8C43776A-3259-4718-B831-21E3C3E69F5A}" srcOrd="1" destOrd="0" presId="urn:microsoft.com/office/officeart/2005/8/layout/orgChart1"/>
    <dgm:cxn modelId="{86932000-6494-48D5-923B-CA9ECC16461F}" type="presParOf" srcId="{0210ACC6-B4AB-4BCD-AA53-F62D02597E72}" destId="{C333D8A0-FAF4-4234-B8D2-388A660C3125}" srcOrd="2" destOrd="0" presId="urn:microsoft.com/office/officeart/2005/8/layout/orgChart1"/>
    <dgm:cxn modelId="{3F4846ED-BCAD-4053-A78B-ED767F3F4310}" type="presParOf" srcId="{690010B5-19DC-4587-89B4-A1A8A710E0C7}" destId="{BC3C1ECE-CEDE-48CB-B4D0-5BA588F814F1}" srcOrd="2" destOrd="0" presId="urn:microsoft.com/office/officeart/2005/8/layout/orgChart1"/>
    <dgm:cxn modelId="{145EED99-6F8E-4BF5-8820-0B3ED40FD73E}" type="presParOf" srcId="{690010B5-19DC-4587-89B4-A1A8A710E0C7}" destId="{8FA5478E-F353-4DD2-9C4D-6A1F910888F1}" srcOrd="3" destOrd="0" presId="urn:microsoft.com/office/officeart/2005/8/layout/orgChart1"/>
    <dgm:cxn modelId="{5A1538DC-8397-4F98-8FB7-B5C3EDB271BE}" type="presParOf" srcId="{8FA5478E-F353-4DD2-9C4D-6A1F910888F1}" destId="{F135FF18-CF55-463D-853B-01527C24794C}" srcOrd="0" destOrd="0" presId="urn:microsoft.com/office/officeart/2005/8/layout/orgChart1"/>
    <dgm:cxn modelId="{A16EF276-B0BA-43D8-94F8-960D8E104A36}" type="presParOf" srcId="{F135FF18-CF55-463D-853B-01527C24794C}" destId="{880D13A9-5FB0-440B-B029-9507A5E397CF}" srcOrd="0" destOrd="0" presId="urn:microsoft.com/office/officeart/2005/8/layout/orgChart1"/>
    <dgm:cxn modelId="{19689760-0D5B-419F-970C-8BE26DC39A8A}" type="presParOf" srcId="{F135FF18-CF55-463D-853B-01527C24794C}" destId="{305456F3-A490-4C06-97FF-A0EEFE5EA65B}" srcOrd="1" destOrd="0" presId="urn:microsoft.com/office/officeart/2005/8/layout/orgChart1"/>
    <dgm:cxn modelId="{4CB2A020-84B0-4824-B81C-1912770EBFF0}" type="presParOf" srcId="{8FA5478E-F353-4DD2-9C4D-6A1F910888F1}" destId="{4046FAD3-4835-4907-9149-0D50031AA6D7}" srcOrd="1" destOrd="0" presId="urn:microsoft.com/office/officeart/2005/8/layout/orgChart1"/>
    <dgm:cxn modelId="{29F87E09-BB7F-490D-85B8-5FD6680645F3}" type="presParOf" srcId="{8FA5478E-F353-4DD2-9C4D-6A1F910888F1}" destId="{6061D485-3BA7-4E4C-A6BA-2C28B0001AAE}" srcOrd="2" destOrd="0" presId="urn:microsoft.com/office/officeart/2005/8/layout/orgChart1"/>
    <dgm:cxn modelId="{26F4DC7B-9138-4D16-9C4E-CB6A7D27FF77}" type="presParOf" srcId="{690010B5-19DC-4587-89B4-A1A8A710E0C7}" destId="{D122CD3B-B2F3-41C6-AD6D-4A8D04AB01F3}" srcOrd="4" destOrd="0" presId="urn:microsoft.com/office/officeart/2005/8/layout/orgChart1"/>
    <dgm:cxn modelId="{BBC31C68-1A9D-4E66-8F6A-BEC67EBD5C0A}" type="presParOf" srcId="{690010B5-19DC-4587-89B4-A1A8A710E0C7}" destId="{AB8E7BAF-BF1A-4C12-A175-BB469F7C7679}" srcOrd="5" destOrd="0" presId="urn:microsoft.com/office/officeart/2005/8/layout/orgChart1"/>
    <dgm:cxn modelId="{F6E00F72-5D82-491E-9A2C-CB323BA89C6B}" type="presParOf" srcId="{AB8E7BAF-BF1A-4C12-A175-BB469F7C7679}" destId="{929CA16F-C6E7-40B5-8714-16E2D2538B2C}" srcOrd="0" destOrd="0" presId="urn:microsoft.com/office/officeart/2005/8/layout/orgChart1"/>
    <dgm:cxn modelId="{B7FDD7F4-4477-4097-B55F-405FFA6E0124}" type="presParOf" srcId="{929CA16F-C6E7-40B5-8714-16E2D2538B2C}" destId="{64242362-2D10-4EE1-8638-788F8394ED11}" srcOrd="0" destOrd="0" presId="urn:microsoft.com/office/officeart/2005/8/layout/orgChart1"/>
    <dgm:cxn modelId="{36E4B1CE-E697-4D47-AD47-6D8948E96C57}" type="presParOf" srcId="{929CA16F-C6E7-40B5-8714-16E2D2538B2C}" destId="{433E88EE-1945-4A07-B2A5-1EC8B00A19D4}" srcOrd="1" destOrd="0" presId="urn:microsoft.com/office/officeart/2005/8/layout/orgChart1"/>
    <dgm:cxn modelId="{38F4CECA-704A-47D5-BC29-0544AD91D218}" type="presParOf" srcId="{AB8E7BAF-BF1A-4C12-A175-BB469F7C7679}" destId="{FDB2B711-0695-4D0C-940E-40B3680C0751}" srcOrd="1" destOrd="0" presId="urn:microsoft.com/office/officeart/2005/8/layout/orgChart1"/>
    <dgm:cxn modelId="{B59C2A1C-E04B-4F03-9418-1C9ABD667B09}" type="presParOf" srcId="{AB8E7BAF-BF1A-4C12-A175-BB469F7C7679}" destId="{4C7F3FB1-E4C3-4BAF-BD46-0B131279717B}" srcOrd="2" destOrd="0" presId="urn:microsoft.com/office/officeart/2005/8/layout/orgChart1"/>
    <dgm:cxn modelId="{2B8BD5BF-6760-4E49-82E2-9067F361AC61}" type="presParOf" srcId="{690010B5-19DC-4587-89B4-A1A8A710E0C7}" destId="{A916759C-F9E8-43D0-9A4D-C65E157BC090}" srcOrd="6" destOrd="0" presId="urn:microsoft.com/office/officeart/2005/8/layout/orgChart1"/>
    <dgm:cxn modelId="{71660B6A-6CB1-48C0-96C3-D2067F32F87A}" type="presParOf" srcId="{690010B5-19DC-4587-89B4-A1A8A710E0C7}" destId="{1E21D9EB-20A6-433B-99E2-E0934912494B}" srcOrd="7" destOrd="0" presId="urn:microsoft.com/office/officeart/2005/8/layout/orgChart1"/>
    <dgm:cxn modelId="{ABF7CC77-60EC-4B37-8878-AF593CA7A628}" type="presParOf" srcId="{1E21D9EB-20A6-433B-99E2-E0934912494B}" destId="{FB202E95-1716-47C7-BB5A-6161B6B6C644}" srcOrd="0" destOrd="0" presId="urn:microsoft.com/office/officeart/2005/8/layout/orgChart1"/>
    <dgm:cxn modelId="{EEDE2986-B6EE-4F74-8DB1-35DCB56DDF6E}" type="presParOf" srcId="{FB202E95-1716-47C7-BB5A-6161B6B6C644}" destId="{5C83CF21-E330-4F04-8A50-54D9A0459BE0}" srcOrd="0" destOrd="0" presId="urn:microsoft.com/office/officeart/2005/8/layout/orgChart1"/>
    <dgm:cxn modelId="{8A9C97B6-9144-4852-B1B2-E7F1A83DD6F6}" type="presParOf" srcId="{FB202E95-1716-47C7-BB5A-6161B6B6C644}" destId="{44F3266F-3FE8-474B-9BCB-44721A15E99D}" srcOrd="1" destOrd="0" presId="urn:microsoft.com/office/officeart/2005/8/layout/orgChart1"/>
    <dgm:cxn modelId="{0C12178C-5FF0-46A1-87D1-54254FFE17D0}" type="presParOf" srcId="{1E21D9EB-20A6-433B-99E2-E0934912494B}" destId="{B375421D-72FE-4A72-8ED2-4A367AFFF58E}" srcOrd="1" destOrd="0" presId="urn:microsoft.com/office/officeart/2005/8/layout/orgChart1"/>
    <dgm:cxn modelId="{A9A3BC03-9213-42ED-90D6-29F8E17DD0E2}" type="presParOf" srcId="{1E21D9EB-20A6-433B-99E2-E0934912494B}" destId="{C651D172-00DB-4EF7-B231-521F1E49D653}" srcOrd="2" destOrd="0" presId="urn:microsoft.com/office/officeart/2005/8/layout/orgChart1"/>
    <dgm:cxn modelId="{DAF1C77D-FB63-434B-9A3A-0E0D78B981B0}" type="presParOf" srcId="{37762857-C604-4509-B279-5C38D141557A}" destId="{C67DEC2D-3E3D-4469-B011-0867F64F94B0}" srcOrd="2" destOrd="0" presId="urn:microsoft.com/office/officeart/2005/8/layout/orgChart1"/>
    <dgm:cxn modelId="{9ABB22E1-DC7D-488D-94E7-36645A84F464}" type="presParOf" srcId="{7B6F110B-219A-4BBE-8779-80D35A342A0B}" destId="{6FE40423-B96B-4931-A9C9-FBE474EF103E}" srcOrd="2" destOrd="0" presId="urn:microsoft.com/office/officeart/2005/8/layout/orgChart1"/>
    <dgm:cxn modelId="{F905053F-E6AC-432F-B675-EF05705E43A9}" type="presParOf" srcId="{7B6F110B-219A-4BBE-8779-80D35A342A0B}" destId="{999E13E5-3824-4308-8F16-672CB17409F3}" srcOrd="3" destOrd="0" presId="urn:microsoft.com/office/officeart/2005/8/layout/orgChart1"/>
    <dgm:cxn modelId="{5CC3302F-3FE0-439D-90A8-4E686D7BA569}" type="presParOf" srcId="{999E13E5-3824-4308-8F16-672CB17409F3}" destId="{668A6BD8-6966-44D4-BB20-27BCE7D2F244}" srcOrd="0" destOrd="0" presId="urn:microsoft.com/office/officeart/2005/8/layout/orgChart1"/>
    <dgm:cxn modelId="{74F252D0-6ED7-433A-86D9-24E2124FE130}" type="presParOf" srcId="{668A6BD8-6966-44D4-BB20-27BCE7D2F244}" destId="{F2604312-ADDC-4CD9-96D2-A46FF0518807}" srcOrd="0" destOrd="0" presId="urn:microsoft.com/office/officeart/2005/8/layout/orgChart1"/>
    <dgm:cxn modelId="{57D1B744-ACCB-4156-99F3-2E2894464396}" type="presParOf" srcId="{668A6BD8-6966-44D4-BB20-27BCE7D2F244}" destId="{6FD41079-159E-4E54-BDB7-64FFD1F76E0F}" srcOrd="1" destOrd="0" presId="urn:microsoft.com/office/officeart/2005/8/layout/orgChart1"/>
    <dgm:cxn modelId="{6F229215-0E74-47B2-9D04-998E28A76E40}" type="presParOf" srcId="{999E13E5-3824-4308-8F16-672CB17409F3}" destId="{3CAE690D-FA7D-4EEF-88FF-8A1EE7CCEA44}" srcOrd="1" destOrd="0" presId="urn:microsoft.com/office/officeart/2005/8/layout/orgChart1"/>
    <dgm:cxn modelId="{2CACF685-E306-4DEA-8391-DA68BD9AEBAA}" type="presParOf" srcId="{3CAE690D-FA7D-4EEF-88FF-8A1EE7CCEA44}" destId="{AA83A1AC-AE9B-4A72-AA0D-40639078EBB3}" srcOrd="0" destOrd="0" presId="urn:microsoft.com/office/officeart/2005/8/layout/orgChart1"/>
    <dgm:cxn modelId="{D69B662D-54D6-41BA-BB4E-917CDE234617}" type="presParOf" srcId="{3CAE690D-FA7D-4EEF-88FF-8A1EE7CCEA44}" destId="{9E59037E-76A6-4506-AB88-D67836F8AEAE}" srcOrd="1" destOrd="0" presId="urn:microsoft.com/office/officeart/2005/8/layout/orgChart1"/>
    <dgm:cxn modelId="{8B4EBE01-53A2-420B-BAF5-92AE6D344821}" type="presParOf" srcId="{9E59037E-76A6-4506-AB88-D67836F8AEAE}" destId="{78BB968E-A3FF-44D9-8EF7-7B8B49295C81}" srcOrd="0" destOrd="0" presId="urn:microsoft.com/office/officeart/2005/8/layout/orgChart1"/>
    <dgm:cxn modelId="{E6C107C5-625B-488F-A0E9-E1D85683FD6E}" type="presParOf" srcId="{78BB968E-A3FF-44D9-8EF7-7B8B49295C81}" destId="{50FD554A-2F9E-44F8-88E0-26F2407026A3}" srcOrd="0" destOrd="0" presId="urn:microsoft.com/office/officeart/2005/8/layout/orgChart1"/>
    <dgm:cxn modelId="{49364192-5248-4BB9-B6C8-6856FD64D46F}" type="presParOf" srcId="{78BB968E-A3FF-44D9-8EF7-7B8B49295C81}" destId="{2D9A93FF-CE32-47C4-9461-9D0A9A7DFCFC}" srcOrd="1" destOrd="0" presId="urn:microsoft.com/office/officeart/2005/8/layout/orgChart1"/>
    <dgm:cxn modelId="{63EA17F8-8C54-4AF4-AF14-B05469779E39}" type="presParOf" srcId="{9E59037E-76A6-4506-AB88-D67836F8AEAE}" destId="{E297FB35-961A-4CF4-8481-3EB52D9789F9}" srcOrd="1" destOrd="0" presId="urn:microsoft.com/office/officeart/2005/8/layout/orgChart1"/>
    <dgm:cxn modelId="{A29C8CF2-647F-4FA2-85D5-EFC580B8AB38}" type="presParOf" srcId="{9E59037E-76A6-4506-AB88-D67836F8AEAE}" destId="{1AA1CECD-3804-4757-9351-0363ED4DF8F6}" srcOrd="2" destOrd="0" presId="urn:microsoft.com/office/officeart/2005/8/layout/orgChart1"/>
    <dgm:cxn modelId="{65CF213E-5574-4FE1-915E-F76B1174E399}" type="presParOf" srcId="{3CAE690D-FA7D-4EEF-88FF-8A1EE7CCEA44}" destId="{39AC7EB1-AF2C-403A-8D2B-19F22635E970}" srcOrd="2" destOrd="0" presId="urn:microsoft.com/office/officeart/2005/8/layout/orgChart1"/>
    <dgm:cxn modelId="{DF7CF243-569F-49A3-BB70-F58305868C64}" type="presParOf" srcId="{3CAE690D-FA7D-4EEF-88FF-8A1EE7CCEA44}" destId="{36133DF2-05C2-40D6-84A6-9208C2576613}" srcOrd="3" destOrd="0" presId="urn:microsoft.com/office/officeart/2005/8/layout/orgChart1"/>
    <dgm:cxn modelId="{F4320864-26CE-46E8-BD59-2B11CD47E782}" type="presParOf" srcId="{36133DF2-05C2-40D6-84A6-9208C2576613}" destId="{8821C1E8-6663-4BF7-9C8E-76AE6A7A3E02}" srcOrd="0" destOrd="0" presId="urn:microsoft.com/office/officeart/2005/8/layout/orgChart1"/>
    <dgm:cxn modelId="{830E0037-699B-4944-BEEF-273A64FFF3C5}" type="presParOf" srcId="{8821C1E8-6663-4BF7-9C8E-76AE6A7A3E02}" destId="{3D37CDE8-4948-4726-B3CD-7C9FC1047D14}" srcOrd="0" destOrd="0" presId="urn:microsoft.com/office/officeart/2005/8/layout/orgChart1"/>
    <dgm:cxn modelId="{D89E52B5-62DF-4463-A1DD-5AE21CE06CF4}" type="presParOf" srcId="{8821C1E8-6663-4BF7-9C8E-76AE6A7A3E02}" destId="{6E414FFB-54B4-444F-A3DB-5CE3631AAA0F}" srcOrd="1" destOrd="0" presId="urn:microsoft.com/office/officeart/2005/8/layout/orgChart1"/>
    <dgm:cxn modelId="{6BF4D096-68E6-4AB0-865E-D52C3B5F51E1}" type="presParOf" srcId="{36133DF2-05C2-40D6-84A6-9208C2576613}" destId="{4FFD7113-11F7-48BA-A2AB-5D321F376FB1}" srcOrd="1" destOrd="0" presId="urn:microsoft.com/office/officeart/2005/8/layout/orgChart1"/>
    <dgm:cxn modelId="{80CBEBD1-BDBC-478A-9D05-A6B30D651561}" type="presParOf" srcId="{36133DF2-05C2-40D6-84A6-9208C2576613}" destId="{90660447-0FB3-4145-BDFE-51151F4DEA73}" srcOrd="2" destOrd="0" presId="urn:microsoft.com/office/officeart/2005/8/layout/orgChart1"/>
    <dgm:cxn modelId="{F14EDBC1-1364-4205-9857-77FB231209CC}" type="presParOf" srcId="{999E13E5-3824-4308-8F16-672CB17409F3}" destId="{56C4DD19-4649-4E6D-ABB1-61EE7C474B9C}" srcOrd="2" destOrd="0" presId="urn:microsoft.com/office/officeart/2005/8/layout/orgChart1"/>
    <dgm:cxn modelId="{8EEA005F-D410-4E43-8532-38267AD18FF2}" type="presParOf" srcId="{40FF0EB3-4D25-4953-9469-023E1B51200F}" destId="{71058D03-F360-499E-BCCE-81DD49D63947}" srcOrd="2" destOrd="0" presId="urn:microsoft.com/office/officeart/2005/8/layout/orgChart1"/>
    <dgm:cxn modelId="{BC07B261-45E3-49AA-828E-341CDC57F13D}" type="presParOf" srcId="{76EC15AD-A71A-4CCD-9FFE-83B9CCA6DAC4}" destId="{90A44031-E95A-40BD-BC48-8E7DAEC9EEA4}" srcOrd="2" destOrd="0" presId="urn:microsoft.com/office/officeart/2005/8/layout/orgChart1"/>
    <dgm:cxn modelId="{F7ACCF33-2A71-4378-8E0E-082C4309BC41}" type="presParOf" srcId="{76EC15AD-A71A-4CCD-9FFE-83B9CCA6DAC4}" destId="{32AB5D78-C318-41CE-9DDE-C515A3B2E8AC}" srcOrd="3" destOrd="0" presId="urn:microsoft.com/office/officeart/2005/8/layout/orgChart1"/>
    <dgm:cxn modelId="{5E00FF18-F17F-4AFD-986B-9345FFFA1283}" type="presParOf" srcId="{32AB5D78-C318-41CE-9DDE-C515A3B2E8AC}" destId="{F94B3CBC-3FB6-4DE5-B747-8AC07B2073A5}" srcOrd="0" destOrd="0" presId="urn:microsoft.com/office/officeart/2005/8/layout/orgChart1"/>
    <dgm:cxn modelId="{956D54F3-DA2A-48F6-B94B-337EE3583DE9}" type="presParOf" srcId="{F94B3CBC-3FB6-4DE5-B747-8AC07B2073A5}" destId="{0A55280E-2A7E-41B3-B531-FED749AF75F1}" srcOrd="0" destOrd="0" presId="urn:microsoft.com/office/officeart/2005/8/layout/orgChart1"/>
    <dgm:cxn modelId="{B14960DB-C898-47B8-8879-3912A91C80FD}" type="presParOf" srcId="{F94B3CBC-3FB6-4DE5-B747-8AC07B2073A5}" destId="{75AB3A8C-BE24-4EB8-8D91-5C3F80994DB1}" srcOrd="1" destOrd="0" presId="urn:microsoft.com/office/officeart/2005/8/layout/orgChart1"/>
    <dgm:cxn modelId="{7FC25B29-2E62-4B79-8D17-F67726A7EB9C}" type="presParOf" srcId="{32AB5D78-C318-41CE-9DDE-C515A3B2E8AC}" destId="{42296152-4C89-4405-BA13-E0606F15F375}" srcOrd="1" destOrd="0" presId="urn:microsoft.com/office/officeart/2005/8/layout/orgChart1"/>
    <dgm:cxn modelId="{4884C4C5-C568-40B0-9000-EBA3C04E5B8A}" type="presParOf" srcId="{32AB5D78-C318-41CE-9DDE-C515A3B2E8AC}" destId="{380E4DD8-093A-4DDA-A819-742ACE919E98}" srcOrd="2" destOrd="0" presId="urn:microsoft.com/office/officeart/2005/8/layout/orgChart1"/>
    <dgm:cxn modelId="{93EE3EBE-1C01-46C9-9820-A2BCCFE9B04E}" type="presParOf" srcId="{76EC15AD-A71A-4CCD-9FFE-83B9CCA6DAC4}" destId="{20DD19B5-7F7E-43B0-B7E9-EEB512DA4068}" srcOrd="4" destOrd="0" presId="urn:microsoft.com/office/officeart/2005/8/layout/orgChart1"/>
    <dgm:cxn modelId="{07ABAE05-8C39-4F41-8B41-37DC59557044}" type="presParOf" srcId="{76EC15AD-A71A-4CCD-9FFE-83B9CCA6DAC4}" destId="{22187E2F-0891-4C3A-BB60-7B23E74FF022}" srcOrd="5" destOrd="0" presId="urn:microsoft.com/office/officeart/2005/8/layout/orgChart1"/>
    <dgm:cxn modelId="{09344B65-6CB1-48E7-AD06-2DC2BF736DF4}" type="presParOf" srcId="{22187E2F-0891-4C3A-BB60-7B23E74FF022}" destId="{81AB7640-2913-4AAD-90EF-DC51C9F68401}" srcOrd="0" destOrd="0" presId="urn:microsoft.com/office/officeart/2005/8/layout/orgChart1"/>
    <dgm:cxn modelId="{9517B50B-9841-4D8F-B598-5C60EC31811D}" type="presParOf" srcId="{81AB7640-2913-4AAD-90EF-DC51C9F68401}" destId="{E06B40DD-5E14-4D16-8BF5-17C6338A02CA}" srcOrd="0" destOrd="0" presId="urn:microsoft.com/office/officeart/2005/8/layout/orgChart1"/>
    <dgm:cxn modelId="{9D3B06B4-B793-45FB-9F49-45EE8C41EE24}" type="presParOf" srcId="{81AB7640-2913-4AAD-90EF-DC51C9F68401}" destId="{3B7DC82A-E24E-4F46-90A9-A8A38DD55526}" srcOrd="1" destOrd="0" presId="urn:microsoft.com/office/officeart/2005/8/layout/orgChart1"/>
    <dgm:cxn modelId="{9D598DAE-1BCA-4C24-BDD0-59B2DD14CC3A}" type="presParOf" srcId="{22187E2F-0891-4C3A-BB60-7B23E74FF022}" destId="{0ACD8651-26BD-4F98-AF18-B294501032D2}" srcOrd="1" destOrd="0" presId="urn:microsoft.com/office/officeart/2005/8/layout/orgChart1"/>
    <dgm:cxn modelId="{CF612A53-9629-440C-9723-2A8A1E480A98}" type="presParOf" srcId="{22187E2F-0891-4C3A-BB60-7B23E74FF022}" destId="{350C508F-AD21-458A-89F2-F3BE30A6559E}" srcOrd="2" destOrd="0" presId="urn:microsoft.com/office/officeart/2005/8/layout/orgChart1"/>
    <dgm:cxn modelId="{824D2FD8-A04C-456F-B0F5-7DD52CF9F43E}" type="presParOf" srcId="{2465EE7A-364D-4920-B6B1-40E8C5BCAFFF}" destId="{531B334B-6191-4057-AFA2-6816CA7A51DC}"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392874-F396-4B9C-9926-C8CCE2BCC284}">
      <dsp:nvSpPr>
        <dsp:cNvPr id="0" name=""/>
        <dsp:cNvSpPr/>
      </dsp:nvSpPr>
      <dsp:spPr>
        <a:xfrm>
          <a:off x="1392371" y="600220"/>
          <a:ext cx="949056" cy="94905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ar-SA" sz="2300" kern="1200" dirty="0" smtClean="0"/>
            <a:t>الكيل البنزين</a:t>
          </a:r>
          <a:endParaRPr lang="en-US" sz="2300" kern="1200" dirty="0"/>
        </a:p>
      </dsp:txBody>
      <dsp:txXfrm>
        <a:off x="1531357" y="739206"/>
        <a:ext cx="671084" cy="671084"/>
      </dsp:txXfrm>
    </dsp:sp>
    <dsp:sp modelId="{2680E9D5-E6C4-42FB-AA75-D9D0D5780B3B}">
      <dsp:nvSpPr>
        <dsp:cNvPr id="0" name=""/>
        <dsp:cNvSpPr/>
      </dsp:nvSpPr>
      <dsp:spPr>
        <a:xfrm rot="12900000">
          <a:off x="781404" y="434277"/>
          <a:ext cx="727901" cy="270480"/>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3DF73FE-8A0A-45B3-A68F-69E115AEF1D4}">
      <dsp:nvSpPr>
        <dsp:cNvPr id="0" name=""/>
        <dsp:cNvSpPr/>
      </dsp:nvSpPr>
      <dsp:spPr>
        <a:xfrm>
          <a:off x="396422" y="122"/>
          <a:ext cx="901603" cy="72128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ar-SA" sz="2000" kern="1200" dirty="0" smtClean="0"/>
            <a:t>البرافينات</a:t>
          </a:r>
          <a:endParaRPr lang="en-US" sz="2000" kern="1200" dirty="0"/>
        </a:p>
      </dsp:txBody>
      <dsp:txXfrm>
        <a:off x="417548" y="21248"/>
        <a:ext cx="859351" cy="679030"/>
      </dsp:txXfrm>
    </dsp:sp>
    <dsp:sp modelId="{B10F7455-89E2-4278-B107-674D2F85E0D0}">
      <dsp:nvSpPr>
        <dsp:cNvPr id="0" name=""/>
        <dsp:cNvSpPr/>
      </dsp:nvSpPr>
      <dsp:spPr>
        <a:xfrm rot="19500000">
          <a:off x="2224493" y="434277"/>
          <a:ext cx="727901" cy="270480"/>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733FE9D-0104-417A-B34C-F76CDAC34097}">
      <dsp:nvSpPr>
        <dsp:cNvPr id="0" name=""/>
        <dsp:cNvSpPr/>
      </dsp:nvSpPr>
      <dsp:spPr>
        <a:xfrm>
          <a:off x="2435774" y="122"/>
          <a:ext cx="901603" cy="72128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ar-SA" sz="2000" kern="1200" dirty="0" smtClean="0"/>
            <a:t>البنزين</a:t>
          </a:r>
          <a:endParaRPr lang="en-US" sz="2000" kern="1200" dirty="0"/>
        </a:p>
      </dsp:txBody>
      <dsp:txXfrm>
        <a:off x="2456900" y="21248"/>
        <a:ext cx="859351" cy="6790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574B80-FD54-4AD0-A366-600C24AAFC31}">
      <dsp:nvSpPr>
        <dsp:cNvPr id="0" name=""/>
        <dsp:cNvSpPr/>
      </dsp:nvSpPr>
      <dsp:spPr>
        <a:xfrm>
          <a:off x="249827" y="0"/>
          <a:ext cx="2831374" cy="190500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ED17F18-E707-4498-A652-734810D37B40}">
      <dsp:nvSpPr>
        <dsp:cNvPr id="0" name=""/>
        <dsp:cNvSpPr/>
      </dsp:nvSpPr>
      <dsp:spPr>
        <a:xfrm>
          <a:off x="3578" y="571499"/>
          <a:ext cx="1072174" cy="762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ar-SA" sz="1200" b="1" kern="1200" dirty="0" smtClean="0">
              <a:solidFill>
                <a:srgbClr val="FFFF00"/>
              </a:solidFill>
            </a:rPr>
            <a:t>الايثلين/البروبلين</a:t>
          </a:r>
          <a:endParaRPr lang="en-US" sz="1200" b="1" kern="1200" dirty="0">
            <a:solidFill>
              <a:srgbClr val="FFFF00"/>
            </a:solidFill>
          </a:endParaRPr>
        </a:p>
      </dsp:txBody>
      <dsp:txXfrm>
        <a:off x="40776" y="608697"/>
        <a:ext cx="997778" cy="687604"/>
      </dsp:txXfrm>
    </dsp:sp>
    <dsp:sp modelId="{1E0BC760-9C20-41C9-A052-1F46CA2740E8}">
      <dsp:nvSpPr>
        <dsp:cNvPr id="0" name=""/>
        <dsp:cNvSpPr/>
      </dsp:nvSpPr>
      <dsp:spPr>
        <a:xfrm>
          <a:off x="1129427" y="571499"/>
          <a:ext cx="1072174" cy="762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ar-SA" sz="1200" b="1" kern="1200" dirty="0" smtClean="0">
              <a:solidFill>
                <a:srgbClr val="FFFF00"/>
              </a:solidFill>
            </a:rPr>
            <a:t>الفا اولفين</a:t>
          </a:r>
          <a:endParaRPr lang="en-US" sz="1200" b="1" kern="1200" dirty="0">
            <a:solidFill>
              <a:srgbClr val="FFFF00"/>
            </a:solidFill>
          </a:endParaRPr>
        </a:p>
      </dsp:txBody>
      <dsp:txXfrm>
        <a:off x="1166625" y="608697"/>
        <a:ext cx="997778" cy="687604"/>
      </dsp:txXfrm>
    </dsp:sp>
    <dsp:sp modelId="{A7C136FA-277B-43D4-B92F-6A413980C58F}">
      <dsp:nvSpPr>
        <dsp:cNvPr id="0" name=""/>
        <dsp:cNvSpPr/>
      </dsp:nvSpPr>
      <dsp:spPr>
        <a:xfrm>
          <a:off x="2255275" y="571499"/>
          <a:ext cx="1072174" cy="762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ar-SA" sz="1200" b="1" kern="1200" dirty="0" smtClean="0">
              <a:solidFill>
                <a:srgbClr val="FFFF00"/>
              </a:solidFill>
            </a:rPr>
            <a:t>الكيل بنزين</a:t>
          </a:r>
          <a:endParaRPr lang="en-US" sz="1200" b="1" kern="1200" dirty="0">
            <a:solidFill>
              <a:srgbClr val="FFFF00"/>
            </a:solidFill>
          </a:endParaRPr>
        </a:p>
      </dsp:txBody>
      <dsp:txXfrm>
        <a:off x="2292473" y="608697"/>
        <a:ext cx="997778" cy="68760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574B80-FD54-4AD0-A366-600C24AAFC31}">
      <dsp:nvSpPr>
        <dsp:cNvPr id="0" name=""/>
        <dsp:cNvSpPr/>
      </dsp:nvSpPr>
      <dsp:spPr>
        <a:xfrm>
          <a:off x="262889" y="0"/>
          <a:ext cx="2979420" cy="2362199"/>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ED17F18-E707-4498-A652-734810D37B40}">
      <dsp:nvSpPr>
        <dsp:cNvPr id="0" name=""/>
        <dsp:cNvSpPr/>
      </dsp:nvSpPr>
      <dsp:spPr>
        <a:xfrm>
          <a:off x="118779" y="708659"/>
          <a:ext cx="1051560" cy="9448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ar-SA" sz="1100" b="1" kern="1200" dirty="0" smtClean="0">
              <a:solidFill>
                <a:srgbClr val="FFFF00"/>
              </a:solidFill>
            </a:rPr>
            <a:t>الايثلين/البروبلين</a:t>
          </a:r>
          <a:endParaRPr lang="en-US" sz="1100" b="1" kern="1200" dirty="0">
            <a:solidFill>
              <a:srgbClr val="FFFF00"/>
            </a:solidFill>
          </a:endParaRPr>
        </a:p>
      </dsp:txBody>
      <dsp:txXfrm>
        <a:off x="164904" y="754784"/>
        <a:ext cx="959310" cy="852630"/>
      </dsp:txXfrm>
    </dsp:sp>
    <dsp:sp modelId="{1E0BC760-9C20-41C9-A052-1F46CA2740E8}">
      <dsp:nvSpPr>
        <dsp:cNvPr id="0" name=""/>
        <dsp:cNvSpPr/>
      </dsp:nvSpPr>
      <dsp:spPr>
        <a:xfrm>
          <a:off x="1226820" y="708659"/>
          <a:ext cx="1051560" cy="9448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ar-SA" sz="1100" b="1" kern="1200" dirty="0" smtClean="0">
              <a:solidFill>
                <a:srgbClr val="FFFF00"/>
              </a:solidFill>
            </a:rPr>
            <a:t>االايثلين اوكسيد </a:t>
          </a:r>
        </a:p>
        <a:p>
          <a:pPr lvl="0" algn="ctr" defTabSz="488950">
            <a:lnSpc>
              <a:spcPct val="90000"/>
            </a:lnSpc>
            <a:spcBef>
              <a:spcPct val="0"/>
            </a:spcBef>
            <a:spcAft>
              <a:spcPct val="35000"/>
            </a:spcAft>
          </a:pPr>
          <a:r>
            <a:rPr lang="ar-SA" sz="1100" b="1" kern="1200" dirty="0" smtClean="0">
              <a:solidFill>
                <a:srgbClr val="FFFF00"/>
              </a:solidFill>
            </a:rPr>
            <a:t>البروبلين اوكسيد</a:t>
          </a:r>
        </a:p>
        <a:p>
          <a:pPr lvl="0" algn="ctr" defTabSz="488950">
            <a:lnSpc>
              <a:spcPct val="90000"/>
            </a:lnSpc>
            <a:spcBef>
              <a:spcPct val="0"/>
            </a:spcBef>
            <a:spcAft>
              <a:spcPct val="35000"/>
            </a:spcAft>
          </a:pPr>
          <a:r>
            <a:rPr lang="ar-SA" sz="1100" b="1" kern="1200" dirty="0" smtClean="0">
              <a:solidFill>
                <a:srgbClr val="FFFF00"/>
              </a:solidFill>
            </a:rPr>
            <a:t>الكحولات</a:t>
          </a:r>
        </a:p>
        <a:p>
          <a:pPr lvl="0" algn="ctr" defTabSz="488950">
            <a:lnSpc>
              <a:spcPct val="90000"/>
            </a:lnSpc>
            <a:spcBef>
              <a:spcPct val="0"/>
            </a:spcBef>
            <a:spcAft>
              <a:spcPct val="35000"/>
            </a:spcAft>
          </a:pPr>
          <a:r>
            <a:rPr lang="ar-SA" sz="1100" b="1" kern="1200" dirty="0" smtClean="0">
              <a:solidFill>
                <a:srgbClr val="FFFF00"/>
              </a:solidFill>
            </a:rPr>
            <a:t>الجليكول</a:t>
          </a:r>
          <a:endParaRPr lang="en-US" sz="1100" b="1" kern="1200" dirty="0">
            <a:solidFill>
              <a:srgbClr val="FFFF00"/>
            </a:solidFill>
          </a:endParaRPr>
        </a:p>
      </dsp:txBody>
      <dsp:txXfrm>
        <a:off x="1272945" y="754784"/>
        <a:ext cx="959310" cy="852630"/>
      </dsp:txXfrm>
    </dsp:sp>
    <dsp:sp modelId="{A7C136FA-277B-43D4-B92F-6A413980C58F}">
      <dsp:nvSpPr>
        <dsp:cNvPr id="0" name=""/>
        <dsp:cNvSpPr/>
      </dsp:nvSpPr>
      <dsp:spPr>
        <a:xfrm>
          <a:off x="2334860" y="708659"/>
          <a:ext cx="1051560" cy="9448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ar-SA" sz="1100" b="1" kern="1200" dirty="0" smtClean="0">
              <a:solidFill>
                <a:srgbClr val="FFFF00"/>
              </a:solidFill>
            </a:rPr>
            <a:t>الكيل فينول ايثوكسيلات</a:t>
          </a:r>
        </a:p>
        <a:p>
          <a:pPr lvl="0" algn="ctr" defTabSz="488950">
            <a:lnSpc>
              <a:spcPct val="90000"/>
            </a:lnSpc>
            <a:spcBef>
              <a:spcPct val="0"/>
            </a:spcBef>
            <a:spcAft>
              <a:spcPct val="35000"/>
            </a:spcAft>
          </a:pPr>
          <a:r>
            <a:rPr lang="ar-SA" sz="1100" b="1" kern="1200" dirty="0" smtClean="0">
              <a:solidFill>
                <a:srgbClr val="FFFF00"/>
              </a:solidFill>
            </a:rPr>
            <a:t>ايثكثولات الكحولات</a:t>
          </a:r>
          <a:endParaRPr lang="en-US" sz="1100" b="1" kern="1200" dirty="0">
            <a:solidFill>
              <a:srgbClr val="FFFF00"/>
            </a:solidFill>
          </a:endParaRPr>
        </a:p>
      </dsp:txBody>
      <dsp:txXfrm>
        <a:off x="2380985" y="754784"/>
        <a:ext cx="959310" cy="85263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0FEC8C-548E-41CE-84BB-D8E40E797156}">
      <dsp:nvSpPr>
        <dsp:cNvPr id="0" name=""/>
        <dsp:cNvSpPr/>
      </dsp:nvSpPr>
      <dsp:spPr>
        <a:xfrm>
          <a:off x="2903745" y="1837688"/>
          <a:ext cx="1964908" cy="214409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ar-SA" sz="2400" b="1" kern="1200" dirty="0" smtClean="0">
              <a:solidFill>
                <a:srgbClr val="FFFF00"/>
              </a:solidFill>
            </a:rPr>
            <a:t>الزيوت والدهون</a:t>
          </a:r>
          <a:endParaRPr lang="en-US" sz="2400" b="1" kern="1200" dirty="0">
            <a:solidFill>
              <a:srgbClr val="FFFF00"/>
            </a:solidFill>
          </a:endParaRPr>
        </a:p>
      </dsp:txBody>
      <dsp:txXfrm>
        <a:off x="3191499" y="2151684"/>
        <a:ext cx="1389400" cy="1516105"/>
      </dsp:txXfrm>
    </dsp:sp>
    <dsp:sp modelId="{846B284E-7AB8-4F72-B645-CF13EC2EE5FA}">
      <dsp:nvSpPr>
        <dsp:cNvPr id="0" name=""/>
        <dsp:cNvSpPr/>
      </dsp:nvSpPr>
      <dsp:spPr>
        <a:xfrm rot="13452410">
          <a:off x="2363350" y="1500623"/>
          <a:ext cx="682952" cy="52000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US" sz="2400" b="1" kern="1200">
            <a:solidFill>
              <a:srgbClr val="FFFF00"/>
            </a:solidFill>
          </a:endParaRPr>
        </a:p>
      </dsp:txBody>
      <dsp:txXfrm rot="10800000">
        <a:off x="2497264" y="1659010"/>
        <a:ext cx="526950" cy="312004"/>
      </dsp:txXfrm>
    </dsp:sp>
    <dsp:sp modelId="{F157E0B6-0EBE-48D3-96A1-9372A4AF930C}">
      <dsp:nvSpPr>
        <dsp:cNvPr id="0" name=""/>
        <dsp:cNvSpPr/>
      </dsp:nvSpPr>
      <dsp:spPr>
        <a:xfrm>
          <a:off x="916237" y="0"/>
          <a:ext cx="1529432" cy="152943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ar-SA" sz="2400" b="1" kern="1200" dirty="0" smtClean="0">
              <a:solidFill>
                <a:srgbClr val="FFFF00"/>
              </a:solidFill>
            </a:rPr>
            <a:t>الاحماض الدهنيه</a:t>
          </a:r>
          <a:endParaRPr lang="en-US" sz="2400" b="1" kern="1200" dirty="0">
            <a:solidFill>
              <a:srgbClr val="FFFF00"/>
            </a:solidFill>
          </a:endParaRPr>
        </a:p>
      </dsp:txBody>
      <dsp:txXfrm>
        <a:off x="1140217" y="223980"/>
        <a:ext cx="1081472" cy="1081472"/>
      </dsp:txXfrm>
    </dsp:sp>
    <dsp:sp modelId="{122E15B0-2BA5-4CD3-93DD-B64579ECFBBF}">
      <dsp:nvSpPr>
        <dsp:cNvPr id="0" name=""/>
        <dsp:cNvSpPr/>
      </dsp:nvSpPr>
      <dsp:spPr>
        <a:xfrm rot="5483195">
          <a:off x="6133715" y="2414378"/>
          <a:ext cx="770656" cy="52000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US" sz="2400" b="1" kern="1200">
            <a:solidFill>
              <a:srgbClr val="FFFF00"/>
            </a:solidFill>
          </a:endParaRPr>
        </a:p>
      </dsp:txBody>
      <dsp:txXfrm>
        <a:off x="6213603" y="2440401"/>
        <a:ext cx="614654" cy="312004"/>
      </dsp:txXfrm>
    </dsp:sp>
    <dsp:sp modelId="{9F690B5A-1415-4C97-A205-BBF416D878D8}">
      <dsp:nvSpPr>
        <dsp:cNvPr id="0" name=""/>
        <dsp:cNvSpPr/>
      </dsp:nvSpPr>
      <dsp:spPr>
        <a:xfrm>
          <a:off x="6242967" y="2873349"/>
          <a:ext cx="1529432" cy="152943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ar-SA" sz="2400" b="1" kern="1200" dirty="0" smtClean="0">
              <a:solidFill>
                <a:srgbClr val="FFFF00"/>
              </a:solidFill>
            </a:rPr>
            <a:t>الكحولات الالفاتيه</a:t>
          </a:r>
          <a:endParaRPr lang="en-US" sz="2400" b="1" kern="1200" dirty="0">
            <a:solidFill>
              <a:srgbClr val="FFFF00"/>
            </a:solidFill>
          </a:endParaRPr>
        </a:p>
      </dsp:txBody>
      <dsp:txXfrm>
        <a:off x="6466947" y="3097329"/>
        <a:ext cx="1081472" cy="1081472"/>
      </dsp:txXfrm>
    </dsp:sp>
    <dsp:sp modelId="{D3A3975A-D257-4695-B580-D7EDA7660D57}">
      <dsp:nvSpPr>
        <dsp:cNvPr id="0" name=""/>
        <dsp:cNvSpPr/>
      </dsp:nvSpPr>
      <dsp:spPr>
        <a:xfrm rot="5415329">
          <a:off x="3641798" y="3908400"/>
          <a:ext cx="274459" cy="36894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US" sz="2400" b="1" kern="1200">
            <a:solidFill>
              <a:srgbClr val="FFFF00"/>
            </a:solidFill>
          </a:endParaRPr>
        </a:p>
      </dsp:txBody>
      <dsp:txXfrm rot="10800000">
        <a:off x="3683151" y="3941020"/>
        <a:ext cx="192121" cy="221366"/>
      </dsp:txXfrm>
    </dsp:sp>
    <dsp:sp modelId="{7278983C-6A9A-44F7-B2D4-ECE3D9988CAD}">
      <dsp:nvSpPr>
        <dsp:cNvPr id="0" name=""/>
        <dsp:cNvSpPr/>
      </dsp:nvSpPr>
      <dsp:spPr>
        <a:xfrm>
          <a:off x="2637750" y="4333984"/>
          <a:ext cx="2086650" cy="107621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ar-SA" sz="2400" b="1" kern="1200" dirty="0" smtClean="0">
              <a:solidFill>
                <a:srgbClr val="FFFF00"/>
              </a:solidFill>
            </a:rPr>
            <a:t>الجليسرول</a:t>
          </a:r>
          <a:endParaRPr lang="en-US" sz="2400" b="1" kern="1200" dirty="0">
            <a:solidFill>
              <a:srgbClr val="FFFF00"/>
            </a:solidFill>
          </a:endParaRPr>
        </a:p>
      </dsp:txBody>
      <dsp:txXfrm>
        <a:off x="2943333" y="4491592"/>
        <a:ext cx="1475484" cy="760999"/>
      </dsp:txXfrm>
    </dsp:sp>
    <dsp:sp modelId="{CF6DEBFC-F25B-44E9-B64B-47206030BA3E}">
      <dsp:nvSpPr>
        <dsp:cNvPr id="0" name=""/>
        <dsp:cNvSpPr/>
      </dsp:nvSpPr>
      <dsp:spPr>
        <a:xfrm rot="12993544">
          <a:off x="2241403" y="4248974"/>
          <a:ext cx="380219" cy="52000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US" sz="2400" b="1" kern="1200">
            <a:solidFill>
              <a:srgbClr val="FFFF00"/>
            </a:solidFill>
          </a:endParaRPr>
        </a:p>
      </dsp:txBody>
      <dsp:txXfrm rot="10800000">
        <a:off x="2344247" y="4386947"/>
        <a:ext cx="266153" cy="312004"/>
      </dsp:txXfrm>
    </dsp:sp>
    <dsp:sp modelId="{4F01975A-08B0-4E56-AE9E-2EDC97B82CF9}">
      <dsp:nvSpPr>
        <dsp:cNvPr id="0" name=""/>
        <dsp:cNvSpPr/>
      </dsp:nvSpPr>
      <dsp:spPr>
        <a:xfrm>
          <a:off x="137595" y="2797833"/>
          <a:ext cx="2151314" cy="152943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ar-SA" sz="2400" b="1" kern="1200" dirty="0" smtClean="0">
              <a:solidFill>
                <a:srgbClr val="FFFF00"/>
              </a:solidFill>
            </a:rPr>
            <a:t>متعدد استرات الجليسرول</a:t>
          </a:r>
          <a:endParaRPr lang="en-US" sz="2400" b="1" kern="1200" dirty="0">
            <a:solidFill>
              <a:srgbClr val="FFFF00"/>
            </a:solidFill>
          </a:endParaRPr>
        </a:p>
      </dsp:txBody>
      <dsp:txXfrm>
        <a:off x="452648" y="3021813"/>
        <a:ext cx="1521208" cy="1081472"/>
      </dsp:txXfrm>
    </dsp:sp>
    <dsp:sp modelId="{B4F31D71-D34A-4E70-A3DB-97E01DE1D551}">
      <dsp:nvSpPr>
        <dsp:cNvPr id="0" name=""/>
        <dsp:cNvSpPr/>
      </dsp:nvSpPr>
      <dsp:spPr>
        <a:xfrm rot="19720217">
          <a:off x="5067354" y="1942346"/>
          <a:ext cx="501145" cy="52000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US" sz="2400" b="1" kern="1200">
            <a:solidFill>
              <a:srgbClr val="FFFF00"/>
            </a:solidFill>
          </a:endParaRPr>
        </a:p>
      </dsp:txBody>
      <dsp:txXfrm>
        <a:off x="5078315" y="2085433"/>
        <a:ext cx="350802" cy="312004"/>
      </dsp:txXfrm>
    </dsp:sp>
    <dsp:sp modelId="{BECACDBA-4E24-4959-A2D9-B0CAE4FEDC41}">
      <dsp:nvSpPr>
        <dsp:cNvPr id="0" name=""/>
        <dsp:cNvSpPr/>
      </dsp:nvSpPr>
      <dsp:spPr>
        <a:xfrm>
          <a:off x="5440364" y="733471"/>
          <a:ext cx="1529432" cy="152943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ar-SA" sz="2400" b="1" kern="1200" dirty="0" smtClean="0">
              <a:solidFill>
                <a:srgbClr val="FFFF00"/>
              </a:solidFill>
            </a:rPr>
            <a:t>الاحماض الدهنيه واسترات الميثيل</a:t>
          </a:r>
          <a:endParaRPr lang="en-US" sz="2400" b="1" kern="1200" dirty="0">
            <a:solidFill>
              <a:srgbClr val="FFFF00"/>
            </a:solidFill>
          </a:endParaRPr>
        </a:p>
      </dsp:txBody>
      <dsp:txXfrm>
        <a:off x="5664344" y="957451"/>
        <a:ext cx="1081472" cy="108147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8B03794-0E7F-43CD-8182-59D70A7A0ED4}" type="datetimeFigureOut">
              <a:rPr lang="en-US" smtClean="0"/>
              <a:t>10/23/2018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47B378-487C-4047-B19B-B5A82688394B}" type="slidenum">
              <a:rPr lang="en-US" smtClean="0"/>
              <a:t>‹#›</a:t>
            </a:fld>
            <a:endParaRPr lang="en-US"/>
          </a:p>
        </p:txBody>
      </p:sp>
    </p:spTree>
    <p:extLst>
      <p:ext uri="{BB962C8B-B14F-4D97-AF65-F5344CB8AC3E}">
        <p14:creationId xmlns:p14="http://schemas.microsoft.com/office/powerpoint/2010/main" val="19671667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B03794-0E7F-43CD-8182-59D70A7A0ED4}" type="datetimeFigureOut">
              <a:rPr lang="en-US" smtClean="0"/>
              <a:t>10/23/2018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47B378-487C-4047-B19B-B5A82688394B}" type="slidenum">
              <a:rPr lang="en-US" smtClean="0"/>
              <a:t>‹#›</a:t>
            </a:fld>
            <a:endParaRPr lang="en-US"/>
          </a:p>
        </p:txBody>
      </p:sp>
    </p:spTree>
    <p:extLst>
      <p:ext uri="{BB962C8B-B14F-4D97-AF65-F5344CB8AC3E}">
        <p14:creationId xmlns:p14="http://schemas.microsoft.com/office/powerpoint/2010/main" val="3283465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B03794-0E7F-43CD-8182-59D70A7A0ED4}" type="datetimeFigureOut">
              <a:rPr lang="en-US" smtClean="0"/>
              <a:t>10/23/2018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47B378-487C-4047-B19B-B5A82688394B}" type="slidenum">
              <a:rPr lang="en-US" smtClean="0"/>
              <a:t>‹#›</a:t>
            </a:fld>
            <a:endParaRPr lang="en-US"/>
          </a:p>
        </p:txBody>
      </p:sp>
    </p:spTree>
    <p:extLst>
      <p:ext uri="{BB962C8B-B14F-4D97-AF65-F5344CB8AC3E}">
        <p14:creationId xmlns:p14="http://schemas.microsoft.com/office/powerpoint/2010/main" val="37535296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
            <a:ext cx="8229600" cy="914400"/>
          </a:xfrm>
        </p:spPr>
        <p:txBody>
          <a:bodyPr/>
          <a:lstStyle/>
          <a:p>
            <a:r>
              <a:rPr lang="en-US" smtClean="0"/>
              <a:t>Click to edit Master title style</a:t>
            </a:r>
            <a:endParaRPr lang="ar-EG"/>
          </a:p>
        </p:txBody>
      </p:sp>
      <p:sp>
        <p:nvSpPr>
          <p:cNvPr id="3" name="SmartArt Placeholder 2"/>
          <p:cNvSpPr>
            <a:spLocks noGrp="1"/>
          </p:cNvSpPr>
          <p:nvPr>
            <p:ph type="dgm" idx="1"/>
          </p:nvPr>
        </p:nvSpPr>
        <p:spPr>
          <a:xfrm>
            <a:off x="838200" y="1676400"/>
            <a:ext cx="8153400" cy="5029200"/>
          </a:xfrm>
        </p:spPr>
        <p:txBody>
          <a:bodyPr/>
          <a:lstStyle/>
          <a:p>
            <a:pPr lvl="0"/>
            <a:endParaRPr lang="ar-EG" noProof="0" smtClean="0"/>
          </a:p>
        </p:txBody>
      </p:sp>
    </p:spTree>
    <p:extLst>
      <p:ext uri="{BB962C8B-B14F-4D97-AF65-F5344CB8AC3E}">
        <p14:creationId xmlns:p14="http://schemas.microsoft.com/office/powerpoint/2010/main" val="2364370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B03794-0E7F-43CD-8182-59D70A7A0ED4}" type="datetimeFigureOut">
              <a:rPr lang="en-US" smtClean="0"/>
              <a:t>10/23/2018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47B378-487C-4047-B19B-B5A82688394B}" type="slidenum">
              <a:rPr lang="en-US" smtClean="0"/>
              <a:t>‹#›</a:t>
            </a:fld>
            <a:endParaRPr lang="en-US"/>
          </a:p>
        </p:txBody>
      </p:sp>
    </p:spTree>
    <p:extLst>
      <p:ext uri="{BB962C8B-B14F-4D97-AF65-F5344CB8AC3E}">
        <p14:creationId xmlns:p14="http://schemas.microsoft.com/office/powerpoint/2010/main" val="2899166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B03794-0E7F-43CD-8182-59D70A7A0ED4}" type="datetimeFigureOut">
              <a:rPr lang="en-US" smtClean="0"/>
              <a:t>10/23/2018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47B378-487C-4047-B19B-B5A82688394B}" type="slidenum">
              <a:rPr lang="en-US" smtClean="0"/>
              <a:t>‹#›</a:t>
            </a:fld>
            <a:endParaRPr lang="en-US"/>
          </a:p>
        </p:txBody>
      </p:sp>
    </p:spTree>
    <p:extLst>
      <p:ext uri="{BB962C8B-B14F-4D97-AF65-F5344CB8AC3E}">
        <p14:creationId xmlns:p14="http://schemas.microsoft.com/office/powerpoint/2010/main" val="2541612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8B03794-0E7F-43CD-8182-59D70A7A0ED4}" type="datetimeFigureOut">
              <a:rPr lang="en-US" smtClean="0"/>
              <a:t>10/23/2018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47B378-487C-4047-B19B-B5A82688394B}" type="slidenum">
              <a:rPr lang="en-US" smtClean="0"/>
              <a:t>‹#›</a:t>
            </a:fld>
            <a:endParaRPr lang="en-US"/>
          </a:p>
        </p:txBody>
      </p:sp>
    </p:spTree>
    <p:extLst>
      <p:ext uri="{BB962C8B-B14F-4D97-AF65-F5344CB8AC3E}">
        <p14:creationId xmlns:p14="http://schemas.microsoft.com/office/powerpoint/2010/main" val="2673780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8B03794-0E7F-43CD-8182-59D70A7A0ED4}" type="datetimeFigureOut">
              <a:rPr lang="en-US" smtClean="0"/>
              <a:t>10/23/2018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47B378-487C-4047-B19B-B5A82688394B}" type="slidenum">
              <a:rPr lang="en-US" smtClean="0"/>
              <a:t>‹#›</a:t>
            </a:fld>
            <a:endParaRPr lang="en-US"/>
          </a:p>
        </p:txBody>
      </p:sp>
    </p:spTree>
    <p:extLst>
      <p:ext uri="{BB962C8B-B14F-4D97-AF65-F5344CB8AC3E}">
        <p14:creationId xmlns:p14="http://schemas.microsoft.com/office/powerpoint/2010/main" val="4227818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8B03794-0E7F-43CD-8182-59D70A7A0ED4}" type="datetimeFigureOut">
              <a:rPr lang="en-US" smtClean="0"/>
              <a:t>10/23/2018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47B378-487C-4047-B19B-B5A82688394B}" type="slidenum">
              <a:rPr lang="en-US" smtClean="0"/>
              <a:t>‹#›</a:t>
            </a:fld>
            <a:endParaRPr lang="en-US"/>
          </a:p>
        </p:txBody>
      </p:sp>
    </p:spTree>
    <p:extLst>
      <p:ext uri="{BB962C8B-B14F-4D97-AF65-F5344CB8AC3E}">
        <p14:creationId xmlns:p14="http://schemas.microsoft.com/office/powerpoint/2010/main" val="1560949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B03794-0E7F-43CD-8182-59D70A7A0ED4}" type="datetimeFigureOut">
              <a:rPr lang="en-US" smtClean="0"/>
              <a:t>10/23/2018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47B378-487C-4047-B19B-B5A82688394B}" type="slidenum">
              <a:rPr lang="en-US" smtClean="0"/>
              <a:t>‹#›</a:t>
            </a:fld>
            <a:endParaRPr lang="en-US"/>
          </a:p>
        </p:txBody>
      </p:sp>
    </p:spTree>
    <p:extLst>
      <p:ext uri="{BB962C8B-B14F-4D97-AF65-F5344CB8AC3E}">
        <p14:creationId xmlns:p14="http://schemas.microsoft.com/office/powerpoint/2010/main" val="3794504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B03794-0E7F-43CD-8182-59D70A7A0ED4}" type="datetimeFigureOut">
              <a:rPr lang="en-US" smtClean="0"/>
              <a:t>10/23/2018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47B378-487C-4047-B19B-B5A82688394B}" type="slidenum">
              <a:rPr lang="en-US" smtClean="0"/>
              <a:t>‹#›</a:t>
            </a:fld>
            <a:endParaRPr lang="en-US"/>
          </a:p>
        </p:txBody>
      </p:sp>
    </p:spTree>
    <p:extLst>
      <p:ext uri="{BB962C8B-B14F-4D97-AF65-F5344CB8AC3E}">
        <p14:creationId xmlns:p14="http://schemas.microsoft.com/office/powerpoint/2010/main" val="7036005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B03794-0E7F-43CD-8182-59D70A7A0ED4}" type="datetimeFigureOut">
              <a:rPr lang="en-US" smtClean="0"/>
              <a:t>10/23/2018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47B378-487C-4047-B19B-B5A82688394B}" type="slidenum">
              <a:rPr lang="en-US" smtClean="0"/>
              <a:t>‹#›</a:t>
            </a:fld>
            <a:endParaRPr lang="en-US"/>
          </a:p>
        </p:txBody>
      </p:sp>
    </p:spTree>
    <p:extLst>
      <p:ext uri="{BB962C8B-B14F-4D97-AF65-F5344CB8AC3E}">
        <p14:creationId xmlns:p14="http://schemas.microsoft.com/office/powerpoint/2010/main" val="1860879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B03794-0E7F-43CD-8182-59D70A7A0ED4}" type="datetimeFigureOut">
              <a:rPr lang="en-US" smtClean="0"/>
              <a:t>10/23/2018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47B378-487C-4047-B19B-B5A82688394B}" type="slidenum">
              <a:rPr lang="en-US" smtClean="0"/>
              <a:t>‹#›</a:t>
            </a:fld>
            <a:endParaRPr lang="en-US"/>
          </a:p>
        </p:txBody>
      </p:sp>
    </p:spTree>
    <p:extLst>
      <p:ext uri="{BB962C8B-B14F-4D97-AF65-F5344CB8AC3E}">
        <p14:creationId xmlns:p14="http://schemas.microsoft.com/office/powerpoint/2010/main" val="24636831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hyperlink" Target="http://fac.ksu.edu.sa/aatta/cv" TargetMode="External"/><Relationship Id="rId7"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jpeg"/><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png"/></Relationships>
</file>

<file path=ppt/slides/_rels/slide1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45.jpeg"/></Relationships>
</file>

<file path=ppt/slides/_rels/slide2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47.jpeg"/></Relationships>
</file>

<file path=ppt/slides/_rels/slide2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7.xml"/><Relationship Id="rId5" Type="http://schemas.openxmlformats.org/officeDocument/2006/relationships/image" Target="../media/image51.jpeg"/><Relationship Id="rId4" Type="http://schemas.openxmlformats.org/officeDocument/2006/relationships/image" Target="../media/image50.jpeg"/></Relationships>
</file>

<file path=ppt/slides/_rels/slide23.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7.xml"/><Relationship Id="rId4" Type="http://schemas.openxmlformats.org/officeDocument/2006/relationships/image" Target="../media/image54.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20.jpeg"/><Relationship Id="rId1" Type="http://schemas.openxmlformats.org/officeDocument/2006/relationships/slideLayout" Target="../slideLayouts/slideLayout7.xml"/><Relationship Id="rId5" Type="http://schemas.openxmlformats.org/officeDocument/2006/relationships/image" Target="../media/image58.png"/><Relationship Id="rId4" Type="http://schemas.openxmlformats.org/officeDocument/2006/relationships/image" Target="../media/image57.png"/></Relationships>
</file>

<file path=ppt/slides/_rels/slide27.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2.png"/><Relationship Id="rId7" Type="http://schemas.openxmlformats.org/officeDocument/2006/relationships/image" Target="../media/image13.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2.jpeg"/><Relationship Id="rId11" Type="http://schemas.openxmlformats.org/officeDocument/2006/relationships/image" Target="../media/image17.jpeg"/><Relationship Id="rId5" Type="http://schemas.openxmlformats.org/officeDocument/2006/relationships/image" Target="../media/image11.jpeg"/><Relationship Id="rId10" Type="http://schemas.openxmlformats.org/officeDocument/2006/relationships/image" Target="../media/image16.jpeg"/><Relationship Id="rId4" Type="http://schemas.openxmlformats.org/officeDocument/2006/relationships/image" Target="../media/image10.png"/><Relationship Id="rId9" Type="http://schemas.openxmlformats.org/officeDocument/2006/relationships/image" Target="../media/image15.jpeg"/></Relationships>
</file>

<file path=ppt/slides/_rels/slide4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s://ar.wikipedia.org/wiki/%D8%A8%D8%A7%D8%B1%D9%8A%D8%B3" TargetMode="Externa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70.jpeg"/></Relationships>
</file>

<file path=ppt/slides/_rels/slide51.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76.jpeg"/></Relationships>
</file>

<file path=ppt/slides/_rels/slide5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diagramData" Target="../diagrams/data3.xml"/><Relationship Id="rId2" Type="http://schemas.openxmlformats.org/officeDocument/2006/relationships/diagramData" Target="../diagrams/data1.xml"/><Relationship Id="rId16" Type="http://schemas.microsoft.com/office/2007/relationships/diagramDrawing" Target="../diagrams/drawing3.xml"/><Relationship Id="rId1" Type="http://schemas.openxmlformats.org/officeDocument/2006/relationships/slideLayout" Target="../slideLayouts/slideLayout7.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_rels/slide60.xml.rels><?xml version="1.0" encoding="UTF-8" standalone="yes"?>
<Relationships xmlns="http://schemas.openxmlformats.org/package/2006/relationships"><Relationship Id="rId3" Type="http://schemas.openxmlformats.org/officeDocument/2006/relationships/hyperlink" Target="http://fac.ksu.edu.sa/aatta/cv" TargetMode="External"/><Relationship Id="rId2" Type="http://schemas.openxmlformats.org/officeDocument/2006/relationships/image" Target="../media/image19.jpe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9.jpeg"/><Relationship Id="rId1" Type="http://schemas.openxmlformats.org/officeDocument/2006/relationships/slideLayout" Target="../slideLayouts/slideLayout1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074" name="Subtitle 4"/>
          <p:cNvSpPr>
            <a:spLocks noGrp="1"/>
          </p:cNvSpPr>
          <p:nvPr>
            <p:ph type="subTitle" idx="1"/>
          </p:nvPr>
        </p:nvSpPr>
        <p:spPr>
          <a:xfrm>
            <a:off x="152400" y="4876800"/>
            <a:ext cx="8818562" cy="1676400"/>
          </a:xfrm>
          <a:extLst/>
        </p:spPr>
        <p:style>
          <a:lnRef idx="0">
            <a:schemeClr val="accent1"/>
          </a:lnRef>
          <a:fillRef idx="3">
            <a:schemeClr val="accent1"/>
          </a:fillRef>
          <a:effectRef idx="3">
            <a:schemeClr val="accent1"/>
          </a:effectRef>
          <a:fontRef idx="minor">
            <a:schemeClr val="lt1"/>
          </a:fontRef>
        </p:style>
        <p:txBody>
          <a:bodyPr>
            <a:normAutofit lnSpcReduction="10000"/>
          </a:bodyPr>
          <a:lstStyle/>
          <a:p>
            <a:pPr marR="0" algn="ctr" eaLnBrk="1" hangingPunct="1">
              <a:lnSpc>
                <a:spcPct val="80000"/>
              </a:lnSpc>
              <a:defRPr/>
            </a:pPr>
            <a:endParaRPr lang="en-US" sz="2400" b="1" dirty="0" smtClean="0">
              <a:solidFill>
                <a:srgbClr val="FFFF00"/>
              </a:solidFill>
            </a:endParaRPr>
          </a:p>
          <a:p>
            <a:pPr marR="0" algn="ctr" eaLnBrk="1" hangingPunct="1">
              <a:lnSpc>
                <a:spcPct val="80000"/>
              </a:lnSpc>
              <a:defRPr/>
            </a:pPr>
            <a:r>
              <a:rPr lang="ar-SA" sz="2400" b="1" dirty="0" smtClean="0">
                <a:solidFill>
                  <a:srgbClr val="FFFF00"/>
                </a:solidFill>
              </a:rPr>
              <a:t>أ.د/ أيمن محمدي عطا</a:t>
            </a:r>
          </a:p>
          <a:p>
            <a:pPr marR="0" algn="ctr" eaLnBrk="1" hangingPunct="1">
              <a:lnSpc>
                <a:spcPct val="80000"/>
              </a:lnSpc>
              <a:defRPr/>
            </a:pPr>
            <a:r>
              <a:rPr lang="ar-SA" sz="2400" b="1" smtClean="0">
                <a:solidFill>
                  <a:srgbClr val="FFFF00"/>
                </a:solidFill>
              </a:rPr>
              <a:t>قسم </a:t>
            </a:r>
            <a:r>
              <a:rPr lang="ar-SA" sz="2400" b="1" dirty="0" smtClean="0">
                <a:solidFill>
                  <a:srgbClr val="FFFF00"/>
                </a:solidFill>
              </a:rPr>
              <a:t>الكيمياء -كلية العلوم – جامعة الملك سعود</a:t>
            </a:r>
            <a:endParaRPr lang="en-US" sz="2400" b="1" dirty="0" smtClean="0">
              <a:solidFill>
                <a:srgbClr val="FFFF00"/>
              </a:solidFill>
            </a:endParaRPr>
          </a:p>
          <a:p>
            <a:pPr>
              <a:lnSpc>
                <a:spcPct val="80000"/>
              </a:lnSpc>
              <a:defRPr/>
            </a:pPr>
            <a:r>
              <a:rPr lang="en-US" sz="2400" b="1" dirty="0">
                <a:solidFill>
                  <a:schemeClr val="bg1"/>
                </a:solidFill>
                <a:cs typeface="Majalla UI"/>
                <a:hlinkClick r:id="rId3"/>
              </a:rPr>
              <a:t>http://</a:t>
            </a:r>
            <a:r>
              <a:rPr lang="en-US" sz="2400" b="1" dirty="0" smtClean="0">
                <a:solidFill>
                  <a:schemeClr val="bg1"/>
                </a:solidFill>
                <a:cs typeface="Majalla UI"/>
                <a:hlinkClick r:id="rId3"/>
              </a:rPr>
              <a:t>fac.ksu.edu.sa/aatta/cv</a:t>
            </a:r>
            <a:endParaRPr lang="en-US" sz="2400" b="1" dirty="0" smtClean="0">
              <a:solidFill>
                <a:schemeClr val="bg1"/>
              </a:solidFill>
              <a:cs typeface="Majalla UI"/>
            </a:endParaRPr>
          </a:p>
          <a:p>
            <a:pPr>
              <a:lnSpc>
                <a:spcPct val="80000"/>
              </a:lnSpc>
              <a:defRPr/>
            </a:pPr>
            <a:r>
              <a:rPr lang="en-US" sz="2400" b="1" dirty="0" smtClean="0">
                <a:solidFill>
                  <a:srgbClr val="FFFF00"/>
                </a:solidFill>
                <a:cs typeface="Majalla UI"/>
              </a:rPr>
              <a:t>aatta@ksu.edu.sa</a:t>
            </a:r>
          </a:p>
        </p:txBody>
      </p:sp>
      <p:pic>
        <p:nvPicPr>
          <p:cNvPr id="8" name="Picture 10"/>
          <p:cNvPicPr>
            <a:picLocks noChangeAspect="1" noChangeArrowheads="1"/>
          </p:cNvPicPr>
          <p:nvPr/>
        </p:nvPicPr>
        <p:blipFill>
          <a:blip r:embed="rId4" cstate="print"/>
          <a:srcRect/>
          <a:stretch>
            <a:fillRect/>
          </a:stretch>
        </p:blipFill>
        <p:spPr bwMode="auto">
          <a:xfrm>
            <a:off x="1" y="1"/>
            <a:ext cx="1691680" cy="14847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1" name="TextBox 10"/>
          <p:cNvSpPr txBox="1"/>
          <p:nvPr/>
        </p:nvSpPr>
        <p:spPr>
          <a:xfrm>
            <a:off x="1756995" y="326894"/>
            <a:ext cx="5318719" cy="1446550"/>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algn="ctr" rtl="1" fontAlgn="auto">
              <a:spcBef>
                <a:spcPts val="0"/>
              </a:spcBef>
              <a:spcAft>
                <a:spcPts val="0"/>
              </a:spcAft>
              <a:defRPr/>
            </a:pPr>
            <a:r>
              <a:rPr lang="ar-SA" sz="4400" b="1" dirty="0" smtClean="0">
                <a:solidFill>
                  <a:srgbClr val="FFFF00"/>
                </a:solidFill>
              </a:rPr>
              <a:t>كيمياء المنظفات الصناعية ودورها في خدمة المجتمع</a:t>
            </a:r>
            <a:endParaRPr lang="en-US" sz="4400" b="1" dirty="0">
              <a:solidFill>
                <a:srgbClr val="FFFF00"/>
              </a:solidFill>
            </a:endParaRPr>
          </a:p>
        </p:txBody>
      </p:sp>
      <p:pic>
        <p:nvPicPr>
          <p:cNvPr id="3088" name="Picture 16" descr="http://www.rsc.org/learn-chemistry/resources/chemistry-in-your-cupboard/images/finish/figure8.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3915" y="1828800"/>
            <a:ext cx="1970314" cy="27894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3090" name="Picture 18" descr="http://i1.ytimg.com/vi/cdKlyofu0Xw/maxresdefault.jpg"/>
          <p:cNvPicPr>
            <a:picLocks noChangeAspect="1" noChangeArrowheads="1"/>
          </p:cNvPicPr>
          <p:nvPr/>
        </p:nvPicPr>
        <p:blipFill>
          <a:blip r:embed="rId6"/>
          <a:srcRect/>
          <a:stretch>
            <a:fillRect/>
          </a:stretch>
        </p:blipFill>
        <p:spPr bwMode="auto">
          <a:xfrm>
            <a:off x="6934200" y="1752600"/>
            <a:ext cx="2176463" cy="28654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132" name="Picture 5" descr="C:\Users\User\Downloads\e7a19612002c61a.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236296" y="0"/>
            <a:ext cx="1907704"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Image result for â«Ø§ÙÙÙØ¸ÙØ§Øªâ¬â"/>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27782" y="1828800"/>
            <a:ext cx="4127241"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21016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Rectangle 1"/>
          <p:cNvSpPr/>
          <p:nvPr/>
        </p:nvSpPr>
        <p:spPr>
          <a:xfrm>
            <a:off x="755576" y="332656"/>
            <a:ext cx="7470576" cy="5940088"/>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r" rtl="1"/>
            <a:r>
              <a:rPr lang="en-US" sz="2000" b="1" dirty="0">
                <a:solidFill>
                  <a:srgbClr val="FFFF00"/>
                </a:solidFill>
              </a:rPr>
              <a:t>CMC………</a:t>
            </a:r>
            <a:r>
              <a:rPr lang="en-US" sz="2000" b="1" dirty="0" err="1">
                <a:solidFill>
                  <a:srgbClr val="FFFF00"/>
                </a:solidFill>
              </a:rPr>
              <a:t>carboxymethyl</a:t>
            </a:r>
            <a:r>
              <a:rPr lang="en-US" sz="2000" b="1" dirty="0">
                <a:solidFill>
                  <a:srgbClr val="FFFF00"/>
                </a:solidFill>
              </a:rPr>
              <a:t> cellulose …..</a:t>
            </a:r>
            <a:r>
              <a:rPr lang="ar-SA" sz="2000" b="1" dirty="0">
                <a:solidFill>
                  <a:srgbClr val="FFFF00"/>
                </a:solidFill>
              </a:rPr>
              <a:t>س ام سي لتغلظ القوام</a:t>
            </a:r>
            <a:r>
              <a:rPr lang="ar-SA" sz="2000" b="1" dirty="0" smtClean="0">
                <a:solidFill>
                  <a:srgbClr val="FFFF00"/>
                </a:solidFill>
              </a:rPr>
              <a:t/>
            </a:r>
            <a:br>
              <a:rPr lang="ar-SA" sz="2000" b="1" dirty="0" smtClean="0">
                <a:solidFill>
                  <a:srgbClr val="FFFF00"/>
                </a:solidFill>
              </a:rPr>
            </a:br>
            <a:r>
              <a:rPr lang="en-US" sz="2000" b="1" dirty="0">
                <a:solidFill>
                  <a:srgbClr val="FFFF00"/>
                </a:solidFill>
              </a:rPr>
              <a:t>HEC…… hydroxyethyl cellulose…….</a:t>
            </a:r>
            <a:r>
              <a:rPr lang="ar-SA" sz="2000" b="1" dirty="0">
                <a:solidFill>
                  <a:srgbClr val="FFFF00"/>
                </a:solidFill>
              </a:rPr>
              <a:t>التايلوز لتغليظ القوام</a:t>
            </a:r>
            <a:br>
              <a:rPr lang="ar-SA" sz="2000" b="1" dirty="0">
                <a:solidFill>
                  <a:srgbClr val="FFFF00"/>
                </a:solidFill>
              </a:rPr>
            </a:br>
            <a:r>
              <a:rPr lang="en-US" sz="2000" b="1" dirty="0">
                <a:solidFill>
                  <a:srgbClr val="FFFF00"/>
                </a:solidFill>
              </a:rPr>
              <a:t>TEA…… </a:t>
            </a:r>
            <a:r>
              <a:rPr lang="en-US" sz="2000" b="1" dirty="0" err="1">
                <a:solidFill>
                  <a:srgbClr val="FFFF00"/>
                </a:solidFill>
              </a:rPr>
              <a:t>triethylamine</a:t>
            </a:r>
            <a:r>
              <a:rPr lang="en-US" sz="2000" b="1" dirty="0">
                <a:solidFill>
                  <a:srgbClr val="FFFF00"/>
                </a:solidFill>
              </a:rPr>
              <a:t>….</a:t>
            </a:r>
            <a:r>
              <a:rPr lang="ar-SA" sz="2000" b="1" dirty="0">
                <a:solidFill>
                  <a:srgbClr val="FFFF00"/>
                </a:solidFill>
              </a:rPr>
              <a:t>تري ايتانول امين لتعديل الوسط الحمضي </a:t>
            </a:r>
            <a:br>
              <a:rPr lang="ar-SA" sz="2000" b="1" dirty="0">
                <a:solidFill>
                  <a:srgbClr val="FFFF00"/>
                </a:solidFill>
              </a:rPr>
            </a:br>
            <a:r>
              <a:rPr lang="en-US" sz="2000" b="1" dirty="0" err="1">
                <a:solidFill>
                  <a:srgbClr val="FFFF00"/>
                </a:solidFill>
              </a:rPr>
              <a:t>PVAc</a:t>
            </a:r>
            <a:r>
              <a:rPr lang="en-US" sz="2000" b="1" dirty="0">
                <a:solidFill>
                  <a:srgbClr val="FFFF00"/>
                </a:solidFill>
              </a:rPr>
              <a:t>…… poly(vinyl acetate)….</a:t>
            </a:r>
            <a:br>
              <a:rPr lang="en-US" sz="2000" b="1" dirty="0">
                <a:solidFill>
                  <a:srgbClr val="FFFF00"/>
                </a:solidFill>
              </a:rPr>
            </a:br>
            <a:r>
              <a:rPr lang="en-US" sz="2000" b="1" dirty="0">
                <a:solidFill>
                  <a:srgbClr val="FFFF00"/>
                </a:solidFill>
              </a:rPr>
              <a:t>IPA …… Isopropyl alcohol….</a:t>
            </a:r>
            <a:r>
              <a:rPr lang="ar-SA" sz="2000" b="1" dirty="0">
                <a:solidFill>
                  <a:srgbClr val="FFFF00"/>
                </a:solidFill>
              </a:rPr>
              <a:t>الكحول الايزو البروبيل</a:t>
            </a:r>
            <a:br>
              <a:rPr lang="ar-SA" sz="2000" b="1" dirty="0">
                <a:solidFill>
                  <a:srgbClr val="FFFF00"/>
                </a:solidFill>
              </a:rPr>
            </a:br>
            <a:r>
              <a:rPr lang="en-US" sz="2000" b="1" dirty="0">
                <a:solidFill>
                  <a:srgbClr val="FFFF00"/>
                </a:solidFill>
              </a:rPr>
              <a:t>EDTA …….Ethylene </a:t>
            </a:r>
            <a:r>
              <a:rPr lang="en-US" sz="2000" b="1" dirty="0" err="1">
                <a:solidFill>
                  <a:srgbClr val="FFFF00"/>
                </a:solidFill>
              </a:rPr>
              <a:t>diaminote</a:t>
            </a:r>
            <a:r>
              <a:rPr lang="en-US" sz="2000" b="1" dirty="0">
                <a:solidFill>
                  <a:srgbClr val="FFFF00"/>
                </a:solidFill>
              </a:rPr>
              <a:t> </a:t>
            </a:r>
            <a:r>
              <a:rPr lang="en-US" sz="2000" b="1" dirty="0" err="1">
                <a:solidFill>
                  <a:srgbClr val="FFFF00"/>
                </a:solidFill>
              </a:rPr>
              <a:t>traacetic</a:t>
            </a:r>
            <a:r>
              <a:rPr lang="en-US" sz="2000" b="1" dirty="0">
                <a:solidFill>
                  <a:srgbClr val="FFFF00"/>
                </a:solidFill>
              </a:rPr>
              <a:t> acid….</a:t>
            </a:r>
            <a:r>
              <a:rPr lang="ar-SA" sz="2000" b="1" dirty="0">
                <a:solidFill>
                  <a:srgbClr val="FFFF00"/>
                </a:solidFill>
              </a:rPr>
              <a:t>لازالة التكلس</a:t>
            </a:r>
            <a:br>
              <a:rPr lang="ar-SA" sz="2000" b="1" dirty="0">
                <a:solidFill>
                  <a:srgbClr val="FFFF00"/>
                </a:solidFill>
              </a:rPr>
            </a:br>
            <a:r>
              <a:rPr lang="en-US" sz="2000" b="1" dirty="0">
                <a:solidFill>
                  <a:srgbClr val="FFFF00"/>
                </a:solidFill>
              </a:rPr>
              <a:t>SLES …..</a:t>
            </a:r>
            <a:r>
              <a:rPr lang="en-US" sz="2000" b="1" dirty="0" err="1">
                <a:solidFill>
                  <a:srgbClr val="FFFF00"/>
                </a:solidFill>
              </a:rPr>
              <a:t>Texapon</a:t>
            </a:r>
            <a:r>
              <a:rPr lang="en-US" sz="2000" b="1" dirty="0">
                <a:solidFill>
                  <a:srgbClr val="FFFF00"/>
                </a:solidFill>
              </a:rPr>
              <a:t> </a:t>
            </a:r>
            <a:r>
              <a:rPr lang="ar-SA" sz="2000" b="1" dirty="0">
                <a:solidFill>
                  <a:srgbClr val="FFFF00"/>
                </a:solidFill>
              </a:rPr>
              <a:t>تكسابون: صوديوم لوريل أيتر سلفات</a:t>
            </a:r>
            <a:br>
              <a:rPr lang="ar-SA" sz="2000" b="1" dirty="0">
                <a:solidFill>
                  <a:srgbClr val="FFFF00"/>
                </a:solidFill>
              </a:rPr>
            </a:br>
            <a:r>
              <a:rPr lang="en-US" sz="2000" b="1" dirty="0">
                <a:solidFill>
                  <a:srgbClr val="FFFF00"/>
                </a:solidFill>
              </a:rPr>
              <a:t>N70 …… </a:t>
            </a:r>
            <a:r>
              <a:rPr lang="en-US" sz="2000" b="1" dirty="0" err="1">
                <a:solidFill>
                  <a:srgbClr val="FFFF00"/>
                </a:solidFill>
              </a:rPr>
              <a:t>Texapon</a:t>
            </a:r>
            <a:r>
              <a:rPr lang="en-US" sz="2000" b="1" dirty="0">
                <a:solidFill>
                  <a:srgbClr val="FFFF00"/>
                </a:solidFill>
              </a:rPr>
              <a:t> </a:t>
            </a:r>
            <a:r>
              <a:rPr lang="ar-SA" sz="2000" b="1" dirty="0">
                <a:solidFill>
                  <a:srgbClr val="FFFF00"/>
                </a:solidFill>
              </a:rPr>
              <a:t>تكسابون: صوديوم لوريل أيتر سلفات</a:t>
            </a:r>
            <a:br>
              <a:rPr lang="ar-SA" sz="2000" b="1" dirty="0">
                <a:solidFill>
                  <a:srgbClr val="FFFF00"/>
                </a:solidFill>
              </a:rPr>
            </a:br>
            <a:r>
              <a:rPr lang="en-US" sz="2000" b="1" dirty="0">
                <a:solidFill>
                  <a:srgbClr val="FFFF00"/>
                </a:solidFill>
              </a:rPr>
              <a:t>SLS …….. Sodium </a:t>
            </a:r>
            <a:r>
              <a:rPr lang="en-US" sz="2000" b="1" dirty="0" err="1">
                <a:solidFill>
                  <a:srgbClr val="FFFF00"/>
                </a:solidFill>
              </a:rPr>
              <a:t>Laureth</a:t>
            </a:r>
            <a:r>
              <a:rPr lang="en-US" sz="2000" b="1" dirty="0">
                <a:solidFill>
                  <a:srgbClr val="FFFF00"/>
                </a:solidFill>
              </a:rPr>
              <a:t> Sulfate </a:t>
            </a:r>
            <a:r>
              <a:rPr lang="ar-SA" sz="2000" b="1" dirty="0">
                <a:solidFill>
                  <a:srgbClr val="FFFF00"/>
                </a:solidFill>
              </a:rPr>
              <a:t>صوديوم لوريث سولفات</a:t>
            </a:r>
            <a:br>
              <a:rPr lang="ar-SA" sz="2000" b="1" dirty="0">
                <a:solidFill>
                  <a:srgbClr val="FFFF00"/>
                </a:solidFill>
              </a:rPr>
            </a:br>
            <a:r>
              <a:rPr lang="en-US" sz="2000" b="1" dirty="0">
                <a:solidFill>
                  <a:srgbClr val="FFFF00"/>
                </a:solidFill>
              </a:rPr>
              <a:t>CAPB …… </a:t>
            </a:r>
            <a:r>
              <a:rPr lang="en-US" sz="2000" b="1" dirty="0" err="1">
                <a:solidFill>
                  <a:srgbClr val="FFFF00"/>
                </a:solidFill>
              </a:rPr>
              <a:t>Cocamidopropyl</a:t>
            </a:r>
            <a:r>
              <a:rPr lang="en-US" sz="2000" b="1" dirty="0">
                <a:solidFill>
                  <a:srgbClr val="FFFF00"/>
                </a:solidFill>
              </a:rPr>
              <a:t> betaine </a:t>
            </a:r>
            <a:r>
              <a:rPr lang="ar-SA" sz="2000" b="1" dirty="0">
                <a:solidFill>
                  <a:srgbClr val="FFFF00"/>
                </a:solidFill>
              </a:rPr>
              <a:t>بيتائين: كوكو أميد بروبيل بيتائين</a:t>
            </a:r>
            <a:br>
              <a:rPr lang="ar-SA" sz="2000" b="1" dirty="0">
                <a:solidFill>
                  <a:srgbClr val="FFFF00"/>
                </a:solidFill>
              </a:rPr>
            </a:br>
            <a:r>
              <a:rPr lang="en-US" sz="2000" b="1" dirty="0">
                <a:solidFill>
                  <a:srgbClr val="FFFF00"/>
                </a:solidFill>
              </a:rPr>
              <a:t>LABS ….. Linear </a:t>
            </a:r>
            <a:r>
              <a:rPr lang="en-US" sz="2000" b="1" dirty="0" err="1">
                <a:solidFill>
                  <a:srgbClr val="FFFF00"/>
                </a:solidFill>
              </a:rPr>
              <a:t>alkylbenzene</a:t>
            </a:r>
            <a:r>
              <a:rPr lang="en-US" sz="2000" b="1" dirty="0">
                <a:solidFill>
                  <a:srgbClr val="FFFF00"/>
                </a:solidFill>
              </a:rPr>
              <a:t> </a:t>
            </a:r>
            <a:r>
              <a:rPr lang="ar-SA" sz="2000" b="1" dirty="0">
                <a:solidFill>
                  <a:srgbClr val="FFFF00"/>
                </a:solidFill>
              </a:rPr>
              <a:t>حمض السيلفونيك: دوديسيل بنزن سيلفونيك أسيد</a:t>
            </a:r>
            <a:br>
              <a:rPr lang="ar-SA" sz="2000" b="1" dirty="0">
                <a:solidFill>
                  <a:srgbClr val="FFFF00"/>
                </a:solidFill>
              </a:rPr>
            </a:br>
            <a:r>
              <a:rPr lang="en-US" sz="2000" b="1" dirty="0">
                <a:solidFill>
                  <a:srgbClr val="FFFF00"/>
                </a:solidFill>
              </a:rPr>
              <a:t>STPP … Sodium </a:t>
            </a:r>
            <a:r>
              <a:rPr lang="en-US" sz="2000" b="1" dirty="0" err="1">
                <a:solidFill>
                  <a:srgbClr val="FFFF00"/>
                </a:solidFill>
              </a:rPr>
              <a:t>tripolyphosphate</a:t>
            </a:r>
            <a:r>
              <a:rPr lang="en-US" sz="2000" b="1" dirty="0">
                <a:solidFill>
                  <a:srgbClr val="FFFF00"/>
                </a:solidFill>
              </a:rPr>
              <a:t>…..</a:t>
            </a:r>
            <a:r>
              <a:rPr lang="ar-SA" sz="2000" b="1" dirty="0">
                <a:solidFill>
                  <a:srgbClr val="FFFF00"/>
                </a:solidFill>
              </a:rPr>
              <a:t>تريبولي فوسفات الصوديوم</a:t>
            </a:r>
            <a:br>
              <a:rPr lang="ar-SA" sz="2000" b="1" dirty="0">
                <a:solidFill>
                  <a:srgbClr val="FFFF00"/>
                </a:solidFill>
              </a:rPr>
            </a:br>
            <a:r>
              <a:rPr lang="en-US" sz="2000" b="1" dirty="0">
                <a:solidFill>
                  <a:srgbClr val="FFFF00"/>
                </a:solidFill>
              </a:rPr>
              <a:t>TAED ……</a:t>
            </a:r>
            <a:r>
              <a:rPr lang="en-US" sz="2000" b="1" dirty="0" err="1">
                <a:solidFill>
                  <a:srgbClr val="FFFF00"/>
                </a:solidFill>
              </a:rPr>
              <a:t>Tetraacetylethylenediamine</a:t>
            </a:r>
            <a:r>
              <a:rPr lang="en-US" sz="2000" b="1" dirty="0">
                <a:solidFill>
                  <a:srgbClr val="FFFF00"/>
                </a:solidFill>
              </a:rPr>
              <a:t>…..</a:t>
            </a:r>
            <a:r>
              <a:rPr lang="ar-SA" sz="2000" b="1" dirty="0">
                <a:solidFill>
                  <a:srgbClr val="FFFF00"/>
                </a:solidFill>
              </a:rPr>
              <a:t>تايد منشط لتفكك البيربورات في بودرة الغسيل</a:t>
            </a:r>
            <a:br>
              <a:rPr lang="ar-SA" sz="2000" b="1" dirty="0">
                <a:solidFill>
                  <a:srgbClr val="FFFF00"/>
                </a:solidFill>
              </a:rPr>
            </a:br>
            <a:r>
              <a:rPr lang="en-US" sz="2000" b="1" dirty="0">
                <a:solidFill>
                  <a:srgbClr val="FFFF00"/>
                </a:solidFill>
              </a:rPr>
              <a:t>LYE……. caustic soda….</a:t>
            </a:r>
            <a:r>
              <a:rPr lang="ar-SA" sz="2000" b="1" dirty="0">
                <a:solidFill>
                  <a:srgbClr val="FFFF00"/>
                </a:solidFill>
              </a:rPr>
              <a:t>الكوستيك او هيدروكسيد الصوديوم </a:t>
            </a:r>
            <a:br>
              <a:rPr lang="ar-SA" sz="2000" b="1" dirty="0">
                <a:solidFill>
                  <a:srgbClr val="FFFF00"/>
                </a:solidFill>
              </a:rPr>
            </a:br>
            <a:r>
              <a:rPr lang="en-US" sz="2000" b="1" dirty="0">
                <a:solidFill>
                  <a:srgbClr val="FFFF00"/>
                </a:solidFill>
              </a:rPr>
              <a:t>KD ….. </a:t>
            </a:r>
            <a:r>
              <a:rPr lang="en-US" sz="2000" b="1" dirty="0" err="1">
                <a:solidFill>
                  <a:srgbClr val="FFFF00"/>
                </a:solidFill>
              </a:rPr>
              <a:t>Comperlan</a:t>
            </a:r>
            <a:r>
              <a:rPr lang="en-US" sz="2000" b="1" dirty="0">
                <a:solidFill>
                  <a:srgbClr val="FFFF00"/>
                </a:solidFill>
              </a:rPr>
              <a:t>……</a:t>
            </a:r>
            <a:r>
              <a:rPr lang="ar-SA" sz="2000" b="1" dirty="0">
                <a:solidFill>
                  <a:srgbClr val="FFFF00"/>
                </a:solidFill>
              </a:rPr>
              <a:t>الكمبرلان</a:t>
            </a:r>
            <a:br>
              <a:rPr lang="ar-SA" sz="2000" b="1" dirty="0">
                <a:solidFill>
                  <a:srgbClr val="FFFF00"/>
                </a:solidFill>
              </a:rPr>
            </a:br>
            <a:r>
              <a:rPr lang="en-US" sz="2000" b="1" dirty="0">
                <a:solidFill>
                  <a:srgbClr val="FFFF00"/>
                </a:solidFill>
              </a:rPr>
              <a:t>DEA….. </a:t>
            </a:r>
            <a:r>
              <a:rPr lang="en-US" sz="2000" b="1" dirty="0" err="1">
                <a:solidFill>
                  <a:srgbClr val="FFFF00"/>
                </a:solidFill>
              </a:rPr>
              <a:t>Comperlan</a:t>
            </a:r>
            <a:r>
              <a:rPr lang="en-US" sz="2000" b="1" dirty="0">
                <a:solidFill>
                  <a:srgbClr val="FFFF00"/>
                </a:solidFill>
              </a:rPr>
              <a:t>….</a:t>
            </a:r>
            <a:r>
              <a:rPr lang="ar-SA" sz="2000" b="1" dirty="0">
                <a:solidFill>
                  <a:srgbClr val="FFFF00"/>
                </a:solidFill>
              </a:rPr>
              <a:t>الكمبرلان</a:t>
            </a:r>
            <a:br>
              <a:rPr lang="ar-SA" sz="2000" b="1" dirty="0">
                <a:solidFill>
                  <a:srgbClr val="FFFF00"/>
                </a:solidFill>
              </a:rPr>
            </a:br>
            <a:r>
              <a:rPr lang="en-US" sz="2000" b="1" dirty="0">
                <a:solidFill>
                  <a:srgbClr val="FFFF00"/>
                </a:solidFill>
              </a:rPr>
              <a:t>PKO ……. Palm kernel oil….</a:t>
            </a:r>
            <a:r>
              <a:rPr lang="ar-SA" sz="2000" b="1" dirty="0">
                <a:solidFill>
                  <a:srgbClr val="FFFF00"/>
                </a:solidFill>
              </a:rPr>
              <a:t>زيت نوى النخيل</a:t>
            </a:r>
            <a:br>
              <a:rPr lang="ar-SA" sz="2000" b="1" dirty="0">
                <a:solidFill>
                  <a:srgbClr val="FFFF00"/>
                </a:solidFill>
              </a:rPr>
            </a:br>
            <a:r>
              <a:rPr lang="en-US" sz="2000" b="1" dirty="0">
                <a:solidFill>
                  <a:srgbClr val="FFFF00"/>
                </a:solidFill>
              </a:rPr>
              <a:t>GMS…… Glycerol </a:t>
            </a:r>
            <a:r>
              <a:rPr lang="en-US" sz="2000" b="1" dirty="0" err="1">
                <a:solidFill>
                  <a:srgbClr val="FFFF00"/>
                </a:solidFill>
              </a:rPr>
              <a:t>monostearate</a:t>
            </a:r>
            <a:r>
              <a:rPr lang="en-US" sz="2000" b="1" dirty="0">
                <a:solidFill>
                  <a:srgbClr val="FFFF00"/>
                </a:solidFill>
              </a:rPr>
              <a:t>‏….</a:t>
            </a:r>
            <a:r>
              <a:rPr lang="ar-SA" sz="2000" b="1" dirty="0">
                <a:solidFill>
                  <a:srgbClr val="FFFF00"/>
                </a:solidFill>
              </a:rPr>
              <a:t>غليسيرين مونو ستيرات</a:t>
            </a:r>
            <a:endParaRPr lang="en-US" sz="2000" b="1" dirty="0">
              <a:solidFill>
                <a:srgbClr val="FFFF00"/>
              </a:solidFill>
            </a:endParaRPr>
          </a:p>
        </p:txBody>
      </p:sp>
    </p:spTree>
    <p:extLst>
      <p:ext uri="{BB962C8B-B14F-4D97-AF65-F5344CB8AC3E}">
        <p14:creationId xmlns:p14="http://schemas.microsoft.com/office/powerpoint/2010/main" val="31182707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476672"/>
            <a:ext cx="8426606" cy="5170646"/>
          </a:xfrm>
          <a:prstGeom prst="rect">
            <a:avLst/>
          </a:prstGeom>
        </p:spPr>
        <p:txBody>
          <a:bodyPr wrap="square">
            <a:spAutoFit/>
          </a:bodyPr>
          <a:lstStyle/>
          <a:p>
            <a:pPr algn="ctr" rtl="1"/>
            <a:r>
              <a:rPr lang="ar-SA" sz="2400" b="1" dirty="0" smtClean="0"/>
              <a:t>فوائد </a:t>
            </a:r>
            <a:r>
              <a:rPr lang="ar-SA" sz="2400" b="1" dirty="0"/>
              <a:t>بعض المواد المستخدمة فى المنظفات بشكل عام</a:t>
            </a:r>
          </a:p>
          <a:p>
            <a:pPr algn="r" rtl="1"/>
            <a:r>
              <a:rPr lang="ar-SA" dirty="0"/>
              <a:t>1.الكمبرلان او ال</a:t>
            </a:r>
            <a:r>
              <a:rPr lang="en-US" dirty="0" err="1" smtClean="0"/>
              <a:t>kd</a:t>
            </a:r>
            <a:r>
              <a:rPr lang="ar-SA" dirty="0" smtClean="0"/>
              <a:t>  معزز </a:t>
            </a:r>
            <a:r>
              <a:rPr lang="ar-SA" dirty="0"/>
              <a:t>للقوام ومثبت للرغوة</a:t>
            </a:r>
            <a:br>
              <a:rPr lang="ar-SA" dirty="0"/>
            </a:br>
            <a:r>
              <a:rPr lang="ar-SA" dirty="0"/>
              <a:t>2.البيتائين اوال </a:t>
            </a:r>
            <a:r>
              <a:rPr lang="en-US" dirty="0" smtClean="0"/>
              <a:t>pp4</a:t>
            </a:r>
            <a:r>
              <a:rPr lang="ar-SA" dirty="0" smtClean="0"/>
              <a:t>  معزز </a:t>
            </a:r>
            <a:r>
              <a:rPr lang="ar-SA" dirty="0"/>
              <a:t>رغوة ويستخدم فى العديد من المنتجات كالشامبو والشاور وال</a:t>
            </a:r>
            <a:r>
              <a:rPr lang="en-US" dirty="0"/>
              <a:t>hand soap</a:t>
            </a:r>
            <a:br>
              <a:rPr lang="en-US" dirty="0"/>
            </a:br>
            <a:r>
              <a:rPr lang="en-US" dirty="0"/>
              <a:t>3. </a:t>
            </a:r>
            <a:r>
              <a:rPr lang="ar-SA" dirty="0"/>
              <a:t>اليوريا او السماد </a:t>
            </a:r>
            <a:r>
              <a:rPr lang="ar-SA" dirty="0" smtClean="0"/>
              <a:t>الزراعى  تساعد </a:t>
            </a:r>
            <a:r>
              <a:rPr lang="ar-SA" dirty="0"/>
              <a:t>على شفافية المنتج وتنقيه من التغبيش والتجيير</a:t>
            </a:r>
            <a:br>
              <a:rPr lang="ar-SA" dirty="0"/>
            </a:br>
            <a:r>
              <a:rPr lang="ar-SA" dirty="0"/>
              <a:t>4. مادة الأديتا </a:t>
            </a:r>
            <a:r>
              <a:rPr lang="en-US" dirty="0" err="1" smtClean="0"/>
              <a:t>Edta</a:t>
            </a:r>
            <a:r>
              <a:rPr lang="ar-SA" dirty="0" smtClean="0"/>
              <a:t>  تعتبر </a:t>
            </a:r>
            <a:r>
              <a:rPr lang="ar-SA" dirty="0"/>
              <a:t>من المواد مانعة الأكسدة وتمنع عسر الماء وتنقيه من الأملاح</a:t>
            </a:r>
            <a:br>
              <a:rPr lang="ar-SA" dirty="0"/>
            </a:br>
            <a:r>
              <a:rPr lang="ar-SA" dirty="0"/>
              <a:t>5.سليكات </a:t>
            </a:r>
            <a:r>
              <a:rPr lang="ar-SA" dirty="0" smtClean="0"/>
              <a:t>الصوديوم  مادة </a:t>
            </a:r>
            <a:r>
              <a:rPr lang="ar-SA" dirty="0"/>
              <a:t>قلوية مالئة ومغلظة تستخدم فى العديد من مساحيق الغسيل وبكثرة فى الخلطة التجارية (العحينة)</a:t>
            </a:r>
            <a:br>
              <a:rPr lang="ar-SA" dirty="0"/>
            </a:br>
            <a:r>
              <a:rPr lang="ar-SA" dirty="0"/>
              <a:t>6.حمض </a:t>
            </a:r>
            <a:r>
              <a:rPr lang="ar-SA" dirty="0" smtClean="0"/>
              <a:t>الليمون  مادة </a:t>
            </a:r>
            <a:r>
              <a:rPr lang="ar-SA" dirty="0"/>
              <a:t>حمضية تعتبر مادة حافظة مساعدة للمادة الاساسية وتعطى شفافية ولمعان للمنتج ومعالجة للمياه وتساعد فى ضبط ال</a:t>
            </a:r>
            <a:r>
              <a:rPr lang="en-US" dirty="0" err="1"/>
              <a:t>ph</a:t>
            </a:r>
            <a:r>
              <a:rPr lang="en-US" dirty="0"/>
              <a:t> </a:t>
            </a:r>
            <a:r>
              <a:rPr lang="ar-SA" dirty="0"/>
              <a:t>فى منتجات الشامبو والشاور وال</a:t>
            </a:r>
            <a:r>
              <a:rPr lang="en-US" dirty="0"/>
              <a:t>hand soap</a:t>
            </a:r>
            <a:br>
              <a:rPr lang="en-US" dirty="0"/>
            </a:br>
            <a:r>
              <a:rPr lang="en-US" dirty="0"/>
              <a:t>7.</a:t>
            </a:r>
            <a:r>
              <a:rPr lang="ar-SA" dirty="0" smtClean="0"/>
              <a:t>التكسابون مكثف </a:t>
            </a:r>
            <a:r>
              <a:rPr lang="ar-SA" dirty="0"/>
              <a:t>رغوة من الدرجة الأولى ويعطى شفافية للمنتج</a:t>
            </a:r>
            <a:br>
              <a:rPr lang="ar-SA" dirty="0"/>
            </a:br>
            <a:r>
              <a:rPr lang="ar-SA" dirty="0"/>
              <a:t>8.هيدروكسيد الصوديوم(الصودا</a:t>
            </a:r>
            <a:r>
              <a:rPr lang="ar-SA" dirty="0" smtClean="0"/>
              <a:t>) مادة </a:t>
            </a:r>
            <a:r>
              <a:rPr lang="ar-SA" dirty="0"/>
              <a:t>قلوية متممة لتعادل السلفونيك وتعتبر من اقوى القلويات</a:t>
            </a:r>
            <a:br>
              <a:rPr lang="ar-SA" dirty="0"/>
            </a:br>
            <a:r>
              <a:rPr lang="ar-SA" dirty="0"/>
              <a:t>وتستخدم بشكل عام فى الصابون الصلب</a:t>
            </a:r>
            <a:br>
              <a:rPr lang="ar-SA" dirty="0"/>
            </a:br>
            <a:r>
              <a:rPr lang="ar-SA" dirty="0"/>
              <a:t>9.كلوريد الصوديوم (ملح الطعام</a:t>
            </a:r>
            <a:r>
              <a:rPr lang="ar-SA" dirty="0" smtClean="0"/>
              <a:t>) من </a:t>
            </a:r>
            <a:r>
              <a:rPr lang="ar-SA" dirty="0"/>
              <a:t>مغلظات القوام والتقل</a:t>
            </a:r>
            <a:br>
              <a:rPr lang="ar-SA" dirty="0"/>
            </a:br>
            <a:r>
              <a:rPr lang="ar-SA" dirty="0"/>
              <a:t>10.سلفات المغنسيوم(الملح الانجليزى</a:t>
            </a:r>
            <a:r>
              <a:rPr lang="ar-SA" dirty="0" smtClean="0"/>
              <a:t>) من </a:t>
            </a:r>
            <a:r>
              <a:rPr lang="ar-SA" dirty="0"/>
              <a:t>المغلظات ورافع قوام جيد ويعتبر من افضل الاملاح المغلظة للقوام</a:t>
            </a:r>
            <a:br>
              <a:rPr lang="ar-SA" dirty="0"/>
            </a:br>
            <a:r>
              <a:rPr lang="ar-SA" dirty="0"/>
              <a:t>11.بروبلين </a:t>
            </a:r>
            <a:r>
              <a:rPr lang="ar-SA" dirty="0" smtClean="0"/>
              <a:t>حليكول عامل </a:t>
            </a:r>
            <a:r>
              <a:rPr lang="ar-SA" dirty="0"/>
              <a:t>مذيب للزيوت ويستخدم بشكل عام فى مستحضرات التجميل</a:t>
            </a:r>
            <a:br>
              <a:rPr lang="ar-SA" dirty="0"/>
            </a:br>
            <a:r>
              <a:rPr lang="ar-SA" dirty="0"/>
              <a:t>12.المواد </a:t>
            </a:r>
            <a:r>
              <a:rPr lang="ar-SA" dirty="0" smtClean="0"/>
              <a:t>الحافظة مهمة </a:t>
            </a:r>
            <a:r>
              <a:rPr lang="ar-SA" dirty="0"/>
              <a:t>جدا لحفظ اى منتج</a:t>
            </a:r>
            <a:br>
              <a:rPr lang="ar-SA" dirty="0"/>
            </a:br>
            <a:r>
              <a:rPr lang="ar-SA" dirty="0"/>
              <a:t>من العفونة</a:t>
            </a:r>
            <a:br>
              <a:rPr lang="ar-SA" dirty="0"/>
            </a:br>
            <a:r>
              <a:rPr lang="ar-SA" dirty="0"/>
              <a:t>بيوتيل جليكول هو مذيل قوى للدهون والشحوم</a:t>
            </a:r>
          </a:p>
        </p:txBody>
      </p:sp>
    </p:spTree>
    <p:extLst>
      <p:ext uri="{BB962C8B-B14F-4D97-AF65-F5344CB8AC3E}">
        <p14:creationId xmlns:p14="http://schemas.microsoft.com/office/powerpoint/2010/main" val="387327827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1026" name="Picture 2" descr="https://scontent-mrs1-1.xx.fbcdn.net/v/t1.15752-9/43698032_2247451775486189_1567737091096313856_n.jpg?_nc_cat=103&amp;_nc_ht=scontent-mrs1-1.xx&amp;oh=d53540cef212d2e80535008a5626a18d&amp;oe=5C55B2F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4008546"/>
            <a:ext cx="3312369" cy="253407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scontent-mrs1-1.xx.fbcdn.net/v/t1.15752-9/43739953_249580675903651_7316511543611359232_n.jpg?_nc_cat=100&amp;_nc_ht=scontent-mrs1-1.xx&amp;oh=6db0de97b75fc8367733b705bc9799ac&amp;oe=5C5B9D3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4128" y="3831569"/>
            <a:ext cx="3024336" cy="288802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436096" y="116632"/>
            <a:ext cx="3024336" cy="92333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ar-SA" sz="5400" dirty="0" smtClean="0"/>
              <a:t>تكسابون </a:t>
            </a:r>
            <a:endParaRPr lang="en-US" sz="5400" dirty="0"/>
          </a:p>
        </p:txBody>
      </p:sp>
      <p:pic>
        <p:nvPicPr>
          <p:cNvPr id="1030" name="Picture 6" descr="Image result for sodium dodecyl sulfat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536" y="404664"/>
            <a:ext cx="4536504" cy="297034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scontent-mrs1-1.xx.fbcdn.net/v/t1.15752-9/43828628_1101398063367348_8102127732827095040_n.jpg?_nc_cat=104&amp;_nc_ht=scontent-mrs1-1.xx&amp;oh=c902e71268b7aba4e3b55e2397ef2e3c&amp;oe=5C5E5AA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60369" y="1340768"/>
            <a:ext cx="3024336" cy="21401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7675536"/>
      </p:ext>
    </p:extLst>
  </p:cSld>
  <p:clrMapOvr>
    <a:masterClrMapping/>
  </p:clrMapOvr>
  <p:transition spd="slow">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11266" name="Picture 2" descr="https://scontent-mrs1-1.xx.fbcdn.net/v/t1.15752-9/43696163_321343861975241_1645246523346255872_n.jpg?_nc_cat=100&amp;_nc_ht=scontent-mrs1-1.xx&amp;oh=d03af9400a75fe8f3cc46675c8cf023a&amp;oe=5C44374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476672"/>
            <a:ext cx="7272808" cy="4406280"/>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Cocamide DEA.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3728" y="5229200"/>
            <a:ext cx="4320480" cy="1224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387328"/>
      </p:ext>
    </p:extLst>
  </p:cSld>
  <p:clrMapOvr>
    <a:masterClrMapping/>
  </p:clrMapOvr>
  <p:transition spd="slow">
    <p:cove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10242" name="Picture 2" descr="https://scontent-mrs1-1.xx.fbcdn.net/v/t1.15752-9/43623037_253860575274491_6972570558252711936_n.jpg?_nc_cat=105&amp;_nc_ht=scontent-mrs1-1.xx&amp;oh=4d8f968506365cd84f896f23c25d8a9b&amp;oe=5C42924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720" y="908720"/>
            <a:ext cx="6372708" cy="2952328"/>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Image result for betaine chemical structu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726" y="1556792"/>
            <a:ext cx="2095500" cy="1028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1223231"/>
      </p:ext>
    </p:extLst>
  </p:cSld>
  <p:clrMapOvr>
    <a:masterClrMapping/>
  </p:clrMapOvr>
  <p:transition spd="slow">
    <p:cove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476672"/>
            <a:ext cx="7248525" cy="39624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AutoShape 4" descr="Image result for â«Ø¨Ø§ÙÙ Ø§ÙÙÙâ¬â"/>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6" descr="Image result for â«Ø¨Ø§ÙÙ Ø§ÙÙÙâ¬â"/>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8073" y="18952"/>
            <a:ext cx="2143125" cy="17068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8"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0375" y="2132856"/>
            <a:ext cx="1368152" cy="18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9"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9111" y="3933056"/>
            <a:ext cx="3014737" cy="14158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73482805"/>
      </p:ext>
    </p:extLst>
  </p:cSld>
  <p:clrMapOvr>
    <a:masterClrMapping/>
  </p:clrMapOvr>
  <p:transition spd="slow">
    <p:cove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2" name="Picture 2" descr="https://scontent-mrs1-1.xx.fbcdn.net/v/t1.15752-9/43787809_176533733258445_6636094750040522752_n.jpg?_nc_cat=110&amp;_nc_ht=scontent-mrs1-1.xx&amp;oh=ed121e1ef492c7f02454a8a9ab9226d2&amp;oe=5C52619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332655"/>
            <a:ext cx="3816424" cy="37256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1266" name="Picture 2" descr="ÙØ§ ÙØªÙÙØ± ÙØµ Ø¨Ø¯ÙÙ ØªÙÙØ§Ø¦Ù."/>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8064" y="4058307"/>
            <a:ext cx="3744416" cy="279969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39552" y="908720"/>
            <a:ext cx="4283968" cy="4955203"/>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r" rtl="1"/>
            <a:r>
              <a:rPr lang="ar-SA" sz="2800" dirty="0"/>
              <a:t>ماء البلسم </a:t>
            </a:r>
            <a:r>
              <a:rPr lang="ar-SA" dirty="0"/>
              <a:t/>
            </a:r>
            <a:br>
              <a:rPr lang="ar-SA" dirty="0"/>
            </a:br>
            <a:r>
              <a:rPr lang="en-US" dirty="0" err="1"/>
              <a:t>Polyquaterniums</a:t>
            </a:r>
            <a:r>
              <a:rPr lang="en-US" dirty="0"/>
              <a:t> </a:t>
            </a:r>
            <a:r>
              <a:rPr lang="ar-SA" dirty="0"/>
              <a:t>بولي كواتيرنيوم هو مصطلح لتسمية عدد من البوليميرات الكاتيونية ( المشحونة بشحنات موجبة ) يتم استخدام المصطلح للتأكيد على وجود أملاح الأمونيوم الرباعية في البولمير وهناك حوالي 37 صنف تحت اسم بولي كواتيرنيوم , وتستخدم هذه الأملاح في كريمات الشعر والشامبو وصبغة الشعر فجميع أنواعها مشحونة بشحنة موجبة تقوم بتحييد الشحنات السالبة الموجودة في شامبو وكريمات الشعر وتساعد على فك تشابك الشعر وتسهيله , والشحنات الموجبة أيضا لها بعض الخصائص المضادة للجراثيم</a:t>
            </a:r>
            <a:br>
              <a:rPr lang="ar-SA" dirty="0"/>
            </a:br>
            <a:r>
              <a:rPr lang="ar-SA" dirty="0"/>
              <a:t>مثال عليه بولي كواتيرنيوم7</a:t>
            </a:r>
            <a:br>
              <a:rPr lang="ar-SA" dirty="0"/>
            </a:br>
            <a:r>
              <a:rPr lang="en-US" dirty="0"/>
              <a:t>Polyquaternium-7 </a:t>
            </a:r>
            <a:r>
              <a:rPr lang="ar-SA" dirty="0"/>
              <a:t>يرمز له (</a:t>
            </a:r>
            <a:r>
              <a:rPr lang="en-US" dirty="0"/>
              <a:t>DADMAC) </a:t>
            </a:r>
            <a:r>
              <a:rPr lang="ar-SA" dirty="0"/>
              <a:t>أو </a:t>
            </a:r>
            <a:r>
              <a:rPr lang="en-US" dirty="0"/>
              <a:t>PQ-7</a:t>
            </a:r>
            <a:br>
              <a:rPr lang="en-US" dirty="0"/>
            </a:br>
            <a:r>
              <a:rPr lang="ar-SA" dirty="0"/>
              <a:t>الاسم العلمي له :</a:t>
            </a:r>
            <a:br>
              <a:rPr lang="ar-SA" dirty="0"/>
            </a:br>
            <a:r>
              <a:rPr lang="en-US" dirty="0"/>
              <a:t>Copolymer of acrylamide and </a:t>
            </a:r>
            <a:r>
              <a:rPr lang="en-US" dirty="0" err="1"/>
              <a:t>diallyldimethylammonium</a:t>
            </a:r>
            <a:r>
              <a:rPr lang="en-US" dirty="0"/>
              <a:t> chloride</a:t>
            </a:r>
            <a:br>
              <a:rPr lang="en-US" dirty="0"/>
            </a:br>
            <a:endParaRPr lang="en-US" dirty="0"/>
          </a:p>
        </p:txBody>
      </p:sp>
    </p:spTree>
    <p:extLst>
      <p:ext uri="{BB962C8B-B14F-4D97-AF65-F5344CB8AC3E}">
        <p14:creationId xmlns:p14="http://schemas.microsoft.com/office/powerpoint/2010/main" val="19181578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800" y="1482092"/>
            <a:ext cx="6086475" cy="34480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AutoShape 4" descr="Image result for carboxymethylcellulose sodium chemical structur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5" y="160338"/>
            <a:ext cx="4467225" cy="138830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carboxymethylcellulose sodium chemical structur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7975" y="1555995"/>
            <a:ext cx="2463825" cy="2233045"/>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10" descr="Image result for hydroxypropyl cellulos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12" descr="Image result for hydroxypropyl cellulos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8" name="Picture 14" descr="Image result for hydroxypropyl cellulos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0375" y="4149080"/>
            <a:ext cx="2809875" cy="2409826"/>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Related imag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09465" y="4509120"/>
            <a:ext cx="3333750" cy="220486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622800" y="548680"/>
            <a:ext cx="4521200" cy="646331"/>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ar-SA" sz="3600" b="1" dirty="0" smtClean="0">
                <a:solidFill>
                  <a:srgbClr val="FFFF00"/>
                </a:solidFill>
              </a:rPr>
              <a:t>مواد اللزوجة وتعزيز القوام</a:t>
            </a:r>
            <a:endParaRPr lang="en-US" sz="3600" b="1" dirty="0">
              <a:solidFill>
                <a:srgbClr val="FFFF00"/>
              </a:solidFill>
            </a:endParaRPr>
          </a:p>
        </p:txBody>
      </p:sp>
    </p:spTree>
    <p:extLst>
      <p:ext uri="{BB962C8B-B14F-4D97-AF65-F5344CB8AC3E}">
        <p14:creationId xmlns:p14="http://schemas.microsoft.com/office/powerpoint/2010/main" val="2480730863"/>
      </p:ext>
    </p:extLst>
  </p:cSld>
  <p:clrMapOvr>
    <a:masterClrMapping/>
  </p:clrMapOvr>
  <p:transition spd="slow">
    <p:cove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1907704" y="2256858"/>
            <a:ext cx="3975237" cy="1323439"/>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ar-SA" sz="8000" dirty="0" smtClean="0"/>
              <a:t>الاضافات </a:t>
            </a:r>
            <a:endParaRPr lang="en-US" sz="8000" dirty="0"/>
          </a:p>
        </p:txBody>
      </p:sp>
    </p:spTree>
    <p:extLst>
      <p:ext uri="{BB962C8B-B14F-4D97-AF65-F5344CB8AC3E}">
        <p14:creationId xmlns:p14="http://schemas.microsoft.com/office/powerpoint/2010/main" val="246744222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2" name="Picture 4" descr="https://scontent-mrs1-1.xx.fbcdn.net/v/t1.15752-9/43770116_485701795261175_7502286741932343296_n.jpg?_nc_cat=106&amp;_nc_ht=scontent-mrs1-1.xx&amp;oh=1bf8b3135092388f81cb0fe3f742aeec&amp;oe=5C407DC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2708920"/>
            <a:ext cx="8064896" cy="361419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286000" y="3105835"/>
            <a:ext cx="4572000" cy="646331"/>
          </a:xfrm>
          <a:prstGeom prst="rect">
            <a:avLst/>
          </a:prstGeom>
        </p:spPr>
        <p:txBody>
          <a:bodyPr>
            <a:spAutoFit/>
          </a:bodyPr>
          <a:lstStyle/>
          <a:p>
            <a:r>
              <a:rPr lang="ar-SA" dirty="0"/>
              <a:t>المواد المخلبية، من أمثال تري بولي فوسفات الصوديوم أو بالمبادلات الشاردية من أمثال الزيئوليت </a:t>
            </a:r>
            <a:r>
              <a:rPr lang="en-US" dirty="0"/>
              <a:t>ZEOLITHE. </a:t>
            </a:r>
          </a:p>
        </p:txBody>
      </p:sp>
      <p:sp>
        <p:nvSpPr>
          <p:cNvPr id="4" name="TextBox 3"/>
          <p:cNvSpPr txBox="1"/>
          <p:nvPr/>
        </p:nvSpPr>
        <p:spPr>
          <a:xfrm>
            <a:off x="559701" y="188640"/>
            <a:ext cx="7992889" cy="2308324"/>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just" rtl="1"/>
            <a:r>
              <a:rPr lang="ar-SA" sz="3600" dirty="0">
                <a:solidFill>
                  <a:srgbClr val="FFFF00"/>
                </a:solidFill>
              </a:rPr>
              <a:t>المواد المخلبية، من أمثال </a:t>
            </a:r>
            <a:endParaRPr lang="ar-SA" sz="3600" dirty="0" smtClean="0">
              <a:solidFill>
                <a:srgbClr val="FFFF00"/>
              </a:solidFill>
            </a:endParaRPr>
          </a:p>
          <a:p>
            <a:pPr algn="just" rtl="1"/>
            <a:r>
              <a:rPr lang="ar-SA" sz="3600" dirty="0" smtClean="0">
                <a:solidFill>
                  <a:srgbClr val="FFFF00"/>
                </a:solidFill>
              </a:rPr>
              <a:t>1.تري </a:t>
            </a:r>
            <a:r>
              <a:rPr lang="ar-SA" sz="3600" dirty="0">
                <a:solidFill>
                  <a:srgbClr val="FFFF00"/>
                </a:solidFill>
              </a:rPr>
              <a:t>بولي فوسفات الصوديوم </a:t>
            </a:r>
            <a:r>
              <a:rPr lang="ar-SA" sz="3600" dirty="0" smtClean="0">
                <a:solidFill>
                  <a:srgbClr val="FFFF00"/>
                </a:solidFill>
              </a:rPr>
              <a:t>أو</a:t>
            </a:r>
          </a:p>
          <a:p>
            <a:pPr algn="just" rtl="1"/>
            <a:r>
              <a:rPr lang="ar-SA" sz="3600" dirty="0" smtClean="0">
                <a:solidFill>
                  <a:srgbClr val="FFFF00"/>
                </a:solidFill>
              </a:rPr>
              <a:t>2.  </a:t>
            </a:r>
            <a:r>
              <a:rPr lang="ar-SA" sz="3600" dirty="0">
                <a:solidFill>
                  <a:srgbClr val="FFFF00"/>
                </a:solidFill>
              </a:rPr>
              <a:t>بالمبادلات الشاردية من أمثال الزيئوليت </a:t>
            </a:r>
            <a:r>
              <a:rPr lang="en-US" sz="3600" dirty="0">
                <a:solidFill>
                  <a:srgbClr val="FFFF00"/>
                </a:solidFill>
              </a:rPr>
              <a:t>ZEOLITHE. </a:t>
            </a:r>
          </a:p>
        </p:txBody>
      </p:sp>
    </p:spTree>
    <p:extLst>
      <p:ext uri="{BB962C8B-B14F-4D97-AF65-F5344CB8AC3E}">
        <p14:creationId xmlns:p14="http://schemas.microsoft.com/office/powerpoint/2010/main" val="1345477799"/>
      </p:ext>
    </p:extLst>
  </p:cSld>
  <p:clrMapOvr>
    <a:masterClrMapping/>
  </p:clrMapOvr>
  <p:transition spd="slow">
    <p:cove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22" name="Picture 26" descr="http://www.deep-south-chemical.com/images/PS%20Gold%20Flush.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32657"/>
            <a:ext cx="9143999" cy="689065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819400" y="285193"/>
            <a:ext cx="3200400" cy="914400"/>
          </a:xfrm>
          <a:extLst/>
        </p:spPr>
        <p:style>
          <a:lnRef idx="0">
            <a:schemeClr val="accent2"/>
          </a:lnRef>
          <a:fillRef idx="3">
            <a:schemeClr val="accent2"/>
          </a:fillRef>
          <a:effectRef idx="3">
            <a:schemeClr val="accent2"/>
          </a:effectRef>
          <a:fontRef idx="minor">
            <a:schemeClr val="lt1"/>
          </a:fontRef>
        </p:style>
        <p:txBody>
          <a:bodyPr/>
          <a:lstStyle/>
          <a:p>
            <a:pPr algn="ctr" eaLnBrk="1" fontAlgn="auto" hangingPunct="1">
              <a:spcAft>
                <a:spcPts val="0"/>
              </a:spcAft>
              <a:defRPr/>
            </a:pPr>
            <a:r>
              <a:rPr lang="ar-SA" dirty="0" smtClean="0">
                <a:solidFill>
                  <a:srgbClr val="0070C0"/>
                </a:solidFill>
              </a:rPr>
              <a:t>نقاط العرض</a:t>
            </a:r>
            <a:endParaRPr lang="ar-EG" dirty="0">
              <a:solidFill>
                <a:srgbClr val="0070C0"/>
              </a:solidFill>
            </a:endParaRPr>
          </a:p>
        </p:txBody>
      </p:sp>
      <p:sp>
        <p:nvSpPr>
          <p:cNvPr id="3" name="Subtitle 2"/>
          <p:cNvSpPr>
            <a:spLocks noGrp="1"/>
          </p:cNvSpPr>
          <p:nvPr>
            <p:ph type="subTitle" idx="1"/>
          </p:nvPr>
        </p:nvSpPr>
        <p:spPr>
          <a:xfrm>
            <a:off x="2743200" y="1600200"/>
            <a:ext cx="5486400" cy="609600"/>
          </a:xfrm>
        </p:spPr>
        <p:style>
          <a:lnRef idx="3">
            <a:schemeClr val="lt1"/>
          </a:lnRef>
          <a:fillRef idx="1">
            <a:schemeClr val="accent5"/>
          </a:fillRef>
          <a:effectRef idx="1">
            <a:schemeClr val="accent5"/>
          </a:effectRef>
          <a:fontRef idx="minor">
            <a:schemeClr val="lt1"/>
          </a:fontRef>
        </p:style>
        <p:txBody>
          <a:bodyPr>
            <a:noAutofit/>
          </a:bodyPr>
          <a:lstStyle/>
          <a:p>
            <a:pPr marR="0" algn="ctr" eaLnBrk="1" hangingPunct="1">
              <a:defRPr/>
            </a:pPr>
            <a:r>
              <a:rPr lang="ar-SA" sz="2400" b="1" dirty="0" smtClean="0">
                <a:solidFill>
                  <a:schemeClr val="bg1"/>
                </a:solidFill>
                <a:ea typeface="Majalla UI"/>
              </a:rPr>
              <a:t>علوم السيرفكتانت ودورها والصناعي.</a:t>
            </a:r>
            <a:endParaRPr lang="ar-EG" sz="2400" b="1" dirty="0" smtClean="0">
              <a:solidFill>
                <a:schemeClr val="bg1"/>
              </a:solidFill>
              <a:ea typeface="Majalla UI"/>
            </a:endParaRPr>
          </a:p>
        </p:txBody>
      </p:sp>
      <p:pic>
        <p:nvPicPr>
          <p:cNvPr id="5" name="Picture 10"/>
          <p:cNvPicPr>
            <a:picLocks noChangeAspect="1" noChangeArrowheads="1"/>
          </p:cNvPicPr>
          <p:nvPr/>
        </p:nvPicPr>
        <p:blipFill>
          <a:blip r:embed="rId3" cstate="print"/>
          <a:srcRect/>
          <a:stretch>
            <a:fillRect/>
          </a:stretch>
        </p:blipFill>
        <p:spPr bwMode="auto">
          <a:xfrm>
            <a:off x="1" y="1"/>
            <a:ext cx="1691680" cy="14847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TextBox 7"/>
          <p:cNvSpPr txBox="1"/>
          <p:nvPr/>
        </p:nvSpPr>
        <p:spPr>
          <a:xfrm>
            <a:off x="2743199" y="2394504"/>
            <a:ext cx="5486401" cy="523220"/>
          </a:xfrm>
          <a:prstGeom prst="rect">
            <a:avLst/>
          </a:prstGeom>
        </p:spPr>
        <p:style>
          <a:lnRef idx="1">
            <a:schemeClr val="accent1"/>
          </a:lnRef>
          <a:fillRef idx="3">
            <a:schemeClr val="accent1"/>
          </a:fillRef>
          <a:effectRef idx="2">
            <a:schemeClr val="accent1"/>
          </a:effectRef>
          <a:fontRef idx="minor">
            <a:schemeClr val="lt1"/>
          </a:fontRef>
        </p:style>
        <p:txBody>
          <a:bodyPr>
            <a:spAutoFit/>
          </a:bodyPr>
          <a:lstStyle/>
          <a:p>
            <a:pPr algn="ctr" rtl="1" fontAlgn="auto">
              <a:spcBef>
                <a:spcPts val="0"/>
              </a:spcBef>
              <a:spcAft>
                <a:spcPts val="0"/>
              </a:spcAft>
              <a:defRPr/>
            </a:pPr>
            <a:r>
              <a:rPr lang="ar-SA" sz="2800" b="1" dirty="0" smtClean="0">
                <a:solidFill>
                  <a:srgbClr val="FFFF00"/>
                </a:solidFill>
              </a:rPr>
              <a:t>عمل خلطات للمنظفات منزليا.</a:t>
            </a:r>
            <a:endParaRPr lang="en-US" sz="2800" b="1" dirty="0">
              <a:solidFill>
                <a:srgbClr val="FFFF00"/>
              </a:solidFill>
            </a:endParaRPr>
          </a:p>
        </p:txBody>
      </p:sp>
      <p:sp>
        <p:nvSpPr>
          <p:cNvPr id="10" name="TextBox 9"/>
          <p:cNvSpPr txBox="1"/>
          <p:nvPr/>
        </p:nvSpPr>
        <p:spPr>
          <a:xfrm>
            <a:off x="2743199" y="3124200"/>
            <a:ext cx="5486401" cy="830997"/>
          </a:xfrm>
          <a:prstGeom prst="rect">
            <a:avLst/>
          </a:prstGeom>
        </p:spPr>
        <p:style>
          <a:lnRef idx="1">
            <a:schemeClr val="accent5"/>
          </a:lnRef>
          <a:fillRef idx="3">
            <a:schemeClr val="accent5"/>
          </a:fillRef>
          <a:effectRef idx="2">
            <a:schemeClr val="accent5"/>
          </a:effectRef>
          <a:fontRef idx="minor">
            <a:schemeClr val="lt1"/>
          </a:fontRef>
        </p:style>
        <p:txBody>
          <a:bodyPr>
            <a:spAutoFit/>
          </a:bodyPr>
          <a:lstStyle/>
          <a:p>
            <a:pPr algn="ctr" rtl="1" fontAlgn="auto">
              <a:spcBef>
                <a:spcPts val="0"/>
              </a:spcBef>
              <a:spcAft>
                <a:spcPts val="0"/>
              </a:spcAft>
              <a:defRPr/>
            </a:pPr>
            <a:r>
              <a:rPr lang="ar-SA" sz="2400" b="1" dirty="0" smtClean="0">
                <a:solidFill>
                  <a:srgbClr val="FFFF00"/>
                </a:solidFill>
              </a:rPr>
              <a:t>التعامل مع المنظفات منزليا</a:t>
            </a:r>
            <a:endParaRPr lang="en-US" sz="2400" b="1" dirty="0">
              <a:solidFill>
                <a:srgbClr val="FFFF00"/>
              </a:solidFill>
            </a:endParaRPr>
          </a:p>
          <a:p>
            <a:pPr algn="ctr" rtl="1" fontAlgn="auto">
              <a:spcBef>
                <a:spcPts val="0"/>
              </a:spcBef>
              <a:spcAft>
                <a:spcPts val="0"/>
              </a:spcAft>
              <a:defRPr/>
            </a:pPr>
            <a:endParaRPr lang="en-US" sz="2400" b="1" dirty="0">
              <a:solidFill>
                <a:srgbClr val="FFFF00"/>
              </a:solidFill>
            </a:endParaRPr>
          </a:p>
        </p:txBody>
      </p:sp>
      <p:sp>
        <p:nvSpPr>
          <p:cNvPr id="11" name="TextBox 10"/>
          <p:cNvSpPr txBox="1"/>
          <p:nvPr/>
        </p:nvSpPr>
        <p:spPr>
          <a:xfrm>
            <a:off x="2819400" y="5715000"/>
            <a:ext cx="5410200" cy="523220"/>
          </a:xfrm>
          <a:prstGeom prst="rect">
            <a:avLst/>
          </a:prstGeom>
        </p:spPr>
        <p:style>
          <a:lnRef idx="1">
            <a:schemeClr val="accent3"/>
          </a:lnRef>
          <a:fillRef idx="3">
            <a:schemeClr val="accent3"/>
          </a:fillRef>
          <a:effectRef idx="2">
            <a:schemeClr val="accent3"/>
          </a:effectRef>
          <a:fontRef idx="minor">
            <a:schemeClr val="lt1"/>
          </a:fontRef>
        </p:style>
        <p:txBody>
          <a:bodyPr>
            <a:spAutoFit/>
          </a:bodyPr>
          <a:lstStyle/>
          <a:p>
            <a:pPr algn="ctr" rtl="1" fontAlgn="auto">
              <a:spcBef>
                <a:spcPts val="0"/>
              </a:spcBef>
              <a:spcAft>
                <a:spcPts val="0"/>
              </a:spcAft>
              <a:defRPr/>
            </a:pPr>
            <a:r>
              <a:rPr lang="en-US" sz="2800" b="1" dirty="0"/>
              <a:t> </a:t>
            </a:r>
            <a:r>
              <a:rPr lang="ar-SA" sz="2800" b="1" dirty="0"/>
              <a:t>الرؤيا والتطلعات المستقبليه</a:t>
            </a:r>
            <a:endParaRPr lang="en-US" sz="2800" b="1" dirty="0"/>
          </a:p>
        </p:txBody>
      </p:sp>
      <p:sp>
        <p:nvSpPr>
          <p:cNvPr id="14" name="TextBox 13"/>
          <p:cNvSpPr txBox="1"/>
          <p:nvPr/>
        </p:nvSpPr>
        <p:spPr>
          <a:xfrm>
            <a:off x="2819400" y="4102503"/>
            <a:ext cx="5410200" cy="523220"/>
          </a:xfrm>
          <a:prstGeom prst="rect">
            <a:avLst/>
          </a:prstGeom>
        </p:spPr>
        <p:style>
          <a:lnRef idx="0">
            <a:schemeClr val="accent5"/>
          </a:lnRef>
          <a:fillRef idx="3">
            <a:schemeClr val="accent5"/>
          </a:fillRef>
          <a:effectRef idx="3">
            <a:schemeClr val="accent5"/>
          </a:effectRef>
          <a:fontRef idx="minor">
            <a:schemeClr val="lt1"/>
          </a:fontRef>
        </p:style>
        <p:txBody>
          <a:bodyPr>
            <a:spAutoFit/>
          </a:bodyPr>
          <a:lstStyle/>
          <a:p>
            <a:pPr algn="ctr" rtl="1" fontAlgn="auto">
              <a:spcBef>
                <a:spcPts val="0"/>
              </a:spcBef>
              <a:spcAft>
                <a:spcPts val="0"/>
              </a:spcAft>
              <a:defRPr/>
            </a:pPr>
            <a:r>
              <a:rPr lang="ar-SA" sz="2800" b="1" dirty="0" smtClean="0">
                <a:solidFill>
                  <a:srgbClr val="FFFF00"/>
                </a:solidFill>
              </a:rPr>
              <a:t>مخاطر المنظفات الصناعية</a:t>
            </a:r>
            <a:endParaRPr lang="en-US" sz="2800" b="1" dirty="0">
              <a:solidFill>
                <a:srgbClr val="FFFF00"/>
              </a:solidFill>
            </a:endParaRPr>
          </a:p>
        </p:txBody>
      </p:sp>
      <p:sp>
        <p:nvSpPr>
          <p:cNvPr id="15" name="TextBox 14"/>
          <p:cNvSpPr txBox="1"/>
          <p:nvPr/>
        </p:nvSpPr>
        <p:spPr>
          <a:xfrm>
            <a:off x="2819399" y="4953000"/>
            <a:ext cx="5410201" cy="523220"/>
          </a:xfrm>
          <a:prstGeom prst="rect">
            <a:avLst/>
          </a:prstGeom>
        </p:spPr>
        <p:style>
          <a:lnRef idx="1">
            <a:schemeClr val="accent5"/>
          </a:lnRef>
          <a:fillRef idx="3">
            <a:schemeClr val="accent5"/>
          </a:fillRef>
          <a:effectRef idx="2">
            <a:schemeClr val="accent5"/>
          </a:effectRef>
          <a:fontRef idx="minor">
            <a:schemeClr val="lt1"/>
          </a:fontRef>
        </p:style>
        <p:txBody>
          <a:bodyPr>
            <a:spAutoFit/>
          </a:bodyPr>
          <a:lstStyle/>
          <a:p>
            <a:pPr algn="ctr" rtl="1" fontAlgn="auto">
              <a:spcBef>
                <a:spcPts val="0"/>
              </a:spcBef>
              <a:spcAft>
                <a:spcPts val="0"/>
              </a:spcAft>
              <a:defRPr/>
            </a:pPr>
            <a:r>
              <a:rPr lang="ar-SA" sz="2800" b="1" dirty="0">
                <a:solidFill>
                  <a:srgbClr val="FFFF00"/>
                </a:solidFill>
              </a:rPr>
              <a:t>كرسي ابحاث السيرفكتانت في خدمة المجتمع.</a:t>
            </a:r>
            <a:endParaRPr lang="en-US" sz="2800" b="1" dirty="0">
              <a:solidFill>
                <a:srgbClr val="FFFF00"/>
              </a:solidFill>
            </a:endParaRPr>
          </a:p>
        </p:txBody>
      </p:sp>
      <p:pic>
        <p:nvPicPr>
          <p:cNvPr id="13" name="Picture 5" descr="C:\Users\User\Downloads\e7a19612002c61a.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800" y="0"/>
            <a:ext cx="2362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895406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5122" name="Picture 2" descr="https://scontent-mrs1-1.xx.fbcdn.net/v/t1.15752-9/44022967_1757597004369607_8326342278561923072_n.jpg?_nc_cat=103&amp;_nc_ht=scontent-mrs1-1.xx&amp;oh=7b634508f64e599136c98a2f325dff11&amp;oe=5C5956B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7580" y="3284984"/>
            <a:ext cx="7377336" cy="2448272"/>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s://scontent-mrs1-1.xx.fbcdn.net/v/t1.15752-9/43731188_265800760746493_3902123503771451392_n.jpg?_nc_cat=102&amp;_nc_ht=scontent-mrs1-1.xx&amp;oh=c2d00989ec4072102b4f9e4c72548b65&amp;oe=5C5763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0142" y="0"/>
            <a:ext cx="7377336" cy="3068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9427999"/>
      </p:ext>
    </p:extLst>
  </p:cSld>
  <p:clrMapOvr>
    <a:masterClrMapping/>
  </p:clrMapOvr>
  <p:transition spd="slow">
    <p:cove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7172" name="Picture 4" descr="https://scontent-mrs1-1.xx.fbcdn.net/v/t1.15752-9/43694654_241084133254744_7186125798317752320_n.jpg?_nc_cat=110&amp;_nc_ht=scontent-mrs1-1.xx&amp;oh=bc4c1a2aa1c728502c87033b27a3ce7c&amp;oe=5C5F748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3501008"/>
            <a:ext cx="7634202" cy="311013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https://scontent-mrs1-1.xx.fbcdn.net/v/t1.15752-9/43645090_1661708920642062_755870809091735552_n.jpg?_nc_cat=102&amp;_nc_ht=scontent-mrs1-1.xx&amp;oh=9f9810ee8f012fb15df69c79502f9bff&amp;oe=5C4CCFC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600" y="330255"/>
            <a:ext cx="7357800" cy="2808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0987955"/>
      </p:ext>
    </p:extLst>
  </p:cSld>
  <p:clrMapOvr>
    <a:masterClrMapping/>
  </p:clrMapOvr>
  <p:transition spd="slow">
    <p:pull/>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3074" name="Picture 2" descr="https://scontent-mrs1-1.xx.fbcdn.net/v/t1.15752-9/43706048_499895830509670_5928113990235324416_n.jpg?_nc_cat=103&amp;_nc_ht=scontent-mrs1-1.xx&amp;oh=95ccac4175c2d05c03bdf577c560bf1d&amp;oe=5C59D8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4725144"/>
            <a:ext cx="7091926" cy="201622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scontent-mrs1-1.xx.fbcdn.net/v/t1.15752-9/43773446_696760584039698_1562990177276657664_n.jpg?_nc_cat=102&amp;_nc_ht=scontent-mrs1-1.xx&amp;oh=17ee8a4ec01da5d1a1cae5282dd28409&amp;oe=5C41FF6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3354" y="2810407"/>
            <a:ext cx="7008204" cy="190047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s://scontent-mrs1-1.xx.fbcdn.net/v/t1.15752-9/43762234_500695687113735_532076220964143104_n.jpg?_nc_cat=108&amp;_nc_ht=scontent-mrs1-1.xx&amp;oh=ca0e94fe17b43f1ed91df8523fe05df3&amp;oe=5C40B89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43354" y="188640"/>
            <a:ext cx="7008204" cy="26360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8575189"/>
      </p:ext>
    </p:extLst>
  </p:cSld>
  <p:clrMapOvr>
    <a:masterClrMapping/>
  </p:clrMapOvr>
  <p:transition spd="slow">
    <p:cove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2050" name="Picture 2" descr="https://scontent-mrs1-1.xx.fbcdn.net/v/t1.15752-9/43879482_1900921410002627_3841293985037418496_n.jpg?_nc_cat=109&amp;_nc_ht=scontent-mrs1-1.xx&amp;oh=d4be9a2cb38956f0cbd874d269df8407&amp;oe=5C54B0E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2996952"/>
            <a:ext cx="6840760" cy="339816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2" name="Picture 4" descr="https://scontent-mrs1-1.xx.fbcdn.net/v/t1.15752-9/43773004_258242284880819_1000040322639593472_n.jpg?_nc_cat=108&amp;_nc_ht=scontent-mrs1-1.xx&amp;oh=373449577ed726d63cfa0df2220b1007&amp;oe=5C5B573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0600" y="27654"/>
            <a:ext cx="6909792" cy="3110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547182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59632" y="751344"/>
            <a:ext cx="6966520" cy="4678204"/>
          </a:xfrm>
          <a:prstGeom prst="rect">
            <a:avLst/>
          </a:prstGeom>
        </p:spPr>
        <p:txBody>
          <a:bodyPr wrap="square">
            <a:spAutoFit/>
          </a:bodyPr>
          <a:lstStyle/>
          <a:p>
            <a:pPr algn="r" rtl="1"/>
            <a:r>
              <a:rPr lang="ar-SA" sz="2800" b="1" dirty="0"/>
              <a:t>أ</a:t>
            </a:r>
            <a:r>
              <a:rPr lang="ar-SA" sz="2800" b="1" dirty="0" smtClean="0"/>
              <a:t>سماء </a:t>
            </a:r>
            <a:r>
              <a:rPr lang="ar-SA" sz="2800" b="1" dirty="0"/>
              <a:t>مختلفة لبعض المواد المستخدمة في المنظفات</a:t>
            </a:r>
            <a:r>
              <a:rPr lang="ar-SA" dirty="0"/>
              <a:t/>
            </a:r>
            <a:br>
              <a:rPr lang="ar-SA" dirty="0"/>
            </a:br>
            <a:r>
              <a:rPr lang="ar-SA" dirty="0"/>
              <a:t>1-كلوريد الصوديوم (صوديوم كلوريد..ملح الطعام)</a:t>
            </a:r>
            <a:br>
              <a:rPr lang="ar-SA" dirty="0"/>
            </a:br>
            <a:r>
              <a:rPr lang="ar-SA" dirty="0"/>
              <a:t>2-سلفات ماغنسيوم (كبريتات ماغنسيوم-ملح انجليزى-ملح ابسوم-ملح سولو)</a:t>
            </a:r>
            <a:br>
              <a:rPr lang="ar-SA" dirty="0"/>
            </a:br>
            <a:r>
              <a:rPr lang="ar-SA" dirty="0"/>
              <a:t>3-ستريك أسيد (حمض الستريك-حمض الليمون-ملح الليمون)</a:t>
            </a:r>
            <a:br>
              <a:rPr lang="ar-SA" dirty="0"/>
            </a:br>
            <a:r>
              <a:rPr lang="ar-SA" dirty="0"/>
              <a:t>4-ستاريك أسيد (حمض الشمع)</a:t>
            </a:r>
            <a:br>
              <a:rPr lang="ar-SA" dirty="0"/>
            </a:br>
            <a:r>
              <a:rPr lang="ar-SA" dirty="0"/>
              <a:t>5-أسيتيل الكحول (شمع البلسم-استيانول)</a:t>
            </a:r>
            <a:br>
              <a:rPr lang="ar-SA" dirty="0"/>
            </a:br>
            <a:r>
              <a:rPr lang="ar-SA" dirty="0"/>
              <a:t>6-ماء البلسم (ديهكورات</a:t>
            </a:r>
            <a:r>
              <a:rPr lang="en-US" dirty="0"/>
              <a:t>A)</a:t>
            </a:r>
            <a:br>
              <a:rPr lang="en-US" dirty="0"/>
            </a:br>
            <a:r>
              <a:rPr lang="en-US" dirty="0"/>
              <a:t>7-</a:t>
            </a:r>
            <a:r>
              <a:rPr lang="ar-SA" dirty="0"/>
              <a:t>صوديوم لوريل ايتر سلفات (التكسابون)</a:t>
            </a:r>
            <a:br>
              <a:rPr lang="ar-SA" dirty="0"/>
            </a:br>
            <a:r>
              <a:rPr lang="ar-SA" dirty="0"/>
              <a:t>8-كوكونت دى ايثانول اميد (الكمبرلان-كوكو)</a:t>
            </a:r>
            <a:br>
              <a:rPr lang="ar-SA" dirty="0"/>
            </a:br>
            <a:r>
              <a:rPr lang="ar-SA" dirty="0"/>
              <a:t>9-هيدروكسيد الصوديوم (الصودا الكاوية-القطرونة-الكوستيك-ماءات الصوديوم)</a:t>
            </a:r>
            <a:br>
              <a:rPr lang="ar-SA" dirty="0"/>
            </a:br>
            <a:r>
              <a:rPr lang="ar-SA" dirty="0"/>
              <a:t>10-هيدروكسيد الأمونيوم (النشادر)</a:t>
            </a:r>
            <a:br>
              <a:rPr lang="ar-SA" dirty="0"/>
            </a:br>
            <a:r>
              <a:rPr lang="ar-SA" dirty="0"/>
              <a:t>11-كربوكسى ميثيل سليلوز (</a:t>
            </a:r>
            <a:r>
              <a:rPr lang="en-US" dirty="0" err="1"/>
              <a:t>cmc</a:t>
            </a:r>
            <a:r>
              <a:rPr lang="en-US" dirty="0"/>
              <a:t> )</a:t>
            </a:r>
            <a:br>
              <a:rPr lang="en-US" dirty="0"/>
            </a:br>
            <a:r>
              <a:rPr lang="en-US" dirty="0"/>
              <a:t>12-</a:t>
            </a:r>
            <a:r>
              <a:rPr lang="ar-SA" dirty="0"/>
              <a:t>هيدروكسى ميثيل سليلوز (التايلوز)</a:t>
            </a:r>
            <a:br>
              <a:rPr lang="ar-SA" dirty="0"/>
            </a:br>
            <a:r>
              <a:rPr lang="ar-SA" dirty="0"/>
              <a:t>13-باين اويل (زيت الصنوبر)</a:t>
            </a:r>
            <a:br>
              <a:rPr lang="ar-SA" dirty="0"/>
            </a:br>
            <a:r>
              <a:rPr lang="ar-SA" dirty="0"/>
              <a:t>14-دوديسيل بنزن سلفونيك اسيد (السلفونيك-حمض السلفونيك-الزفته-اللبسه)</a:t>
            </a:r>
            <a:br>
              <a:rPr lang="ar-SA" dirty="0"/>
            </a:br>
            <a:r>
              <a:rPr lang="ar-SA" dirty="0"/>
              <a:t>15-اسيتيك اسيد (حمض الخل)</a:t>
            </a:r>
            <a:endParaRPr lang="en-US" dirty="0"/>
          </a:p>
        </p:txBody>
      </p:sp>
    </p:spTree>
    <p:extLst>
      <p:ext uri="{BB962C8B-B14F-4D97-AF65-F5344CB8AC3E}">
        <p14:creationId xmlns:p14="http://schemas.microsoft.com/office/powerpoint/2010/main" val="291534338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612775" y="350947"/>
            <a:ext cx="6767537" cy="2123658"/>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ar-SA" sz="6600" dirty="0" smtClean="0">
                <a:solidFill>
                  <a:srgbClr val="FFFF00"/>
                </a:solidFill>
              </a:rPr>
              <a:t>تركيبات للمنظفات المنزلية</a:t>
            </a:r>
            <a:endParaRPr lang="en-US" sz="6600" dirty="0">
              <a:solidFill>
                <a:srgbClr val="FFFF00"/>
              </a:solidFill>
            </a:endParaRPr>
          </a:p>
        </p:txBody>
      </p:sp>
      <p:sp>
        <p:nvSpPr>
          <p:cNvPr id="3" name="AutoShape 2" descr="Image result for â«Ø§ÙÙÙØ¸ÙØ§Øªâ¬â"/>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Image result for â«Ø§ÙÙÙØ¸ÙØ§Øªâ¬â"/>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Image result for â«Ø§ÙÙÙØ¸ÙØ§Øªâ¬â"/>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80" name="Picture 8" descr="Image result for â«Ø§ÙÙÙØ¸ÙØ§Øªâ¬â"/>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175" y="2636912"/>
            <a:ext cx="6687145" cy="316835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940946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1550857" y="172749"/>
            <a:ext cx="6092527" cy="584775"/>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ar-SA" sz="3200" b="1" dirty="0" smtClean="0">
                <a:solidFill>
                  <a:srgbClr val="FFFF00"/>
                </a:solidFill>
              </a:rPr>
              <a:t>تصنيع برميل منظف بريل (150 لتر)</a:t>
            </a:r>
            <a:endParaRPr lang="en-US" sz="3200" b="1" dirty="0">
              <a:solidFill>
                <a:srgbClr val="FFFF00"/>
              </a:solidFill>
            </a:endParaRPr>
          </a:p>
        </p:txBody>
      </p:sp>
      <p:sp>
        <p:nvSpPr>
          <p:cNvPr id="3" name="TextBox 2"/>
          <p:cNvSpPr txBox="1"/>
          <p:nvPr/>
        </p:nvSpPr>
        <p:spPr>
          <a:xfrm>
            <a:off x="5220072" y="1196752"/>
            <a:ext cx="3384376" cy="2862322"/>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r" rtl="1"/>
            <a:r>
              <a:rPr lang="ar-SA" b="1" dirty="0" smtClean="0"/>
              <a:t>1-120 لتر ماء</a:t>
            </a:r>
          </a:p>
          <a:p>
            <a:pPr algn="r" rtl="1"/>
            <a:r>
              <a:rPr lang="ar-SA" b="1" dirty="0" smtClean="0"/>
              <a:t>2- 10 كجم سلفونيك</a:t>
            </a:r>
          </a:p>
          <a:p>
            <a:pPr algn="r" rtl="1"/>
            <a:r>
              <a:rPr lang="ar-SA" b="1" dirty="0" smtClean="0"/>
              <a:t>3- 3 ك تكسابون</a:t>
            </a:r>
          </a:p>
          <a:p>
            <a:pPr algn="r" rtl="1"/>
            <a:r>
              <a:rPr lang="ar-SA" b="1" dirty="0" smtClean="0"/>
              <a:t>4- رائحة الليمون (300جم)</a:t>
            </a:r>
          </a:p>
          <a:p>
            <a:pPr algn="r" rtl="1"/>
            <a:r>
              <a:rPr lang="ar-SA" b="1" dirty="0" smtClean="0"/>
              <a:t>5- (لون بريل ازرق اساسي </a:t>
            </a:r>
            <a:r>
              <a:rPr lang="en-US" b="1" dirty="0" smtClean="0"/>
              <a:t>Be3Al2(SiO3)6</a:t>
            </a:r>
            <a:endParaRPr lang="ar-SA" b="1" dirty="0" smtClean="0"/>
          </a:p>
          <a:p>
            <a:pPr algn="r" rtl="1"/>
            <a:r>
              <a:rPr lang="ar-SA" b="1" dirty="0" smtClean="0"/>
              <a:t>6- فورمالين (300 جم)</a:t>
            </a:r>
          </a:p>
          <a:p>
            <a:pPr algn="r" rtl="1"/>
            <a:r>
              <a:rPr lang="ar-SA" b="1" dirty="0" smtClean="0"/>
              <a:t>7- صودا كاوية (3.6 كجم)</a:t>
            </a:r>
          </a:p>
          <a:p>
            <a:pPr algn="r" rtl="1"/>
            <a:r>
              <a:rPr lang="ar-SA" b="1" dirty="0" smtClean="0"/>
              <a:t>8- 3 اكياس ملح طعام او ملح انجليزي)</a:t>
            </a:r>
          </a:p>
          <a:p>
            <a:pPr algn="r" rtl="1"/>
            <a:r>
              <a:rPr lang="ar-SA" b="1" dirty="0" smtClean="0"/>
              <a:t>9- التيالوز 200-250 جم</a:t>
            </a:r>
            <a:endParaRPr lang="en-US" b="1" dirty="0"/>
          </a:p>
        </p:txBody>
      </p:sp>
      <p:sp>
        <p:nvSpPr>
          <p:cNvPr id="4" name="TextBox 3"/>
          <p:cNvSpPr txBox="1"/>
          <p:nvPr/>
        </p:nvSpPr>
        <p:spPr>
          <a:xfrm>
            <a:off x="539552" y="4059074"/>
            <a:ext cx="4248472" cy="2554545"/>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r" rtl="1"/>
            <a:r>
              <a:rPr lang="ar-SA" sz="2000" b="1" dirty="0" smtClean="0">
                <a:solidFill>
                  <a:srgbClr val="FFFF00"/>
                </a:solidFill>
              </a:rPr>
              <a:t>1- يقلب التايلوز في الماء مع التقليب لمدة 10 دقائق ويجب اذابته اولا لانه يترسب في الوسط القلوي)</a:t>
            </a:r>
          </a:p>
          <a:p>
            <a:pPr algn="r" rtl="1"/>
            <a:r>
              <a:rPr lang="ar-SA" sz="2000" b="1" dirty="0" smtClean="0">
                <a:solidFill>
                  <a:srgbClr val="FFFF00"/>
                </a:solidFill>
              </a:rPr>
              <a:t>2- يتم اضافة الصودا مع التقليب لمدة 10 دقائق</a:t>
            </a:r>
          </a:p>
          <a:p>
            <a:pPr algn="r" rtl="1"/>
            <a:r>
              <a:rPr lang="ar-SA" sz="2000" b="1" dirty="0" smtClean="0">
                <a:solidFill>
                  <a:srgbClr val="FFFF00"/>
                </a:solidFill>
              </a:rPr>
              <a:t>يضاف السلفونك مع التقليب وتعين درجة الحموضة حتي التعادل وتتم العملية لمدة ساعتين.</a:t>
            </a:r>
          </a:p>
          <a:p>
            <a:pPr algn="r" rtl="1"/>
            <a:r>
              <a:rPr lang="ar-SA" sz="2000" b="1" dirty="0" smtClean="0">
                <a:solidFill>
                  <a:srgbClr val="FFFF00"/>
                </a:solidFill>
              </a:rPr>
              <a:t>3- يضاف التكسابون مع التقليب</a:t>
            </a:r>
            <a:r>
              <a:rPr lang="en-US" sz="2000" b="1" dirty="0" smtClean="0">
                <a:solidFill>
                  <a:srgbClr val="FFFF00"/>
                </a:solidFill>
              </a:rPr>
              <a:t> </a:t>
            </a:r>
          </a:p>
          <a:p>
            <a:pPr algn="r" rtl="1"/>
            <a:r>
              <a:rPr lang="ar-SA" sz="2000" b="1" dirty="0" smtClean="0">
                <a:solidFill>
                  <a:srgbClr val="FFFF00"/>
                </a:solidFill>
              </a:rPr>
              <a:t>4-تضاف الفورمالين والملح في نهاية الخلطة</a:t>
            </a:r>
            <a:endParaRPr lang="en-US" sz="2000" b="1" dirty="0">
              <a:solidFill>
                <a:srgbClr val="FFFF00"/>
              </a:solidFill>
            </a:endParaRPr>
          </a:p>
        </p:txBody>
      </p:sp>
      <p:sp>
        <p:nvSpPr>
          <p:cNvPr id="5" name="AutoShape 2" descr="Image result for â«Ø§ÙØ³ÙÙÙÙÙÙâ¬â"/>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Image result for â«Ø§ÙØ³ÙÙÙÙÙÙâ¬â"/>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Image result for â«Ø§ÙØ³ÙÙÙÙÙÙâ¬â"/>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8" descr="Image result for â«Ø§ÙØ³ÙÙÙÙÙÙâ¬â"/>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6" name="Picture 10" descr="Image result for â«Ø§ÙØ³ÙÙÙÙÙÙâ¬â"/>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7927" y="915774"/>
            <a:ext cx="2225861" cy="2930879"/>
          </a:xfrm>
          <a:prstGeom prst="rect">
            <a:avLst/>
          </a:prstGeom>
          <a:noFill/>
          <a:extLst>
            <a:ext uri="{909E8E84-426E-40DD-AFC4-6F175D3DCCD1}">
              <a14:hiddenFill xmlns:a14="http://schemas.microsoft.com/office/drawing/2010/main">
                <a:solidFill>
                  <a:srgbClr val="FFFFFF"/>
                </a:solidFill>
              </a14:hiddenFill>
            </a:ext>
          </a:extLst>
        </p:spPr>
      </p:pic>
      <p:pic>
        <p:nvPicPr>
          <p:cNvPr id="4107"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0072" y="4144684"/>
            <a:ext cx="3662357" cy="238332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8"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27945" y="915774"/>
            <a:ext cx="2420119" cy="3000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1904698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Rectangle 1"/>
          <p:cNvSpPr/>
          <p:nvPr/>
        </p:nvSpPr>
        <p:spPr>
          <a:xfrm>
            <a:off x="467544" y="28718"/>
            <a:ext cx="8208912" cy="6678751"/>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r" rtl="1"/>
            <a:r>
              <a:rPr lang="ar-SA" sz="2800" dirty="0" smtClean="0"/>
              <a:t>                                         </a:t>
            </a:r>
            <a:r>
              <a:rPr lang="ar-SA" sz="2800" dirty="0" smtClean="0">
                <a:solidFill>
                  <a:srgbClr val="FFFF00"/>
                </a:solidFill>
              </a:rPr>
              <a:t>صابون </a:t>
            </a:r>
            <a:r>
              <a:rPr lang="ar-SA" sz="2800" dirty="0">
                <a:solidFill>
                  <a:srgbClr val="FFFF00"/>
                </a:solidFill>
              </a:rPr>
              <a:t>سائل لليدين</a:t>
            </a:r>
          </a:p>
          <a:p>
            <a:pPr algn="r" rtl="1"/>
            <a:r>
              <a:rPr lang="ar-SA" sz="2800" dirty="0"/>
              <a:t>تكسابون 12%</a:t>
            </a:r>
            <a:br>
              <a:rPr lang="ar-SA" sz="2800" dirty="0"/>
            </a:br>
            <a:r>
              <a:rPr lang="ar-SA" sz="2800" dirty="0"/>
              <a:t>كمبرلان 8%</a:t>
            </a:r>
            <a:br>
              <a:rPr lang="ar-SA" sz="2800" dirty="0"/>
            </a:br>
            <a:r>
              <a:rPr lang="ar-SA" sz="2800" dirty="0" smtClean="0"/>
              <a:t>جليسرين </a:t>
            </a:r>
            <a:r>
              <a:rPr lang="ar-SA" sz="2800" dirty="0"/>
              <a:t>1%</a:t>
            </a:r>
            <a:br>
              <a:rPr lang="ar-SA" sz="2800" dirty="0"/>
            </a:br>
            <a:r>
              <a:rPr lang="ar-SA" sz="2800" dirty="0"/>
              <a:t>كلوريد الصوديوم 1.5% -للزوجة.. </a:t>
            </a:r>
            <a:endParaRPr lang="ar-SA" sz="2800" dirty="0" smtClean="0"/>
          </a:p>
          <a:p>
            <a:pPr algn="r" rtl="1"/>
            <a:r>
              <a:rPr lang="ar-SA" sz="2800" dirty="0" smtClean="0"/>
              <a:t>وتذوب </a:t>
            </a:r>
            <a:r>
              <a:rPr lang="ar-SA" sz="2800" dirty="0"/>
              <a:t>في وعاء خارجي خارجي</a:t>
            </a:r>
            <a:br>
              <a:rPr lang="ar-SA" sz="2800" dirty="0"/>
            </a:br>
            <a:r>
              <a:rPr lang="ar-SA" sz="2800" dirty="0"/>
              <a:t>مادة حافظة ( حمض الستريك) 0.20%</a:t>
            </a:r>
            <a:br>
              <a:rPr lang="ar-SA" sz="2800" dirty="0"/>
            </a:br>
            <a:r>
              <a:rPr lang="ar-SA" sz="2800" dirty="0"/>
              <a:t>عطر 0.7%</a:t>
            </a:r>
            <a:br>
              <a:rPr lang="ar-SA" sz="2800" dirty="0"/>
            </a:br>
            <a:r>
              <a:rPr lang="ar-SA" sz="2800" dirty="0"/>
              <a:t>لون ( 30-40جرام لكل طن .. حسب درجة اللون المرغوب بها ) ...</a:t>
            </a:r>
            <a:br>
              <a:rPr lang="ar-SA" sz="2800" dirty="0"/>
            </a:br>
            <a:r>
              <a:rPr lang="ar-SA" sz="2800" dirty="0"/>
              <a:t>ماء .. حتى تمام النسبة المئوية ..</a:t>
            </a:r>
            <a:br>
              <a:rPr lang="ar-SA" sz="2800" dirty="0"/>
            </a:br>
            <a:r>
              <a:rPr lang="ar-SA" sz="2800" dirty="0">
                <a:solidFill>
                  <a:srgbClr val="FFFF00"/>
                </a:solidFill>
              </a:rPr>
              <a:t>شروط العمل ...</a:t>
            </a:r>
            <a:r>
              <a:rPr lang="ar-SA" sz="2800" dirty="0"/>
              <a:t/>
            </a:r>
            <a:br>
              <a:rPr lang="ar-SA" sz="2800" dirty="0"/>
            </a:br>
            <a:r>
              <a:rPr lang="ar-SA" sz="2400" i="1" dirty="0"/>
              <a:t>العمل عند80 درجة مئوية - لتمام التذاوب ما بين التكسابون والماء ومعهما الكمبرلان .. </a:t>
            </a:r>
            <a:br>
              <a:rPr lang="ar-SA" sz="2400" i="1" dirty="0"/>
            </a:br>
            <a:r>
              <a:rPr lang="ar-SA" sz="2400" i="1" dirty="0"/>
              <a:t>وإضافة اللون والعطر تكون في درجة حرارة من 40-45درجة مئوية .. لكي لا يحدث كسر لروابطها و بالتالي تفكك المادة ..</a:t>
            </a:r>
          </a:p>
          <a:p>
            <a:pPr algn="r" rtl="1"/>
            <a:r>
              <a:rPr lang="ar-SA" sz="2400" i="1" dirty="0"/>
              <a:t>هذه الطريقة اقتصادية وبجودة عالية</a:t>
            </a:r>
          </a:p>
        </p:txBody>
      </p:sp>
      <p:pic>
        <p:nvPicPr>
          <p:cNvPr id="3074" name="Picture 2" descr="Image result for â«ØµØ§Ø¨ÙÙ Ø³Ø§Ø¦Ù ÙÙÙØ¯ÙÙâ¬â"/>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124744"/>
            <a:ext cx="2952328" cy="1944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73411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Rectangle 1"/>
          <p:cNvSpPr/>
          <p:nvPr/>
        </p:nvSpPr>
        <p:spPr>
          <a:xfrm>
            <a:off x="2425552" y="1247873"/>
            <a:ext cx="6250904" cy="4801314"/>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marL="285750" indent="-285750" algn="r" rtl="1">
              <a:buFont typeface="Arial" panose="020B0604020202020204" pitchFamily="34" charset="0"/>
              <a:buChar char="•"/>
            </a:pPr>
            <a:r>
              <a:rPr lang="ar-SA" dirty="0" smtClean="0">
                <a:solidFill>
                  <a:srgbClr val="FFFF00"/>
                </a:solidFill>
              </a:rPr>
              <a:t>تكسابون </a:t>
            </a:r>
            <a:r>
              <a:rPr lang="ar-SA" dirty="0">
                <a:solidFill>
                  <a:srgbClr val="FFFF00"/>
                </a:solidFill>
              </a:rPr>
              <a:t>(مادة فعالة) (15-20</a:t>
            </a:r>
            <a:r>
              <a:rPr lang="ar-SA" dirty="0" smtClean="0">
                <a:solidFill>
                  <a:srgbClr val="FFFF00"/>
                </a:solidFill>
              </a:rPr>
              <a:t>%)</a:t>
            </a:r>
          </a:p>
          <a:p>
            <a:pPr marL="285750" indent="-285750" algn="r" rtl="1">
              <a:buFont typeface="Arial" panose="020B0604020202020204" pitchFamily="34" charset="0"/>
              <a:buChar char="•"/>
            </a:pPr>
            <a:r>
              <a:rPr lang="ar-SA" dirty="0">
                <a:solidFill>
                  <a:srgbClr val="FFFF00"/>
                </a:solidFill>
              </a:rPr>
              <a:t/>
            </a:r>
            <a:br>
              <a:rPr lang="ar-SA" dirty="0">
                <a:solidFill>
                  <a:srgbClr val="FFFF00"/>
                </a:solidFill>
              </a:rPr>
            </a:br>
            <a:r>
              <a:rPr lang="ar-SA" dirty="0">
                <a:solidFill>
                  <a:srgbClr val="FFFF00"/>
                </a:solidFill>
              </a:rPr>
              <a:t>كمبرلان (مادة فعالة و رافعة لزوجة و مزيد للرغوة ) (2%)</a:t>
            </a:r>
            <a:br>
              <a:rPr lang="ar-SA" dirty="0">
                <a:solidFill>
                  <a:srgbClr val="FFFF00"/>
                </a:solidFill>
              </a:rPr>
            </a:br>
            <a:r>
              <a:rPr lang="ar-SA" dirty="0">
                <a:solidFill>
                  <a:srgbClr val="FFFF00"/>
                </a:solidFill>
              </a:rPr>
              <a:t>معزز رغوي .. (2%)</a:t>
            </a:r>
            <a:br>
              <a:rPr lang="ar-SA" dirty="0">
                <a:solidFill>
                  <a:srgbClr val="FFFF00"/>
                </a:solidFill>
              </a:rPr>
            </a:br>
            <a:r>
              <a:rPr lang="ar-SA" dirty="0">
                <a:solidFill>
                  <a:srgbClr val="FFFF00"/>
                </a:solidFill>
              </a:rPr>
              <a:t>بولي كوانتوريوم ( مسبل للشعر ) (2%)</a:t>
            </a:r>
            <a:br>
              <a:rPr lang="ar-SA" dirty="0">
                <a:solidFill>
                  <a:srgbClr val="FFFF00"/>
                </a:solidFill>
              </a:rPr>
            </a:br>
            <a:r>
              <a:rPr lang="ar-SA" dirty="0">
                <a:solidFill>
                  <a:srgbClr val="FFFF00"/>
                </a:solidFill>
              </a:rPr>
              <a:t>مادة حافظة (تري كلوزان) ( مادة حافظة طبية) (0,2%)</a:t>
            </a:r>
            <a:br>
              <a:rPr lang="ar-SA" dirty="0">
                <a:solidFill>
                  <a:srgbClr val="FFFF00"/>
                </a:solidFill>
              </a:rPr>
            </a:br>
            <a:r>
              <a:rPr lang="ar-SA" dirty="0">
                <a:solidFill>
                  <a:srgbClr val="FFFF00"/>
                </a:solidFill>
              </a:rPr>
              <a:t>عطر ...(0,2%)</a:t>
            </a:r>
            <a:br>
              <a:rPr lang="ar-SA" dirty="0">
                <a:solidFill>
                  <a:srgbClr val="FFFF00"/>
                </a:solidFill>
              </a:rPr>
            </a:br>
            <a:r>
              <a:rPr lang="ar-SA" dirty="0">
                <a:solidFill>
                  <a:srgbClr val="FFFF00"/>
                </a:solidFill>
              </a:rPr>
              <a:t>ملح (لزيادة اللزوجة) ( حسب اللزوجة )</a:t>
            </a:r>
            <a:br>
              <a:rPr lang="ar-SA" dirty="0">
                <a:solidFill>
                  <a:srgbClr val="FFFF00"/>
                </a:solidFill>
              </a:rPr>
            </a:br>
            <a:r>
              <a:rPr lang="ar-SA" dirty="0">
                <a:solidFill>
                  <a:srgbClr val="FFFF00"/>
                </a:solidFill>
              </a:rPr>
              <a:t>فيتامينات .... ( )</a:t>
            </a:r>
            <a:br>
              <a:rPr lang="ar-SA" dirty="0">
                <a:solidFill>
                  <a:srgbClr val="FFFF00"/>
                </a:solidFill>
              </a:rPr>
            </a:br>
            <a:r>
              <a:rPr lang="ar-SA" dirty="0">
                <a:solidFill>
                  <a:srgbClr val="FFFF00"/>
                </a:solidFill>
              </a:rPr>
              <a:t>ماء مقطر .... حتى 100%</a:t>
            </a:r>
          </a:p>
          <a:p>
            <a:pPr algn="r" rtl="1"/>
            <a:r>
              <a:rPr lang="ar-SA" dirty="0">
                <a:solidFill>
                  <a:srgbClr val="FFFF00"/>
                </a:solidFill>
              </a:rPr>
              <a:t>ملاحظة : وفق هذه الخلطة ينتج شامبو شفاف و اذا كان </a:t>
            </a:r>
            <a:r>
              <a:rPr lang="ar-SA" dirty="0" smtClean="0">
                <a:solidFill>
                  <a:srgbClr val="FFFF00"/>
                </a:solidFill>
              </a:rPr>
              <a:t>(</a:t>
            </a:r>
            <a:r>
              <a:rPr lang="ar-SA" dirty="0">
                <a:solidFill>
                  <a:srgbClr val="FFFF00"/>
                </a:solidFill>
              </a:rPr>
              <a:t>غير شفاف) نضيف قليلا من اليوريا و من أجل جعل الشامبو حليبي نضيف مادة تدعى </a:t>
            </a:r>
            <a:endParaRPr lang="ar-SA" dirty="0" smtClean="0">
              <a:solidFill>
                <a:srgbClr val="FFFF00"/>
              </a:solidFill>
            </a:endParaRPr>
          </a:p>
          <a:p>
            <a:pPr algn="r" rtl="1"/>
            <a:r>
              <a:rPr lang="ar-SA" dirty="0" smtClean="0">
                <a:solidFill>
                  <a:srgbClr val="FFFF00"/>
                </a:solidFill>
              </a:rPr>
              <a:t>المقصب </a:t>
            </a:r>
            <a:r>
              <a:rPr lang="ar-SA" dirty="0">
                <a:solidFill>
                  <a:srgbClr val="FFFF00"/>
                </a:solidFill>
              </a:rPr>
              <a:t>بنسبة 2-5% .</a:t>
            </a:r>
          </a:p>
          <a:p>
            <a:pPr algn="r" rtl="1"/>
            <a:r>
              <a:rPr lang="ar-SA" dirty="0">
                <a:solidFill>
                  <a:srgbClr val="FFFF00"/>
                </a:solidFill>
              </a:rPr>
              <a:t>طريقة العمل :</a:t>
            </a:r>
            <a:br>
              <a:rPr lang="ar-SA" dirty="0">
                <a:solidFill>
                  <a:srgbClr val="FFFF00"/>
                </a:solidFill>
              </a:rPr>
            </a:br>
            <a:r>
              <a:rPr lang="ar-SA" dirty="0">
                <a:solidFill>
                  <a:srgbClr val="FFFF00"/>
                </a:solidFill>
              </a:rPr>
              <a:t>يخلط التكسابون مع الماء بشكل جيد ثم يضاف له باقي المواد باستثناء الملح الذي يضاف في اخر مرحلة و بكميات بسيطة و بالتدريج حتى نتوصل للزوجة المطلوبة </a:t>
            </a:r>
            <a:br>
              <a:rPr lang="ar-SA" dirty="0">
                <a:solidFill>
                  <a:srgbClr val="FFFF00"/>
                </a:solidFill>
              </a:rPr>
            </a:br>
            <a:r>
              <a:rPr lang="ar-SA" dirty="0">
                <a:solidFill>
                  <a:srgbClr val="FFFF00"/>
                </a:solidFill>
              </a:rPr>
              <a:t>في حال زيادة كمية الملح عن الحد المطلوب يعود الشامبو ليفقد لزوجته مرة اخرى ..</a:t>
            </a:r>
          </a:p>
        </p:txBody>
      </p:sp>
      <p:sp>
        <p:nvSpPr>
          <p:cNvPr id="3" name="TextBox 2"/>
          <p:cNvSpPr txBox="1"/>
          <p:nvPr/>
        </p:nvSpPr>
        <p:spPr>
          <a:xfrm>
            <a:off x="2915816" y="251356"/>
            <a:ext cx="3672408" cy="584775"/>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ar-SA" sz="3200" b="1" dirty="0">
                <a:solidFill>
                  <a:srgbClr val="FFFF00"/>
                </a:solidFill>
              </a:rPr>
              <a:t>صناعة الشامبو ..</a:t>
            </a:r>
            <a:endParaRPr lang="en-US" sz="3200" b="1" dirty="0">
              <a:solidFill>
                <a:srgbClr val="FFFF00"/>
              </a:solidFill>
            </a:endParaRPr>
          </a:p>
        </p:txBody>
      </p:sp>
    </p:spTree>
    <p:extLst>
      <p:ext uri="{BB962C8B-B14F-4D97-AF65-F5344CB8AC3E}">
        <p14:creationId xmlns:p14="http://schemas.microsoft.com/office/powerpoint/2010/main" val="178697626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Rectangle 1"/>
          <p:cNvSpPr/>
          <p:nvPr/>
        </p:nvSpPr>
        <p:spPr>
          <a:xfrm>
            <a:off x="899592" y="188640"/>
            <a:ext cx="7488832" cy="5386090"/>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r" rtl="1"/>
            <a:r>
              <a:rPr lang="ar-SA" sz="3600" b="1" dirty="0"/>
              <a:t>أنواع </a:t>
            </a:r>
            <a:r>
              <a:rPr lang="ar-SA" sz="3600" b="1" dirty="0" smtClean="0"/>
              <a:t>الشامبو</a:t>
            </a:r>
            <a:endParaRPr lang="ar-SA" sz="3600" b="1" dirty="0"/>
          </a:p>
          <a:p>
            <a:pPr algn="r" rtl="1"/>
            <a:r>
              <a:rPr lang="ar-SA" sz="2800" dirty="0">
                <a:solidFill>
                  <a:srgbClr val="FFFF00"/>
                </a:solidFill>
              </a:rPr>
              <a:t>شامبو للشعر الطبيعي:</a:t>
            </a:r>
          </a:p>
          <a:p>
            <a:pPr algn="r" rtl="1"/>
            <a:r>
              <a:rPr lang="ar-SA" sz="2800" dirty="0">
                <a:solidFill>
                  <a:schemeClr val="bg1"/>
                </a:solidFill>
              </a:rPr>
              <a:t>يضاف إليه صفار البيض وبعض المواد العشبية لتغذية الشعر وتقويته</a:t>
            </a:r>
          </a:p>
          <a:p>
            <a:pPr algn="r" rtl="1"/>
            <a:r>
              <a:rPr lang="ar-SA" sz="2800" dirty="0">
                <a:solidFill>
                  <a:srgbClr val="FFFF00"/>
                </a:solidFill>
              </a:rPr>
              <a:t>شامبو للشعر الجاف:</a:t>
            </a:r>
          </a:p>
          <a:p>
            <a:pPr algn="r" rtl="1"/>
            <a:r>
              <a:rPr lang="ar-SA" sz="2800" dirty="0">
                <a:solidFill>
                  <a:schemeClr val="bg1"/>
                </a:solidFill>
              </a:rPr>
              <a:t>يضاف إليه بعض الزيوت والدهون لتطرية الشعر وتليينه</a:t>
            </a:r>
          </a:p>
          <a:p>
            <a:pPr algn="r" rtl="1"/>
            <a:r>
              <a:rPr lang="ar-SA" sz="2800" dirty="0">
                <a:solidFill>
                  <a:srgbClr val="FFFF00"/>
                </a:solidFill>
              </a:rPr>
              <a:t>شامبوللشعرالدهني:</a:t>
            </a:r>
          </a:p>
          <a:p>
            <a:pPr algn="r" rtl="1"/>
            <a:r>
              <a:rPr lang="ar-SA" sz="2800" dirty="0">
                <a:solidFill>
                  <a:schemeClr val="bg1"/>
                </a:solidFill>
              </a:rPr>
              <a:t>يستعمل لتجفيف إفرازات الشعر والتي تسبب تساقطه</a:t>
            </a:r>
          </a:p>
          <a:p>
            <a:pPr algn="r" rtl="1"/>
            <a:r>
              <a:rPr lang="ar-SA" sz="2800" dirty="0">
                <a:solidFill>
                  <a:srgbClr val="FFFF00"/>
                </a:solidFill>
              </a:rPr>
              <a:t>شامبو للأطفال وذوي البشرة الحساسة:</a:t>
            </a:r>
          </a:p>
          <a:p>
            <a:pPr algn="r" rtl="1"/>
            <a:r>
              <a:rPr lang="ar-SA" sz="2800" dirty="0">
                <a:solidFill>
                  <a:schemeClr val="bg1"/>
                </a:solidFill>
              </a:rPr>
              <a:t>لايسبب أوجاع في العيون كغيره من الأنواع الأخرى</a:t>
            </a:r>
          </a:p>
          <a:p>
            <a:pPr algn="r" rtl="1"/>
            <a:r>
              <a:rPr lang="ar-SA" sz="2800" dirty="0">
                <a:solidFill>
                  <a:srgbClr val="FFFF00"/>
                </a:solidFill>
              </a:rPr>
              <a:t>شامبو ضد القشرة:</a:t>
            </a:r>
          </a:p>
          <a:p>
            <a:pPr algn="r" rtl="1"/>
            <a:r>
              <a:rPr lang="ar-SA" sz="2800" dirty="0">
                <a:solidFill>
                  <a:schemeClr val="bg1"/>
                </a:solidFill>
              </a:rPr>
              <a:t>يساعد في القضاء على الفطريات ومسببات القشرة وتساقط الشعر</a:t>
            </a:r>
          </a:p>
        </p:txBody>
      </p:sp>
    </p:spTree>
    <p:extLst>
      <p:ext uri="{BB962C8B-B14F-4D97-AF65-F5344CB8AC3E}">
        <p14:creationId xmlns:p14="http://schemas.microsoft.com/office/powerpoint/2010/main" val="234233595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762000"/>
          </a:xfrm>
        </p:spPr>
        <p:style>
          <a:lnRef idx="1">
            <a:schemeClr val="accent3"/>
          </a:lnRef>
          <a:fillRef idx="3">
            <a:schemeClr val="accent3"/>
          </a:fillRef>
          <a:effectRef idx="2">
            <a:schemeClr val="accent3"/>
          </a:effectRef>
          <a:fontRef idx="minor">
            <a:schemeClr val="lt1"/>
          </a:fontRef>
        </p:style>
        <p:txBody>
          <a:bodyPr/>
          <a:lstStyle/>
          <a:p>
            <a:pPr algn="ctr"/>
            <a:r>
              <a:rPr lang="ar-EG" dirty="0" smtClean="0">
                <a:solidFill>
                  <a:srgbClr val="FFFF00"/>
                </a:solidFill>
              </a:rPr>
              <a:t>دور السيرفكتانت في الصناعه</a:t>
            </a:r>
            <a:endParaRPr lang="en-US" dirty="0">
              <a:solidFill>
                <a:srgbClr val="FFFF00"/>
              </a:solidFill>
            </a:endParaRPr>
          </a:p>
        </p:txBody>
      </p:sp>
      <p:sp>
        <p:nvSpPr>
          <p:cNvPr id="3" name="Text Placeholder 2"/>
          <p:cNvSpPr>
            <a:spLocks noGrp="1"/>
          </p:cNvSpPr>
          <p:nvPr>
            <p:ph type="body" idx="1"/>
          </p:nvPr>
        </p:nvSpPr>
        <p:spPr>
          <a:xfrm>
            <a:off x="3733800" y="1219200"/>
            <a:ext cx="5181600" cy="5486400"/>
          </a:xfrm>
        </p:spPr>
        <p:style>
          <a:lnRef idx="1">
            <a:schemeClr val="accent6"/>
          </a:lnRef>
          <a:fillRef idx="3">
            <a:schemeClr val="accent6"/>
          </a:fillRef>
          <a:effectRef idx="2">
            <a:schemeClr val="accent6"/>
          </a:effectRef>
          <a:fontRef idx="minor">
            <a:schemeClr val="lt1"/>
          </a:fontRef>
        </p:style>
        <p:txBody>
          <a:bodyPr/>
          <a:lstStyle/>
          <a:p>
            <a:pPr algn="r" rtl="1"/>
            <a:r>
              <a:rPr lang="ar-SA" b="1" dirty="0" smtClean="0">
                <a:solidFill>
                  <a:schemeClr val="bg1"/>
                </a:solidFill>
              </a:rPr>
              <a:t>الصناعات البترولية المختلفة ابتداءً من الحفر والاستخراج والنقل والتصدير إلى عمليات التكرير وتصنيع الوقود مثل الديزل، والبنزين، ووقود النفاثات، وكذلك الزيوت الصناعية والاسفلت، ناهيك عن الاستخراج المحسن للبترول الذي يعتمد في إحدى مفرداته على المواد الكيميائية مثل السيرفكتانت والبوليمرات</a:t>
            </a:r>
            <a:r>
              <a:rPr lang="en-US" b="1" dirty="0" smtClean="0">
                <a:solidFill>
                  <a:schemeClr val="bg1"/>
                </a:solidFill>
              </a:rPr>
              <a:t>.</a:t>
            </a:r>
          </a:p>
          <a:p>
            <a:pPr algn="r" rtl="1"/>
            <a:r>
              <a:rPr lang="en-US" b="1" dirty="0" smtClean="0">
                <a:solidFill>
                  <a:schemeClr val="bg1"/>
                </a:solidFill>
              </a:rPr>
              <a:t>* </a:t>
            </a:r>
            <a:r>
              <a:rPr lang="ar-SA" b="1" dirty="0" smtClean="0">
                <a:solidFill>
                  <a:schemeClr val="bg1"/>
                </a:solidFill>
              </a:rPr>
              <a:t>صناعة المواد الرغوية والمنظفات</a:t>
            </a:r>
            <a:r>
              <a:rPr lang="en-US" b="1" dirty="0" smtClean="0">
                <a:solidFill>
                  <a:schemeClr val="bg1"/>
                </a:solidFill>
              </a:rPr>
              <a:t>.</a:t>
            </a:r>
          </a:p>
          <a:p>
            <a:pPr algn="r" rtl="1"/>
            <a:r>
              <a:rPr lang="en-US" b="1" dirty="0" smtClean="0">
                <a:solidFill>
                  <a:schemeClr val="bg1"/>
                </a:solidFill>
              </a:rPr>
              <a:t>* </a:t>
            </a:r>
            <a:r>
              <a:rPr lang="ar-SA" b="1" dirty="0" smtClean="0">
                <a:solidFill>
                  <a:schemeClr val="bg1"/>
                </a:solidFill>
              </a:rPr>
              <a:t>صناعة التعدين</a:t>
            </a:r>
            <a:r>
              <a:rPr lang="en-US" b="1" dirty="0" smtClean="0">
                <a:solidFill>
                  <a:schemeClr val="bg1"/>
                </a:solidFill>
              </a:rPr>
              <a:t>.</a:t>
            </a:r>
          </a:p>
          <a:p>
            <a:pPr algn="r" rtl="1"/>
            <a:r>
              <a:rPr lang="en-US" b="1" dirty="0" smtClean="0">
                <a:solidFill>
                  <a:schemeClr val="bg1"/>
                </a:solidFill>
              </a:rPr>
              <a:t>* </a:t>
            </a:r>
            <a:r>
              <a:rPr lang="ar-SA" b="1" dirty="0" smtClean="0">
                <a:solidFill>
                  <a:schemeClr val="bg1"/>
                </a:solidFill>
              </a:rPr>
              <a:t>صناعة المستحلبات والمذيبات</a:t>
            </a:r>
            <a:r>
              <a:rPr lang="en-US" b="1" dirty="0" smtClean="0">
                <a:solidFill>
                  <a:schemeClr val="bg1"/>
                </a:solidFill>
              </a:rPr>
              <a:t>.</a:t>
            </a:r>
          </a:p>
          <a:p>
            <a:pPr algn="r" rtl="1"/>
            <a:r>
              <a:rPr lang="en-US" b="1" dirty="0" smtClean="0">
                <a:solidFill>
                  <a:schemeClr val="bg1"/>
                </a:solidFill>
              </a:rPr>
              <a:t>* </a:t>
            </a:r>
            <a:r>
              <a:rPr lang="ar-SA" b="1" dirty="0" smtClean="0">
                <a:solidFill>
                  <a:schemeClr val="bg1"/>
                </a:solidFill>
              </a:rPr>
              <a:t>صناعة الدهانات والأقمشة وحماية الأسطح المعدنية وغيرها</a:t>
            </a:r>
            <a:r>
              <a:rPr lang="en-US" b="1" dirty="0" smtClean="0">
                <a:solidFill>
                  <a:schemeClr val="bg1"/>
                </a:solidFill>
              </a:rPr>
              <a:t>.</a:t>
            </a:r>
          </a:p>
          <a:p>
            <a:pPr algn="r" rtl="1"/>
            <a:r>
              <a:rPr lang="en-US" b="1" dirty="0" smtClean="0">
                <a:solidFill>
                  <a:schemeClr val="bg1"/>
                </a:solidFill>
              </a:rPr>
              <a:t>* </a:t>
            </a:r>
            <a:r>
              <a:rPr lang="ar-SA" b="1" dirty="0" smtClean="0">
                <a:solidFill>
                  <a:schemeClr val="bg1"/>
                </a:solidFill>
              </a:rPr>
              <a:t>صناعة مواد التجميل ومواد العناية الشخصية</a:t>
            </a:r>
            <a:r>
              <a:rPr lang="en-US" b="1" dirty="0" smtClean="0">
                <a:solidFill>
                  <a:schemeClr val="bg1"/>
                </a:solidFill>
              </a:rPr>
              <a:t>.</a:t>
            </a:r>
          </a:p>
          <a:p>
            <a:pPr algn="r" rtl="1"/>
            <a:r>
              <a:rPr lang="en-US" b="1" dirty="0" smtClean="0">
                <a:solidFill>
                  <a:schemeClr val="bg1"/>
                </a:solidFill>
              </a:rPr>
              <a:t>* </a:t>
            </a:r>
            <a:r>
              <a:rPr lang="ar-SA" b="1" dirty="0" smtClean="0">
                <a:solidFill>
                  <a:schemeClr val="bg1"/>
                </a:solidFill>
              </a:rPr>
              <a:t>الصناعات الغذائية بأنواعها المختلفة</a:t>
            </a:r>
            <a:r>
              <a:rPr lang="en-US" b="1" dirty="0" smtClean="0">
                <a:solidFill>
                  <a:schemeClr val="bg1"/>
                </a:solidFill>
              </a:rPr>
              <a:t>.</a:t>
            </a:r>
          </a:p>
          <a:p>
            <a:pPr algn="r" rtl="1"/>
            <a:r>
              <a:rPr lang="en-US" b="1" dirty="0" smtClean="0">
                <a:solidFill>
                  <a:schemeClr val="bg1"/>
                </a:solidFill>
              </a:rPr>
              <a:t>* </a:t>
            </a:r>
            <a:r>
              <a:rPr lang="ar-SA" b="1" dirty="0" smtClean="0">
                <a:solidFill>
                  <a:schemeClr val="bg1"/>
                </a:solidFill>
              </a:rPr>
              <a:t>الصناعات الحقلية والزراعية</a:t>
            </a:r>
            <a:endParaRPr lang="en-US" b="1" dirty="0">
              <a:solidFill>
                <a:schemeClr val="bg1"/>
              </a:solidFill>
            </a:endParaRPr>
          </a:p>
        </p:txBody>
      </p:sp>
      <p:sp>
        <p:nvSpPr>
          <p:cNvPr id="4" name="TextBox 3"/>
          <p:cNvSpPr txBox="1"/>
          <p:nvPr/>
        </p:nvSpPr>
        <p:spPr>
          <a:xfrm>
            <a:off x="152400" y="1219200"/>
            <a:ext cx="3200400" cy="5324535"/>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r" rtl="1"/>
            <a:r>
              <a:rPr lang="en-US" sz="2000" b="1" dirty="0" smtClean="0"/>
              <a:t>* </a:t>
            </a:r>
            <a:r>
              <a:rPr lang="ar-SA" sz="2000" b="1" dirty="0" smtClean="0"/>
              <a:t>الصناعات الطبية والصيدلانية</a:t>
            </a:r>
            <a:r>
              <a:rPr lang="en-US" sz="2000" b="1" dirty="0" smtClean="0"/>
              <a:t>.</a:t>
            </a:r>
            <a:endParaRPr lang="en-US" sz="2000" dirty="0" smtClean="0"/>
          </a:p>
          <a:p>
            <a:pPr algn="r" rtl="1"/>
            <a:r>
              <a:rPr lang="en-US" sz="2000" b="1" dirty="0" smtClean="0"/>
              <a:t>* </a:t>
            </a:r>
            <a:r>
              <a:rPr lang="ar-SA" sz="2000" b="1" dirty="0" smtClean="0"/>
              <a:t>استخدام السيرفكتانت في مجال تقنية النانو وأنابيب الكربون النانوية</a:t>
            </a:r>
            <a:r>
              <a:rPr lang="en-US" sz="2000" b="1" dirty="0" smtClean="0"/>
              <a:t>.</a:t>
            </a:r>
            <a:endParaRPr lang="en-US" sz="2000" dirty="0" smtClean="0"/>
          </a:p>
          <a:p>
            <a:pPr algn="r" rtl="1"/>
            <a:r>
              <a:rPr lang="en-US" sz="2000" b="1" dirty="0" smtClean="0"/>
              <a:t>* </a:t>
            </a:r>
            <a:r>
              <a:rPr lang="ar-SA" sz="2000" b="1" dirty="0" smtClean="0"/>
              <a:t>استخدام السيرفكتانت في مجال إصحاح البيئة</a:t>
            </a:r>
            <a:r>
              <a:rPr lang="en-US" sz="2000" b="1" dirty="0" smtClean="0"/>
              <a:t>.</a:t>
            </a:r>
            <a:endParaRPr lang="en-US" sz="2000" dirty="0" smtClean="0"/>
          </a:p>
          <a:p>
            <a:pPr algn="r" rtl="1"/>
            <a:r>
              <a:rPr lang="en-US" sz="2000" b="1" dirty="0" smtClean="0"/>
              <a:t>* </a:t>
            </a:r>
            <a:r>
              <a:rPr lang="ar-SA" sz="2000" b="1" dirty="0" smtClean="0"/>
              <a:t>استخدام السيرفكتانت في مجال تحسين مستوى التربة</a:t>
            </a:r>
            <a:r>
              <a:rPr lang="en-US" sz="2000" b="1" dirty="0" smtClean="0"/>
              <a:t>.</a:t>
            </a:r>
            <a:endParaRPr lang="en-US" sz="2000" dirty="0" smtClean="0"/>
          </a:p>
          <a:p>
            <a:pPr algn="r" rtl="1"/>
            <a:r>
              <a:rPr lang="en-US" sz="2000" b="1" dirty="0" smtClean="0"/>
              <a:t>* </a:t>
            </a:r>
            <a:r>
              <a:rPr lang="ar-SA" sz="2000" b="1" dirty="0" smtClean="0"/>
              <a:t>استخدام السيرفكتانت في مجال معالجة مياه الصرف الصحي والمياه المالحة والملوثة</a:t>
            </a:r>
            <a:r>
              <a:rPr lang="en-US" sz="2000" b="1" dirty="0" smtClean="0"/>
              <a:t>.</a:t>
            </a:r>
            <a:endParaRPr lang="en-US" sz="2000" dirty="0" smtClean="0"/>
          </a:p>
          <a:p>
            <a:pPr algn="r" rtl="1"/>
            <a:r>
              <a:rPr lang="en-US" sz="2000" b="1" dirty="0" smtClean="0"/>
              <a:t>* </a:t>
            </a:r>
            <a:r>
              <a:rPr lang="ar-SA" sz="2000" b="1" dirty="0" smtClean="0"/>
              <a:t>استخدام السيرفكتانت في معالجة تسربات البترول الناجمة عن الحوادث وغيرها</a:t>
            </a:r>
            <a:r>
              <a:rPr lang="en-US" sz="2000" b="1" dirty="0" smtClean="0"/>
              <a:t>.</a:t>
            </a:r>
            <a:endParaRPr lang="en-US" sz="2000" dirty="0" smtClean="0"/>
          </a:p>
          <a:p>
            <a:pPr algn="r" rtl="1"/>
            <a:r>
              <a:rPr lang="en-US" sz="2000" b="1" dirty="0" smtClean="0"/>
              <a:t>* </a:t>
            </a:r>
            <a:r>
              <a:rPr lang="ar-SA" sz="2000" b="1" dirty="0" smtClean="0"/>
              <a:t>استخدام السيرفكتانت في مجال تثبيط التآكل والحد منه الذي تعاني منه كثير من المصانع ووسائل النقل وأنابيب نقل البترول والماء وغيرها</a:t>
            </a:r>
            <a:endParaRPr lang="en-US" sz="2000" dirty="0"/>
          </a:p>
        </p:txBody>
      </p:sp>
    </p:spTree>
    <p:extLst>
      <p:ext uri="{BB962C8B-B14F-4D97-AF65-F5344CB8AC3E}">
        <p14:creationId xmlns:p14="http://schemas.microsoft.com/office/powerpoint/2010/main" val="398313984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83968" y="548680"/>
            <a:ext cx="4572000" cy="3631763"/>
          </a:xfrm>
          <a:prstGeom prst="rect">
            <a:avLst/>
          </a:prstGeom>
        </p:spPr>
        <p:txBody>
          <a:bodyPr>
            <a:spAutoFit/>
          </a:bodyPr>
          <a:lstStyle/>
          <a:p>
            <a:pPr algn="r" rtl="1"/>
            <a:r>
              <a:rPr lang="ar-SA" sz="3200" u="sng" dirty="0"/>
              <a:t>شامبو لغسيل السيارات نوع ممتاز</a:t>
            </a:r>
            <a:r>
              <a:rPr lang="ar-SA" dirty="0" smtClean="0"/>
              <a:t/>
            </a:r>
            <a:br>
              <a:rPr lang="ar-SA" dirty="0" smtClean="0"/>
            </a:br>
            <a:r>
              <a:rPr lang="ar-SA" dirty="0"/>
              <a:t>حمض السلفون (الزفتة) ------- 10%</a:t>
            </a:r>
            <a:r>
              <a:rPr lang="ar-SA" dirty="0" smtClean="0"/>
              <a:t/>
            </a:r>
            <a:br>
              <a:rPr lang="ar-SA" dirty="0" smtClean="0"/>
            </a:br>
            <a:r>
              <a:rPr lang="ar-SA" dirty="0"/>
              <a:t>تكسابون ------------------- 3%</a:t>
            </a:r>
            <a:r>
              <a:rPr lang="ar-SA" dirty="0" smtClean="0"/>
              <a:t/>
            </a:r>
            <a:br>
              <a:rPr lang="ar-SA" dirty="0" smtClean="0"/>
            </a:br>
            <a:r>
              <a:rPr lang="ar-SA" dirty="0"/>
              <a:t>بيتائين --------------------5%</a:t>
            </a:r>
            <a:r>
              <a:rPr lang="ar-SA" dirty="0" smtClean="0"/>
              <a:t/>
            </a:r>
            <a:br>
              <a:rPr lang="ar-SA" dirty="0" smtClean="0"/>
            </a:br>
            <a:r>
              <a:rPr lang="ar-SA" dirty="0"/>
              <a:t>صودا اش------------------2%</a:t>
            </a:r>
            <a:br>
              <a:rPr lang="ar-SA" dirty="0"/>
            </a:br>
            <a:r>
              <a:rPr lang="ar-SA" dirty="0"/>
              <a:t>سيليكات سائلة -------------3%</a:t>
            </a:r>
            <a:br>
              <a:rPr lang="ar-SA" dirty="0"/>
            </a:br>
            <a:r>
              <a:rPr lang="ar-SA" dirty="0"/>
              <a:t>ازالة عسرة الماء </a:t>
            </a:r>
            <a:r>
              <a:rPr lang="en-US" dirty="0"/>
              <a:t>EDTA ------1%</a:t>
            </a:r>
            <a:br>
              <a:rPr lang="en-US" dirty="0"/>
            </a:br>
            <a:r>
              <a:rPr lang="ar-SA" dirty="0"/>
              <a:t>كوستيك ----------------1.3%</a:t>
            </a:r>
            <a:br>
              <a:rPr lang="ar-SA" dirty="0"/>
            </a:br>
            <a:r>
              <a:rPr lang="ar-SA" dirty="0"/>
              <a:t>مادة حافظه الفورمالين --------0.35</a:t>
            </a:r>
            <a:br>
              <a:rPr lang="ar-SA" dirty="0"/>
            </a:br>
            <a:r>
              <a:rPr lang="ar-SA" dirty="0"/>
              <a:t>ماء ------------ اتمام الحجم الى 100</a:t>
            </a:r>
            <a:br>
              <a:rPr lang="ar-SA" dirty="0"/>
            </a:br>
            <a:r>
              <a:rPr lang="ar-SA" dirty="0"/>
              <a:t>خلطة ممتازة تستخدمها كبرا الشركات غير شفافة ملاحظة مهمة يجب ان يكون ال </a:t>
            </a:r>
            <a:r>
              <a:rPr lang="en-US" dirty="0"/>
              <a:t>PH =10</a:t>
            </a:r>
          </a:p>
        </p:txBody>
      </p:sp>
      <p:sp>
        <p:nvSpPr>
          <p:cNvPr id="3" name="Rectangle 2"/>
          <p:cNvSpPr/>
          <p:nvPr/>
        </p:nvSpPr>
        <p:spPr>
          <a:xfrm>
            <a:off x="755830" y="3429000"/>
            <a:ext cx="3096344" cy="2862322"/>
          </a:xfrm>
          <a:prstGeom prst="rect">
            <a:avLst/>
          </a:prstGeom>
        </p:spPr>
        <p:txBody>
          <a:bodyPr wrap="square">
            <a:spAutoFit/>
          </a:bodyPr>
          <a:lstStyle/>
          <a:p>
            <a:pPr algn="r" rtl="1"/>
            <a:r>
              <a:rPr lang="ar-SA" b="1" dirty="0"/>
              <a:t>(2</a:t>
            </a:r>
            <a:r>
              <a:rPr lang="ar-SA" b="1" u="sng" dirty="0"/>
              <a:t>) سائل تنظيف الزجاج</a:t>
            </a:r>
            <a:r>
              <a:rPr lang="ar-SA" u="sng" dirty="0"/>
              <a:t> </a:t>
            </a:r>
            <a:r>
              <a:rPr lang="ar-SA" b="1" u="sng" dirty="0"/>
              <a:t>المكونات :</a:t>
            </a:r>
            <a:r>
              <a:rPr lang="ar-SA" u="sng" dirty="0"/>
              <a:t> </a:t>
            </a:r>
            <a:r>
              <a:rPr lang="ar-SA" b="1" dirty="0"/>
              <a:t>ماء ( 50% ) </a:t>
            </a:r>
            <a:r>
              <a:rPr lang="ar-SA" b="1" dirty="0" smtClean="0"/>
              <a:t>.</a:t>
            </a:r>
          </a:p>
          <a:p>
            <a:pPr algn="r" rtl="1"/>
            <a:r>
              <a:rPr lang="ar-SA" dirty="0" smtClean="0"/>
              <a:t> </a:t>
            </a:r>
            <a:r>
              <a:rPr lang="ar-SA" b="1" dirty="0"/>
              <a:t>خل ( 24% ) .</a:t>
            </a:r>
            <a:r>
              <a:rPr lang="ar-SA" dirty="0"/>
              <a:t> </a:t>
            </a:r>
            <a:endParaRPr lang="ar-SA" dirty="0" smtClean="0"/>
          </a:p>
          <a:p>
            <a:pPr algn="r" rtl="1"/>
            <a:r>
              <a:rPr lang="ar-SA" b="1" dirty="0" smtClean="0"/>
              <a:t>كحول </a:t>
            </a:r>
            <a:r>
              <a:rPr lang="ar-SA" b="1" dirty="0"/>
              <a:t>أحمر ( 24% ) .</a:t>
            </a:r>
            <a:r>
              <a:rPr lang="ar-SA" dirty="0"/>
              <a:t> </a:t>
            </a:r>
            <a:endParaRPr lang="ar-SA" dirty="0" smtClean="0"/>
          </a:p>
          <a:p>
            <a:pPr algn="r" rtl="1"/>
            <a:r>
              <a:rPr lang="ar-SA" b="1" dirty="0" smtClean="0"/>
              <a:t>نشادر </a:t>
            </a:r>
            <a:r>
              <a:rPr lang="ar-SA" b="1" dirty="0"/>
              <a:t>( 2% ) </a:t>
            </a:r>
            <a:r>
              <a:rPr lang="ar-SA" b="1" dirty="0" smtClean="0"/>
              <a:t>.</a:t>
            </a:r>
          </a:p>
          <a:p>
            <a:pPr algn="r" rtl="1"/>
            <a:r>
              <a:rPr lang="ar-SA" dirty="0" smtClean="0"/>
              <a:t> </a:t>
            </a:r>
            <a:r>
              <a:rPr lang="ar-SA" b="1" dirty="0"/>
              <a:t>ألوان صناعية ورائحة (حسب الطلب ) .</a:t>
            </a:r>
            <a:r>
              <a:rPr lang="ar-SA" dirty="0"/>
              <a:t> </a:t>
            </a:r>
            <a:r>
              <a:rPr lang="ar-SA" b="1" dirty="0"/>
              <a:t>طريقة التحضير :</a:t>
            </a:r>
            <a:r>
              <a:rPr lang="ar-SA" dirty="0"/>
              <a:t> </a:t>
            </a:r>
            <a:r>
              <a:rPr lang="ar-SA" b="1" dirty="0"/>
              <a:t>تمزج المقادير في إناء من الصلب الغير قابل للصدأ وتقلب جيدا ثم تعبأ في زجاجات بلاستيك برشاش أو بدون حسب الطلب </a:t>
            </a:r>
            <a:endParaRPr lang="en-US" dirty="0"/>
          </a:p>
        </p:txBody>
      </p:sp>
      <p:pic>
        <p:nvPicPr>
          <p:cNvPr id="2050" name="Picture 2" descr="Image result for â«Ø´Ø§ÙØ¨Ù ÙØºØ³ÙÙ Ø§ÙØ³ÙØ§Ø±Ø§Øªâ¬â"/>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836712"/>
            <a:ext cx="3744416" cy="211092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759646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Rectangle 1"/>
          <p:cNvSpPr/>
          <p:nvPr/>
        </p:nvSpPr>
        <p:spPr>
          <a:xfrm>
            <a:off x="1259632" y="-29090"/>
            <a:ext cx="6408712" cy="1200329"/>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ar-SA" sz="3600" b="1" dirty="0">
                <a:solidFill>
                  <a:srgbClr val="FFFF00"/>
                </a:solidFill>
              </a:rPr>
              <a:t>تحضير 100 </a:t>
            </a:r>
            <a:r>
              <a:rPr lang="ar-SA" sz="3600" b="1" dirty="0" smtClean="0">
                <a:solidFill>
                  <a:srgbClr val="FFFF00"/>
                </a:solidFill>
              </a:rPr>
              <a:t>كجم </a:t>
            </a:r>
            <a:r>
              <a:rPr lang="ar-SA" sz="3600" b="1" dirty="0">
                <a:solidFill>
                  <a:srgbClr val="FFFF00"/>
                </a:solidFill>
              </a:rPr>
              <a:t>برسيل جل</a:t>
            </a:r>
            <a:endParaRPr lang="en-US" sz="3600" b="1" dirty="0">
              <a:solidFill>
                <a:srgbClr val="FFFF00"/>
              </a:solidFill>
            </a:endParaRPr>
          </a:p>
          <a:p>
            <a:pPr algn="ctr"/>
            <a:endParaRPr lang="en-US" sz="3600" b="1" dirty="0">
              <a:solidFill>
                <a:srgbClr val="FFFF00"/>
              </a:solidFill>
            </a:endParaRPr>
          </a:p>
        </p:txBody>
      </p:sp>
      <p:pic>
        <p:nvPicPr>
          <p:cNvPr id="5122" name="Picture 2" descr="ÙØ§ ÙØªÙÙØ± ÙØµ Ø¨Ø¯ÙÙ ØªÙÙØ§Ø¦Ù."/>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34" y="1196752"/>
            <a:ext cx="2040162" cy="21431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195736" y="1000472"/>
            <a:ext cx="6712584" cy="5632311"/>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r" rtl="1"/>
            <a:r>
              <a:rPr lang="ar-SA" sz="2000" b="1" dirty="0"/>
              <a:t>المواد اللازمة للتحضير:</a:t>
            </a:r>
          </a:p>
          <a:p>
            <a:pPr marL="285750" indent="-285750" algn="r" rtl="1">
              <a:buFont typeface="Arial" panose="020B0604020202020204" pitchFamily="34" charset="0"/>
              <a:buChar char="•"/>
            </a:pPr>
            <a:r>
              <a:rPr lang="ar-SA" sz="2000" b="1" dirty="0"/>
              <a:t>6 </a:t>
            </a:r>
            <a:r>
              <a:rPr lang="ar-SA" sz="2000" b="1" dirty="0" smtClean="0"/>
              <a:t>كجم </a:t>
            </a:r>
            <a:r>
              <a:rPr lang="ar-SA" sz="2000" b="1" dirty="0"/>
              <a:t>حمض سلفونيك (فعالة </a:t>
            </a:r>
            <a:r>
              <a:rPr lang="ar-SA" sz="2000" b="1" dirty="0" smtClean="0"/>
              <a:t>شاردية)</a:t>
            </a:r>
          </a:p>
          <a:p>
            <a:pPr marL="285750" indent="-285750" algn="r" rtl="1">
              <a:buFont typeface="Arial" panose="020B0604020202020204" pitchFamily="34" charset="0"/>
              <a:buChar char="•"/>
            </a:pPr>
            <a:r>
              <a:rPr lang="ar-SA" sz="2000" b="1" dirty="0" smtClean="0"/>
              <a:t>216جم صودا </a:t>
            </a:r>
            <a:r>
              <a:rPr lang="ar-SA" sz="2000" b="1" dirty="0"/>
              <a:t>(أو كوستيك) حتى نحصل على درجة حموضة </a:t>
            </a:r>
            <a:r>
              <a:rPr lang="en-US" sz="2000" b="1" dirty="0" smtClean="0"/>
              <a:t>PH=7-9</a:t>
            </a:r>
            <a:endParaRPr lang="ar-SA" sz="2000" b="1" dirty="0" smtClean="0"/>
          </a:p>
          <a:p>
            <a:pPr marL="285750" indent="-285750" algn="r" rtl="1">
              <a:buFont typeface="Arial" panose="020B0604020202020204" pitchFamily="34" charset="0"/>
              <a:buChar char="•"/>
            </a:pPr>
            <a:r>
              <a:rPr lang="en-US" sz="2000" b="1" dirty="0" smtClean="0"/>
              <a:t>4 </a:t>
            </a:r>
            <a:r>
              <a:rPr lang="ar-SA" sz="2000" b="1" dirty="0" smtClean="0"/>
              <a:t>كجم </a:t>
            </a:r>
            <a:r>
              <a:rPr lang="ar-SA" sz="2000" b="1" dirty="0"/>
              <a:t>تكسابون (فعالة </a:t>
            </a:r>
            <a:r>
              <a:rPr lang="ar-SA" sz="2000" b="1" dirty="0" smtClean="0"/>
              <a:t>شاردية)</a:t>
            </a:r>
          </a:p>
          <a:p>
            <a:pPr marL="285750" indent="-285750" algn="r" rtl="1">
              <a:buFont typeface="Arial" panose="020B0604020202020204" pitchFamily="34" charset="0"/>
              <a:buChar char="•"/>
            </a:pPr>
            <a:r>
              <a:rPr lang="ar-SA" sz="2000" b="1" dirty="0" smtClean="0"/>
              <a:t>2 كجم </a:t>
            </a:r>
            <a:r>
              <a:rPr lang="ar-SA" sz="2000" b="1" dirty="0"/>
              <a:t>بيتائين (فعالة ومزيلة </a:t>
            </a:r>
            <a:r>
              <a:rPr lang="ar-SA" sz="2000" b="1" dirty="0" smtClean="0"/>
              <a:t>للدهون)</a:t>
            </a:r>
          </a:p>
          <a:p>
            <a:pPr marL="285750" indent="-285750" algn="r" rtl="1">
              <a:buFont typeface="Arial" panose="020B0604020202020204" pitchFamily="34" charset="0"/>
              <a:buChar char="•"/>
            </a:pPr>
            <a:r>
              <a:rPr lang="ar-SA" sz="2000" b="1" dirty="0" smtClean="0">
                <a:solidFill>
                  <a:srgbClr val="FFFF00"/>
                </a:solidFill>
              </a:rPr>
              <a:t>3 كجم </a:t>
            </a:r>
            <a:r>
              <a:rPr lang="ar-SA" sz="2000" b="1" dirty="0">
                <a:solidFill>
                  <a:srgbClr val="FFFF00"/>
                </a:solidFill>
              </a:rPr>
              <a:t>سي كوستر (او السيماسول أو نونيل فينول 9)(فعالة </a:t>
            </a:r>
            <a:r>
              <a:rPr lang="ar-SA" sz="2000" b="1" dirty="0" smtClean="0">
                <a:solidFill>
                  <a:srgbClr val="FFFF00"/>
                </a:solidFill>
              </a:rPr>
              <a:t>لاشاردية)</a:t>
            </a:r>
          </a:p>
          <a:p>
            <a:pPr marL="285750" indent="-285750" algn="r" rtl="1">
              <a:buFont typeface="Arial" panose="020B0604020202020204" pitchFamily="34" charset="0"/>
              <a:buChar char="•"/>
            </a:pPr>
            <a:r>
              <a:rPr lang="ar-SA" sz="2000" b="1" dirty="0" smtClean="0">
                <a:solidFill>
                  <a:srgbClr val="FFFF00"/>
                </a:solidFill>
              </a:rPr>
              <a:t>2 كجم </a:t>
            </a:r>
            <a:r>
              <a:rPr lang="ar-SA" sz="2000" b="1" dirty="0">
                <a:solidFill>
                  <a:srgbClr val="FFFF00"/>
                </a:solidFill>
              </a:rPr>
              <a:t>بوربورات صوديوم (فعالة. مادة </a:t>
            </a:r>
            <a:r>
              <a:rPr lang="ar-SA" sz="2000" b="1" dirty="0" smtClean="0">
                <a:solidFill>
                  <a:srgbClr val="FFFF00"/>
                </a:solidFill>
              </a:rPr>
              <a:t>مبيضة)</a:t>
            </a:r>
          </a:p>
          <a:p>
            <a:pPr marL="285750" indent="-285750" algn="r" rtl="1">
              <a:buFont typeface="Arial" panose="020B0604020202020204" pitchFamily="34" charset="0"/>
              <a:buChar char="•"/>
            </a:pPr>
            <a:r>
              <a:rPr lang="ar-SA" sz="2000" b="1" dirty="0" smtClean="0"/>
              <a:t>300 جم </a:t>
            </a:r>
            <a:r>
              <a:rPr lang="ar-SA" sz="2000" b="1" dirty="0"/>
              <a:t>مسطع ضوئي (أو بلانك فور) لاعطاء الكلابس بريقاً </a:t>
            </a:r>
            <a:r>
              <a:rPr lang="ar-SA" sz="2000" b="1" dirty="0" smtClean="0"/>
              <a:t>خاصاً</a:t>
            </a:r>
          </a:p>
          <a:p>
            <a:pPr marL="285750" indent="-285750" algn="r" rtl="1">
              <a:buFont typeface="Arial" panose="020B0604020202020204" pitchFamily="34" charset="0"/>
              <a:buChar char="•"/>
            </a:pPr>
            <a:r>
              <a:rPr lang="ar-SA" sz="2000" b="1" dirty="0" smtClean="0"/>
              <a:t>300 جم </a:t>
            </a:r>
            <a:r>
              <a:rPr lang="ar-SA" sz="2000" b="1" dirty="0"/>
              <a:t>تري بولي فوسفات (مادة مزيلة لعسرة </a:t>
            </a:r>
            <a:r>
              <a:rPr lang="ar-SA" sz="2000" b="1" dirty="0" smtClean="0"/>
              <a:t>الماء)</a:t>
            </a:r>
          </a:p>
          <a:p>
            <a:pPr marL="285750" indent="-285750" algn="r" rtl="1">
              <a:buFont typeface="Arial" panose="020B0604020202020204" pitchFamily="34" charset="0"/>
              <a:buChar char="•"/>
            </a:pPr>
            <a:r>
              <a:rPr lang="ar-SA" sz="2000" b="1" dirty="0" smtClean="0"/>
              <a:t>1 </a:t>
            </a:r>
            <a:r>
              <a:rPr lang="ar-SA" sz="2000" b="1" dirty="0"/>
              <a:t>كيلو مانع </a:t>
            </a:r>
            <a:r>
              <a:rPr lang="ar-SA" sz="2000" b="1" dirty="0" smtClean="0"/>
              <a:t>رغوة</a:t>
            </a:r>
          </a:p>
          <a:p>
            <a:pPr marL="285750" indent="-285750" algn="r" rtl="1">
              <a:buFont typeface="Arial" panose="020B0604020202020204" pitchFamily="34" charset="0"/>
              <a:buChar char="•"/>
            </a:pPr>
            <a:r>
              <a:rPr lang="ar-SA" sz="2000" b="1" dirty="0" smtClean="0"/>
              <a:t>350 جم ملح </a:t>
            </a:r>
            <a:r>
              <a:rPr lang="ar-SA" sz="2000" b="1" dirty="0"/>
              <a:t>(او نضيف ملح حتى الحصول على اللزوجة المطلوبة) (مادة رافعة </a:t>
            </a:r>
            <a:r>
              <a:rPr lang="ar-SA" sz="2000" b="1" dirty="0" smtClean="0"/>
              <a:t>للقوام)</a:t>
            </a:r>
          </a:p>
          <a:p>
            <a:pPr marL="285750" indent="-285750" algn="r" rtl="1">
              <a:buFont typeface="Arial" panose="020B0604020202020204" pitchFamily="34" charset="0"/>
              <a:buChar char="•"/>
            </a:pPr>
            <a:r>
              <a:rPr lang="ar-SA" sz="2000" b="1" dirty="0" smtClean="0"/>
              <a:t>400 جم تايلوز </a:t>
            </a:r>
            <a:r>
              <a:rPr lang="ar-SA" sz="2000" b="1" dirty="0"/>
              <a:t>(لزيادة القوام و </a:t>
            </a:r>
            <a:r>
              <a:rPr lang="ar-SA" sz="2000" b="1" dirty="0" smtClean="0"/>
              <a:t>اللزوجة)</a:t>
            </a:r>
          </a:p>
          <a:p>
            <a:pPr marL="285750" indent="-285750" algn="r" rtl="1">
              <a:buFont typeface="Arial" panose="020B0604020202020204" pitchFamily="34" charset="0"/>
              <a:buChar char="•"/>
            </a:pPr>
            <a:r>
              <a:rPr lang="ar-SA" sz="2000" b="1" dirty="0" smtClean="0"/>
              <a:t>300 جم </a:t>
            </a:r>
            <a:r>
              <a:rPr lang="ar-SA" sz="2000" b="1" dirty="0"/>
              <a:t>مادة حافظة (فورمول أو </a:t>
            </a:r>
            <a:r>
              <a:rPr lang="en-US" sz="2000" b="1" dirty="0" smtClean="0"/>
              <a:t>DMD)</a:t>
            </a:r>
            <a:endParaRPr lang="ar-SA" sz="2000" b="1" dirty="0" smtClean="0"/>
          </a:p>
          <a:p>
            <a:pPr marL="285750" indent="-285750" algn="r" rtl="1">
              <a:buFont typeface="Arial" panose="020B0604020202020204" pitchFamily="34" charset="0"/>
              <a:buChar char="•"/>
            </a:pPr>
            <a:r>
              <a:rPr lang="en-US" sz="2000" b="1" dirty="0" smtClean="0"/>
              <a:t>50 </a:t>
            </a:r>
            <a:r>
              <a:rPr lang="ar-SA" sz="2000" b="1" dirty="0" smtClean="0"/>
              <a:t>جم </a:t>
            </a:r>
            <a:r>
              <a:rPr lang="ar-SA" sz="2000" b="1" dirty="0"/>
              <a:t>قشر بوتاس (هيدروكسيد البوتاسيوم)</a:t>
            </a:r>
            <a:br>
              <a:rPr lang="ar-SA" sz="2000" b="1" dirty="0"/>
            </a:br>
            <a:r>
              <a:rPr lang="ar-SA" sz="2000" b="1" dirty="0"/>
              <a:t>300 </a:t>
            </a:r>
            <a:r>
              <a:rPr lang="ar-SA" sz="2000" b="1" dirty="0" smtClean="0"/>
              <a:t>جم </a:t>
            </a:r>
            <a:r>
              <a:rPr lang="ar-SA" sz="2000" b="1" dirty="0"/>
              <a:t>عطر ملائم</a:t>
            </a:r>
            <a:br>
              <a:rPr lang="ar-SA" sz="2000" b="1" dirty="0"/>
            </a:br>
            <a:r>
              <a:rPr lang="ar-SA" sz="2000" b="1" dirty="0"/>
              <a:t>*** ماء حتى 100 </a:t>
            </a:r>
            <a:r>
              <a:rPr lang="ar-SA" sz="2000" b="1" dirty="0" smtClean="0"/>
              <a:t>كجم</a:t>
            </a:r>
            <a:endParaRPr lang="ar-SA" sz="2000" b="1" dirty="0"/>
          </a:p>
          <a:p>
            <a:pPr algn="r" rtl="1"/>
            <a:endParaRPr lang="en-US" sz="2000" b="1" dirty="0"/>
          </a:p>
        </p:txBody>
      </p:sp>
    </p:spTree>
    <p:extLst>
      <p:ext uri="{BB962C8B-B14F-4D97-AF65-F5344CB8AC3E}">
        <p14:creationId xmlns:p14="http://schemas.microsoft.com/office/powerpoint/2010/main" val="136478962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Dettol Antiseptic Liquid Origin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581" y="836712"/>
            <a:ext cx="3048000" cy="304800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572000" y="332656"/>
            <a:ext cx="3682418" cy="369332"/>
          </a:xfrm>
          <a:prstGeom prst="rect">
            <a:avLst/>
          </a:prstGeom>
        </p:spPr>
        <p:txBody>
          <a:bodyPr wrap="none">
            <a:spAutoFit/>
          </a:bodyPr>
          <a:lstStyle/>
          <a:p>
            <a:r>
              <a:rPr lang="ar-SA" b="1" dirty="0"/>
              <a:t>تركيبة ١ لتر ديتول مطهر ارضيات وأسطح فقط</a:t>
            </a:r>
          </a:p>
        </p:txBody>
      </p:sp>
      <p:sp>
        <p:nvSpPr>
          <p:cNvPr id="3" name="Rectangle 3"/>
          <p:cNvSpPr>
            <a:spLocks noChangeArrowheads="1"/>
          </p:cNvSpPr>
          <p:nvPr/>
        </p:nvSpPr>
        <p:spPr bwMode="auto">
          <a:xfrm>
            <a:off x="3491880" y="1243432"/>
            <a:ext cx="4927310" cy="223456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935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altLang="en-US" sz="2800" b="1" i="0" u="none" strike="noStrike" cap="none" normalizeH="0" baseline="0" dirty="0" smtClean="0">
                <a:ln>
                  <a:noFill/>
                </a:ln>
                <a:solidFill>
                  <a:srgbClr val="2C2F34"/>
                </a:solidFill>
                <a:effectLst/>
                <a:latin typeface="flat-jooza"/>
                <a:cs typeface="Arial" pitchFamily="34" charset="0"/>
              </a:rPr>
              <a:t>المكونات</a:t>
            </a:r>
            <a:r>
              <a:rPr kumimoji="0" lang="en-US" altLang="en-US" sz="2800" b="1" i="0" u="none" strike="noStrike" cap="none" normalizeH="0" baseline="0" dirty="0" smtClean="0">
                <a:ln>
                  <a:noFill/>
                </a:ln>
                <a:solidFill>
                  <a:srgbClr val="2C2F34"/>
                </a:solidFill>
                <a:effectLst/>
                <a:latin typeface="flat-jooza"/>
                <a:cs typeface="Arial" pitchFamily="34" charset="0"/>
              </a:rPr>
              <a:t>       </a:t>
            </a:r>
          </a:p>
          <a:p>
            <a:pPr marL="0" marR="0" lvl="0" indent="0" algn="r" defTabSz="914400" rtl="1"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smtClean="0">
                <a:ln>
                  <a:noFill/>
                </a:ln>
                <a:solidFill>
                  <a:srgbClr val="2C2F34"/>
                </a:solidFill>
                <a:effectLst/>
                <a:latin typeface="flat-jooza"/>
                <a:cs typeface="Arial" pitchFamily="34" charset="0"/>
              </a:rPr>
              <a:t>          </a:t>
            </a:r>
            <a:r>
              <a:rPr kumimoji="0" lang="ar-SA" altLang="en-US" sz="2800" b="0" i="0" u="none" strike="noStrike" cap="none" normalizeH="0" baseline="0" dirty="0" smtClean="0">
                <a:ln>
                  <a:noFill/>
                </a:ln>
                <a:solidFill>
                  <a:srgbClr val="2C2F34"/>
                </a:solidFill>
                <a:effectLst/>
                <a:latin typeface="flat-jooza"/>
                <a:cs typeface="Arial" pitchFamily="34" charset="0"/>
              </a:rPr>
              <a:t>١٠</a:t>
            </a:r>
            <a:r>
              <a:rPr kumimoji="0" lang="en-US" altLang="en-US" sz="2800" b="0" i="0" u="none" strike="noStrike" cap="none" normalizeH="0" baseline="0" dirty="0" smtClean="0">
                <a:ln>
                  <a:noFill/>
                </a:ln>
                <a:solidFill>
                  <a:srgbClr val="2C2F34"/>
                </a:solidFill>
                <a:effectLst/>
                <a:latin typeface="flat-jooza"/>
                <a:cs typeface="Arial" pitchFamily="34" charset="0"/>
              </a:rPr>
              <a:t> </a:t>
            </a:r>
            <a:r>
              <a:rPr kumimoji="0" lang="ar-SA" altLang="en-US" sz="2800" b="0" i="0" u="none" strike="noStrike" cap="none" normalizeH="0" baseline="0" dirty="0" smtClean="0">
                <a:ln>
                  <a:noFill/>
                </a:ln>
                <a:solidFill>
                  <a:srgbClr val="2C2F34"/>
                </a:solidFill>
                <a:effectLst/>
                <a:latin typeface="flat-jooza"/>
                <a:cs typeface="Arial" pitchFamily="34" charset="0"/>
              </a:rPr>
              <a:t>جرام تكسابون</a:t>
            </a:r>
            <a:endParaRPr kumimoji="0" lang="en-US" altLang="en-US" sz="2800" b="0" i="0" u="none" strike="noStrike" cap="none" normalizeH="0" baseline="0" dirty="0" smtClean="0">
              <a:ln>
                <a:noFill/>
              </a:ln>
              <a:solidFill>
                <a:schemeClr val="tx1"/>
              </a:solidFill>
              <a:effectLst/>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smtClean="0">
                <a:ln>
                  <a:noFill/>
                </a:ln>
                <a:solidFill>
                  <a:srgbClr val="2C2F34"/>
                </a:solidFill>
                <a:effectLst/>
                <a:latin typeface="flat-jooza"/>
                <a:cs typeface="Arial" pitchFamily="34" charset="0"/>
              </a:rPr>
              <a:t>          </a:t>
            </a:r>
            <a:r>
              <a:rPr kumimoji="0" lang="ar-SA" altLang="en-US" sz="2800" b="0" i="0" u="none" strike="noStrike" cap="none" normalizeH="0" baseline="0" dirty="0" smtClean="0">
                <a:ln>
                  <a:noFill/>
                </a:ln>
                <a:solidFill>
                  <a:srgbClr val="2C2F34"/>
                </a:solidFill>
                <a:effectLst/>
                <a:latin typeface="flat-jooza"/>
                <a:cs typeface="Arial" pitchFamily="34" charset="0"/>
              </a:rPr>
              <a:t>١٠</a:t>
            </a:r>
            <a:r>
              <a:rPr kumimoji="0" lang="en-US" altLang="en-US" sz="2800" b="0" i="0" u="none" strike="noStrike" cap="none" normalizeH="0" baseline="0" dirty="0" smtClean="0">
                <a:ln>
                  <a:noFill/>
                </a:ln>
                <a:solidFill>
                  <a:srgbClr val="2C2F34"/>
                </a:solidFill>
                <a:effectLst/>
                <a:latin typeface="flat-jooza"/>
                <a:cs typeface="Arial" pitchFamily="34" charset="0"/>
              </a:rPr>
              <a:t> </a:t>
            </a:r>
            <a:r>
              <a:rPr kumimoji="0" lang="ar-SA" altLang="en-US" sz="2800" b="0" i="0" u="none" strike="noStrike" cap="none" normalizeH="0" baseline="0" dirty="0" smtClean="0">
                <a:ln>
                  <a:noFill/>
                </a:ln>
                <a:solidFill>
                  <a:srgbClr val="2C2F34"/>
                </a:solidFill>
                <a:effectLst/>
                <a:latin typeface="flat-jooza"/>
                <a:cs typeface="Arial" pitchFamily="34" charset="0"/>
              </a:rPr>
              <a:t>جرام سيماسول</a:t>
            </a:r>
            <a:r>
              <a:rPr kumimoji="0" lang="en-US" altLang="en-US" sz="2800" b="0" i="0" u="none" strike="noStrike" cap="none" normalizeH="0" baseline="0" dirty="0" smtClean="0">
                <a:ln>
                  <a:noFill/>
                </a:ln>
                <a:solidFill>
                  <a:srgbClr val="2C2F34"/>
                </a:solidFill>
                <a:effectLst/>
                <a:latin typeface="flat-jooza"/>
                <a:cs typeface="Arial" pitchFamily="34" charset="0"/>
              </a:rPr>
              <a:t>NP</a:t>
            </a:r>
            <a:r>
              <a:rPr kumimoji="0" lang="en-US" altLang="en-US" sz="2800" b="0" i="0" u="none" strike="noStrike" cap="none" normalizeH="0" dirty="0" smtClean="0">
                <a:ln>
                  <a:noFill/>
                </a:ln>
                <a:solidFill>
                  <a:srgbClr val="2C2F34"/>
                </a:solidFill>
                <a:effectLst/>
                <a:latin typeface="flat-jooza"/>
                <a:cs typeface="Arial" pitchFamily="34" charset="0"/>
              </a:rPr>
              <a:t> -9</a:t>
            </a:r>
            <a:r>
              <a:rPr kumimoji="0" lang="en-US" altLang="en-US" sz="2800" b="0" i="0" u="none" strike="noStrike" cap="none" normalizeH="0" baseline="0" dirty="0" smtClean="0">
                <a:ln>
                  <a:noFill/>
                </a:ln>
                <a:solidFill>
                  <a:srgbClr val="2C2F34"/>
                </a:solidFill>
                <a:effectLst/>
                <a:latin typeface="flat-jooza"/>
                <a:cs typeface="Arial" pitchFamily="34" charset="0"/>
              </a:rPr>
              <a:t>          </a:t>
            </a:r>
            <a:r>
              <a:rPr kumimoji="0" lang="ar-SA" altLang="en-US" sz="2800" b="0" i="0" u="none" strike="noStrike" cap="none" normalizeH="0" baseline="0" dirty="0" smtClean="0">
                <a:ln>
                  <a:noFill/>
                </a:ln>
                <a:solidFill>
                  <a:srgbClr val="2C2F34"/>
                </a:solidFill>
                <a:effectLst/>
                <a:latin typeface="flat-jooza"/>
                <a:cs typeface="Arial" pitchFamily="34" charset="0"/>
              </a:rPr>
              <a:t>١٠</a:t>
            </a:r>
            <a:r>
              <a:rPr kumimoji="0" lang="en-US" altLang="en-US" sz="2800" b="0" i="0" u="none" strike="noStrike" cap="none" normalizeH="0" baseline="0" dirty="0" smtClean="0">
                <a:ln>
                  <a:noFill/>
                </a:ln>
                <a:solidFill>
                  <a:srgbClr val="2C2F34"/>
                </a:solidFill>
                <a:effectLst/>
                <a:latin typeface="flat-jooza"/>
                <a:cs typeface="Arial" pitchFamily="34" charset="0"/>
              </a:rPr>
              <a:t> </a:t>
            </a:r>
            <a:r>
              <a:rPr kumimoji="0" lang="ar-SA" altLang="en-US" sz="2800" b="0" i="0" u="none" strike="noStrike" cap="none" normalizeH="0" baseline="0" dirty="0" smtClean="0">
                <a:ln>
                  <a:noFill/>
                </a:ln>
                <a:solidFill>
                  <a:srgbClr val="2C2F34"/>
                </a:solidFill>
                <a:effectLst/>
                <a:latin typeface="flat-jooza"/>
                <a:cs typeface="Arial" pitchFamily="34" charset="0"/>
              </a:rPr>
              <a:t>جرام زيت صنوبر</a:t>
            </a:r>
            <a:endParaRPr kumimoji="0" lang="en-US" altLang="en-US" sz="2800" b="0" i="0" u="none" strike="noStrike" cap="none" normalizeH="0" baseline="0" dirty="0" smtClean="0">
              <a:ln>
                <a:noFill/>
              </a:ln>
              <a:solidFill>
                <a:schemeClr val="tx1"/>
              </a:solidFill>
              <a:effectLst/>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smtClean="0">
                <a:ln>
                  <a:noFill/>
                </a:ln>
                <a:solidFill>
                  <a:srgbClr val="2C2F34"/>
                </a:solidFill>
                <a:effectLst/>
                <a:latin typeface="flat-jooza"/>
                <a:cs typeface="Arial" pitchFamily="34" charset="0"/>
              </a:rPr>
              <a:t>          </a:t>
            </a:r>
            <a:r>
              <a:rPr kumimoji="0" lang="ar-SA" altLang="en-US" sz="2800" b="0" i="0" u="none" strike="noStrike" cap="none" normalizeH="0" baseline="0" dirty="0" smtClean="0">
                <a:ln>
                  <a:noFill/>
                </a:ln>
                <a:solidFill>
                  <a:srgbClr val="2C2F34"/>
                </a:solidFill>
                <a:effectLst/>
                <a:latin typeface="flat-jooza"/>
                <a:cs typeface="Arial" pitchFamily="34" charset="0"/>
              </a:rPr>
              <a:t>٤٨</a:t>
            </a:r>
            <a:r>
              <a:rPr kumimoji="0" lang="en-US" altLang="en-US" sz="2800" b="0" i="0" u="none" strike="noStrike" cap="none" normalizeH="0" baseline="0" dirty="0" smtClean="0">
                <a:ln>
                  <a:noFill/>
                </a:ln>
                <a:solidFill>
                  <a:srgbClr val="2C2F34"/>
                </a:solidFill>
                <a:effectLst/>
                <a:latin typeface="flat-jooza"/>
                <a:cs typeface="Arial" pitchFamily="34" charset="0"/>
              </a:rPr>
              <a:t> </a:t>
            </a:r>
            <a:r>
              <a:rPr kumimoji="0" lang="ar-SA" altLang="en-US" sz="2800" b="0" i="0" u="none" strike="noStrike" cap="none" normalizeH="0" baseline="0" dirty="0" smtClean="0">
                <a:ln>
                  <a:noFill/>
                </a:ln>
                <a:solidFill>
                  <a:srgbClr val="2C2F34"/>
                </a:solidFill>
                <a:effectLst/>
                <a:latin typeface="flat-jooza"/>
                <a:cs typeface="Arial" pitchFamily="34" charset="0"/>
              </a:rPr>
              <a:t>جرام</a:t>
            </a:r>
            <a:r>
              <a:rPr kumimoji="0" lang="en-US" altLang="en-US" sz="2800" b="0" i="0" u="none" strike="noStrike" cap="none" normalizeH="0" baseline="0" dirty="0" smtClean="0">
                <a:ln>
                  <a:noFill/>
                </a:ln>
                <a:solidFill>
                  <a:srgbClr val="2C2F34"/>
                </a:solidFill>
                <a:effectLst/>
                <a:latin typeface="flat-jooza"/>
                <a:cs typeface="Arial" pitchFamily="34" charset="0"/>
              </a:rPr>
              <a:t> PCMX</a:t>
            </a:r>
          </a:p>
        </p:txBody>
      </p:sp>
      <p:sp>
        <p:nvSpPr>
          <p:cNvPr id="4" name="AutoShape 4" descr="⚡"/>
          <p:cNvSpPr>
            <a:spLocks noChangeAspect="1" noChangeArrowheads="1"/>
          </p:cNvSpPr>
          <p:nvPr/>
        </p:nvSpPr>
        <p:spPr bwMode="auto">
          <a:xfrm>
            <a:off x="860425" y="-5413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5" descr="🔥"/>
          <p:cNvSpPr>
            <a:spLocks noChangeAspect="1" noChangeArrowheads="1"/>
          </p:cNvSpPr>
          <p:nvPr/>
        </p:nvSpPr>
        <p:spPr bwMode="auto">
          <a:xfrm>
            <a:off x="38100" y="-2365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
          <p:cNvSpPr>
            <a:spLocks noChangeAspect="1" noChangeArrowheads="1"/>
          </p:cNvSpPr>
          <p:nvPr/>
        </p:nvSpPr>
        <p:spPr bwMode="auto">
          <a:xfrm>
            <a:off x="38100" y="523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7" descr="🔥"/>
          <p:cNvSpPr>
            <a:spLocks noChangeAspect="1" noChangeArrowheads="1"/>
          </p:cNvSpPr>
          <p:nvPr/>
        </p:nvSpPr>
        <p:spPr bwMode="auto">
          <a:xfrm>
            <a:off x="38100" y="34131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8" descr="🔥"/>
          <p:cNvSpPr>
            <a:spLocks noChangeAspect="1" noChangeArrowheads="1"/>
          </p:cNvSpPr>
          <p:nvPr/>
        </p:nvSpPr>
        <p:spPr bwMode="auto">
          <a:xfrm>
            <a:off x="38100" y="6302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Rectangle 9"/>
          <p:cNvSpPr>
            <a:spLocks noChangeArrowheads="1"/>
          </p:cNvSpPr>
          <p:nvPr/>
        </p:nvSpPr>
        <p:spPr bwMode="auto">
          <a:xfrm>
            <a:off x="4865391" y="3855531"/>
            <a:ext cx="3811029" cy="257311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935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altLang="en-US" b="1" i="0" u="none" strike="noStrike" cap="none" normalizeH="0" baseline="0" dirty="0" smtClean="0">
                <a:ln>
                  <a:noFill/>
                </a:ln>
                <a:solidFill>
                  <a:srgbClr val="2C2F34"/>
                </a:solidFill>
                <a:effectLst/>
                <a:latin typeface="flat-jooza"/>
                <a:cs typeface="Arial" pitchFamily="34" charset="0"/>
              </a:rPr>
              <a:t>طريقة التصنيع</a:t>
            </a:r>
            <a:r>
              <a:rPr kumimoji="0" lang="en-US" altLang="en-US" b="1" i="0" u="none" strike="noStrike" cap="none" normalizeH="0" baseline="0" dirty="0" smtClean="0">
                <a:ln>
                  <a:noFill/>
                </a:ln>
                <a:solidFill>
                  <a:srgbClr val="2C2F34"/>
                </a:solidFill>
                <a:effectLst/>
                <a:latin typeface="flat-jooza"/>
                <a:cs typeface="Arial" pitchFamily="34" charset="0"/>
              </a:rPr>
              <a:t>       </a:t>
            </a:r>
          </a:p>
          <a:p>
            <a:pPr marL="0" marR="0" lvl="0" indent="0" algn="r" defTabSz="914400" rtl="1"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smtClean="0">
                <a:ln>
                  <a:noFill/>
                </a:ln>
                <a:solidFill>
                  <a:srgbClr val="2C2F34"/>
                </a:solidFill>
                <a:effectLst/>
                <a:latin typeface="flat-jooza"/>
                <a:cs typeface="Arial" pitchFamily="34" charset="0"/>
              </a:rPr>
              <a:t>          </a:t>
            </a:r>
            <a:r>
              <a:rPr kumimoji="0" lang="ar-SA" altLang="en-US" b="0" i="0" u="none" strike="noStrike" cap="none" normalizeH="0" baseline="0" dirty="0" smtClean="0">
                <a:ln>
                  <a:noFill/>
                </a:ln>
                <a:solidFill>
                  <a:srgbClr val="2C2F34"/>
                </a:solidFill>
                <a:effectLst/>
                <a:latin typeface="flat-jooza"/>
                <a:cs typeface="Arial" pitchFamily="34" charset="0"/>
              </a:rPr>
              <a:t>يذاب التكسابون في ٩٢٢ جرام ماء</a:t>
            </a:r>
            <a:endParaRPr kumimoji="0" lang="en-US" altLang="en-US" b="0" i="0" u="none" strike="noStrike" cap="none" normalizeH="0" baseline="0" dirty="0" smtClean="0">
              <a:ln>
                <a:noFill/>
              </a:ln>
              <a:solidFill>
                <a:schemeClr val="tx1"/>
              </a:solidFill>
              <a:effectLst/>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smtClean="0">
                <a:ln>
                  <a:noFill/>
                </a:ln>
                <a:solidFill>
                  <a:srgbClr val="2C2F34"/>
                </a:solidFill>
                <a:effectLst/>
                <a:latin typeface="flat-jooza"/>
                <a:cs typeface="Arial" pitchFamily="34" charset="0"/>
              </a:rPr>
              <a:t>          </a:t>
            </a:r>
            <a:r>
              <a:rPr kumimoji="0" lang="ar-SA" altLang="en-US" b="0" i="0" u="none" strike="noStrike" cap="none" normalizeH="0" baseline="0" dirty="0" smtClean="0">
                <a:ln>
                  <a:noFill/>
                </a:ln>
                <a:solidFill>
                  <a:srgbClr val="2C2F34"/>
                </a:solidFill>
                <a:effectLst/>
                <a:latin typeface="flat-jooza"/>
                <a:cs typeface="Arial" pitchFamily="34" charset="0"/>
              </a:rPr>
              <a:t>يتم خلط زيت الصنوبر مع السيماسول جيدا واضافتهم للماء المذاب به التكسابون</a:t>
            </a:r>
            <a:endParaRPr kumimoji="0" lang="en-US" altLang="en-US" b="0" i="0" u="none" strike="noStrike" cap="none" normalizeH="0" baseline="0" dirty="0" smtClean="0">
              <a:ln>
                <a:noFill/>
              </a:ln>
              <a:solidFill>
                <a:schemeClr val="tx1"/>
              </a:solidFill>
              <a:effectLst/>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smtClean="0">
                <a:ln>
                  <a:noFill/>
                </a:ln>
                <a:solidFill>
                  <a:srgbClr val="2C2F34"/>
                </a:solidFill>
                <a:effectLst/>
                <a:latin typeface="flat-jooza"/>
                <a:cs typeface="Arial" pitchFamily="34" charset="0"/>
              </a:rPr>
              <a:t>          </a:t>
            </a:r>
            <a:r>
              <a:rPr kumimoji="0" lang="ar-SA" altLang="en-US" b="0" i="0" u="none" strike="noStrike" cap="none" normalizeH="0" baseline="0" dirty="0" smtClean="0">
                <a:ln>
                  <a:noFill/>
                </a:ln>
                <a:solidFill>
                  <a:srgbClr val="2C2F34"/>
                </a:solidFill>
                <a:effectLst/>
                <a:latin typeface="flat-jooza"/>
                <a:cs typeface="Arial" pitchFamily="34" charset="0"/>
              </a:rPr>
              <a:t>اضافة</a:t>
            </a:r>
            <a:r>
              <a:rPr kumimoji="0" lang="en-US" altLang="en-US" b="0" i="0" u="none" strike="noStrike" cap="none" normalizeH="0" baseline="0" dirty="0" smtClean="0">
                <a:ln>
                  <a:noFill/>
                </a:ln>
                <a:solidFill>
                  <a:srgbClr val="2C2F34"/>
                </a:solidFill>
                <a:effectLst/>
                <a:latin typeface="flat-jooza"/>
                <a:cs typeface="Arial" pitchFamily="34" charset="0"/>
              </a:rPr>
              <a:t> PCMX </a:t>
            </a:r>
            <a:r>
              <a:rPr kumimoji="0" lang="ar-SA" altLang="en-US" b="0" i="0" u="none" strike="noStrike" cap="none" normalizeH="0" baseline="0" dirty="0" smtClean="0">
                <a:ln>
                  <a:noFill/>
                </a:ln>
                <a:solidFill>
                  <a:srgbClr val="2C2F34"/>
                </a:solidFill>
                <a:effectLst/>
                <a:latin typeface="flat-jooza"/>
                <a:cs typeface="Arial" pitchFamily="34" charset="0"/>
              </a:rPr>
              <a:t>وإذابتة جيدا في الوسط</a:t>
            </a:r>
            <a:endParaRPr kumimoji="0" lang="en-US" altLang="en-US" b="0" i="0" u="none" strike="noStrike" cap="none" normalizeH="0" baseline="0" dirty="0" smtClean="0">
              <a:ln>
                <a:noFill/>
              </a:ln>
              <a:solidFill>
                <a:schemeClr val="tx1"/>
              </a:solidFill>
              <a:effectLst/>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smtClean="0">
                <a:ln>
                  <a:noFill/>
                </a:ln>
                <a:solidFill>
                  <a:srgbClr val="2C2F34"/>
                </a:solidFill>
                <a:effectLst/>
                <a:latin typeface="flat-jooza"/>
                <a:cs typeface="Arial" pitchFamily="34" charset="0"/>
              </a:rPr>
              <a:t>          </a:t>
            </a:r>
            <a:r>
              <a:rPr kumimoji="0" lang="ar-SA" altLang="en-US" b="0" i="0" u="none" strike="noStrike" cap="none" normalizeH="0" baseline="0" dirty="0" smtClean="0">
                <a:ln>
                  <a:noFill/>
                </a:ln>
                <a:solidFill>
                  <a:srgbClr val="2C2F34"/>
                </a:solidFill>
                <a:effectLst/>
                <a:latin typeface="flat-jooza"/>
                <a:cs typeface="Arial" pitchFamily="34" charset="0"/>
              </a:rPr>
              <a:t>اضافة لون بني شيكولاته أو لون اصفر </a:t>
            </a:r>
          </a:p>
          <a:p>
            <a:pPr marL="0" marR="0" lvl="0" indent="0" algn="r" defTabSz="914400" rtl="1"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smtClean="0">
                <a:ln>
                  <a:noFill/>
                </a:ln>
                <a:solidFill>
                  <a:srgbClr val="2C2F34"/>
                </a:solidFill>
                <a:effectLst/>
                <a:latin typeface="flat-jooza"/>
                <a:cs typeface="Arial" pitchFamily="34" charset="0"/>
              </a:rPr>
              <a:t>        </a:t>
            </a:r>
            <a:r>
              <a:rPr kumimoji="0" lang="ar-SA" altLang="en-US" b="0" i="0" u="none" strike="noStrike" cap="none" normalizeH="0" baseline="0" dirty="0" smtClean="0">
                <a:ln>
                  <a:noFill/>
                </a:ln>
                <a:solidFill>
                  <a:srgbClr val="2C2F34"/>
                </a:solidFill>
                <a:effectLst/>
                <a:latin typeface="flat-jooza"/>
                <a:cs typeface="Arial" pitchFamily="34" charset="0"/>
              </a:rPr>
              <a:t>المنتج ليس طبي ولا يستخدم مباشرة علي الجلد وليس مستحلب وهو مطهر فعال في القضاء علي البكتريا والجراثيم</a:t>
            </a:r>
            <a:endParaRPr kumimoji="0" lang="en-US" altLang="en-US" b="0" i="0" u="none" strike="noStrike" cap="none" normalizeH="0" baseline="0" dirty="0" smtClean="0">
              <a:ln>
                <a:noFill/>
              </a:ln>
              <a:solidFill>
                <a:srgbClr val="2C2F34"/>
              </a:solidFill>
              <a:effectLst/>
              <a:latin typeface="flat-jooza"/>
              <a:cs typeface="Arial" pitchFamily="34" charset="0"/>
            </a:endParaRPr>
          </a:p>
        </p:txBody>
      </p:sp>
      <p:sp>
        <p:nvSpPr>
          <p:cNvPr id="10" name="AutoShape 10" descr="⚡"/>
          <p:cNvSpPr>
            <a:spLocks noChangeAspect="1" noChangeArrowheads="1"/>
          </p:cNvSpPr>
          <p:nvPr/>
        </p:nvSpPr>
        <p:spPr bwMode="auto">
          <a:xfrm>
            <a:off x="1343025" y="-6858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11" descr="🚨"/>
          <p:cNvSpPr>
            <a:spLocks noChangeAspect="1" noChangeArrowheads="1"/>
          </p:cNvSpPr>
          <p:nvPr/>
        </p:nvSpPr>
        <p:spPr bwMode="auto">
          <a:xfrm>
            <a:off x="38100" y="-381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12" descr="🚨"/>
          <p:cNvSpPr>
            <a:spLocks noChangeAspect="1" noChangeArrowheads="1"/>
          </p:cNvSpPr>
          <p:nvPr/>
        </p:nvSpPr>
        <p:spPr bwMode="auto">
          <a:xfrm>
            <a:off x="38100" y="-92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AutoShape 13" descr="🚨"/>
          <p:cNvSpPr>
            <a:spLocks noChangeAspect="1" noChangeArrowheads="1"/>
          </p:cNvSpPr>
          <p:nvPr/>
        </p:nvSpPr>
        <p:spPr bwMode="auto">
          <a:xfrm>
            <a:off x="38100" y="1968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AutoShape 14" descr="🚨"/>
          <p:cNvSpPr>
            <a:spLocks noChangeAspect="1" noChangeArrowheads="1"/>
          </p:cNvSpPr>
          <p:nvPr/>
        </p:nvSpPr>
        <p:spPr bwMode="auto">
          <a:xfrm>
            <a:off x="38100" y="4857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AutoShape 15" descr="📌"/>
          <p:cNvSpPr>
            <a:spLocks noChangeAspect="1" noChangeArrowheads="1"/>
          </p:cNvSpPr>
          <p:nvPr/>
        </p:nvSpPr>
        <p:spPr bwMode="auto">
          <a:xfrm>
            <a:off x="38100" y="7747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57" name="Picture 17" descr="Chloroxyleno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263" y="3832085"/>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45873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Rectangle 1"/>
          <p:cNvSpPr/>
          <p:nvPr/>
        </p:nvSpPr>
        <p:spPr>
          <a:xfrm>
            <a:off x="467544" y="1412776"/>
            <a:ext cx="8569315" cy="5170646"/>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r" rtl="1"/>
            <a:r>
              <a:rPr lang="ar-SA" dirty="0" smtClean="0"/>
              <a:t>1 </a:t>
            </a:r>
            <a:r>
              <a:rPr lang="ar-SA" dirty="0"/>
              <a:t>- </a:t>
            </a:r>
            <a:r>
              <a:rPr lang="ar-SA" dirty="0" smtClean="0"/>
              <a:t>ماء مقطر </a:t>
            </a:r>
            <a:r>
              <a:rPr lang="ar-SA" dirty="0"/>
              <a:t>38.660 كجم </a:t>
            </a:r>
            <a:br>
              <a:rPr lang="ar-SA" dirty="0"/>
            </a:br>
            <a:r>
              <a:rPr lang="ar-SA" dirty="0"/>
              <a:t>2 - </a:t>
            </a:r>
            <a:r>
              <a:rPr lang="ar-SA" dirty="0" smtClean="0"/>
              <a:t>كاربابول </a:t>
            </a:r>
            <a:r>
              <a:rPr lang="ar-SA" dirty="0"/>
              <a:t>(</a:t>
            </a:r>
            <a:r>
              <a:rPr lang="en-US" b="1" dirty="0" err="1"/>
              <a:t>Carbopol</a:t>
            </a:r>
            <a:r>
              <a:rPr lang="en-US" b="1" dirty="0"/>
              <a:t>®</a:t>
            </a:r>
            <a:r>
              <a:rPr lang="en-US" dirty="0"/>
              <a:t> </a:t>
            </a:r>
            <a:r>
              <a:rPr lang="en-US" dirty="0" err="1"/>
              <a:t>Ultrez</a:t>
            </a:r>
            <a:r>
              <a:rPr lang="en-US" dirty="0"/>
              <a:t> 21 Polymer </a:t>
            </a:r>
            <a:r>
              <a:rPr lang="en-US" dirty="0" smtClean="0"/>
              <a:t>)</a:t>
            </a:r>
            <a:r>
              <a:rPr lang="ar-SA" dirty="0"/>
              <a:t> 0.250 كجم </a:t>
            </a:r>
            <a:r>
              <a:rPr lang="en-US" dirty="0"/>
              <a:t/>
            </a:r>
            <a:br>
              <a:rPr lang="en-US" dirty="0"/>
            </a:br>
            <a:r>
              <a:rPr lang="ar-SA" dirty="0" smtClean="0"/>
              <a:t>3- بروبيلين كليكول</a:t>
            </a:r>
            <a:r>
              <a:rPr lang="en-US" dirty="0" smtClean="0"/>
              <a:t>0.500</a:t>
            </a:r>
            <a:r>
              <a:rPr lang="ar-SA" dirty="0"/>
              <a:t>كجم</a:t>
            </a:r>
            <a:br>
              <a:rPr lang="ar-SA" dirty="0"/>
            </a:br>
            <a:r>
              <a:rPr lang="ar-SA" dirty="0"/>
              <a:t>4 - </a:t>
            </a:r>
            <a:r>
              <a:rPr lang="ar-SA" dirty="0" smtClean="0"/>
              <a:t>كحول </a:t>
            </a:r>
            <a:r>
              <a:rPr lang="ar-SA" dirty="0"/>
              <a:t>ايثيلى ( </a:t>
            </a:r>
            <a:r>
              <a:rPr lang="en-US" dirty="0"/>
              <a:t>Ethanol, Absolute, 96 </a:t>
            </a:r>
            <a:r>
              <a:rPr lang="en-US" dirty="0" err="1"/>
              <a:t>wt</a:t>
            </a:r>
            <a:r>
              <a:rPr lang="en-US" dirty="0"/>
              <a:t>% </a:t>
            </a:r>
            <a:r>
              <a:rPr lang="en-US" dirty="0" smtClean="0"/>
              <a:t>)</a:t>
            </a:r>
            <a:r>
              <a:rPr lang="ar-SA" dirty="0"/>
              <a:t> 60.000 كجم </a:t>
            </a:r>
            <a:r>
              <a:rPr lang="en-US" dirty="0"/>
              <a:t/>
            </a:r>
            <a:br>
              <a:rPr lang="en-US" dirty="0"/>
            </a:br>
            <a:r>
              <a:rPr lang="ar-SA" dirty="0" smtClean="0"/>
              <a:t>5- هيدرومول </a:t>
            </a:r>
            <a:r>
              <a:rPr lang="ar-SA" dirty="0"/>
              <a:t>استر ( </a:t>
            </a:r>
            <a:r>
              <a:rPr lang="ar-SA" dirty="0" smtClean="0"/>
              <a:t>)</a:t>
            </a:r>
            <a:r>
              <a:rPr lang="en-US" dirty="0" err="1" smtClean="0"/>
              <a:t>Hydramol</a:t>
            </a:r>
            <a:r>
              <a:rPr lang="en-US" dirty="0"/>
              <a:t>™* PGPL Ester </a:t>
            </a:r>
            <a:r>
              <a:rPr lang="en-US" dirty="0" smtClean="0"/>
              <a:t>)</a:t>
            </a:r>
            <a:r>
              <a:rPr lang="ar-SA" dirty="0"/>
              <a:t> كجم</a:t>
            </a:r>
            <a:r>
              <a:rPr lang="en-US" dirty="0" smtClean="0"/>
              <a:t> 0.500</a:t>
            </a:r>
            <a:r>
              <a:rPr lang="en-US" dirty="0"/>
              <a:t/>
            </a:r>
            <a:br>
              <a:rPr lang="en-US" dirty="0"/>
            </a:br>
            <a:r>
              <a:rPr lang="ar-SA" dirty="0" smtClean="0"/>
              <a:t>6- امينوميثايل بروبانول</a:t>
            </a:r>
            <a:r>
              <a:rPr lang="en-US" dirty="0"/>
              <a:t> </a:t>
            </a:r>
            <a:r>
              <a:rPr lang="en-US" dirty="0" err="1"/>
              <a:t>Aminomethyl</a:t>
            </a:r>
            <a:r>
              <a:rPr lang="en-US" dirty="0"/>
              <a:t> Propanol )</a:t>
            </a:r>
            <a:r>
              <a:rPr lang="ar-SA" dirty="0" smtClean="0"/>
              <a:t> (</a:t>
            </a:r>
            <a:r>
              <a:rPr lang="en-US" dirty="0" smtClean="0"/>
              <a:t>0.090 </a:t>
            </a:r>
            <a:r>
              <a:rPr lang="ar-SA" dirty="0" smtClean="0"/>
              <a:t>كجم </a:t>
            </a:r>
            <a:r>
              <a:rPr lang="en-US" dirty="0"/>
              <a:t/>
            </a:r>
            <a:br>
              <a:rPr lang="en-US" dirty="0"/>
            </a:br>
            <a:r>
              <a:rPr lang="en-US" dirty="0"/>
              <a:t/>
            </a:r>
            <a:br>
              <a:rPr lang="en-US" dirty="0"/>
            </a:br>
            <a:r>
              <a:rPr lang="ar-SA" dirty="0"/>
              <a:t>يرش الكاربابول على وجة الماء المنزوع الايونات ( المقطر ) ويترك حتى يتشرب بالماء ثم ابدأ فى التقليب ( بسرعة 200 دورة / دقيقة ) لمدة 5 دقائق ثم ابدآ فى اضافة باقى المكونات على نفس الترتيب وحتى التمازج التام مع ملاحظة ان المادة رقم 6 هى التى ستعادل الكاربابول وتعطية شكل الجل .</a:t>
            </a:r>
            <a:br>
              <a:rPr lang="ar-SA" dirty="0"/>
            </a:br>
            <a:r>
              <a:rPr lang="ar-SA" dirty="0"/>
              <a:t>ملاحظة : التركيبة من الشركة المصنعة للكاربابول</a:t>
            </a:r>
            <a:br>
              <a:rPr lang="ar-SA" dirty="0"/>
            </a:br>
            <a:r>
              <a:rPr lang="ar-SA" dirty="0"/>
              <a:t/>
            </a:r>
            <a:br>
              <a:rPr lang="ar-SA" dirty="0"/>
            </a:br>
            <a:r>
              <a:rPr lang="ar-SA" sz="2400" b="1" dirty="0"/>
              <a:t>هناك طريقة </a:t>
            </a:r>
            <a:r>
              <a:rPr lang="ar-SA" sz="2400" b="1" dirty="0" smtClean="0"/>
              <a:t>أخرى كالتالي</a:t>
            </a:r>
            <a:r>
              <a:rPr lang="ar-SA" sz="2400" b="1" dirty="0"/>
              <a:t>:</a:t>
            </a:r>
            <a:r>
              <a:rPr lang="ar-SA" dirty="0"/>
              <a:t/>
            </a:r>
            <a:br>
              <a:rPr lang="ar-SA" dirty="0"/>
            </a:br>
            <a:r>
              <a:rPr lang="ar-SA" dirty="0"/>
              <a:t>كربوبول (945) 250 غرام نرجو الانتباه الى رقم الكربوبول 945لانه يوجد منه عدة انواع</a:t>
            </a:r>
            <a:br>
              <a:rPr lang="ar-SA" dirty="0"/>
            </a:br>
            <a:r>
              <a:rPr lang="ar-SA" dirty="0"/>
              <a:t>كحول الايثانول(الكحول الطبي) 65 ليتر</a:t>
            </a:r>
            <a:br>
              <a:rPr lang="ar-SA" dirty="0"/>
            </a:br>
            <a:r>
              <a:rPr lang="ar-SA" dirty="0"/>
              <a:t>ماء مقطر 30 ليتر</a:t>
            </a:r>
            <a:br>
              <a:rPr lang="ar-SA" dirty="0"/>
            </a:br>
            <a:r>
              <a:rPr lang="ar-SA" dirty="0"/>
              <a:t>امينو ميتيل بروبانول 100غرام</a:t>
            </a:r>
            <a:br>
              <a:rPr lang="ar-SA" dirty="0"/>
            </a:br>
            <a:r>
              <a:rPr lang="ar-SA" dirty="0" smtClean="0"/>
              <a:t>جليسرين </a:t>
            </a:r>
            <a:r>
              <a:rPr lang="ar-SA" dirty="0"/>
              <a:t>1.5 ليتر</a:t>
            </a:r>
            <a:endParaRPr lang="en-US" dirty="0"/>
          </a:p>
        </p:txBody>
      </p:sp>
      <p:sp>
        <p:nvSpPr>
          <p:cNvPr id="4" name="TextBox 3"/>
          <p:cNvSpPr txBox="1"/>
          <p:nvPr/>
        </p:nvSpPr>
        <p:spPr>
          <a:xfrm>
            <a:off x="3635896" y="534652"/>
            <a:ext cx="5197257" cy="523220"/>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r>
              <a:rPr lang="ar-SA" sz="2800" dirty="0">
                <a:solidFill>
                  <a:srgbClr val="FFFF00"/>
                </a:solidFill>
              </a:rPr>
              <a:t>تركيبة جل اليدين المعقم و المنظف بدون ماء</a:t>
            </a:r>
            <a:endParaRPr lang="en-US" sz="2800" dirty="0">
              <a:solidFill>
                <a:srgbClr val="FFFF00"/>
              </a:solidFill>
            </a:endParaRPr>
          </a:p>
        </p:txBody>
      </p:sp>
      <p:sp>
        <p:nvSpPr>
          <p:cNvPr id="5" name="AutoShape 2" descr="Image result for â«ÙØ¹ÙÙ Ø§ÙÙØ¯ÙÙâ¬â"/>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8" name="Picture 4" descr="Image result for â«ÙØ¹ÙÙ Ø§ÙÙØ¯ÙÙâ¬â"/>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54" y="160338"/>
            <a:ext cx="3024336" cy="253665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142617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7170" name="Picture 2" descr="ÙÙØ´Ø§Ø± ÙØ¯ - ÙÙÙØ²"/>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188640"/>
            <a:ext cx="3336305" cy="300037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Rectangle 1"/>
          <p:cNvSpPr/>
          <p:nvPr/>
        </p:nvSpPr>
        <p:spPr>
          <a:xfrm>
            <a:off x="3779912" y="775857"/>
            <a:ext cx="5201743" cy="6186309"/>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pPr marL="285750" indent="-285750" algn="just" rtl="1">
              <a:buFont typeface="Arial" panose="020B0604020202020204" pitchFamily="34" charset="0"/>
              <a:buChar char="•"/>
            </a:pPr>
            <a:r>
              <a:rPr lang="ar-SA" b="1" dirty="0" smtClean="0"/>
              <a:t>أظهرت </a:t>
            </a:r>
            <a:r>
              <a:rPr lang="ar-SA" b="1" dirty="0"/>
              <a:t>نتائج الدراسة أن معقمات اليدين تزيد من قدرة الجسم على إمتصاص مركب ال </a:t>
            </a:r>
            <a:r>
              <a:rPr lang="en-US" b="1" dirty="0"/>
              <a:t>BPA </a:t>
            </a:r>
            <a:r>
              <a:rPr lang="ar-SA" b="1" dirty="0"/>
              <a:t>أو </a:t>
            </a:r>
            <a:r>
              <a:rPr lang="en-US" b="1" dirty="0" err="1"/>
              <a:t>Bisephenol</a:t>
            </a:r>
            <a:r>
              <a:rPr lang="en-US" b="1" dirty="0"/>
              <a:t> A </a:t>
            </a:r>
            <a:r>
              <a:rPr lang="ar-SA" b="1" dirty="0"/>
              <a:t>و هو مركب كيميائي يستخدم تقريباً في جميع انواع البلاستيك الصلبة مثل أواني حفظ الطعام البلاستيكية، ويقوم هذا المركب بتغييرات في الهرمونات مما يؤدي جزئياً إلى تعطيل نظام الغدد الصماء الطبيعي في الجسم، و قد ربطت دراسات عديدة ال </a:t>
            </a:r>
            <a:r>
              <a:rPr lang="en-US" b="1" dirty="0"/>
              <a:t>BPA </a:t>
            </a:r>
            <a:r>
              <a:rPr lang="ar-SA" b="1" dirty="0"/>
              <a:t>بالخلل الهرموني كما أنها ربطته بأمراض عديدة منها أمراض القلب، السرطان، العقم و حتى السكري. </a:t>
            </a:r>
            <a:endParaRPr lang="ar-SA" b="1" dirty="0" smtClean="0"/>
          </a:p>
          <a:p>
            <a:pPr marL="285750" indent="-285750" algn="just" rtl="1">
              <a:buFont typeface="Arial" panose="020B0604020202020204" pitchFamily="34" charset="0"/>
              <a:buChar char="•"/>
            </a:pPr>
            <a:r>
              <a:rPr lang="ar-SA" b="1" dirty="0" smtClean="0"/>
              <a:t>في </a:t>
            </a:r>
            <a:r>
              <a:rPr lang="ar-SA" b="1" dirty="0"/>
              <a:t>دراسة عام 2011 قام بها جهاز مركز المخابرات الأميركية للأوبئة قسم مكافحة الأمراض والوقاية، وجد </a:t>
            </a:r>
            <a:r>
              <a:rPr lang="ar-SA" b="1" dirty="0" smtClean="0"/>
              <a:t>تفشي </a:t>
            </a:r>
            <a:r>
              <a:rPr lang="ar-SA" b="1" dirty="0"/>
              <a:t>التهاب </a:t>
            </a:r>
            <a:r>
              <a:rPr lang="en-US" b="1" dirty="0"/>
              <a:t>norovirus </a:t>
            </a:r>
            <a:r>
              <a:rPr lang="ar-SA" b="1" dirty="0"/>
              <a:t>نوروفيروس، والذي يسبب معظم حالات التهاب المعدة والأمعاء الحاد والإصابة بالإسهال والإستفراغ وهو معدي وينتشر بشكل عالي خلال الطعام والماء والأتصال والقرب من المصاب</a:t>
            </a:r>
            <a:r>
              <a:rPr lang="ar-SA" b="1" dirty="0" smtClean="0"/>
              <a:t>.</a:t>
            </a:r>
          </a:p>
          <a:p>
            <a:pPr marL="285750" indent="-285750" algn="just" rtl="1">
              <a:buFont typeface="Arial" panose="020B0604020202020204" pitchFamily="34" charset="0"/>
              <a:buChar char="•"/>
            </a:pPr>
            <a:r>
              <a:rPr lang="ar-SA" b="1" dirty="0" smtClean="0"/>
              <a:t> </a:t>
            </a:r>
            <a:r>
              <a:rPr lang="ar-SA" b="1" dirty="0"/>
              <a:t>التسمم بالكحول </a:t>
            </a:r>
            <a:r>
              <a:rPr lang="ar-SA" b="1" dirty="0" smtClean="0"/>
              <a:t>من </a:t>
            </a:r>
            <a:r>
              <a:rPr lang="ar-SA" b="1" dirty="0"/>
              <a:t>شرب المعقم، مما يجعلها أحدث حلقة في سلسلة المنتجات المنزلية المستخدمة لتحفيز شعور الثمالة والسُكر، </a:t>
            </a:r>
            <a:endParaRPr lang="ar-SA" b="1" dirty="0" smtClean="0"/>
          </a:p>
          <a:p>
            <a:pPr marL="285750" indent="-285750" algn="just" rtl="1">
              <a:buFont typeface="Arial" panose="020B0604020202020204" pitchFamily="34" charset="0"/>
              <a:buChar char="•"/>
            </a:pPr>
            <a:r>
              <a:rPr lang="ar-SA" b="1" dirty="0" smtClean="0"/>
              <a:t>اختلال </a:t>
            </a:r>
            <a:r>
              <a:rPr lang="ar-SA" b="1" dirty="0"/>
              <a:t>وتعطل الهرمونات أظهرت الأبحاث بواسطة ادارة الاغذية والعقاقير الأمريكية </a:t>
            </a:r>
            <a:r>
              <a:rPr lang="en-US" b="1" dirty="0"/>
              <a:t>FDA </a:t>
            </a:r>
            <a:r>
              <a:rPr lang="ar-SA" b="1" dirty="0"/>
              <a:t>انها قد تؤدي إلى اضطرابات هرمونية بسبب التريكلوسان والبكتيريا التي تأخذ خصائص المضادة للميكروبات التي تخلق سلالات مقاومة للمضادات الحيوية </a:t>
            </a:r>
            <a:r>
              <a:rPr lang="ar-SA" b="1" dirty="0" smtClean="0"/>
              <a:t>أكثر</a:t>
            </a:r>
          </a:p>
          <a:p>
            <a:pPr marL="285750" indent="-285750" algn="just" rtl="1">
              <a:buFont typeface="Arial" panose="020B0604020202020204" pitchFamily="34" charset="0"/>
              <a:buChar char="•"/>
            </a:pPr>
            <a:r>
              <a:rPr lang="ar-SA" b="1" dirty="0" smtClean="0"/>
              <a:t> </a:t>
            </a:r>
            <a:r>
              <a:rPr lang="ar-SA" b="1" dirty="0"/>
              <a:t>وجدت أن مناعة الطفل تتأثر بشدة عند استخدام المعقم، </a:t>
            </a:r>
            <a:endParaRPr lang="en-US" b="1" dirty="0"/>
          </a:p>
        </p:txBody>
      </p:sp>
      <p:sp>
        <p:nvSpPr>
          <p:cNvPr id="3" name="TextBox 2"/>
          <p:cNvSpPr txBox="1"/>
          <p:nvPr/>
        </p:nvSpPr>
        <p:spPr>
          <a:xfrm>
            <a:off x="155574" y="3429000"/>
            <a:ext cx="2616225" cy="341632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just" rtl="1"/>
            <a:r>
              <a:rPr lang="ar-SA" sz="2400" b="1" dirty="0">
                <a:solidFill>
                  <a:srgbClr val="FFFF00"/>
                </a:solidFill>
              </a:rPr>
              <a:t>معقمات اليدين تلك السوائل اللزجة التي تتعهد بإزالة 99.9٪ من البكتيريا، وعندما تم اختراعها ليتم استخدامها فقط عند تعذر وجود الماء النظيف والصابون، ولكن هل هناك خطر من استخدامها المستمر</a:t>
            </a:r>
            <a:endParaRPr lang="en-US" sz="2400" b="1" dirty="0">
              <a:solidFill>
                <a:srgbClr val="FFFF00"/>
              </a:solidFill>
            </a:endParaRPr>
          </a:p>
        </p:txBody>
      </p:sp>
    </p:spTree>
    <p:extLst>
      <p:ext uri="{BB962C8B-B14F-4D97-AF65-F5344CB8AC3E}">
        <p14:creationId xmlns:p14="http://schemas.microsoft.com/office/powerpoint/2010/main" val="205606114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Rectangle 1"/>
          <p:cNvSpPr/>
          <p:nvPr/>
        </p:nvSpPr>
        <p:spPr>
          <a:xfrm>
            <a:off x="395536" y="332656"/>
            <a:ext cx="8352928" cy="5909310"/>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r" rtl="1"/>
            <a:r>
              <a:rPr lang="ar-SA" dirty="0"/>
              <a:t>طريقه التحضير </a:t>
            </a:r>
            <a:br>
              <a:rPr lang="ar-SA" dirty="0"/>
            </a:br>
            <a:r>
              <a:rPr lang="ar-SA" dirty="0"/>
              <a:t>1- يوضع السي كوستر في وعاء يحوي ما يقار 10 ليتر ماءونحرك ببطء مع التسخين الدافئ لمدة لا تقل عن 3 ساعات (لا تتركها تغلي)(أو سخن الماء وضفها بالتتالي على السي الكوستر مع التحريك)</a:t>
            </a:r>
            <a:br>
              <a:rPr lang="ar-SA" dirty="0"/>
            </a:br>
            <a:r>
              <a:rPr lang="ar-SA" dirty="0"/>
              <a:t>2-يوضع التكسابون والبيتائين مع التحريك في 25 ليتر ماء </a:t>
            </a:r>
            <a:br>
              <a:rPr lang="ar-SA" dirty="0"/>
            </a:br>
            <a:r>
              <a:rPr lang="ar-SA" dirty="0"/>
              <a:t>3- نحل الملح (نشكل محلول مشبع من الملح)</a:t>
            </a:r>
            <a:br>
              <a:rPr lang="ar-SA" dirty="0"/>
            </a:br>
            <a:r>
              <a:rPr lang="ar-SA" dirty="0"/>
              <a:t>4- يضاف حمض السلفونيك إلى 30 ليتر ماء مع التحريك الجيد لمدة لا تقل عن 3 ساعات يتم خلالها ضبط الـ</a:t>
            </a:r>
            <a:r>
              <a:rPr lang="en-US" dirty="0"/>
              <a:t>PH </a:t>
            </a:r>
            <a:r>
              <a:rPr lang="ar-SA" dirty="0"/>
              <a:t>بالكوستيك او الصودا المنحلين بالماء حتى قيمة </a:t>
            </a:r>
            <a:r>
              <a:rPr lang="en-US" dirty="0"/>
              <a:t>PH </a:t>
            </a:r>
            <a:r>
              <a:rPr lang="ar-SA" dirty="0"/>
              <a:t>تتراوح بين 7 إلى 9.</a:t>
            </a:r>
            <a:br>
              <a:rPr lang="ar-SA" dirty="0"/>
            </a:br>
            <a:r>
              <a:rPr lang="ar-SA" dirty="0"/>
              <a:t>5- يحل </a:t>
            </a:r>
            <a:r>
              <a:rPr lang="ar-SA" dirty="0" smtClean="0"/>
              <a:t>التايلوز </a:t>
            </a:r>
            <a:r>
              <a:rPr lang="ar-SA" dirty="0"/>
              <a:t>في 5 ليتر ماء مع التحريك الجيد والتدفئة ثم يضاف له البوتاس لإعطاء قوام طري ولزج.</a:t>
            </a:r>
            <a:br>
              <a:rPr lang="ar-SA" dirty="0"/>
            </a:br>
            <a:r>
              <a:rPr lang="ar-SA" dirty="0"/>
              <a:t>6- تضاف مكونات الخطوات 1و2و5 إلى </a:t>
            </a:r>
            <a:r>
              <a:rPr lang="ar-SA" dirty="0" smtClean="0"/>
              <a:t>الخطوة </a:t>
            </a:r>
            <a:r>
              <a:rPr lang="ar-SA" dirty="0"/>
              <a:t>4 مع التحريك الجيد و بالتدريج لمدة لا تقل عن 4 ساعات.</a:t>
            </a:r>
            <a:br>
              <a:rPr lang="ar-SA" dirty="0"/>
            </a:br>
            <a:r>
              <a:rPr lang="ar-SA" dirty="0"/>
              <a:t>7- يضاف الملح حتى الحصول على اللزوجة المطلوبة؟</a:t>
            </a:r>
            <a:br>
              <a:rPr lang="ar-SA" dirty="0"/>
            </a:br>
            <a:r>
              <a:rPr lang="ar-SA" dirty="0"/>
              <a:t>8- تضاف البربورات والمسطع الضوئي الى الخطوة 6 مع التحريك الجيد مع باقي الخطوات السابقة خلا مدة 4 ساعات.</a:t>
            </a:r>
            <a:br>
              <a:rPr lang="ar-SA" dirty="0"/>
            </a:br>
            <a:r>
              <a:rPr lang="ar-SA" dirty="0"/>
              <a:t>9- يحرك المزيج تحريك متوسط ثم يضاف له العطر والمواد الحافظة.</a:t>
            </a:r>
            <a:br>
              <a:rPr lang="ar-SA" dirty="0"/>
            </a:br>
            <a:r>
              <a:rPr lang="ar-SA" dirty="0"/>
              <a:t>10 - يكمل الوزن إلى 100 كغ بالماء مع التحريك البطيء والاضافة المتدرجة.</a:t>
            </a:r>
          </a:p>
          <a:p>
            <a:pPr algn="r" rtl="1"/>
            <a:r>
              <a:rPr lang="ar-SA" dirty="0"/>
              <a:t>**ملاحظات:</a:t>
            </a:r>
            <a:br>
              <a:rPr lang="ar-SA" dirty="0"/>
            </a:br>
            <a:r>
              <a:rPr lang="ar-SA" dirty="0"/>
              <a:t>1- يمكن الاستغناء عن البيتائين و الحفاظ على نفس الفعالية .</a:t>
            </a:r>
            <a:br>
              <a:rPr lang="ar-SA" dirty="0"/>
            </a:br>
            <a:r>
              <a:rPr lang="ar-SA" dirty="0"/>
              <a:t>2- يمكن اضافة حبيبات زرقاء او خضراء فعالة بعد الانتهاء من كافة التحضير بما يقارب 300 </a:t>
            </a:r>
            <a:r>
              <a:rPr lang="ar-SA" dirty="0" smtClean="0"/>
              <a:t>جم  </a:t>
            </a:r>
            <a:r>
              <a:rPr lang="ar-SA" dirty="0"/>
              <a:t>منهما معا.</a:t>
            </a:r>
            <a:br>
              <a:rPr lang="ar-SA" dirty="0"/>
            </a:br>
            <a:r>
              <a:rPr lang="ar-SA" dirty="0"/>
              <a:t>3- لا بد من التأكد من انحلال كافة المواد قبل المزج مع بعضها البعض و الا قد يتشكل معنا مزيج غير مناسب ويؤدي لتعطيل الخلطة.</a:t>
            </a:r>
            <a:br>
              <a:rPr lang="ar-SA" dirty="0"/>
            </a:br>
            <a:r>
              <a:rPr lang="ar-SA" dirty="0"/>
              <a:t>4- في حال ارتفاع قيمة </a:t>
            </a:r>
            <a:r>
              <a:rPr lang="en-US" dirty="0"/>
              <a:t>PH </a:t>
            </a:r>
            <a:r>
              <a:rPr lang="ar-SA" dirty="0"/>
              <a:t>عن 9 يمكن تخفيضها باستخدام حمض الليمون.</a:t>
            </a:r>
            <a:br>
              <a:rPr lang="ar-SA" dirty="0"/>
            </a:br>
            <a:r>
              <a:rPr lang="ar-SA" dirty="0"/>
              <a:t>5- بعد الانتهاء من التحضير ننتظر ما يقارب ساعة ثم نملأ المنتج في العبوات المناسبة.</a:t>
            </a:r>
          </a:p>
        </p:txBody>
      </p:sp>
    </p:spTree>
    <p:extLst>
      <p:ext uri="{BB962C8B-B14F-4D97-AF65-F5344CB8AC3E}">
        <p14:creationId xmlns:p14="http://schemas.microsoft.com/office/powerpoint/2010/main" val="39364044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36712"/>
            <a:ext cx="8964488" cy="5934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115616" y="71046"/>
            <a:ext cx="6984776" cy="52322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ar-SA" sz="2800" b="1" dirty="0" smtClean="0">
                <a:solidFill>
                  <a:srgbClr val="FFFF00"/>
                </a:solidFill>
              </a:rPr>
              <a:t>مسحوق الغسالة الاوتوماتيك</a:t>
            </a:r>
            <a:endParaRPr lang="en-US" sz="2800" b="1" dirty="0">
              <a:solidFill>
                <a:srgbClr val="FFFF00"/>
              </a:solidFill>
            </a:endParaRPr>
          </a:p>
        </p:txBody>
      </p:sp>
    </p:spTree>
    <p:extLst>
      <p:ext uri="{BB962C8B-B14F-4D97-AF65-F5344CB8AC3E}">
        <p14:creationId xmlns:p14="http://schemas.microsoft.com/office/powerpoint/2010/main" val="358804795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Rectangle 1"/>
          <p:cNvSpPr/>
          <p:nvPr/>
        </p:nvSpPr>
        <p:spPr>
          <a:xfrm>
            <a:off x="4243645" y="24435"/>
            <a:ext cx="4824536" cy="4801314"/>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r" rtl="1"/>
            <a:r>
              <a:rPr lang="ar-SA" dirty="0"/>
              <a:t>لصناعة مسحوق لتنظيف و تبييض الغسيل ... للغسالات الاوتوماتيكية : </a:t>
            </a:r>
            <a:endParaRPr lang="ar-SA" dirty="0" smtClean="0"/>
          </a:p>
          <a:p>
            <a:pPr marL="285750" indent="-285750" algn="r" rtl="1">
              <a:buFont typeface="Arial" panose="020B0604020202020204" pitchFamily="34" charset="0"/>
              <a:buChar char="•"/>
            </a:pPr>
            <a:r>
              <a:rPr lang="ar-SA" dirty="0" smtClean="0"/>
              <a:t>مادة </a:t>
            </a:r>
            <a:r>
              <a:rPr lang="ar-SA" dirty="0"/>
              <a:t>فعالة 15% </a:t>
            </a:r>
            <a:r>
              <a:rPr lang="ar-SA" dirty="0" smtClean="0"/>
              <a:t>4,500 كجم  </a:t>
            </a:r>
          </a:p>
          <a:p>
            <a:pPr marL="285750" indent="-285750" algn="r" rtl="1">
              <a:buFont typeface="Arial" panose="020B0604020202020204" pitchFamily="34" charset="0"/>
              <a:buChar char="•"/>
            </a:pPr>
            <a:r>
              <a:rPr lang="en-US" dirty="0" smtClean="0"/>
              <a:t>CMC</a:t>
            </a:r>
            <a:r>
              <a:rPr lang="ar-SA" dirty="0" smtClean="0"/>
              <a:t> (ميتيل </a:t>
            </a:r>
            <a:r>
              <a:rPr lang="ar-SA" dirty="0"/>
              <a:t>سيللوز ) </a:t>
            </a:r>
            <a:r>
              <a:rPr lang="ar-SA" dirty="0" smtClean="0"/>
              <a:t>.....  </a:t>
            </a:r>
            <a:r>
              <a:rPr lang="ar-SA" dirty="0"/>
              <a:t>900 </a:t>
            </a:r>
            <a:r>
              <a:rPr lang="ar-SA" dirty="0" smtClean="0"/>
              <a:t>جم</a:t>
            </a:r>
          </a:p>
          <a:p>
            <a:pPr marL="285750" indent="-285750" algn="r" rtl="1">
              <a:buFont typeface="Arial" panose="020B0604020202020204" pitchFamily="34" charset="0"/>
              <a:buChar char="•"/>
            </a:pPr>
            <a:r>
              <a:rPr lang="en-US" dirty="0" smtClean="0"/>
              <a:t>(</a:t>
            </a:r>
            <a:r>
              <a:rPr lang="ar-SA" dirty="0" smtClean="0"/>
              <a:t>إيتوكسيلات الكحول) </a:t>
            </a:r>
            <a:r>
              <a:rPr lang="en-US" dirty="0" smtClean="0"/>
              <a:t>KM</a:t>
            </a:r>
            <a:r>
              <a:rPr lang="ar-SA" dirty="0" smtClean="0"/>
              <a:t>..... 500  </a:t>
            </a:r>
            <a:r>
              <a:rPr lang="ar-SA" dirty="0"/>
              <a:t>جم</a:t>
            </a:r>
          </a:p>
          <a:p>
            <a:pPr marL="285750" indent="-285750" algn="r" rtl="1">
              <a:buFont typeface="Arial" panose="020B0604020202020204" pitchFamily="34" charset="0"/>
              <a:buChar char="•"/>
            </a:pPr>
            <a:r>
              <a:rPr lang="ar-SA" dirty="0" smtClean="0"/>
              <a:t>سي </a:t>
            </a:r>
            <a:r>
              <a:rPr lang="ar-SA" dirty="0"/>
              <a:t>كوستر (سائل ) .......... </a:t>
            </a:r>
            <a:r>
              <a:rPr lang="ar-SA" dirty="0" smtClean="0"/>
              <a:t>1,500 </a:t>
            </a:r>
            <a:r>
              <a:rPr lang="ar-SA" dirty="0"/>
              <a:t>كجم</a:t>
            </a:r>
            <a:r>
              <a:rPr lang="ar-SA" dirty="0" smtClean="0"/>
              <a:t> </a:t>
            </a:r>
          </a:p>
          <a:p>
            <a:pPr marL="285750" indent="-285750" algn="r" rtl="1">
              <a:buFont typeface="Arial" panose="020B0604020202020204" pitchFamily="34" charset="0"/>
              <a:buChar char="•"/>
            </a:pPr>
            <a:r>
              <a:rPr lang="ar-SA" dirty="0" smtClean="0"/>
              <a:t>سلفات </a:t>
            </a:r>
            <a:r>
              <a:rPr lang="ar-SA" dirty="0"/>
              <a:t>الصوديوم .............. </a:t>
            </a:r>
            <a:r>
              <a:rPr lang="ar-SA" dirty="0" smtClean="0"/>
              <a:t>5 </a:t>
            </a:r>
            <a:r>
              <a:rPr lang="ar-SA" dirty="0"/>
              <a:t>كجم </a:t>
            </a:r>
            <a:endParaRPr lang="ar-SA" dirty="0" smtClean="0"/>
          </a:p>
          <a:p>
            <a:pPr marL="285750" indent="-285750" algn="r" rtl="1">
              <a:buFont typeface="Arial" panose="020B0604020202020204" pitchFamily="34" charset="0"/>
              <a:buChar char="•"/>
            </a:pPr>
            <a:r>
              <a:rPr lang="ar-SA" dirty="0" smtClean="0"/>
              <a:t>عطر </a:t>
            </a:r>
            <a:r>
              <a:rPr lang="ar-SA" dirty="0"/>
              <a:t>كاميليا أو اي عطر ........ </a:t>
            </a:r>
            <a:r>
              <a:rPr lang="ar-SA" dirty="0" smtClean="0"/>
              <a:t>300 جم</a:t>
            </a:r>
          </a:p>
          <a:p>
            <a:pPr marL="285750" indent="-285750" algn="r" rtl="1">
              <a:buFont typeface="Arial" panose="020B0604020202020204" pitchFamily="34" charset="0"/>
              <a:buChar char="•"/>
            </a:pPr>
            <a:r>
              <a:rPr lang="ar-SA" dirty="0" smtClean="0"/>
              <a:t>منشط </a:t>
            </a:r>
            <a:r>
              <a:rPr lang="ar-SA" dirty="0"/>
              <a:t>فعال ( حبات زرقاء أو خضراء نفس الشي </a:t>
            </a:r>
            <a:r>
              <a:rPr lang="ar-SA" dirty="0" smtClean="0"/>
              <a:t>) ....450 جم</a:t>
            </a:r>
          </a:p>
          <a:p>
            <a:pPr marL="285750" indent="-285750" algn="r" rtl="1">
              <a:buFont typeface="Arial" panose="020B0604020202020204" pitchFamily="34" charset="0"/>
              <a:buChar char="•"/>
            </a:pPr>
            <a:r>
              <a:rPr lang="ar-SA" dirty="0" smtClean="0"/>
              <a:t>منشط </a:t>
            </a:r>
            <a:r>
              <a:rPr lang="ar-SA" dirty="0"/>
              <a:t>خلبي ( </a:t>
            </a:r>
            <a:r>
              <a:rPr lang="ar-SA" dirty="0" smtClean="0"/>
              <a:t>للجمال </a:t>
            </a:r>
            <a:r>
              <a:rPr lang="ar-SA" dirty="0"/>
              <a:t>فقط ) ..... </a:t>
            </a:r>
            <a:r>
              <a:rPr lang="ar-SA" dirty="0" smtClean="0"/>
              <a:t>... 600 جم</a:t>
            </a:r>
          </a:p>
          <a:p>
            <a:pPr marL="285750" indent="-285750" algn="r" rtl="1">
              <a:buFont typeface="Arial" panose="020B0604020202020204" pitchFamily="34" charset="0"/>
              <a:buChar char="•"/>
            </a:pPr>
            <a:r>
              <a:rPr lang="ar-SA" dirty="0" smtClean="0"/>
              <a:t>مسطع </a:t>
            </a:r>
            <a:r>
              <a:rPr lang="ar-SA" dirty="0"/>
              <a:t>ضوئي ..... .... </a:t>
            </a:r>
            <a:r>
              <a:rPr lang="ar-SA" dirty="0" smtClean="0"/>
              <a:t>.... 250 جم</a:t>
            </a:r>
          </a:p>
          <a:p>
            <a:pPr marL="285750" indent="-285750" algn="r" rtl="1">
              <a:buFont typeface="Arial" panose="020B0604020202020204" pitchFamily="34" charset="0"/>
              <a:buChar char="•"/>
            </a:pPr>
            <a:r>
              <a:rPr lang="ar-SA" dirty="0" smtClean="0"/>
              <a:t>تراي </a:t>
            </a:r>
            <a:r>
              <a:rPr lang="ar-SA" dirty="0"/>
              <a:t>بولي فوسفات </a:t>
            </a:r>
            <a:r>
              <a:rPr lang="ar-SA" dirty="0" smtClean="0"/>
              <a:t>...... </a:t>
            </a:r>
            <a:r>
              <a:rPr lang="ar-SA" dirty="0"/>
              <a:t>1,900 كجم</a:t>
            </a:r>
            <a:r>
              <a:rPr lang="ar-SA" dirty="0" smtClean="0"/>
              <a:t>  </a:t>
            </a:r>
          </a:p>
          <a:p>
            <a:pPr marL="285750" indent="-285750" algn="r" rtl="1">
              <a:buFont typeface="Arial" panose="020B0604020202020204" pitchFamily="34" charset="0"/>
              <a:buChar char="•"/>
            </a:pPr>
            <a:r>
              <a:rPr lang="ar-SA" dirty="0" smtClean="0"/>
              <a:t>كربونات </a:t>
            </a:r>
            <a:r>
              <a:rPr lang="ar-SA" dirty="0"/>
              <a:t>الصوديوم (صودا ) </a:t>
            </a:r>
            <a:r>
              <a:rPr lang="ar-SA" dirty="0" smtClean="0"/>
              <a:t>........  </a:t>
            </a:r>
            <a:r>
              <a:rPr lang="ar-SA" dirty="0"/>
              <a:t>6 كجم </a:t>
            </a:r>
            <a:endParaRPr lang="ar-SA" dirty="0" smtClean="0"/>
          </a:p>
          <a:p>
            <a:pPr marL="285750" indent="-285750" algn="r" rtl="1">
              <a:buFont typeface="Arial" panose="020B0604020202020204" pitchFamily="34" charset="0"/>
              <a:buChar char="•"/>
            </a:pPr>
            <a:r>
              <a:rPr lang="ar-SA" dirty="0" smtClean="0"/>
              <a:t>مانع </a:t>
            </a:r>
            <a:r>
              <a:rPr lang="ar-SA" dirty="0"/>
              <a:t>رغوة </a:t>
            </a:r>
            <a:r>
              <a:rPr lang="ar-SA" dirty="0" smtClean="0"/>
              <a:t>..........................300 جم </a:t>
            </a:r>
          </a:p>
          <a:p>
            <a:pPr marL="285750" indent="-285750" algn="r" rtl="1">
              <a:buFont typeface="Arial" panose="020B0604020202020204" pitchFamily="34" charset="0"/>
              <a:buChar char="•"/>
            </a:pPr>
            <a:r>
              <a:rPr lang="ar-SA" dirty="0" smtClean="0"/>
              <a:t>طايشة (سليكات)........................ </a:t>
            </a:r>
            <a:r>
              <a:rPr lang="ar-SA" dirty="0"/>
              <a:t>200 </a:t>
            </a:r>
            <a:r>
              <a:rPr lang="ar-SA" dirty="0" smtClean="0"/>
              <a:t>جم</a:t>
            </a:r>
          </a:p>
          <a:p>
            <a:pPr marL="285750" indent="-285750" algn="r" rtl="1">
              <a:buFont typeface="Arial" panose="020B0604020202020204" pitchFamily="34" charset="0"/>
              <a:buChar char="•"/>
            </a:pPr>
            <a:r>
              <a:rPr lang="ar-SA" dirty="0" smtClean="0"/>
              <a:t>أنزيم </a:t>
            </a:r>
            <a:r>
              <a:rPr lang="ar-SA" dirty="0"/>
              <a:t>................................ 60 </a:t>
            </a:r>
            <a:r>
              <a:rPr lang="ar-SA" dirty="0" smtClean="0"/>
              <a:t>جم</a:t>
            </a:r>
          </a:p>
        </p:txBody>
      </p:sp>
      <p:sp>
        <p:nvSpPr>
          <p:cNvPr id="3" name="Rectangle 2"/>
          <p:cNvSpPr/>
          <p:nvPr/>
        </p:nvSpPr>
        <p:spPr>
          <a:xfrm>
            <a:off x="107504" y="4825749"/>
            <a:ext cx="8914002" cy="203132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r" rtl="1"/>
            <a:r>
              <a:rPr lang="ar-SA" dirty="0"/>
              <a:t>هذه الوصفة صالحة للتنظيف و تبيض الملابس ... و تغني عن شراء المبيض </a:t>
            </a:r>
          </a:p>
          <a:p>
            <a:pPr marL="285750" indent="-285750" algn="r" rtl="1">
              <a:buFont typeface="Arial" panose="020B0604020202020204" pitchFamily="34" charset="0"/>
              <a:buChar char="•"/>
            </a:pPr>
            <a:r>
              <a:rPr lang="ar-SA" dirty="0"/>
              <a:t>سلفات الصوديوم ..... تضاف حسب الرغبة حيث هي مادة رخيصة جدا و تعطي وزن ثقيل للمسحوق و لكن لا يفضل أن تضاف بكمية أكثر من 15 كغ بالنسبة لهذه الوصفة مع بقاء كمية المواد الأخرى على حالها .... </a:t>
            </a:r>
            <a:endParaRPr lang="ar-SA" dirty="0" smtClean="0"/>
          </a:p>
          <a:p>
            <a:pPr marL="285750" indent="-285750" algn="r" rtl="1">
              <a:buFont typeface="Arial" panose="020B0604020202020204" pitchFamily="34" charset="0"/>
              <a:buChar char="•"/>
            </a:pPr>
            <a:r>
              <a:rPr lang="ar-SA" dirty="0" smtClean="0"/>
              <a:t>كربونات </a:t>
            </a:r>
            <a:r>
              <a:rPr lang="ar-SA" dirty="0"/>
              <a:t>الصوديوم لا يمنع أن يزيد وزنها أيضا إلى 10 كغ و هي ذات سعر رخيص ايضا بعد خلط المواد مع بعضها البعض ( خلط يدوي ) يتم في المرحلة الأخيرة </a:t>
            </a:r>
            <a:endParaRPr lang="ar-SA" dirty="0" smtClean="0"/>
          </a:p>
          <a:p>
            <a:pPr marL="285750" indent="-285750" algn="r" rtl="1">
              <a:buFont typeface="Arial" panose="020B0604020202020204" pitchFamily="34" charset="0"/>
              <a:buChar char="•"/>
            </a:pPr>
            <a:r>
              <a:rPr lang="ar-SA" dirty="0" smtClean="0"/>
              <a:t>إضافة </a:t>
            </a:r>
            <a:r>
              <a:rPr lang="ar-SA" dirty="0"/>
              <a:t>العطر و سي كوستر و الخلط الجيد </a:t>
            </a:r>
            <a:endParaRPr lang="ar-SA" dirty="0" smtClean="0"/>
          </a:p>
          <a:p>
            <a:pPr marL="285750" indent="-285750" algn="r" rtl="1">
              <a:buFont typeface="Arial" panose="020B0604020202020204" pitchFamily="34" charset="0"/>
              <a:buChar char="•"/>
            </a:pPr>
            <a:r>
              <a:rPr lang="ar-SA" dirty="0" smtClean="0"/>
              <a:t> </a:t>
            </a:r>
            <a:r>
              <a:rPr lang="ar-SA" dirty="0"/>
              <a:t>في ملاحظة خشونة المسحوق لا بد من نخله على منخل ناعم ثم يعبأ بعده في الأكياس ليحافظ على رائحة </a:t>
            </a:r>
            <a:r>
              <a:rPr lang="ar-SA" dirty="0" smtClean="0"/>
              <a:t>العطر</a:t>
            </a:r>
            <a:r>
              <a:rPr lang="ar-SA" dirty="0"/>
              <a:t>.</a:t>
            </a:r>
            <a:endParaRPr lang="en-US" dirty="0"/>
          </a:p>
        </p:txBody>
      </p:sp>
      <p:sp>
        <p:nvSpPr>
          <p:cNvPr id="4" name="Rectangle 3"/>
          <p:cNvSpPr/>
          <p:nvPr/>
        </p:nvSpPr>
        <p:spPr>
          <a:xfrm>
            <a:off x="70629" y="162934"/>
            <a:ext cx="4106198" cy="4524315"/>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marL="285750" indent="-285750" algn="r" rtl="1">
              <a:buFont typeface="Arial" panose="020B0604020202020204" pitchFamily="34" charset="0"/>
              <a:buChar char="•"/>
            </a:pPr>
            <a:r>
              <a:rPr lang="ar-SA" sz="1600" b="1" dirty="0">
                <a:solidFill>
                  <a:srgbClr val="FFFF00"/>
                </a:solidFill>
              </a:rPr>
              <a:t>خلط السي كوستر و العطر و مانع الرغوة و الانزيم مع بعضهم و يشكلون المزيج </a:t>
            </a:r>
            <a:r>
              <a:rPr lang="en-US" sz="1600" b="1" dirty="0" smtClean="0">
                <a:solidFill>
                  <a:srgbClr val="FFFF00"/>
                </a:solidFill>
              </a:rPr>
              <a:t>A</a:t>
            </a:r>
            <a:endParaRPr lang="ar-SA" sz="1600" b="1" dirty="0" smtClean="0">
              <a:solidFill>
                <a:srgbClr val="FFFF00"/>
              </a:solidFill>
            </a:endParaRPr>
          </a:p>
          <a:p>
            <a:pPr marL="285750" indent="-285750" algn="r" rtl="1">
              <a:buFont typeface="Arial" panose="020B0604020202020204" pitchFamily="34" charset="0"/>
              <a:buChar char="•"/>
            </a:pPr>
            <a:r>
              <a:rPr lang="ar-SA" sz="1600" b="1" dirty="0" smtClean="0">
                <a:solidFill>
                  <a:srgbClr val="FFFF00"/>
                </a:solidFill>
              </a:rPr>
              <a:t>يخلط </a:t>
            </a:r>
            <a:r>
              <a:rPr lang="ar-SA" sz="1600" b="1" dirty="0">
                <a:solidFill>
                  <a:srgbClr val="FFFF00"/>
                </a:solidFill>
              </a:rPr>
              <a:t>البربورات مع المادة الفعالة مع التري بولي و الفوسفات و الصودا و يشكلون المزيج </a:t>
            </a:r>
            <a:r>
              <a:rPr lang="en-US" sz="1600" b="1" dirty="0" smtClean="0">
                <a:solidFill>
                  <a:srgbClr val="FFFF00"/>
                </a:solidFill>
              </a:rPr>
              <a:t>B</a:t>
            </a:r>
            <a:endParaRPr lang="ar-SA" sz="1600" b="1" dirty="0" smtClean="0">
              <a:solidFill>
                <a:srgbClr val="FFFF00"/>
              </a:solidFill>
            </a:endParaRPr>
          </a:p>
          <a:p>
            <a:pPr marL="285750" indent="-285750" algn="r" rtl="1">
              <a:buFont typeface="Arial" panose="020B0604020202020204" pitchFamily="34" charset="0"/>
              <a:buChar char="•"/>
            </a:pPr>
            <a:r>
              <a:rPr lang="ar-SA" sz="1600" b="1" dirty="0" smtClean="0">
                <a:solidFill>
                  <a:srgbClr val="FFFF00"/>
                </a:solidFill>
              </a:rPr>
              <a:t>يخلط </a:t>
            </a:r>
            <a:r>
              <a:rPr lang="ar-SA" sz="1600" b="1" dirty="0">
                <a:solidFill>
                  <a:srgbClr val="FFFF00"/>
                </a:solidFill>
              </a:rPr>
              <a:t>المسطع مع المنشط ( الحبيبات الخضراء و الزرقاء الفعالة و الخلبية ) مع </a:t>
            </a:r>
            <a:r>
              <a:rPr lang="en-US" sz="1600" b="1" dirty="0">
                <a:solidFill>
                  <a:srgbClr val="FFFF00"/>
                </a:solidFill>
              </a:rPr>
              <a:t>CMC </a:t>
            </a:r>
            <a:r>
              <a:rPr lang="ar-SA" sz="1600" b="1" dirty="0">
                <a:solidFill>
                  <a:srgbClr val="FFFF00"/>
                </a:solidFill>
              </a:rPr>
              <a:t>و البيكربونات و الطايشة و </a:t>
            </a:r>
            <a:r>
              <a:rPr lang="en-US" sz="1600" b="1" dirty="0">
                <a:solidFill>
                  <a:srgbClr val="FFFF00"/>
                </a:solidFill>
              </a:rPr>
              <a:t>KM </a:t>
            </a:r>
            <a:r>
              <a:rPr lang="ar-SA" sz="1600" b="1" dirty="0">
                <a:solidFill>
                  <a:srgbClr val="FFFF00"/>
                </a:solidFill>
              </a:rPr>
              <a:t>و يشكلون المزيج </a:t>
            </a:r>
            <a:r>
              <a:rPr lang="en-US" sz="1600" b="1" dirty="0" smtClean="0">
                <a:solidFill>
                  <a:srgbClr val="FFFF00"/>
                </a:solidFill>
              </a:rPr>
              <a:t>C</a:t>
            </a:r>
            <a:endParaRPr lang="ar-SA" sz="1600" b="1" dirty="0" smtClean="0">
              <a:solidFill>
                <a:srgbClr val="FFFF00"/>
              </a:solidFill>
            </a:endParaRPr>
          </a:p>
          <a:p>
            <a:pPr marL="285750" indent="-285750" algn="r" rtl="1">
              <a:buFont typeface="Arial" panose="020B0604020202020204" pitchFamily="34" charset="0"/>
              <a:buChar char="•"/>
            </a:pPr>
            <a:r>
              <a:rPr lang="ar-SA" sz="1600" b="1" dirty="0" smtClean="0">
                <a:solidFill>
                  <a:srgbClr val="FFFF00"/>
                </a:solidFill>
              </a:rPr>
              <a:t>بعدها </a:t>
            </a:r>
            <a:r>
              <a:rPr lang="ar-SA" sz="1600" b="1" dirty="0">
                <a:solidFill>
                  <a:srgbClr val="FFFF00"/>
                </a:solidFill>
              </a:rPr>
              <a:t>يخلط المزيج </a:t>
            </a:r>
            <a:r>
              <a:rPr lang="en-US" sz="1600" b="1" dirty="0">
                <a:solidFill>
                  <a:srgbClr val="FFFF00"/>
                </a:solidFill>
              </a:rPr>
              <a:t>A </a:t>
            </a:r>
            <a:r>
              <a:rPr lang="ar-SA" sz="1600" b="1" dirty="0">
                <a:solidFill>
                  <a:srgbClr val="FFFF00"/>
                </a:solidFill>
              </a:rPr>
              <a:t>مع المزيج </a:t>
            </a:r>
            <a:r>
              <a:rPr lang="en-US" sz="1600" b="1" dirty="0">
                <a:solidFill>
                  <a:srgbClr val="FFFF00"/>
                </a:solidFill>
              </a:rPr>
              <a:t>B </a:t>
            </a:r>
            <a:r>
              <a:rPr lang="ar-SA" sz="1600" b="1" dirty="0">
                <a:solidFill>
                  <a:srgbClr val="FFFF00"/>
                </a:solidFill>
              </a:rPr>
              <a:t>مزجاً جيدا و يفضل ضمن خلاط خاص و لا بأس بالتحريك اليدوي الجيد و يتشكل المزيج </a:t>
            </a:r>
            <a:r>
              <a:rPr lang="en-US" sz="1600" b="1" dirty="0" smtClean="0">
                <a:solidFill>
                  <a:srgbClr val="FFFF00"/>
                </a:solidFill>
              </a:rPr>
              <a:t>D</a:t>
            </a:r>
            <a:endParaRPr lang="ar-SA" sz="1600" b="1" dirty="0" smtClean="0">
              <a:solidFill>
                <a:srgbClr val="FFFF00"/>
              </a:solidFill>
            </a:endParaRPr>
          </a:p>
          <a:p>
            <a:pPr marL="285750" indent="-285750" algn="r" rtl="1">
              <a:buFont typeface="Arial" panose="020B0604020202020204" pitchFamily="34" charset="0"/>
              <a:buChar char="•"/>
            </a:pPr>
            <a:r>
              <a:rPr lang="en-US" sz="1600" b="1" dirty="0" smtClean="0">
                <a:solidFill>
                  <a:srgbClr val="FFFF00"/>
                </a:solidFill>
              </a:rPr>
              <a:t>. </a:t>
            </a:r>
            <a:r>
              <a:rPr lang="ar-SA" sz="1600" b="1" dirty="0">
                <a:solidFill>
                  <a:srgbClr val="FFFF00"/>
                </a:solidFill>
              </a:rPr>
              <a:t>يتم خلط المزيج </a:t>
            </a:r>
            <a:r>
              <a:rPr lang="en-US" sz="1600" b="1" dirty="0">
                <a:solidFill>
                  <a:srgbClr val="FFFF00"/>
                </a:solidFill>
              </a:rPr>
              <a:t>C </a:t>
            </a:r>
            <a:r>
              <a:rPr lang="ar-SA" sz="1600" b="1" dirty="0">
                <a:solidFill>
                  <a:srgbClr val="FFFF00"/>
                </a:solidFill>
              </a:rPr>
              <a:t>مع المزيج </a:t>
            </a:r>
            <a:r>
              <a:rPr lang="en-US" sz="1600" b="1" dirty="0">
                <a:solidFill>
                  <a:srgbClr val="FFFF00"/>
                </a:solidFill>
              </a:rPr>
              <a:t>D </a:t>
            </a:r>
            <a:r>
              <a:rPr lang="ar-SA" sz="1600" b="1" dirty="0">
                <a:solidFill>
                  <a:srgbClr val="FFFF00"/>
                </a:solidFill>
              </a:rPr>
              <a:t>جيدا ثم يعاد نخل المسحوق بعد كامل التحضير ثانية للمحافظة على حبيبات </a:t>
            </a:r>
            <a:r>
              <a:rPr lang="ar-SA" sz="1600" b="1" dirty="0" smtClean="0">
                <a:solidFill>
                  <a:srgbClr val="FFFF00"/>
                </a:solidFill>
              </a:rPr>
              <a:t>ناعمة</a:t>
            </a:r>
          </a:p>
          <a:p>
            <a:pPr marL="285750" indent="-285750" algn="r" rtl="1">
              <a:buFont typeface="Arial" panose="020B0604020202020204" pitchFamily="34" charset="0"/>
              <a:buChar char="•"/>
            </a:pPr>
            <a:r>
              <a:rPr lang="ar-SA" sz="1600" b="1" dirty="0" smtClean="0">
                <a:solidFill>
                  <a:srgbClr val="FFFF00"/>
                </a:solidFill>
              </a:rPr>
              <a:t>لا </a:t>
            </a:r>
            <a:r>
              <a:rPr lang="ar-SA" sz="1600" b="1" dirty="0">
                <a:solidFill>
                  <a:srgbClr val="FFFF00"/>
                </a:solidFill>
              </a:rPr>
              <a:t>بأس من رش اكياس التعبئة ببضع قطرات عطر و ذلك لزيادة رائحة </a:t>
            </a:r>
            <a:r>
              <a:rPr lang="ar-SA" sz="1600" b="1" dirty="0" smtClean="0">
                <a:solidFill>
                  <a:srgbClr val="FFFF00"/>
                </a:solidFill>
              </a:rPr>
              <a:t>العطر</a:t>
            </a:r>
          </a:p>
          <a:p>
            <a:pPr marL="285750" indent="-285750" algn="r" rtl="1">
              <a:buFont typeface="Arial" panose="020B0604020202020204" pitchFamily="34" charset="0"/>
              <a:buChar char="•"/>
            </a:pPr>
            <a:r>
              <a:rPr lang="ar-SA" sz="1600" b="1" dirty="0" smtClean="0">
                <a:solidFill>
                  <a:srgbClr val="FFFF00"/>
                </a:solidFill>
              </a:rPr>
              <a:t>يفضل </a:t>
            </a:r>
            <a:r>
              <a:rPr lang="ar-SA" sz="1600" b="1" dirty="0">
                <a:solidFill>
                  <a:srgbClr val="FFFF00"/>
                </a:solidFill>
              </a:rPr>
              <a:t>عند العمل اليدوي وضع قفازات و كذلك كمامة ( واقي فموي أنفي ) لأن بعض المواد لها رائحة جارحة مثل الطايشة</a:t>
            </a:r>
            <a:endParaRPr lang="en-US" sz="1600" b="1" dirty="0">
              <a:solidFill>
                <a:srgbClr val="FFFF00"/>
              </a:solidFill>
            </a:endParaRPr>
          </a:p>
        </p:txBody>
      </p:sp>
    </p:spTree>
    <p:extLst>
      <p:ext uri="{BB962C8B-B14F-4D97-AF65-F5344CB8AC3E}">
        <p14:creationId xmlns:p14="http://schemas.microsoft.com/office/powerpoint/2010/main" val="339299504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TextBox 2"/>
          <p:cNvSpPr txBox="1"/>
          <p:nvPr/>
        </p:nvSpPr>
        <p:spPr>
          <a:xfrm>
            <a:off x="2267744" y="188040"/>
            <a:ext cx="4680520" cy="646331"/>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ar-SA" sz="3600" b="1" dirty="0">
                <a:solidFill>
                  <a:srgbClr val="FFFF00"/>
                </a:solidFill>
              </a:rPr>
              <a:t>تحضير معجون الحلاقة</a:t>
            </a:r>
            <a:endParaRPr lang="en-US" sz="3600" b="1" dirty="0">
              <a:solidFill>
                <a:srgbClr val="FFFF00"/>
              </a:solidFill>
            </a:endParaRPr>
          </a:p>
        </p:txBody>
      </p:sp>
      <p:sp>
        <p:nvSpPr>
          <p:cNvPr id="4" name="TextBox 3"/>
          <p:cNvSpPr txBox="1"/>
          <p:nvPr/>
        </p:nvSpPr>
        <p:spPr>
          <a:xfrm>
            <a:off x="1205207" y="1484784"/>
            <a:ext cx="7451143" cy="5016758"/>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pPr algn="r" rtl="1"/>
            <a:r>
              <a:rPr lang="ar-SA" sz="2000" b="1" dirty="0"/>
              <a:t>5 كجم من معجون الحلاقة نقوم بمايلي ....</a:t>
            </a:r>
            <a:br>
              <a:rPr lang="ar-SA" sz="2000" b="1" dirty="0"/>
            </a:br>
            <a:r>
              <a:rPr lang="ar-SA" sz="2000" b="1" dirty="0"/>
              <a:t/>
            </a:r>
            <a:br>
              <a:rPr lang="ar-SA" sz="2000" b="1" dirty="0"/>
            </a:br>
            <a:r>
              <a:rPr lang="ar-SA" sz="2000" b="1" dirty="0">
                <a:solidFill>
                  <a:srgbClr val="FFFF00"/>
                </a:solidFill>
              </a:rPr>
              <a:t>المحلول </a:t>
            </a:r>
            <a:r>
              <a:rPr lang="ar-SA" sz="2000" b="1" dirty="0"/>
              <a:t>1 </a:t>
            </a:r>
            <a:endParaRPr lang="ar-SA" sz="2000" b="1" dirty="0" smtClean="0"/>
          </a:p>
          <a:p>
            <a:pPr algn="r" rtl="1"/>
            <a:r>
              <a:rPr lang="ar-SA" sz="2000" b="1" dirty="0" smtClean="0"/>
              <a:t>نضيف </a:t>
            </a:r>
            <a:r>
              <a:rPr lang="ar-SA" sz="2000" b="1" dirty="0"/>
              <a:t>5 لتر ماء للمواد التالية</a:t>
            </a:r>
            <a:br>
              <a:rPr lang="ar-SA" sz="2000" b="1" dirty="0"/>
            </a:br>
            <a:r>
              <a:rPr lang="ar-SA" sz="2000" b="1" dirty="0"/>
              <a:t>100 </a:t>
            </a:r>
            <a:r>
              <a:rPr lang="ar-SA" sz="2000" b="1" dirty="0" smtClean="0"/>
              <a:t>جم  </a:t>
            </a:r>
            <a:r>
              <a:rPr lang="ar-SA" sz="2000" b="1" dirty="0"/>
              <a:t>من زيت جوز الهند</a:t>
            </a:r>
            <a:br>
              <a:rPr lang="ar-SA" sz="2000" b="1" dirty="0"/>
            </a:br>
            <a:r>
              <a:rPr lang="ar-SA" sz="2000" b="1" dirty="0"/>
              <a:t>50 </a:t>
            </a:r>
            <a:r>
              <a:rPr lang="ar-SA" sz="2000" b="1" dirty="0" smtClean="0"/>
              <a:t>جم من </a:t>
            </a:r>
            <a:r>
              <a:rPr lang="ar-SA" sz="2000" b="1" dirty="0"/>
              <a:t>حمض الشمع</a:t>
            </a:r>
            <a:br>
              <a:rPr lang="ar-SA" sz="2000" b="1" dirty="0"/>
            </a:br>
            <a:r>
              <a:rPr lang="ar-SA" sz="2000" b="1" dirty="0"/>
              <a:t>20 </a:t>
            </a:r>
            <a:r>
              <a:rPr lang="ar-SA" sz="2000" b="1" dirty="0" smtClean="0"/>
              <a:t>جم  </a:t>
            </a:r>
            <a:r>
              <a:rPr lang="ar-SA" sz="2000" b="1" dirty="0"/>
              <a:t>من حمض الغار</a:t>
            </a:r>
            <a:br>
              <a:rPr lang="ar-SA" sz="2000" b="1" dirty="0"/>
            </a:br>
            <a:r>
              <a:rPr lang="ar-SA" sz="2000" b="1" dirty="0">
                <a:solidFill>
                  <a:srgbClr val="FFFF00"/>
                </a:solidFill>
              </a:rPr>
              <a:t>المحلول </a:t>
            </a:r>
            <a:r>
              <a:rPr lang="ar-SA" sz="2000" b="1" dirty="0"/>
              <a:t>2 </a:t>
            </a:r>
            <a:endParaRPr lang="ar-SA" sz="2000" b="1" dirty="0" smtClean="0"/>
          </a:p>
          <a:p>
            <a:pPr algn="r" rtl="1"/>
            <a:r>
              <a:rPr lang="ar-SA" sz="2000" b="1" dirty="0" smtClean="0"/>
              <a:t>محلول </a:t>
            </a:r>
            <a:r>
              <a:rPr lang="ar-SA" sz="2000" b="1" dirty="0"/>
              <a:t>قلوي مؤلف من :</a:t>
            </a:r>
            <a:br>
              <a:rPr lang="ar-SA" sz="2000" b="1" dirty="0"/>
            </a:br>
            <a:r>
              <a:rPr lang="ar-SA" sz="2000" b="1" dirty="0"/>
              <a:t>40 </a:t>
            </a:r>
            <a:r>
              <a:rPr lang="ar-SA" sz="2000" b="1" dirty="0" smtClean="0"/>
              <a:t>جم </a:t>
            </a:r>
            <a:r>
              <a:rPr lang="ar-SA" sz="2000" b="1" dirty="0"/>
              <a:t>هيدروكسيد البوتاسيوم و 10 </a:t>
            </a:r>
            <a:r>
              <a:rPr lang="ar-SA" sz="2000" b="1" dirty="0" smtClean="0"/>
              <a:t>جم </a:t>
            </a:r>
            <a:r>
              <a:rPr lang="ar-SA" sz="2000" b="1" dirty="0"/>
              <a:t>من هيدروكسيد الصوديوم و 100 مل ماء .....</a:t>
            </a:r>
            <a:br>
              <a:rPr lang="ar-SA" sz="2000" b="1" dirty="0"/>
            </a:br>
            <a:r>
              <a:rPr lang="ar-SA" sz="2000" b="1" dirty="0">
                <a:solidFill>
                  <a:srgbClr val="FFFF00"/>
                </a:solidFill>
              </a:rPr>
              <a:t>المحلول 3 </a:t>
            </a:r>
            <a:r>
              <a:rPr lang="ar-SA" sz="2000" b="1" dirty="0"/>
              <a:t>..</a:t>
            </a:r>
            <a:br>
              <a:rPr lang="ar-SA" sz="2000" b="1" dirty="0"/>
            </a:br>
            <a:r>
              <a:rPr lang="ar-SA" sz="2000" b="1" dirty="0"/>
              <a:t>10 </a:t>
            </a:r>
            <a:r>
              <a:rPr lang="ar-SA" sz="2000" b="1" dirty="0" smtClean="0"/>
              <a:t>جم  </a:t>
            </a:r>
            <a:r>
              <a:rPr lang="ar-SA" sz="2000" b="1" dirty="0"/>
              <a:t>من البوراكس مع 200 مل ماء مقطر ....</a:t>
            </a:r>
            <a:br>
              <a:rPr lang="ar-SA" sz="2000" b="1" dirty="0"/>
            </a:br>
            <a:r>
              <a:rPr lang="ar-SA" sz="2000" b="1" dirty="0">
                <a:solidFill>
                  <a:srgbClr val="FFFF00"/>
                </a:solidFill>
              </a:rPr>
              <a:t>المحلول </a:t>
            </a:r>
            <a:r>
              <a:rPr lang="ar-SA" sz="2000" b="1" dirty="0"/>
              <a:t>4</a:t>
            </a:r>
            <a:br>
              <a:rPr lang="ar-SA" sz="2000" b="1" dirty="0"/>
            </a:br>
            <a:r>
              <a:rPr lang="ar-SA" sz="2000" b="1" dirty="0"/>
              <a:t>20 مل غليسرين مع 20 مل ماء مقطر ....</a:t>
            </a:r>
            <a:br>
              <a:rPr lang="ar-SA" sz="2000" b="1" dirty="0"/>
            </a:br>
            <a:r>
              <a:rPr lang="ar-SA" sz="2000" b="1" dirty="0"/>
              <a:t>يتوجب وجود حمام مائي و كذلك خلاط جيد له علبة سرعة ....</a:t>
            </a:r>
          </a:p>
          <a:p>
            <a:pPr algn="r" rtl="1"/>
            <a:endParaRPr lang="en-US" sz="2000" b="1" dirty="0"/>
          </a:p>
        </p:txBody>
      </p:sp>
    </p:spTree>
    <p:extLst>
      <p:ext uri="{BB962C8B-B14F-4D97-AF65-F5344CB8AC3E}">
        <p14:creationId xmlns:p14="http://schemas.microsoft.com/office/powerpoint/2010/main" val="5116145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693796"/>
            <a:ext cx="8352928" cy="5262979"/>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ctr" rtl="1"/>
            <a:r>
              <a:rPr lang="ar-SA" sz="2400" dirty="0">
                <a:solidFill>
                  <a:srgbClr val="FFFF00"/>
                </a:solidFill>
              </a:rPr>
              <a:t>طريقة العمل </a:t>
            </a:r>
            <a:r>
              <a:rPr lang="ar-SA" sz="2400" dirty="0" smtClean="0">
                <a:solidFill>
                  <a:srgbClr val="FFFF00"/>
                </a:solidFill>
              </a:rPr>
              <a:t>....</a:t>
            </a:r>
          </a:p>
          <a:p>
            <a:pPr marL="285750" indent="-285750" algn="r" rtl="1">
              <a:buFont typeface="Arial" panose="020B0604020202020204" pitchFamily="34" charset="0"/>
              <a:buChar char="•"/>
            </a:pPr>
            <a:r>
              <a:rPr lang="ar-SA" sz="2400" dirty="0" smtClean="0">
                <a:solidFill>
                  <a:srgbClr val="FFFF00"/>
                </a:solidFill>
              </a:rPr>
              <a:t>نضع </a:t>
            </a:r>
            <a:r>
              <a:rPr lang="ar-SA" sz="2400" dirty="0">
                <a:solidFill>
                  <a:srgbClr val="FFFF00"/>
                </a:solidFill>
              </a:rPr>
              <a:t>وعاء المحلول رقم 1 في حمام مائي و نسخن الحمام المائي حتى نثبت درجة الحرارة عند 70 - 80 درجة مع التحريك الجيد ضمن االحمام المائي لتأمين التجانس و عدم الترسب ... تستغرق العملية ما يقارب نصف ساعة ...</a:t>
            </a:r>
          </a:p>
          <a:p>
            <a:pPr marL="285750" indent="-285750" algn="r" rtl="1">
              <a:buFont typeface="Arial" panose="020B0604020202020204" pitchFamily="34" charset="0"/>
              <a:buChar char="•"/>
            </a:pPr>
            <a:r>
              <a:rPr lang="ar-SA" sz="2400" dirty="0">
                <a:solidFill>
                  <a:srgbClr val="FFFF00"/>
                </a:solidFill>
              </a:rPr>
              <a:t>نضيف المحلول 3 إلى المحلول 2 مع التحريك الجيد ثم نضيف المحلول 4 إلى المحلول 2 ايضا مع التحريك الجيد .... (( يعتبر هذا المحلول هو محلول </a:t>
            </a:r>
            <a:r>
              <a:rPr lang="ar-SA" sz="2400" dirty="0" smtClean="0">
                <a:solidFill>
                  <a:srgbClr val="FFFF00"/>
                </a:solidFill>
              </a:rPr>
              <a:t>التصبن).</a:t>
            </a:r>
            <a:endParaRPr lang="ar-SA" sz="2400" dirty="0">
              <a:solidFill>
                <a:srgbClr val="FFFF00"/>
              </a:solidFill>
            </a:endParaRPr>
          </a:p>
          <a:p>
            <a:pPr marL="285750" indent="-285750" algn="r" rtl="1">
              <a:buFont typeface="Arial" panose="020B0604020202020204" pitchFamily="34" charset="0"/>
              <a:buChar char="•"/>
            </a:pPr>
            <a:r>
              <a:rPr lang="ar-SA" sz="2400" dirty="0">
                <a:solidFill>
                  <a:srgbClr val="FFFF00"/>
                </a:solidFill>
              </a:rPr>
              <a:t>نضيف الآن المحلول 2 على 5 دفعات أو اكثر و خلال ساعة و نصف لإجراء عملية تصبن و تحضير المعجون ( ما يقارب اضافة كل ربع ساعة) الى المحلول 1 ضمن الحمام المائي مع التحريك الجيد .....</a:t>
            </a:r>
          </a:p>
          <a:p>
            <a:pPr marL="285750" indent="-285750" algn="r" rtl="1">
              <a:buFont typeface="Arial" panose="020B0604020202020204" pitchFamily="34" charset="0"/>
              <a:buChar char="•"/>
            </a:pPr>
            <a:r>
              <a:rPr lang="ar-SA" sz="2400" dirty="0">
                <a:solidFill>
                  <a:srgbClr val="FFFF00"/>
                </a:solidFill>
              </a:rPr>
              <a:t>نحرك بعد الاضافة الاخيرة مدة ربع ساعة او حتى ملاحظة تشكل المعجون الذي يشبه اللبن و ذو رغوة متجمعة على بعضها كالاسفنج ...</a:t>
            </a:r>
          </a:p>
          <a:p>
            <a:pPr marL="285750" indent="-285750" algn="r" rtl="1">
              <a:buFont typeface="Arial" panose="020B0604020202020204" pitchFamily="34" charset="0"/>
              <a:buChar char="•"/>
            </a:pPr>
            <a:r>
              <a:rPr lang="ar-SA" sz="2400" dirty="0">
                <a:solidFill>
                  <a:srgbClr val="FFFF00"/>
                </a:solidFill>
              </a:rPr>
              <a:t>نعدل </a:t>
            </a:r>
            <a:r>
              <a:rPr lang="en-US" sz="2400" dirty="0">
                <a:solidFill>
                  <a:srgbClr val="FFFF00"/>
                </a:solidFill>
              </a:rPr>
              <a:t>PH </a:t>
            </a:r>
            <a:r>
              <a:rPr lang="ar-SA" sz="2400" dirty="0">
                <a:solidFill>
                  <a:srgbClr val="FFFF00"/>
                </a:solidFill>
              </a:rPr>
              <a:t>الوسط باضافة حمض الليمون ( الستريك ... ملح اليمون ) عند قيمة 7 - 8 ...</a:t>
            </a:r>
          </a:p>
          <a:p>
            <a:pPr algn="r" rtl="1"/>
            <a:r>
              <a:rPr lang="ar-SA" sz="2400" dirty="0">
                <a:solidFill>
                  <a:srgbClr val="FFFF00"/>
                </a:solidFill>
              </a:rPr>
              <a:t>نضيف قليلاً من العطر مثل عطر الليمون لإعطاء رائحة لطيفة للمجون .....</a:t>
            </a:r>
          </a:p>
        </p:txBody>
      </p:sp>
    </p:spTree>
    <p:extLst>
      <p:ext uri="{BB962C8B-B14F-4D97-AF65-F5344CB8AC3E}">
        <p14:creationId xmlns:p14="http://schemas.microsoft.com/office/powerpoint/2010/main" val="25447884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286000" y="188913"/>
            <a:ext cx="4419600" cy="629678"/>
          </a:xfrm>
        </p:spPr>
        <p:style>
          <a:lnRef idx="1">
            <a:schemeClr val="accent1"/>
          </a:lnRef>
          <a:fillRef idx="3">
            <a:schemeClr val="accent1"/>
          </a:fillRef>
          <a:effectRef idx="2">
            <a:schemeClr val="accent1"/>
          </a:effectRef>
          <a:fontRef idx="minor">
            <a:schemeClr val="lt1"/>
          </a:fontRef>
        </p:style>
        <p:txBody>
          <a:bodyPr>
            <a:normAutofit fontScale="90000"/>
          </a:bodyPr>
          <a:lstStyle/>
          <a:p>
            <a:pPr algn="ctr" eaLnBrk="1" fontAlgn="auto" hangingPunct="1">
              <a:spcAft>
                <a:spcPts val="0"/>
              </a:spcAft>
              <a:defRPr/>
            </a:pPr>
            <a:r>
              <a:rPr lang="ar-SA" b="1" dirty="0" smtClean="0">
                <a:solidFill>
                  <a:srgbClr val="FFFF00"/>
                </a:solidFill>
              </a:rPr>
              <a:t>تاريخ السيرفكتانت</a:t>
            </a:r>
            <a:endParaRPr lang="en-US" b="1" dirty="0" smtClean="0">
              <a:solidFill>
                <a:srgbClr val="FFFF00"/>
              </a:solidFill>
            </a:endParaRPr>
          </a:p>
        </p:txBody>
      </p:sp>
      <p:pic>
        <p:nvPicPr>
          <p:cNvPr id="4" name="Picture 4" descr="university logo"/>
          <p:cNvPicPr>
            <a:picLocks noChangeAspect="1" noChangeArrowheads="1"/>
          </p:cNvPicPr>
          <p:nvPr/>
        </p:nvPicPr>
        <p:blipFill>
          <a:blip r:embed="rId2" cstate="print"/>
          <a:srcRect/>
          <a:stretch>
            <a:fillRect/>
          </a:stretch>
        </p:blipFill>
        <p:spPr bwMode="auto">
          <a:xfrm>
            <a:off x="7924800" y="152400"/>
            <a:ext cx="1290524" cy="13684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10"/>
          <p:cNvPicPr>
            <a:picLocks noChangeAspect="1" noChangeArrowheads="1"/>
          </p:cNvPicPr>
          <p:nvPr/>
        </p:nvPicPr>
        <p:blipFill>
          <a:blip r:embed="rId3" cstate="print"/>
          <a:srcRect/>
          <a:stretch>
            <a:fillRect/>
          </a:stretch>
        </p:blipFill>
        <p:spPr bwMode="auto">
          <a:xfrm>
            <a:off x="1" y="152399"/>
            <a:ext cx="914399" cy="133238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183" name="Picture 15" descr="http://upload.wikimedia.org/wikipedia/commons/b/b6/Surfactants_in_glass_with_micelle.PNG"/>
          <p:cNvPicPr>
            <a:picLocks noChangeAspect="1" noChangeArrowheads="1"/>
          </p:cNvPicPr>
          <p:nvPr/>
        </p:nvPicPr>
        <p:blipFill>
          <a:blip r:embed="rId4" cstate="print"/>
          <a:srcRect/>
          <a:stretch>
            <a:fillRect/>
          </a:stretch>
        </p:blipFill>
        <p:spPr bwMode="auto">
          <a:xfrm>
            <a:off x="228600" y="1752600"/>
            <a:ext cx="2244725" cy="2133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Right Arrow 2"/>
          <p:cNvSpPr/>
          <p:nvPr/>
        </p:nvSpPr>
        <p:spPr>
          <a:xfrm>
            <a:off x="2819400" y="2743200"/>
            <a:ext cx="838200" cy="685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7185" name="Picture 17" descr="http://www.newdirections.com.au/_images/clip_image002.jpg"/>
          <p:cNvPicPr>
            <a:picLocks noChangeAspect="1" noChangeArrowheads="1"/>
          </p:cNvPicPr>
          <p:nvPr/>
        </p:nvPicPr>
        <p:blipFill>
          <a:blip r:embed="rId5" cstate="print"/>
          <a:srcRect/>
          <a:stretch>
            <a:fillRect/>
          </a:stretch>
        </p:blipFill>
        <p:spPr bwMode="auto">
          <a:xfrm>
            <a:off x="3810000" y="1752600"/>
            <a:ext cx="1981200" cy="2133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7187" name="Picture 19" descr="https://encrypted-tbn3.gstatic.com/images?q=tbn:ANd9GcRoqSzOxIlAL_q5-tNnrHLBFRbUP_3DRYz_4-4LozV8strVJETr"/>
          <p:cNvPicPr>
            <a:picLocks noChangeAspect="1" noChangeArrowheads="1"/>
          </p:cNvPicPr>
          <p:nvPr/>
        </p:nvPicPr>
        <p:blipFill>
          <a:blip r:embed="rId6" cstate="print"/>
          <a:srcRect/>
          <a:stretch>
            <a:fillRect/>
          </a:stretch>
        </p:blipFill>
        <p:spPr bwMode="auto">
          <a:xfrm>
            <a:off x="6834188" y="1752600"/>
            <a:ext cx="2181225" cy="2133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Right Arrow 5"/>
          <p:cNvSpPr/>
          <p:nvPr/>
        </p:nvSpPr>
        <p:spPr>
          <a:xfrm>
            <a:off x="6019800" y="2932113"/>
            <a:ext cx="685800" cy="4968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7189" name="Picture 21" descr="http://www.pgbeautygroomingscience.com/assets/images/twoh/Chapter%206/Condition%202.jpg"/>
          <p:cNvPicPr>
            <a:picLocks noChangeAspect="1" noChangeArrowheads="1"/>
          </p:cNvPicPr>
          <p:nvPr/>
        </p:nvPicPr>
        <p:blipFill>
          <a:blip r:embed="rId7" cstate="print"/>
          <a:srcRect/>
          <a:stretch>
            <a:fillRect/>
          </a:stretch>
        </p:blipFill>
        <p:spPr bwMode="auto">
          <a:xfrm>
            <a:off x="5986463" y="4703763"/>
            <a:ext cx="1600200" cy="19462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971800" y="990600"/>
            <a:ext cx="3200400" cy="377825"/>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p>
            <a:pPr algn="ctr">
              <a:defRPr/>
            </a:pPr>
            <a:r>
              <a:rPr lang="ar-SA" b="1" dirty="0"/>
              <a:t>علوم السيرفكتانت</a:t>
            </a:r>
            <a:endParaRPr lang="en-US" b="1" dirty="0"/>
          </a:p>
        </p:txBody>
      </p:sp>
      <p:sp>
        <p:nvSpPr>
          <p:cNvPr id="16" name="TextBox 15"/>
          <p:cNvSpPr txBox="1"/>
          <p:nvPr/>
        </p:nvSpPr>
        <p:spPr>
          <a:xfrm>
            <a:off x="3151414" y="4034743"/>
            <a:ext cx="3200400" cy="377825"/>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p>
            <a:pPr algn="ctr">
              <a:defRPr/>
            </a:pPr>
            <a:r>
              <a:rPr lang="ar-SA" b="1" dirty="0"/>
              <a:t>تطبيقات السيرفكتانت</a:t>
            </a:r>
            <a:endParaRPr lang="en-US" b="1" dirty="0"/>
          </a:p>
        </p:txBody>
      </p:sp>
      <p:pic>
        <p:nvPicPr>
          <p:cNvPr id="5139" name="Picture 23" descr="http://www.poly.edu/sites/polyproto.poly.edu/files/imagecache/news_node/pressrelease/Surfactants.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943100" y="4703763"/>
            <a:ext cx="1752600" cy="194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0" name="Picture 25" descr="http://www.energy.gov/sites/prod/files/styles/large/public/EOR.jpg.jpeg?itok=_AWrhT0E"/>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843338" y="4800600"/>
            <a:ext cx="1912937" cy="184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1" name="Picture 27" descr="http://www.emsgrivory.com/fileadmin/ems-grivory/images/Markets/packaging.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3975" y="4724400"/>
            <a:ext cx="1697038"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2" name="Picture 7" descr="http://www.damascusuniversity.edu.sy/nano/images/stories/photo/4_1.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691438" y="4703763"/>
            <a:ext cx="1452562" cy="192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Elbow Connector 9"/>
          <p:cNvCxnSpPr>
            <a:endCxn id="5142" idx="0"/>
          </p:cNvCxnSpPr>
          <p:nvPr/>
        </p:nvCxnSpPr>
        <p:spPr>
          <a:xfrm>
            <a:off x="6172200" y="4233863"/>
            <a:ext cx="2244725" cy="469900"/>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Elbow Connector 11"/>
          <p:cNvCxnSpPr/>
          <p:nvPr/>
        </p:nvCxnSpPr>
        <p:spPr>
          <a:xfrm>
            <a:off x="3095625" y="4421188"/>
            <a:ext cx="3738563" cy="469900"/>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Down Arrow 12"/>
          <p:cNvSpPr/>
          <p:nvPr/>
        </p:nvSpPr>
        <p:spPr>
          <a:xfrm>
            <a:off x="4343400" y="4468813"/>
            <a:ext cx="76200" cy="1857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Down Arrow 13"/>
          <p:cNvSpPr/>
          <p:nvPr/>
        </p:nvSpPr>
        <p:spPr>
          <a:xfrm>
            <a:off x="3238500" y="4468813"/>
            <a:ext cx="114300" cy="2349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147" name="TextBox 17"/>
          <p:cNvSpPr txBox="1">
            <a:spLocks noChangeArrowheads="1"/>
          </p:cNvSpPr>
          <p:nvPr/>
        </p:nvSpPr>
        <p:spPr bwMode="auto">
          <a:xfrm>
            <a:off x="304800" y="4354513"/>
            <a:ext cx="914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ajalla UI"/>
                <a:cs typeface="Majalla UI"/>
              </a:defRPr>
            </a:lvl1pPr>
            <a:lvl2pPr marL="742950" indent="-285750" eaLnBrk="0" hangingPunct="0">
              <a:defRPr>
                <a:solidFill>
                  <a:schemeClr val="tx1"/>
                </a:solidFill>
                <a:latin typeface="Arial" pitchFamily="34" charset="0"/>
                <a:ea typeface="Majalla UI"/>
                <a:cs typeface="Majalla UI"/>
              </a:defRPr>
            </a:lvl2pPr>
            <a:lvl3pPr marL="1143000" indent="-228600" eaLnBrk="0" hangingPunct="0">
              <a:defRPr>
                <a:solidFill>
                  <a:schemeClr val="tx1"/>
                </a:solidFill>
                <a:latin typeface="Arial" pitchFamily="34" charset="0"/>
                <a:ea typeface="Majalla UI"/>
                <a:cs typeface="Majalla UI"/>
              </a:defRPr>
            </a:lvl3pPr>
            <a:lvl4pPr marL="1600200" indent="-228600" eaLnBrk="0" hangingPunct="0">
              <a:defRPr>
                <a:solidFill>
                  <a:schemeClr val="tx1"/>
                </a:solidFill>
                <a:latin typeface="Arial" pitchFamily="34" charset="0"/>
                <a:ea typeface="Majalla UI"/>
                <a:cs typeface="Majalla UI"/>
              </a:defRPr>
            </a:lvl4pPr>
            <a:lvl5pPr marL="2057400" indent="-228600" eaLnBrk="0" hangingPunct="0">
              <a:defRPr>
                <a:solidFill>
                  <a:schemeClr val="tx1"/>
                </a:solidFill>
                <a:latin typeface="Arial" pitchFamily="34" charset="0"/>
                <a:ea typeface="Majalla UI"/>
                <a:cs typeface="Majalla UI"/>
              </a:defRPr>
            </a:lvl5pPr>
            <a:lvl6pPr marL="2514600" indent="-228600" eaLnBrk="0" fontAlgn="base" hangingPunct="0">
              <a:spcBef>
                <a:spcPct val="0"/>
              </a:spcBef>
              <a:spcAft>
                <a:spcPct val="0"/>
              </a:spcAft>
              <a:defRPr>
                <a:solidFill>
                  <a:schemeClr val="tx1"/>
                </a:solidFill>
                <a:latin typeface="Arial" pitchFamily="34" charset="0"/>
                <a:ea typeface="Majalla UI"/>
                <a:cs typeface="Majalla UI"/>
              </a:defRPr>
            </a:lvl6pPr>
            <a:lvl7pPr marL="2971800" indent="-228600" eaLnBrk="0" fontAlgn="base" hangingPunct="0">
              <a:spcBef>
                <a:spcPct val="0"/>
              </a:spcBef>
              <a:spcAft>
                <a:spcPct val="0"/>
              </a:spcAft>
              <a:defRPr>
                <a:solidFill>
                  <a:schemeClr val="tx1"/>
                </a:solidFill>
                <a:latin typeface="Arial" pitchFamily="34" charset="0"/>
                <a:ea typeface="Majalla UI"/>
                <a:cs typeface="Majalla UI"/>
              </a:defRPr>
            </a:lvl7pPr>
            <a:lvl8pPr marL="3429000" indent="-228600" eaLnBrk="0" fontAlgn="base" hangingPunct="0">
              <a:spcBef>
                <a:spcPct val="0"/>
              </a:spcBef>
              <a:spcAft>
                <a:spcPct val="0"/>
              </a:spcAft>
              <a:defRPr>
                <a:solidFill>
                  <a:schemeClr val="tx1"/>
                </a:solidFill>
                <a:latin typeface="Arial" pitchFamily="34" charset="0"/>
                <a:ea typeface="Majalla UI"/>
                <a:cs typeface="Majalla UI"/>
              </a:defRPr>
            </a:lvl8pPr>
            <a:lvl9pPr marL="3886200" indent="-228600" eaLnBrk="0" fontAlgn="base" hangingPunct="0">
              <a:spcBef>
                <a:spcPct val="0"/>
              </a:spcBef>
              <a:spcAft>
                <a:spcPct val="0"/>
              </a:spcAft>
              <a:defRPr>
                <a:solidFill>
                  <a:schemeClr val="tx1"/>
                </a:solidFill>
                <a:latin typeface="Arial" pitchFamily="34" charset="0"/>
                <a:ea typeface="Majalla UI"/>
                <a:cs typeface="Majalla UI"/>
              </a:defRPr>
            </a:lvl9pPr>
          </a:lstStyle>
          <a:p>
            <a:pPr eaLnBrk="1" hangingPunct="1"/>
            <a:r>
              <a:rPr lang="ar-SA">
                <a:cs typeface="Arial" pitchFamily="34" charset="0"/>
              </a:rPr>
              <a:t>الغذاء</a:t>
            </a:r>
            <a:endParaRPr lang="en-US">
              <a:cs typeface="Arial" pitchFamily="34" charset="0"/>
            </a:endParaRPr>
          </a:p>
        </p:txBody>
      </p:sp>
      <p:sp>
        <p:nvSpPr>
          <p:cNvPr id="5148" name="TextBox 18"/>
          <p:cNvSpPr txBox="1">
            <a:spLocks noChangeArrowheads="1"/>
          </p:cNvSpPr>
          <p:nvPr/>
        </p:nvSpPr>
        <p:spPr bwMode="auto">
          <a:xfrm>
            <a:off x="2503488" y="4333875"/>
            <a:ext cx="5365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Majalla UI"/>
                <a:cs typeface="Majalla UI"/>
              </a:defRPr>
            </a:lvl1pPr>
            <a:lvl2pPr marL="742950" indent="-285750" eaLnBrk="0" hangingPunct="0">
              <a:defRPr>
                <a:solidFill>
                  <a:schemeClr val="tx1"/>
                </a:solidFill>
                <a:latin typeface="Arial" pitchFamily="34" charset="0"/>
                <a:ea typeface="Majalla UI"/>
                <a:cs typeface="Majalla UI"/>
              </a:defRPr>
            </a:lvl2pPr>
            <a:lvl3pPr marL="1143000" indent="-228600" eaLnBrk="0" hangingPunct="0">
              <a:defRPr>
                <a:solidFill>
                  <a:schemeClr val="tx1"/>
                </a:solidFill>
                <a:latin typeface="Arial" pitchFamily="34" charset="0"/>
                <a:ea typeface="Majalla UI"/>
                <a:cs typeface="Majalla UI"/>
              </a:defRPr>
            </a:lvl3pPr>
            <a:lvl4pPr marL="1600200" indent="-228600" eaLnBrk="0" hangingPunct="0">
              <a:defRPr>
                <a:solidFill>
                  <a:schemeClr val="tx1"/>
                </a:solidFill>
                <a:latin typeface="Arial" pitchFamily="34" charset="0"/>
                <a:ea typeface="Majalla UI"/>
                <a:cs typeface="Majalla UI"/>
              </a:defRPr>
            </a:lvl4pPr>
            <a:lvl5pPr marL="2057400" indent="-228600" eaLnBrk="0" hangingPunct="0">
              <a:defRPr>
                <a:solidFill>
                  <a:schemeClr val="tx1"/>
                </a:solidFill>
                <a:latin typeface="Arial" pitchFamily="34" charset="0"/>
                <a:ea typeface="Majalla UI"/>
                <a:cs typeface="Majalla UI"/>
              </a:defRPr>
            </a:lvl5pPr>
            <a:lvl6pPr marL="2514600" indent="-228600" eaLnBrk="0" fontAlgn="base" hangingPunct="0">
              <a:spcBef>
                <a:spcPct val="0"/>
              </a:spcBef>
              <a:spcAft>
                <a:spcPct val="0"/>
              </a:spcAft>
              <a:defRPr>
                <a:solidFill>
                  <a:schemeClr val="tx1"/>
                </a:solidFill>
                <a:latin typeface="Arial" pitchFamily="34" charset="0"/>
                <a:ea typeface="Majalla UI"/>
                <a:cs typeface="Majalla UI"/>
              </a:defRPr>
            </a:lvl6pPr>
            <a:lvl7pPr marL="2971800" indent="-228600" eaLnBrk="0" fontAlgn="base" hangingPunct="0">
              <a:spcBef>
                <a:spcPct val="0"/>
              </a:spcBef>
              <a:spcAft>
                <a:spcPct val="0"/>
              </a:spcAft>
              <a:defRPr>
                <a:solidFill>
                  <a:schemeClr val="tx1"/>
                </a:solidFill>
                <a:latin typeface="Arial" pitchFamily="34" charset="0"/>
                <a:ea typeface="Majalla UI"/>
                <a:cs typeface="Majalla UI"/>
              </a:defRPr>
            </a:lvl7pPr>
            <a:lvl8pPr marL="3429000" indent="-228600" eaLnBrk="0" fontAlgn="base" hangingPunct="0">
              <a:spcBef>
                <a:spcPct val="0"/>
              </a:spcBef>
              <a:spcAft>
                <a:spcPct val="0"/>
              </a:spcAft>
              <a:defRPr>
                <a:solidFill>
                  <a:schemeClr val="tx1"/>
                </a:solidFill>
                <a:latin typeface="Arial" pitchFamily="34" charset="0"/>
                <a:ea typeface="Majalla UI"/>
                <a:cs typeface="Majalla UI"/>
              </a:defRPr>
            </a:lvl8pPr>
            <a:lvl9pPr marL="3886200" indent="-228600" eaLnBrk="0" fontAlgn="base" hangingPunct="0">
              <a:spcBef>
                <a:spcPct val="0"/>
              </a:spcBef>
              <a:spcAft>
                <a:spcPct val="0"/>
              </a:spcAft>
              <a:defRPr>
                <a:solidFill>
                  <a:schemeClr val="tx1"/>
                </a:solidFill>
                <a:latin typeface="Arial" pitchFamily="34" charset="0"/>
                <a:ea typeface="Majalla UI"/>
                <a:cs typeface="Majalla UI"/>
              </a:defRPr>
            </a:lvl9pPr>
          </a:lstStyle>
          <a:p>
            <a:pPr eaLnBrk="1" hangingPunct="1"/>
            <a:r>
              <a:rPr lang="ar-SA">
                <a:cs typeface="Arial" pitchFamily="34" charset="0"/>
              </a:rPr>
              <a:t>البيئه</a:t>
            </a:r>
            <a:endParaRPr lang="en-US">
              <a:cs typeface="Arial" pitchFamily="34" charset="0"/>
            </a:endParaRPr>
          </a:p>
        </p:txBody>
      </p:sp>
      <p:sp>
        <p:nvSpPr>
          <p:cNvPr id="5149" name="TextBox 20"/>
          <p:cNvSpPr txBox="1">
            <a:spLocks noChangeArrowheads="1"/>
          </p:cNvSpPr>
          <p:nvPr/>
        </p:nvSpPr>
        <p:spPr bwMode="auto">
          <a:xfrm>
            <a:off x="3581400" y="4587875"/>
            <a:ext cx="20193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ajalla UI"/>
                <a:cs typeface="Majalla UI"/>
              </a:defRPr>
            </a:lvl1pPr>
            <a:lvl2pPr marL="742950" indent="-285750" eaLnBrk="0" hangingPunct="0">
              <a:defRPr>
                <a:solidFill>
                  <a:schemeClr val="tx1"/>
                </a:solidFill>
                <a:latin typeface="Arial" pitchFamily="34" charset="0"/>
                <a:ea typeface="Majalla UI"/>
                <a:cs typeface="Majalla UI"/>
              </a:defRPr>
            </a:lvl2pPr>
            <a:lvl3pPr marL="1143000" indent="-228600" eaLnBrk="0" hangingPunct="0">
              <a:defRPr>
                <a:solidFill>
                  <a:schemeClr val="tx1"/>
                </a:solidFill>
                <a:latin typeface="Arial" pitchFamily="34" charset="0"/>
                <a:ea typeface="Majalla UI"/>
                <a:cs typeface="Majalla UI"/>
              </a:defRPr>
            </a:lvl3pPr>
            <a:lvl4pPr marL="1600200" indent="-228600" eaLnBrk="0" hangingPunct="0">
              <a:defRPr>
                <a:solidFill>
                  <a:schemeClr val="tx1"/>
                </a:solidFill>
                <a:latin typeface="Arial" pitchFamily="34" charset="0"/>
                <a:ea typeface="Majalla UI"/>
                <a:cs typeface="Majalla UI"/>
              </a:defRPr>
            </a:lvl4pPr>
            <a:lvl5pPr marL="2057400" indent="-228600" eaLnBrk="0" hangingPunct="0">
              <a:defRPr>
                <a:solidFill>
                  <a:schemeClr val="tx1"/>
                </a:solidFill>
                <a:latin typeface="Arial" pitchFamily="34" charset="0"/>
                <a:ea typeface="Majalla UI"/>
                <a:cs typeface="Majalla UI"/>
              </a:defRPr>
            </a:lvl5pPr>
            <a:lvl6pPr marL="2514600" indent="-228600" eaLnBrk="0" fontAlgn="base" hangingPunct="0">
              <a:spcBef>
                <a:spcPct val="0"/>
              </a:spcBef>
              <a:spcAft>
                <a:spcPct val="0"/>
              </a:spcAft>
              <a:defRPr>
                <a:solidFill>
                  <a:schemeClr val="tx1"/>
                </a:solidFill>
                <a:latin typeface="Arial" pitchFamily="34" charset="0"/>
                <a:ea typeface="Majalla UI"/>
                <a:cs typeface="Majalla UI"/>
              </a:defRPr>
            </a:lvl6pPr>
            <a:lvl7pPr marL="2971800" indent="-228600" eaLnBrk="0" fontAlgn="base" hangingPunct="0">
              <a:spcBef>
                <a:spcPct val="0"/>
              </a:spcBef>
              <a:spcAft>
                <a:spcPct val="0"/>
              </a:spcAft>
              <a:defRPr>
                <a:solidFill>
                  <a:schemeClr val="tx1"/>
                </a:solidFill>
                <a:latin typeface="Arial" pitchFamily="34" charset="0"/>
                <a:ea typeface="Majalla UI"/>
                <a:cs typeface="Majalla UI"/>
              </a:defRPr>
            </a:lvl7pPr>
            <a:lvl8pPr marL="3429000" indent="-228600" eaLnBrk="0" fontAlgn="base" hangingPunct="0">
              <a:spcBef>
                <a:spcPct val="0"/>
              </a:spcBef>
              <a:spcAft>
                <a:spcPct val="0"/>
              </a:spcAft>
              <a:defRPr>
                <a:solidFill>
                  <a:schemeClr val="tx1"/>
                </a:solidFill>
                <a:latin typeface="Arial" pitchFamily="34" charset="0"/>
                <a:ea typeface="Majalla UI"/>
                <a:cs typeface="Majalla UI"/>
              </a:defRPr>
            </a:lvl8pPr>
            <a:lvl9pPr marL="3886200" indent="-228600" eaLnBrk="0" fontAlgn="base" hangingPunct="0">
              <a:spcBef>
                <a:spcPct val="0"/>
              </a:spcBef>
              <a:spcAft>
                <a:spcPct val="0"/>
              </a:spcAft>
              <a:defRPr>
                <a:solidFill>
                  <a:schemeClr val="tx1"/>
                </a:solidFill>
                <a:latin typeface="Arial" pitchFamily="34" charset="0"/>
                <a:ea typeface="Majalla UI"/>
                <a:cs typeface="Majalla UI"/>
              </a:defRPr>
            </a:lvl9pPr>
          </a:lstStyle>
          <a:p>
            <a:pPr eaLnBrk="1" hangingPunct="1"/>
            <a:r>
              <a:rPr lang="ar-SA">
                <a:cs typeface="Arial" pitchFamily="34" charset="0"/>
              </a:rPr>
              <a:t>البترول والبتروكيماويات</a:t>
            </a:r>
            <a:endParaRPr lang="en-US">
              <a:cs typeface="Arial" pitchFamily="34" charset="0"/>
            </a:endParaRPr>
          </a:p>
        </p:txBody>
      </p:sp>
      <p:sp>
        <p:nvSpPr>
          <p:cNvPr id="5150" name="TextBox 21"/>
          <p:cNvSpPr txBox="1">
            <a:spLocks noChangeArrowheads="1"/>
          </p:cNvSpPr>
          <p:nvPr/>
        </p:nvSpPr>
        <p:spPr bwMode="auto">
          <a:xfrm>
            <a:off x="5778500" y="4413250"/>
            <a:ext cx="17081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Majalla UI"/>
                <a:cs typeface="Majalla UI"/>
              </a:defRPr>
            </a:lvl1pPr>
            <a:lvl2pPr marL="742950" indent="-285750" eaLnBrk="0" hangingPunct="0">
              <a:defRPr>
                <a:solidFill>
                  <a:schemeClr val="tx1"/>
                </a:solidFill>
                <a:latin typeface="Arial" pitchFamily="34" charset="0"/>
                <a:ea typeface="Majalla UI"/>
                <a:cs typeface="Majalla UI"/>
              </a:defRPr>
            </a:lvl2pPr>
            <a:lvl3pPr marL="1143000" indent="-228600" eaLnBrk="0" hangingPunct="0">
              <a:defRPr>
                <a:solidFill>
                  <a:schemeClr val="tx1"/>
                </a:solidFill>
                <a:latin typeface="Arial" pitchFamily="34" charset="0"/>
                <a:ea typeface="Majalla UI"/>
                <a:cs typeface="Majalla UI"/>
              </a:defRPr>
            </a:lvl3pPr>
            <a:lvl4pPr marL="1600200" indent="-228600" eaLnBrk="0" hangingPunct="0">
              <a:defRPr>
                <a:solidFill>
                  <a:schemeClr val="tx1"/>
                </a:solidFill>
                <a:latin typeface="Arial" pitchFamily="34" charset="0"/>
                <a:ea typeface="Majalla UI"/>
                <a:cs typeface="Majalla UI"/>
              </a:defRPr>
            </a:lvl4pPr>
            <a:lvl5pPr marL="2057400" indent="-228600" eaLnBrk="0" hangingPunct="0">
              <a:defRPr>
                <a:solidFill>
                  <a:schemeClr val="tx1"/>
                </a:solidFill>
                <a:latin typeface="Arial" pitchFamily="34" charset="0"/>
                <a:ea typeface="Majalla UI"/>
                <a:cs typeface="Majalla UI"/>
              </a:defRPr>
            </a:lvl5pPr>
            <a:lvl6pPr marL="2514600" indent="-228600" eaLnBrk="0" fontAlgn="base" hangingPunct="0">
              <a:spcBef>
                <a:spcPct val="0"/>
              </a:spcBef>
              <a:spcAft>
                <a:spcPct val="0"/>
              </a:spcAft>
              <a:defRPr>
                <a:solidFill>
                  <a:schemeClr val="tx1"/>
                </a:solidFill>
                <a:latin typeface="Arial" pitchFamily="34" charset="0"/>
                <a:ea typeface="Majalla UI"/>
                <a:cs typeface="Majalla UI"/>
              </a:defRPr>
            </a:lvl6pPr>
            <a:lvl7pPr marL="2971800" indent="-228600" eaLnBrk="0" fontAlgn="base" hangingPunct="0">
              <a:spcBef>
                <a:spcPct val="0"/>
              </a:spcBef>
              <a:spcAft>
                <a:spcPct val="0"/>
              </a:spcAft>
              <a:defRPr>
                <a:solidFill>
                  <a:schemeClr val="tx1"/>
                </a:solidFill>
                <a:latin typeface="Arial" pitchFamily="34" charset="0"/>
                <a:ea typeface="Majalla UI"/>
                <a:cs typeface="Majalla UI"/>
              </a:defRPr>
            </a:lvl7pPr>
            <a:lvl8pPr marL="3429000" indent="-228600" eaLnBrk="0" fontAlgn="base" hangingPunct="0">
              <a:spcBef>
                <a:spcPct val="0"/>
              </a:spcBef>
              <a:spcAft>
                <a:spcPct val="0"/>
              </a:spcAft>
              <a:defRPr>
                <a:solidFill>
                  <a:schemeClr val="tx1"/>
                </a:solidFill>
                <a:latin typeface="Arial" pitchFamily="34" charset="0"/>
                <a:ea typeface="Majalla UI"/>
                <a:cs typeface="Majalla UI"/>
              </a:defRPr>
            </a:lvl8pPr>
            <a:lvl9pPr marL="3886200" indent="-228600" eaLnBrk="0" fontAlgn="base" hangingPunct="0">
              <a:spcBef>
                <a:spcPct val="0"/>
              </a:spcBef>
              <a:spcAft>
                <a:spcPct val="0"/>
              </a:spcAft>
              <a:defRPr>
                <a:solidFill>
                  <a:schemeClr val="tx1"/>
                </a:solidFill>
                <a:latin typeface="Arial" pitchFamily="34" charset="0"/>
                <a:ea typeface="Majalla UI"/>
                <a:cs typeface="Majalla UI"/>
              </a:defRPr>
            </a:lvl9pPr>
          </a:lstStyle>
          <a:p>
            <a:pPr algn="ctr" eaLnBrk="1" hangingPunct="1"/>
            <a:r>
              <a:rPr lang="ar-SA">
                <a:cs typeface="Arial" pitchFamily="34" charset="0"/>
              </a:rPr>
              <a:t>المنظفات والمشتتات </a:t>
            </a:r>
          </a:p>
          <a:p>
            <a:pPr algn="ctr" eaLnBrk="1" hangingPunct="1"/>
            <a:r>
              <a:rPr lang="ar-SA">
                <a:cs typeface="Arial" pitchFamily="34" charset="0"/>
              </a:rPr>
              <a:t>والحفازات</a:t>
            </a:r>
            <a:endParaRPr lang="en-US">
              <a:cs typeface="Arial" pitchFamily="34" charset="0"/>
            </a:endParaRPr>
          </a:p>
        </p:txBody>
      </p:sp>
      <p:sp>
        <p:nvSpPr>
          <p:cNvPr id="5151" name="TextBox 22"/>
          <p:cNvSpPr txBox="1">
            <a:spLocks noChangeArrowheads="1"/>
          </p:cNvSpPr>
          <p:nvPr/>
        </p:nvSpPr>
        <p:spPr bwMode="auto">
          <a:xfrm>
            <a:off x="8088313" y="4421188"/>
            <a:ext cx="6826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Majalla UI"/>
                <a:cs typeface="Majalla UI"/>
              </a:defRPr>
            </a:lvl1pPr>
            <a:lvl2pPr marL="742950" indent="-285750" eaLnBrk="0" hangingPunct="0">
              <a:defRPr>
                <a:solidFill>
                  <a:schemeClr val="tx1"/>
                </a:solidFill>
                <a:latin typeface="Arial" pitchFamily="34" charset="0"/>
                <a:ea typeface="Majalla UI"/>
                <a:cs typeface="Majalla UI"/>
              </a:defRPr>
            </a:lvl2pPr>
            <a:lvl3pPr marL="1143000" indent="-228600" eaLnBrk="0" hangingPunct="0">
              <a:defRPr>
                <a:solidFill>
                  <a:schemeClr val="tx1"/>
                </a:solidFill>
                <a:latin typeface="Arial" pitchFamily="34" charset="0"/>
                <a:ea typeface="Majalla UI"/>
                <a:cs typeface="Majalla UI"/>
              </a:defRPr>
            </a:lvl3pPr>
            <a:lvl4pPr marL="1600200" indent="-228600" eaLnBrk="0" hangingPunct="0">
              <a:defRPr>
                <a:solidFill>
                  <a:schemeClr val="tx1"/>
                </a:solidFill>
                <a:latin typeface="Arial" pitchFamily="34" charset="0"/>
                <a:ea typeface="Majalla UI"/>
                <a:cs typeface="Majalla UI"/>
              </a:defRPr>
            </a:lvl4pPr>
            <a:lvl5pPr marL="2057400" indent="-228600" eaLnBrk="0" hangingPunct="0">
              <a:defRPr>
                <a:solidFill>
                  <a:schemeClr val="tx1"/>
                </a:solidFill>
                <a:latin typeface="Arial" pitchFamily="34" charset="0"/>
                <a:ea typeface="Majalla UI"/>
                <a:cs typeface="Majalla UI"/>
              </a:defRPr>
            </a:lvl5pPr>
            <a:lvl6pPr marL="2514600" indent="-228600" eaLnBrk="0" fontAlgn="base" hangingPunct="0">
              <a:spcBef>
                <a:spcPct val="0"/>
              </a:spcBef>
              <a:spcAft>
                <a:spcPct val="0"/>
              </a:spcAft>
              <a:defRPr>
                <a:solidFill>
                  <a:schemeClr val="tx1"/>
                </a:solidFill>
                <a:latin typeface="Arial" pitchFamily="34" charset="0"/>
                <a:ea typeface="Majalla UI"/>
                <a:cs typeface="Majalla UI"/>
              </a:defRPr>
            </a:lvl6pPr>
            <a:lvl7pPr marL="2971800" indent="-228600" eaLnBrk="0" fontAlgn="base" hangingPunct="0">
              <a:spcBef>
                <a:spcPct val="0"/>
              </a:spcBef>
              <a:spcAft>
                <a:spcPct val="0"/>
              </a:spcAft>
              <a:defRPr>
                <a:solidFill>
                  <a:schemeClr val="tx1"/>
                </a:solidFill>
                <a:latin typeface="Arial" pitchFamily="34" charset="0"/>
                <a:ea typeface="Majalla UI"/>
                <a:cs typeface="Majalla UI"/>
              </a:defRPr>
            </a:lvl7pPr>
            <a:lvl8pPr marL="3429000" indent="-228600" eaLnBrk="0" fontAlgn="base" hangingPunct="0">
              <a:spcBef>
                <a:spcPct val="0"/>
              </a:spcBef>
              <a:spcAft>
                <a:spcPct val="0"/>
              </a:spcAft>
              <a:defRPr>
                <a:solidFill>
                  <a:schemeClr val="tx1"/>
                </a:solidFill>
                <a:latin typeface="Arial" pitchFamily="34" charset="0"/>
                <a:ea typeface="Majalla UI"/>
                <a:cs typeface="Majalla UI"/>
              </a:defRPr>
            </a:lvl8pPr>
            <a:lvl9pPr marL="3886200" indent="-228600" eaLnBrk="0" fontAlgn="base" hangingPunct="0">
              <a:spcBef>
                <a:spcPct val="0"/>
              </a:spcBef>
              <a:spcAft>
                <a:spcPct val="0"/>
              </a:spcAft>
              <a:defRPr>
                <a:solidFill>
                  <a:schemeClr val="tx1"/>
                </a:solidFill>
                <a:latin typeface="Arial" pitchFamily="34" charset="0"/>
                <a:ea typeface="Majalla UI"/>
                <a:cs typeface="Majalla UI"/>
              </a:defRPr>
            </a:lvl9pPr>
          </a:lstStyle>
          <a:p>
            <a:pPr eaLnBrk="1" hangingPunct="1"/>
            <a:r>
              <a:rPr lang="ar-SA">
                <a:cs typeface="Arial" pitchFamily="34" charset="0"/>
              </a:rPr>
              <a:t>الادوية</a:t>
            </a:r>
            <a:endParaRPr lang="en-US">
              <a:cs typeface="Arial" pitchFamily="34" charset="0"/>
            </a:endParaRPr>
          </a:p>
        </p:txBody>
      </p:sp>
      <p:sp>
        <p:nvSpPr>
          <p:cNvPr id="5152" name="TextBox 23"/>
          <p:cNvSpPr txBox="1">
            <a:spLocks noChangeArrowheads="1"/>
          </p:cNvSpPr>
          <p:nvPr/>
        </p:nvSpPr>
        <p:spPr bwMode="auto">
          <a:xfrm>
            <a:off x="2890838" y="1382713"/>
            <a:ext cx="31289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Majalla UI"/>
                <a:cs typeface="Majalla UI"/>
              </a:defRPr>
            </a:lvl1pPr>
            <a:lvl2pPr marL="742950" indent="-285750" eaLnBrk="0" hangingPunct="0">
              <a:defRPr>
                <a:solidFill>
                  <a:schemeClr val="tx1"/>
                </a:solidFill>
                <a:latin typeface="Arial" pitchFamily="34" charset="0"/>
                <a:ea typeface="Majalla UI"/>
                <a:cs typeface="Majalla UI"/>
              </a:defRPr>
            </a:lvl2pPr>
            <a:lvl3pPr marL="1143000" indent="-228600" eaLnBrk="0" hangingPunct="0">
              <a:defRPr>
                <a:solidFill>
                  <a:schemeClr val="tx1"/>
                </a:solidFill>
                <a:latin typeface="Arial" pitchFamily="34" charset="0"/>
                <a:ea typeface="Majalla UI"/>
                <a:cs typeface="Majalla UI"/>
              </a:defRPr>
            </a:lvl3pPr>
            <a:lvl4pPr marL="1600200" indent="-228600" eaLnBrk="0" hangingPunct="0">
              <a:defRPr>
                <a:solidFill>
                  <a:schemeClr val="tx1"/>
                </a:solidFill>
                <a:latin typeface="Arial" pitchFamily="34" charset="0"/>
                <a:ea typeface="Majalla UI"/>
                <a:cs typeface="Majalla UI"/>
              </a:defRPr>
            </a:lvl4pPr>
            <a:lvl5pPr marL="2057400" indent="-228600" eaLnBrk="0" hangingPunct="0">
              <a:defRPr>
                <a:solidFill>
                  <a:schemeClr val="tx1"/>
                </a:solidFill>
                <a:latin typeface="Arial" pitchFamily="34" charset="0"/>
                <a:ea typeface="Majalla UI"/>
                <a:cs typeface="Majalla UI"/>
              </a:defRPr>
            </a:lvl5pPr>
            <a:lvl6pPr marL="2514600" indent="-228600" eaLnBrk="0" fontAlgn="base" hangingPunct="0">
              <a:spcBef>
                <a:spcPct val="0"/>
              </a:spcBef>
              <a:spcAft>
                <a:spcPct val="0"/>
              </a:spcAft>
              <a:defRPr>
                <a:solidFill>
                  <a:schemeClr val="tx1"/>
                </a:solidFill>
                <a:latin typeface="Arial" pitchFamily="34" charset="0"/>
                <a:ea typeface="Majalla UI"/>
                <a:cs typeface="Majalla UI"/>
              </a:defRPr>
            </a:lvl6pPr>
            <a:lvl7pPr marL="2971800" indent="-228600" eaLnBrk="0" fontAlgn="base" hangingPunct="0">
              <a:spcBef>
                <a:spcPct val="0"/>
              </a:spcBef>
              <a:spcAft>
                <a:spcPct val="0"/>
              </a:spcAft>
              <a:defRPr>
                <a:solidFill>
                  <a:schemeClr val="tx1"/>
                </a:solidFill>
                <a:latin typeface="Arial" pitchFamily="34" charset="0"/>
                <a:ea typeface="Majalla UI"/>
                <a:cs typeface="Majalla UI"/>
              </a:defRPr>
            </a:lvl7pPr>
            <a:lvl8pPr marL="3429000" indent="-228600" eaLnBrk="0" fontAlgn="base" hangingPunct="0">
              <a:spcBef>
                <a:spcPct val="0"/>
              </a:spcBef>
              <a:spcAft>
                <a:spcPct val="0"/>
              </a:spcAft>
              <a:defRPr>
                <a:solidFill>
                  <a:schemeClr val="tx1"/>
                </a:solidFill>
                <a:latin typeface="Arial" pitchFamily="34" charset="0"/>
                <a:ea typeface="Majalla UI"/>
                <a:cs typeface="Majalla UI"/>
              </a:defRPr>
            </a:lvl8pPr>
            <a:lvl9pPr marL="3886200" indent="-228600" eaLnBrk="0" fontAlgn="base" hangingPunct="0">
              <a:spcBef>
                <a:spcPct val="0"/>
              </a:spcBef>
              <a:spcAft>
                <a:spcPct val="0"/>
              </a:spcAft>
              <a:defRPr>
                <a:solidFill>
                  <a:schemeClr val="tx1"/>
                </a:solidFill>
                <a:latin typeface="Arial" pitchFamily="34" charset="0"/>
                <a:ea typeface="Majalla UI"/>
                <a:cs typeface="Majalla UI"/>
              </a:defRPr>
            </a:lvl9pPr>
          </a:lstStyle>
          <a:p>
            <a:pPr eaLnBrk="1" hangingPunct="1"/>
            <a:r>
              <a:rPr lang="ar-SA">
                <a:cs typeface="Arial" pitchFamily="34" charset="0"/>
              </a:rPr>
              <a:t>تحضير الانواع المختلفه من السيرفكتانت</a:t>
            </a:r>
            <a:endParaRPr lang="en-US">
              <a:cs typeface="Arial" pitchFamily="34" charset="0"/>
            </a:endParaRPr>
          </a:p>
        </p:txBody>
      </p:sp>
      <p:sp>
        <p:nvSpPr>
          <p:cNvPr id="5153" name="TextBox 24"/>
          <p:cNvSpPr txBox="1">
            <a:spLocks noChangeArrowheads="1"/>
          </p:cNvSpPr>
          <p:nvPr/>
        </p:nvSpPr>
        <p:spPr bwMode="auto">
          <a:xfrm>
            <a:off x="6915150" y="1382713"/>
            <a:ext cx="13446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Majalla UI"/>
                <a:cs typeface="Majalla UI"/>
              </a:defRPr>
            </a:lvl1pPr>
            <a:lvl2pPr marL="742950" indent="-285750" eaLnBrk="0" hangingPunct="0">
              <a:defRPr>
                <a:solidFill>
                  <a:schemeClr val="tx1"/>
                </a:solidFill>
                <a:latin typeface="Arial" pitchFamily="34" charset="0"/>
                <a:ea typeface="Majalla UI"/>
                <a:cs typeface="Majalla UI"/>
              </a:defRPr>
            </a:lvl2pPr>
            <a:lvl3pPr marL="1143000" indent="-228600" eaLnBrk="0" hangingPunct="0">
              <a:defRPr>
                <a:solidFill>
                  <a:schemeClr val="tx1"/>
                </a:solidFill>
                <a:latin typeface="Arial" pitchFamily="34" charset="0"/>
                <a:ea typeface="Majalla UI"/>
                <a:cs typeface="Majalla UI"/>
              </a:defRPr>
            </a:lvl3pPr>
            <a:lvl4pPr marL="1600200" indent="-228600" eaLnBrk="0" hangingPunct="0">
              <a:defRPr>
                <a:solidFill>
                  <a:schemeClr val="tx1"/>
                </a:solidFill>
                <a:latin typeface="Arial" pitchFamily="34" charset="0"/>
                <a:ea typeface="Majalla UI"/>
                <a:cs typeface="Majalla UI"/>
              </a:defRPr>
            </a:lvl4pPr>
            <a:lvl5pPr marL="2057400" indent="-228600" eaLnBrk="0" hangingPunct="0">
              <a:defRPr>
                <a:solidFill>
                  <a:schemeClr val="tx1"/>
                </a:solidFill>
                <a:latin typeface="Arial" pitchFamily="34" charset="0"/>
                <a:ea typeface="Majalla UI"/>
                <a:cs typeface="Majalla UI"/>
              </a:defRPr>
            </a:lvl5pPr>
            <a:lvl6pPr marL="2514600" indent="-228600" eaLnBrk="0" fontAlgn="base" hangingPunct="0">
              <a:spcBef>
                <a:spcPct val="0"/>
              </a:spcBef>
              <a:spcAft>
                <a:spcPct val="0"/>
              </a:spcAft>
              <a:defRPr>
                <a:solidFill>
                  <a:schemeClr val="tx1"/>
                </a:solidFill>
                <a:latin typeface="Arial" pitchFamily="34" charset="0"/>
                <a:ea typeface="Majalla UI"/>
                <a:cs typeface="Majalla UI"/>
              </a:defRPr>
            </a:lvl6pPr>
            <a:lvl7pPr marL="2971800" indent="-228600" eaLnBrk="0" fontAlgn="base" hangingPunct="0">
              <a:spcBef>
                <a:spcPct val="0"/>
              </a:spcBef>
              <a:spcAft>
                <a:spcPct val="0"/>
              </a:spcAft>
              <a:defRPr>
                <a:solidFill>
                  <a:schemeClr val="tx1"/>
                </a:solidFill>
                <a:latin typeface="Arial" pitchFamily="34" charset="0"/>
                <a:ea typeface="Majalla UI"/>
                <a:cs typeface="Majalla UI"/>
              </a:defRPr>
            </a:lvl7pPr>
            <a:lvl8pPr marL="3429000" indent="-228600" eaLnBrk="0" fontAlgn="base" hangingPunct="0">
              <a:spcBef>
                <a:spcPct val="0"/>
              </a:spcBef>
              <a:spcAft>
                <a:spcPct val="0"/>
              </a:spcAft>
              <a:defRPr>
                <a:solidFill>
                  <a:schemeClr val="tx1"/>
                </a:solidFill>
                <a:latin typeface="Arial" pitchFamily="34" charset="0"/>
                <a:ea typeface="Majalla UI"/>
                <a:cs typeface="Majalla UI"/>
              </a:defRPr>
            </a:lvl8pPr>
            <a:lvl9pPr marL="3886200" indent="-228600" eaLnBrk="0" fontAlgn="base" hangingPunct="0">
              <a:spcBef>
                <a:spcPct val="0"/>
              </a:spcBef>
              <a:spcAft>
                <a:spcPct val="0"/>
              </a:spcAft>
              <a:defRPr>
                <a:solidFill>
                  <a:schemeClr val="tx1"/>
                </a:solidFill>
                <a:latin typeface="Arial" pitchFamily="34" charset="0"/>
                <a:ea typeface="Majalla UI"/>
                <a:cs typeface="Majalla UI"/>
              </a:defRPr>
            </a:lvl9pPr>
          </a:lstStyle>
          <a:p>
            <a:pPr eaLnBrk="1" hangingPunct="1"/>
            <a:r>
              <a:rPr lang="ar-SA">
                <a:cs typeface="Arial" pitchFamily="34" charset="0"/>
              </a:rPr>
              <a:t>الكيمياء الحركية</a:t>
            </a:r>
            <a:endParaRPr lang="en-US">
              <a:cs typeface="Arial" pitchFamily="34" charset="0"/>
            </a:endParaRPr>
          </a:p>
        </p:txBody>
      </p:sp>
      <p:sp>
        <p:nvSpPr>
          <p:cNvPr id="5154" name="TextBox 25"/>
          <p:cNvSpPr txBox="1">
            <a:spLocks noChangeArrowheads="1"/>
          </p:cNvSpPr>
          <p:nvPr/>
        </p:nvSpPr>
        <p:spPr bwMode="auto">
          <a:xfrm>
            <a:off x="903288" y="1409700"/>
            <a:ext cx="14128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Majalla UI"/>
                <a:cs typeface="Majalla UI"/>
              </a:defRPr>
            </a:lvl1pPr>
            <a:lvl2pPr marL="742950" indent="-285750" eaLnBrk="0" hangingPunct="0">
              <a:defRPr>
                <a:solidFill>
                  <a:schemeClr val="tx1"/>
                </a:solidFill>
                <a:latin typeface="Arial" pitchFamily="34" charset="0"/>
                <a:ea typeface="Majalla UI"/>
                <a:cs typeface="Majalla UI"/>
              </a:defRPr>
            </a:lvl2pPr>
            <a:lvl3pPr marL="1143000" indent="-228600" eaLnBrk="0" hangingPunct="0">
              <a:defRPr>
                <a:solidFill>
                  <a:schemeClr val="tx1"/>
                </a:solidFill>
                <a:latin typeface="Arial" pitchFamily="34" charset="0"/>
                <a:ea typeface="Majalla UI"/>
                <a:cs typeface="Majalla UI"/>
              </a:defRPr>
            </a:lvl3pPr>
            <a:lvl4pPr marL="1600200" indent="-228600" eaLnBrk="0" hangingPunct="0">
              <a:defRPr>
                <a:solidFill>
                  <a:schemeClr val="tx1"/>
                </a:solidFill>
                <a:latin typeface="Arial" pitchFamily="34" charset="0"/>
                <a:ea typeface="Majalla UI"/>
                <a:cs typeface="Majalla UI"/>
              </a:defRPr>
            </a:lvl4pPr>
            <a:lvl5pPr marL="2057400" indent="-228600" eaLnBrk="0" hangingPunct="0">
              <a:defRPr>
                <a:solidFill>
                  <a:schemeClr val="tx1"/>
                </a:solidFill>
                <a:latin typeface="Arial" pitchFamily="34" charset="0"/>
                <a:ea typeface="Majalla UI"/>
                <a:cs typeface="Majalla UI"/>
              </a:defRPr>
            </a:lvl5pPr>
            <a:lvl6pPr marL="2514600" indent="-228600" eaLnBrk="0" fontAlgn="base" hangingPunct="0">
              <a:spcBef>
                <a:spcPct val="0"/>
              </a:spcBef>
              <a:spcAft>
                <a:spcPct val="0"/>
              </a:spcAft>
              <a:defRPr>
                <a:solidFill>
                  <a:schemeClr val="tx1"/>
                </a:solidFill>
                <a:latin typeface="Arial" pitchFamily="34" charset="0"/>
                <a:ea typeface="Majalla UI"/>
                <a:cs typeface="Majalla UI"/>
              </a:defRPr>
            </a:lvl6pPr>
            <a:lvl7pPr marL="2971800" indent="-228600" eaLnBrk="0" fontAlgn="base" hangingPunct="0">
              <a:spcBef>
                <a:spcPct val="0"/>
              </a:spcBef>
              <a:spcAft>
                <a:spcPct val="0"/>
              </a:spcAft>
              <a:defRPr>
                <a:solidFill>
                  <a:schemeClr val="tx1"/>
                </a:solidFill>
                <a:latin typeface="Arial" pitchFamily="34" charset="0"/>
                <a:ea typeface="Majalla UI"/>
                <a:cs typeface="Majalla UI"/>
              </a:defRPr>
            </a:lvl7pPr>
            <a:lvl8pPr marL="3429000" indent="-228600" eaLnBrk="0" fontAlgn="base" hangingPunct="0">
              <a:spcBef>
                <a:spcPct val="0"/>
              </a:spcBef>
              <a:spcAft>
                <a:spcPct val="0"/>
              </a:spcAft>
              <a:defRPr>
                <a:solidFill>
                  <a:schemeClr val="tx1"/>
                </a:solidFill>
                <a:latin typeface="Arial" pitchFamily="34" charset="0"/>
                <a:ea typeface="Majalla UI"/>
                <a:cs typeface="Majalla UI"/>
              </a:defRPr>
            </a:lvl8pPr>
            <a:lvl9pPr marL="3886200" indent="-228600" eaLnBrk="0" fontAlgn="base" hangingPunct="0">
              <a:spcBef>
                <a:spcPct val="0"/>
              </a:spcBef>
              <a:spcAft>
                <a:spcPct val="0"/>
              </a:spcAft>
              <a:defRPr>
                <a:solidFill>
                  <a:schemeClr val="tx1"/>
                </a:solidFill>
                <a:latin typeface="Arial" pitchFamily="34" charset="0"/>
                <a:ea typeface="Majalla UI"/>
                <a:cs typeface="Majalla UI"/>
              </a:defRPr>
            </a:lvl9pPr>
          </a:lstStyle>
          <a:p>
            <a:pPr eaLnBrk="1" hangingPunct="1"/>
            <a:r>
              <a:rPr lang="ar-SA">
                <a:cs typeface="Arial" pitchFamily="34" charset="0"/>
              </a:rPr>
              <a:t>الكيمياء الفيزيائية</a:t>
            </a:r>
            <a:endParaRPr lang="en-US">
              <a:cs typeface="Arial" pitchFamily="34" charset="0"/>
            </a:endParaRPr>
          </a:p>
        </p:txBody>
      </p:sp>
    </p:spTree>
    <p:extLst>
      <p:ext uri="{BB962C8B-B14F-4D97-AF65-F5344CB8AC3E}">
        <p14:creationId xmlns:p14="http://schemas.microsoft.com/office/powerpoint/2010/main" val="349928888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Rectangle 1"/>
          <p:cNvSpPr/>
          <p:nvPr/>
        </p:nvSpPr>
        <p:spPr>
          <a:xfrm>
            <a:off x="1691680" y="569822"/>
            <a:ext cx="7290048" cy="5201424"/>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ctr" rtl="1"/>
            <a:r>
              <a:rPr lang="ar-SA" sz="3600" b="1" dirty="0">
                <a:solidFill>
                  <a:srgbClr val="FFFF00"/>
                </a:solidFill>
              </a:rPr>
              <a:t>تحضير 100 </a:t>
            </a:r>
            <a:r>
              <a:rPr lang="ar-SA" sz="3600" b="1" dirty="0" smtClean="0">
                <a:solidFill>
                  <a:srgbClr val="FFFF00"/>
                </a:solidFill>
              </a:rPr>
              <a:t>كجم </a:t>
            </a:r>
            <a:r>
              <a:rPr lang="ar-SA" sz="3600" b="1" dirty="0">
                <a:solidFill>
                  <a:srgbClr val="FFFF00"/>
                </a:solidFill>
              </a:rPr>
              <a:t>من الجل المثبت القوي </a:t>
            </a:r>
            <a:r>
              <a:rPr lang="ar-SA" sz="3600" b="1" dirty="0" smtClean="0">
                <a:solidFill>
                  <a:srgbClr val="FFFF00"/>
                </a:solidFill>
              </a:rPr>
              <a:t>للشعر </a:t>
            </a:r>
            <a:r>
              <a:rPr lang="ar-SA" dirty="0" smtClean="0"/>
              <a:t>:</a:t>
            </a:r>
          </a:p>
          <a:p>
            <a:pPr algn="r" rtl="1"/>
            <a:endParaRPr lang="ar-SA" dirty="0"/>
          </a:p>
          <a:p>
            <a:pPr algn="r" rtl="1"/>
            <a:r>
              <a:rPr lang="ar-SA" dirty="0" smtClean="0"/>
              <a:t>1كجم </a:t>
            </a:r>
            <a:r>
              <a:rPr lang="ar-SA" dirty="0"/>
              <a:t>كربابول (كاربومير)</a:t>
            </a:r>
            <a:r>
              <a:rPr lang="ar-SA" dirty="0" smtClean="0"/>
              <a:t>يعني </a:t>
            </a:r>
            <a:r>
              <a:rPr lang="ar-SA" dirty="0"/>
              <a:t>كربوكسي مثيل </a:t>
            </a:r>
            <a:r>
              <a:rPr lang="ar-SA" dirty="0" smtClean="0"/>
              <a:t>بمولير</a:t>
            </a:r>
            <a:r>
              <a:rPr lang="ar-SA" dirty="0"/>
              <a:t/>
            </a:r>
            <a:br>
              <a:rPr lang="ar-SA" dirty="0"/>
            </a:br>
            <a:r>
              <a:rPr lang="ar-SA" dirty="0" smtClean="0"/>
              <a:t>1كجم  </a:t>
            </a:r>
            <a:r>
              <a:rPr lang="ar-SA" dirty="0"/>
              <a:t>تري ايثانول امين</a:t>
            </a:r>
            <a:br>
              <a:rPr lang="ar-SA" dirty="0"/>
            </a:br>
            <a:r>
              <a:rPr lang="ar-SA" dirty="0"/>
              <a:t>200 </a:t>
            </a:r>
            <a:r>
              <a:rPr lang="ar-SA" dirty="0" smtClean="0"/>
              <a:t>جم عطر </a:t>
            </a:r>
            <a:r>
              <a:rPr lang="ar-SA" dirty="0"/>
              <a:t>و الافضل مائي حتى لا يتعكر الجل</a:t>
            </a:r>
            <a:br>
              <a:rPr lang="ar-SA" dirty="0"/>
            </a:br>
            <a:r>
              <a:rPr lang="ar-SA" dirty="0"/>
              <a:t>( 1 الى3 ) </a:t>
            </a:r>
            <a:r>
              <a:rPr lang="ar-SA" dirty="0" smtClean="0"/>
              <a:t>كجم </a:t>
            </a:r>
            <a:r>
              <a:rPr lang="en-US" dirty="0"/>
              <a:t>PVP ( </a:t>
            </a:r>
            <a:r>
              <a:rPr lang="ar-SA" dirty="0"/>
              <a:t>بولي فينيل بيروليدين </a:t>
            </a:r>
            <a:r>
              <a:rPr lang="ar-SA" dirty="0" smtClean="0"/>
              <a:t>)</a:t>
            </a:r>
          </a:p>
          <a:p>
            <a:pPr algn="r" rtl="1"/>
            <a:r>
              <a:rPr lang="ar-SA" dirty="0" smtClean="0"/>
              <a:t>( </a:t>
            </a:r>
            <a:r>
              <a:rPr lang="ar-SA" dirty="0"/>
              <a:t>أو2 </a:t>
            </a:r>
            <a:r>
              <a:rPr lang="ar-SA" dirty="0" smtClean="0"/>
              <a:t>كجم </a:t>
            </a:r>
            <a:r>
              <a:rPr lang="ar-SA" dirty="0"/>
              <a:t>من السوربيتول )</a:t>
            </a:r>
            <a:br>
              <a:rPr lang="ar-SA" dirty="0"/>
            </a:br>
            <a:r>
              <a:rPr lang="ar-SA" dirty="0"/>
              <a:t>300 </a:t>
            </a:r>
            <a:r>
              <a:rPr lang="ar-SA" dirty="0" smtClean="0"/>
              <a:t>جم </a:t>
            </a:r>
            <a:r>
              <a:rPr lang="ar-SA" dirty="0"/>
              <a:t>ميثيل بارابين أو فورمول</a:t>
            </a:r>
            <a:br>
              <a:rPr lang="ar-SA" dirty="0"/>
            </a:br>
            <a:r>
              <a:rPr lang="ar-SA" dirty="0"/>
              <a:t>*** </a:t>
            </a:r>
            <a:r>
              <a:rPr lang="ar-SA" dirty="0" smtClean="0"/>
              <a:t>جرام صبغة </a:t>
            </a:r>
            <a:r>
              <a:rPr lang="ar-SA" dirty="0"/>
              <a:t>بمايتلاءم مع لون جميل</a:t>
            </a:r>
            <a:br>
              <a:rPr lang="ar-SA" dirty="0"/>
            </a:br>
            <a:r>
              <a:rPr lang="ar-SA" sz="4400" b="1" dirty="0">
                <a:solidFill>
                  <a:srgbClr val="FFFF00"/>
                </a:solidFill>
              </a:rPr>
              <a:t>طريقة العمل </a:t>
            </a:r>
            <a:r>
              <a:rPr lang="ar-SA" dirty="0"/>
              <a:t>:</a:t>
            </a:r>
          </a:p>
          <a:p>
            <a:pPr marL="285750" indent="-285750" algn="r" rtl="1">
              <a:buFont typeface="Arial" panose="020B0604020202020204" pitchFamily="34" charset="0"/>
              <a:buChar char="•"/>
            </a:pPr>
            <a:r>
              <a:rPr lang="ar-SA" dirty="0"/>
              <a:t>توضع كل المواد ( عدا تري إيثانول أمين ) بالماء وتنقع 24 ساعه وتحرك ببطئ كل فتره حتى تذوب تماما</a:t>
            </a:r>
          </a:p>
          <a:p>
            <a:pPr marL="285750" indent="-285750" algn="r" rtl="1">
              <a:buFont typeface="Arial" panose="020B0604020202020204" pitchFamily="34" charset="0"/>
              <a:buChar char="•"/>
            </a:pPr>
            <a:r>
              <a:rPr lang="ar-SA" dirty="0"/>
              <a:t>يضاف تري إيثانول أمين من أجل تعديل ال </a:t>
            </a:r>
            <a:r>
              <a:rPr lang="en-US" dirty="0"/>
              <a:t>PH=8 </a:t>
            </a:r>
            <a:r>
              <a:rPr lang="ar-SA" dirty="0"/>
              <a:t>حتى يتجمد الجل ( لزوجية )</a:t>
            </a:r>
          </a:p>
          <a:p>
            <a:pPr algn="r" rtl="1"/>
            <a:r>
              <a:rPr lang="ar-SA" dirty="0"/>
              <a:t>الأهم هو الماء المقطر من اجل شفافية الكريم وضمان استقراره وثباته</a:t>
            </a:r>
            <a:br>
              <a:rPr lang="ar-SA" dirty="0"/>
            </a:br>
            <a:r>
              <a:rPr lang="ar-SA" dirty="0"/>
              <a:t>طبعا في حال وجود الماء المقطر</a:t>
            </a:r>
          </a:p>
        </p:txBody>
      </p:sp>
    </p:spTree>
    <p:extLst>
      <p:ext uri="{BB962C8B-B14F-4D97-AF65-F5344CB8AC3E}">
        <p14:creationId xmlns:p14="http://schemas.microsoft.com/office/powerpoint/2010/main" val="371661120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Rectangle 1"/>
          <p:cNvSpPr/>
          <p:nvPr/>
        </p:nvSpPr>
        <p:spPr>
          <a:xfrm>
            <a:off x="827584" y="476672"/>
            <a:ext cx="7974632" cy="5016758"/>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r" rtl="1"/>
            <a:r>
              <a:rPr lang="ar-SA" sz="3200" u="sng" dirty="0">
                <a:solidFill>
                  <a:srgbClr val="FFFF00"/>
                </a:solidFill>
              </a:rPr>
              <a:t>لصناعة مسحوق مبيض </a:t>
            </a:r>
            <a:r>
              <a:rPr lang="ar-SA" sz="3200" u="sng" dirty="0" smtClean="0">
                <a:solidFill>
                  <a:srgbClr val="FFFF00"/>
                </a:solidFill>
              </a:rPr>
              <a:t>لللملابس </a:t>
            </a:r>
            <a:r>
              <a:rPr lang="ar-SA" sz="3200" u="sng" dirty="0">
                <a:solidFill>
                  <a:srgbClr val="FFFF00"/>
                </a:solidFill>
              </a:rPr>
              <a:t>البيضاء :</a:t>
            </a:r>
            <a:br>
              <a:rPr lang="ar-SA" sz="3200" u="sng" dirty="0">
                <a:solidFill>
                  <a:srgbClr val="FFFF00"/>
                </a:solidFill>
              </a:rPr>
            </a:br>
            <a:r>
              <a:rPr lang="ar-SA" sz="3200" dirty="0"/>
              <a:t>85 % بربورات الصوديوم ( أو بيروكربونات الصوديوم )</a:t>
            </a:r>
            <a:br>
              <a:rPr lang="ar-SA" sz="3200" dirty="0"/>
            </a:br>
            <a:r>
              <a:rPr lang="ar-SA" sz="3200" dirty="0"/>
              <a:t>5 % كربونات الصوديوم</a:t>
            </a:r>
            <a:br>
              <a:rPr lang="ar-SA" sz="3200" dirty="0"/>
            </a:br>
            <a:r>
              <a:rPr lang="ar-SA" sz="3200" dirty="0"/>
              <a:t>5 % فوسفات الصوديوم</a:t>
            </a:r>
            <a:br>
              <a:rPr lang="ar-SA" sz="3200" dirty="0"/>
            </a:br>
            <a:r>
              <a:rPr lang="ar-SA" sz="3200" dirty="0"/>
              <a:t>5 % تري بولي فوسفات</a:t>
            </a:r>
            <a:br>
              <a:rPr lang="ar-SA" sz="3200" dirty="0"/>
            </a:br>
            <a:r>
              <a:rPr lang="ar-SA" sz="3200" dirty="0"/>
              <a:t>و لجعله أكثر فاعلية قم بإضافة قليل من الحبة الزرقاء او البيضاء المنشطة لعمل الأوكسجين الوليد ...</a:t>
            </a:r>
            <a:br>
              <a:rPr lang="ar-SA" sz="3200" dirty="0"/>
            </a:br>
            <a:r>
              <a:rPr lang="ar-SA" sz="3200" dirty="0"/>
              <a:t>يستحب إضافة قليل من العطر ....</a:t>
            </a:r>
            <a:br>
              <a:rPr lang="ar-SA" sz="3200" dirty="0"/>
            </a:br>
            <a:r>
              <a:rPr lang="ar-SA" sz="3200" dirty="0"/>
              <a:t>يفضل الغسيل عند درجة حرارة 70 مْ ... لا أكثر كما يشاع ليعطي المبيض دور أكثر فاعلية</a:t>
            </a:r>
            <a:endParaRPr lang="en-US" sz="3200" dirty="0"/>
          </a:p>
        </p:txBody>
      </p:sp>
    </p:spTree>
    <p:extLst>
      <p:ext uri="{BB962C8B-B14F-4D97-AF65-F5344CB8AC3E}">
        <p14:creationId xmlns:p14="http://schemas.microsoft.com/office/powerpoint/2010/main" val="91159910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576" y="548679"/>
            <a:ext cx="7776864" cy="5878532"/>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rtl="1"/>
            <a:r>
              <a:rPr lang="ar-SA" sz="3600" b="1" dirty="0">
                <a:solidFill>
                  <a:srgbClr val="FFFF00"/>
                </a:solidFill>
              </a:rPr>
              <a:t>صابون البودرة </a:t>
            </a:r>
            <a:endParaRPr lang="ar-SA" sz="3600" b="1" dirty="0" smtClean="0">
              <a:solidFill>
                <a:srgbClr val="FFFF00"/>
              </a:solidFill>
            </a:endParaRPr>
          </a:p>
          <a:p>
            <a:pPr algn="r" rtl="1"/>
            <a:r>
              <a:rPr lang="ar-SA" sz="2000" dirty="0" smtClean="0"/>
              <a:t>طريقة </a:t>
            </a:r>
            <a:r>
              <a:rPr lang="ar-SA" sz="2000" dirty="0"/>
              <a:t>صناعة صابون البودرة </a:t>
            </a:r>
            <a:endParaRPr lang="ar-SA" sz="2000" dirty="0" smtClean="0"/>
          </a:p>
          <a:p>
            <a:pPr algn="r" rtl="1"/>
            <a:r>
              <a:rPr lang="ar-SA" sz="2000" dirty="0" smtClean="0"/>
              <a:t>المواد اللازمة</a:t>
            </a:r>
          </a:p>
          <a:p>
            <a:pPr algn="r" rtl="1"/>
            <a:r>
              <a:rPr lang="ar-SA" sz="2000" dirty="0" smtClean="0"/>
              <a:t> </a:t>
            </a:r>
            <a:r>
              <a:rPr lang="ar-SA" sz="2000" dirty="0"/>
              <a:t>عشرة </a:t>
            </a:r>
            <a:r>
              <a:rPr lang="ar-SA" sz="2000" dirty="0" smtClean="0"/>
              <a:t>كيلوجرامات </a:t>
            </a:r>
            <a:r>
              <a:rPr lang="ar-SA" sz="2000" dirty="0"/>
              <a:t>من سلوفونيك الآسيد. </a:t>
            </a:r>
            <a:endParaRPr lang="ar-SA" sz="2000" dirty="0" smtClean="0"/>
          </a:p>
          <a:p>
            <a:pPr algn="r" rtl="1"/>
            <a:r>
              <a:rPr lang="ar-SA" sz="2000" dirty="0" smtClean="0"/>
              <a:t>عشرة كيلوجرامات من </a:t>
            </a:r>
            <a:r>
              <a:rPr lang="ar-SA" sz="2000" dirty="0"/>
              <a:t>سليكات الصوديوم السائلة</a:t>
            </a:r>
            <a:r>
              <a:rPr lang="ar-SA" sz="2000" dirty="0" smtClean="0"/>
              <a:t>.</a:t>
            </a:r>
          </a:p>
          <a:p>
            <a:pPr algn="r" rtl="1"/>
            <a:r>
              <a:rPr lang="ar-SA" sz="2000" dirty="0" smtClean="0"/>
              <a:t> </a:t>
            </a:r>
            <a:r>
              <a:rPr lang="ar-SA" sz="2000" dirty="0"/>
              <a:t>خمسة عشر </a:t>
            </a:r>
            <a:r>
              <a:rPr lang="ar-SA" sz="2000" dirty="0" smtClean="0"/>
              <a:t>كيلوجراماً </a:t>
            </a:r>
            <a:r>
              <a:rPr lang="ar-SA" sz="2000" dirty="0"/>
              <a:t>من كربونات الصوديوم. </a:t>
            </a:r>
            <a:endParaRPr lang="ar-SA" sz="2000" dirty="0" smtClean="0"/>
          </a:p>
          <a:p>
            <a:pPr algn="r" rtl="1"/>
            <a:r>
              <a:rPr lang="ar-SA" sz="2000" dirty="0" smtClean="0"/>
              <a:t>أربعون كيلوجراماً </a:t>
            </a:r>
            <a:r>
              <a:rPr lang="ar-SA" sz="2000" dirty="0"/>
              <a:t>من كبريتات الصوديوم. </a:t>
            </a:r>
            <a:endParaRPr lang="ar-SA" sz="2000" dirty="0" smtClean="0"/>
          </a:p>
          <a:p>
            <a:pPr algn="r" rtl="1"/>
            <a:r>
              <a:rPr lang="ar-SA" sz="2000" dirty="0" smtClean="0"/>
              <a:t>خمسة </a:t>
            </a:r>
            <a:r>
              <a:rPr lang="ar-SA" sz="2000" dirty="0"/>
              <a:t>عشر </a:t>
            </a:r>
            <a:r>
              <a:rPr lang="ar-SA" sz="2000" dirty="0" smtClean="0"/>
              <a:t>كيلوجراماً </a:t>
            </a:r>
            <a:r>
              <a:rPr lang="ar-SA" sz="2000" dirty="0"/>
              <a:t>من ثلاثي فوسفات الصوديوم. </a:t>
            </a:r>
            <a:endParaRPr lang="ar-SA" sz="2000" dirty="0" smtClean="0"/>
          </a:p>
          <a:p>
            <a:pPr algn="r" rtl="1"/>
            <a:r>
              <a:rPr lang="ar-SA" sz="2000" dirty="0" smtClean="0"/>
              <a:t>خمسو كيلوجرامات </a:t>
            </a:r>
            <a:r>
              <a:rPr lang="ar-SA" sz="2000" dirty="0"/>
              <a:t>من من صوديوم ميتا سليكات. </a:t>
            </a:r>
            <a:endParaRPr lang="ar-SA" sz="2000" dirty="0" smtClean="0"/>
          </a:p>
          <a:p>
            <a:pPr algn="r" rtl="1"/>
            <a:r>
              <a:rPr lang="ar-SA" sz="2000" dirty="0" smtClean="0"/>
              <a:t>اثنان كيلوجراماً </a:t>
            </a:r>
            <a:r>
              <a:rPr lang="ar-SA" sz="2000" dirty="0"/>
              <a:t>من بروبورات الصوديوم</a:t>
            </a:r>
            <a:r>
              <a:rPr lang="ar-SA" sz="2000" dirty="0" smtClean="0"/>
              <a:t>.</a:t>
            </a:r>
          </a:p>
          <a:p>
            <a:pPr algn="r" rtl="1"/>
            <a:r>
              <a:rPr lang="ar-SA" sz="2000" dirty="0" smtClean="0"/>
              <a:t> </a:t>
            </a:r>
            <a:r>
              <a:rPr lang="ar-SA" sz="2000" dirty="0"/>
              <a:t>مئة وخمسون </a:t>
            </a:r>
            <a:r>
              <a:rPr lang="ar-SA" sz="2000" dirty="0" smtClean="0"/>
              <a:t>جراماً </a:t>
            </a:r>
            <a:r>
              <a:rPr lang="ar-SA" sz="2000" dirty="0"/>
              <a:t>من البلانك فور. </a:t>
            </a:r>
            <a:endParaRPr lang="ar-SA" sz="2000" dirty="0" smtClean="0"/>
          </a:p>
          <a:p>
            <a:pPr algn="r" rtl="1"/>
            <a:r>
              <a:rPr lang="ar-SA" sz="2000" dirty="0" smtClean="0"/>
              <a:t>كيلوجرام </a:t>
            </a:r>
            <a:r>
              <a:rPr lang="ar-SA" sz="2000" dirty="0"/>
              <a:t>ونصف من الكلور المركز. </a:t>
            </a:r>
            <a:endParaRPr lang="ar-SA" sz="2000" dirty="0" smtClean="0"/>
          </a:p>
          <a:p>
            <a:pPr algn="r" rtl="1"/>
            <a:r>
              <a:rPr lang="ar-SA" sz="2000" dirty="0" smtClean="0"/>
              <a:t>اثنان كيلوجراماً </a:t>
            </a:r>
            <a:r>
              <a:rPr lang="ar-SA" sz="2000" dirty="0"/>
              <a:t>من الحبيبات الملونة الحمراء والخضراء والزرقاء. </a:t>
            </a:r>
            <a:endParaRPr lang="ar-SA" sz="2000" dirty="0" smtClean="0"/>
          </a:p>
          <a:p>
            <a:pPr algn="r" rtl="1"/>
            <a:r>
              <a:rPr lang="ar-SA" sz="2000" dirty="0" smtClean="0"/>
              <a:t>مادة </a:t>
            </a:r>
            <a:r>
              <a:rPr lang="ar-SA" sz="2000" dirty="0"/>
              <a:t>ملونة (يمكن الاستغناء عنها). </a:t>
            </a:r>
            <a:endParaRPr lang="ar-SA" sz="2000" dirty="0" smtClean="0"/>
          </a:p>
          <a:p>
            <a:pPr algn="r" rtl="1"/>
            <a:r>
              <a:rPr lang="ar-SA" sz="2000" dirty="0" smtClean="0"/>
              <a:t>مادة </a:t>
            </a:r>
            <a:r>
              <a:rPr lang="ar-SA" sz="2000" dirty="0"/>
              <a:t>عطرية (يمكن الاستغناء عنها) ( المواد المذكورة مخصصة لصنع مئة </a:t>
            </a:r>
            <a:r>
              <a:rPr lang="ar-SA" sz="2000" dirty="0" smtClean="0"/>
              <a:t>كيلوجرام </a:t>
            </a:r>
            <a:r>
              <a:rPr lang="ar-SA" sz="2000" dirty="0"/>
              <a:t>من الصابون البودرة، ويمكن تعديل المقادير بالزيادة أو بالنقصان بالتناسب حسب الكمية اللازمة من مسحوق الغسيل، ويمكن الحصول على كافة المواد المذكورة من الصيدليات أو من محال المواد الكيميائية). </a:t>
            </a:r>
            <a:endParaRPr lang="en-US" sz="2000" dirty="0"/>
          </a:p>
        </p:txBody>
      </p:sp>
    </p:spTree>
    <p:extLst>
      <p:ext uri="{BB962C8B-B14F-4D97-AF65-F5344CB8AC3E}">
        <p14:creationId xmlns:p14="http://schemas.microsoft.com/office/powerpoint/2010/main" val="306704083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Rectangle 1"/>
          <p:cNvSpPr/>
          <p:nvPr/>
        </p:nvSpPr>
        <p:spPr>
          <a:xfrm>
            <a:off x="5220072" y="1742906"/>
            <a:ext cx="3790285" cy="4524315"/>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just" rtl="1"/>
            <a:r>
              <a:rPr lang="ar-SA" dirty="0" smtClean="0"/>
              <a:t>1كجم </a:t>
            </a:r>
            <a:r>
              <a:rPr lang="ar-SA" dirty="0"/>
              <a:t>من هيبوكلوريت الكالسيوم يتم حل هيبوكلوريت الكالسيوم في الماء الساخن</a:t>
            </a:r>
            <a:endParaRPr lang="ar-SA" dirty="0" smtClean="0"/>
          </a:p>
          <a:p>
            <a:pPr algn="just" rtl="1"/>
            <a:r>
              <a:rPr lang="ar-SA" dirty="0" smtClean="0"/>
              <a:t> </a:t>
            </a:r>
            <a:r>
              <a:rPr lang="ar-SA" dirty="0"/>
              <a:t>900 </a:t>
            </a:r>
            <a:r>
              <a:rPr lang="ar-SA" dirty="0" smtClean="0"/>
              <a:t>جم من </a:t>
            </a:r>
            <a:r>
              <a:rPr lang="ar-SA" dirty="0"/>
              <a:t>الصودا ( كربونات الصدوديوم</a:t>
            </a:r>
            <a:r>
              <a:rPr lang="ar-SA" dirty="0" smtClean="0"/>
              <a:t>)</a:t>
            </a:r>
            <a:r>
              <a:rPr lang="ar-SA" dirty="0"/>
              <a:t> في الماء الساخن</a:t>
            </a:r>
          </a:p>
          <a:p>
            <a:pPr algn="just" rtl="1"/>
            <a:r>
              <a:rPr lang="ar-SA" dirty="0" smtClean="0"/>
              <a:t> </a:t>
            </a:r>
            <a:r>
              <a:rPr lang="ar-SA" dirty="0"/>
              <a:t>و ذلك حتى تمام الانحلال في 10 ليتر ماء نقي ..</a:t>
            </a:r>
          </a:p>
          <a:p>
            <a:pPr marL="285750" indent="-285750" algn="just" rtl="1">
              <a:buFont typeface="Arial" pitchFamily="34" charset="0"/>
              <a:buChar char="•"/>
            </a:pPr>
            <a:r>
              <a:rPr lang="ar-SA" dirty="0" smtClean="0"/>
              <a:t>نضيف </a:t>
            </a:r>
            <a:r>
              <a:rPr lang="ar-SA" dirty="0"/>
              <a:t>المحلولين إلى بعضهم البعض مع التحريل الجيد المتوسط السرعة لمدة لا تقل عن نصف غلى ساعة كاملة فيتشكل راسب أبيض من كربونات </a:t>
            </a:r>
            <a:r>
              <a:rPr lang="ar-SA" dirty="0" smtClean="0"/>
              <a:t>الكالسيوم</a:t>
            </a:r>
          </a:p>
          <a:p>
            <a:pPr marL="285750" indent="-285750" algn="just" rtl="1">
              <a:buFont typeface="Arial" pitchFamily="34" charset="0"/>
              <a:buChar char="•"/>
            </a:pPr>
            <a:r>
              <a:rPr lang="ar-SA" dirty="0" smtClean="0"/>
              <a:t>** </a:t>
            </a:r>
            <a:r>
              <a:rPr lang="ar-SA" dirty="0"/>
              <a:t>نترك الراسب ليرقد ثم نفصل المحلول ( و هو الكلوركس ) عن الراسب بالابانة ..</a:t>
            </a:r>
            <a:br>
              <a:rPr lang="ar-SA" dirty="0"/>
            </a:br>
            <a:r>
              <a:rPr lang="ar-SA" dirty="0"/>
              <a:t>*** الكميات محسوبة على اساس أن المواد المتفاعلة نقية جدا 100% ... و اذا كانت غير ذلك يجب حساب الكميات على اساس انها نقية ...</a:t>
            </a:r>
            <a:br>
              <a:rPr lang="ar-SA" dirty="0"/>
            </a:br>
            <a:endParaRPr lang="ar-SA" dirty="0"/>
          </a:p>
        </p:txBody>
      </p:sp>
      <p:sp>
        <p:nvSpPr>
          <p:cNvPr id="4" name="TextBox 3"/>
          <p:cNvSpPr txBox="1"/>
          <p:nvPr/>
        </p:nvSpPr>
        <p:spPr>
          <a:xfrm>
            <a:off x="2267744" y="188640"/>
            <a:ext cx="4546369" cy="923330"/>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b="1" dirty="0" smtClean="0">
                <a:solidFill>
                  <a:srgbClr val="FFFF00"/>
                </a:solidFill>
              </a:rPr>
              <a:t> </a:t>
            </a:r>
            <a:r>
              <a:rPr lang="ar-SA" b="1" dirty="0" smtClean="0">
                <a:solidFill>
                  <a:srgbClr val="FFFF00"/>
                </a:solidFill>
              </a:rPr>
              <a:t>ماء جافيل)</a:t>
            </a:r>
            <a:r>
              <a:rPr lang="en-US" b="1" dirty="0" smtClean="0">
                <a:solidFill>
                  <a:srgbClr val="FFFF00"/>
                </a:solidFill>
              </a:rPr>
              <a:t> </a:t>
            </a:r>
            <a:r>
              <a:rPr lang="ar-SA" b="1" dirty="0" smtClean="0">
                <a:solidFill>
                  <a:srgbClr val="FFFF00"/>
                </a:solidFill>
              </a:rPr>
              <a:t>تحضير الكلوركس</a:t>
            </a:r>
            <a:endParaRPr lang="en-US" b="1" dirty="0" smtClean="0">
              <a:solidFill>
                <a:srgbClr val="FFFF00"/>
              </a:solidFill>
            </a:endParaRPr>
          </a:p>
          <a:p>
            <a:pPr algn="ctr"/>
            <a:r>
              <a:rPr lang="ar-SA" b="1" dirty="0" smtClean="0">
                <a:solidFill>
                  <a:srgbClr val="FFFF00"/>
                </a:solidFill>
              </a:rPr>
              <a:t>( هيبوكلوريت الصوديوم</a:t>
            </a:r>
          </a:p>
          <a:p>
            <a:pPr algn="ctr"/>
            <a:r>
              <a:rPr lang="en-US" b="1" dirty="0" smtClean="0">
                <a:solidFill>
                  <a:srgbClr val="FFFF00"/>
                </a:solidFill>
              </a:rPr>
              <a:t> </a:t>
            </a:r>
            <a:r>
              <a:rPr lang="en-US" b="1" dirty="0" err="1" smtClean="0">
                <a:solidFill>
                  <a:srgbClr val="FFFF00"/>
                </a:solidFill>
              </a:rPr>
              <a:t>NaOCl</a:t>
            </a:r>
            <a:r>
              <a:rPr lang="en-US" b="1" dirty="0" smtClean="0">
                <a:solidFill>
                  <a:srgbClr val="FFFF00"/>
                </a:solidFill>
              </a:rPr>
              <a:t>.</a:t>
            </a:r>
            <a:endParaRPr lang="en-US" b="1" dirty="0">
              <a:solidFill>
                <a:srgbClr val="FFFF00"/>
              </a:solidFill>
            </a:endParaRPr>
          </a:p>
        </p:txBody>
      </p:sp>
      <p:sp>
        <p:nvSpPr>
          <p:cNvPr id="5" name="Rectangle 4"/>
          <p:cNvSpPr/>
          <p:nvPr/>
        </p:nvSpPr>
        <p:spPr>
          <a:xfrm>
            <a:off x="305308" y="1556792"/>
            <a:ext cx="4608512" cy="2308324"/>
          </a:xfrm>
          <a:prstGeom prst="rect">
            <a:avLst/>
          </a:prstGeom>
        </p:spPr>
        <p:style>
          <a:lnRef idx="1">
            <a:schemeClr val="accent3"/>
          </a:lnRef>
          <a:fillRef idx="3">
            <a:schemeClr val="accent3"/>
          </a:fillRef>
          <a:effectRef idx="2">
            <a:schemeClr val="accent3"/>
          </a:effectRef>
          <a:fontRef idx="minor">
            <a:schemeClr val="lt1"/>
          </a:fontRef>
        </p:style>
        <p:txBody>
          <a:bodyPr wrap="square">
            <a:spAutoFit/>
          </a:bodyPr>
          <a:lstStyle/>
          <a:p>
            <a:pPr marL="285750" indent="-285750" algn="just" rtl="1">
              <a:buFont typeface="Arial" pitchFamily="34" charset="0"/>
              <a:buChar char="•"/>
            </a:pPr>
            <a:r>
              <a:rPr lang="ar-SA" dirty="0"/>
              <a:t>**** يمكن استبدال الصودا باستخدام الكوستيك هيدروكسيد الصوديوم و لكم هنا يجب الخلط السريع و الجيد حيث يمكن أن يتشكل راسب من هيدروكسيد الكالسيوم يمنع التفاعل </a:t>
            </a:r>
            <a:r>
              <a:rPr lang="ar-SA" dirty="0" smtClean="0"/>
              <a:t>...</a:t>
            </a:r>
          </a:p>
          <a:p>
            <a:pPr marL="285750" indent="-285750" algn="just" rtl="1">
              <a:buFont typeface="Arial" pitchFamily="34" charset="0"/>
              <a:buChar char="•"/>
            </a:pPr>
            <a:r>
              <a:rPr lang="ar-SA" dirty="0" smtClean="0"/>
              <a:t>**** </a:t>
            </a:r>
            <a:r>
              <a:rPr lang="ar-SA" dirty="0"/>
              <a:t>الملاحظة الأهم حتى يكون الناتج هو ماء جافيل ( الكلوركس ) يجب حساب ما يسمى بالدرجة الكلورية و هي التي تحدد فعالية الناتج و تحدد ان كان النتاج ماء جافيل ام لا </a:t>
            </a:r>
            <a:r>
              <a:rPr lang="ar-SA" dirty="0" smtClean="0"/>
              <a:t>...</a:t>
            </a:r>
            <a:endParaRPr lang="ar-SA" dirty="0"/>
          </a:p>
        </p:txBody>
      </p:sp>
      <p:pic>
        <p:nvPicPr>
          <p:cNvPr id="6146" name="Picture 2" descr="Ø±Ø¨ÙØ§ ØªØ­ØªÙÙ Ø§ÙØµÙØ±Ø© Ø¹ÙÙ: ââÙØ´Ø±ÙØ¨ââ"/>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4005064"/>
            <a:ext cx="1866900" cy="2447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00824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728965"/>
            <a:ext cx="7992888" cy="4801314"/>
          </a:xfrm>
          <a:prstGeom prst="rect">
            <a:avLst/>
          </a:prstGeom>
        </p:spPr>
        <p:txBody>
          <a:bodyPr wrap="square">
            <a:spAutoFit/>
          </a:bodyPr>
          <a:lstStyle/>
          <a:p>
            <a:pPr algn="r" rtl="1"/>
            <a:r>
              <a:rPr lang="ar-SA" sz="3600" dirty="0"/>
              <a:t>طريقة </a:t>
            </a:r>
            <a:r>
              <a:rPr lang="ar-SA" sz="3600" dirty="0" smtClean="0"/>
              <a:t>الصنع</a:t>
            </a:r>
          </a:p>
          <a:p>
            <a:pPr marL="285750" indent="-285750" algn="r" rtl="1">
              <a:buFont typeface="Arial" panose="020B0604020202020204" pitchFamily="34" charset="0"/>
              <a:buChar char="•"/>
            </a:pPr>
            <a:r>
              <a:rPr lang="ar-SA" dirty="0" smtClean="0"/>
              <a:t> </a:t>
            </a:r>
            <a:r>
              <a:rPr lang="ar-SA" dirty="0"/>
              <a:t>ضع الكمية المذكور من حمض السلفونيك آسيد في عشرة لترات من المياه النقية</a:t>
            </a:r>
            <a:r>
              <a:rPr lang="ar-SA" dirty="0" smtClean="0"/>
              <a:t>.</a:t>
            </a:r>
          </a:p>
          <a:p>
            <a:pPr marL="285750" indent="-285750" algn="r" rtl="1">
              <a:buFont typeface="Arial" panose="020B0604020202020204" pitchFamily="34" charset="0"/>
              <a:buChar char="•"/>
            </a:pPr>
            <a:r>
              <a:rPr lang="ar-SA" dirty="0" smtClean="0"/>
              <a:t> </a:t>
            </a:r>
            <a:r>
              <a:rPr lang="ar-SA" dirty="0"/>
              <a:t>أضف سليكات الصوديوم السائلة لمعادلة الحمضي بالقلوي</a:t>
            </a:r>
            <a:r>
              <a:rPr lang="ar-SA" dirty="0" smtClean="0"/>
              <a:t>.</a:t>
            </a:r>
          </a:p>
          <a:p>
            <a:pPr marL="285750" indent="-285750" algn="r" rtl="1">
              <a:buFont typeface="Arial" panose="020B0604020202020204" pitchFamily="34" charset="0"/>
              <a:buChar char="•"/>
            </a:pPr>
            <a:r>
              <a:rPr lang="ar-SA" dirty="0" smtClean="0"/>
              <a:t> </a:t>
            </a:r>
            <a:r>
              <a:rPr lang="ar-SA" dirty="0"/>
              <a:t>أضف كمية الكلور المركز مع التحريك المستمر بملعقة زجاجية أو خشبية. </a:t>
            </a:r>
            <a:endParaRPr lang="ar-SA" dirty="0" smtClean="0"/>
          </a:p>
          <a:p>
            <a:pPr marL="285750" indent="-285750" algn="r" rtl="1">
              <a:buFont typeface="Arial" panose="020B0604020202020204" pitchFamily="34" charset="0"/>
              <a:buChar char="•"/>
            </a:pPr>
            <a:r>
              <a:rPr lang="ar-SA" dirty="0" smtClean="0"/>
              <a:t>أضف </a:t>
            </a:r>
            <a:r>
              <a:rPr lang="ar-SA" dirty="0"/>
              <a:t>ربع كمية كبريتات الصوديوم أي ما يعادل عشرة كيلوغرامات مع التحريك المستمر حتّى يتجانس المزيج تماماً. </a:t>
            </a:r>
            <a:endParaRPr lang="ar-SA" dirty="0" smtClean="0"/>
          </a:p>
          <a:p>
            <a:pPr marL="285750" indent="-285750" algn="r" rtl="1">
              <a:buFont typeface="Arial" panose="020B0604020202020204" pitchFamily="34" charset="0"/>
              <a:buChar char="•"/>
            </a:pPr>
            <a:r>
              <a:rPr lang="ar-SA" dirty="0" smtClean="0"/>
              <a:t>بعد </a:t>
            </a:r>
            <a:r>
              <a:rPr lang="ar-SA" dirty="0"/>
              <a:t>تحول المزيج إلى ما يشبه العجينة ضعه في مكان مشمس حتى يجف أو جففه بواسطة المجفف الصناعي. ضع العجينة الصلبة في منخل ذي ثقوب صغيرة حتى يتحول إلى حبيبات أو بودرة، وكرر العملية أكثر من مرة حتى تصل إلى القوام الشبيه بمسحوق غسيل الملابس. </a:t>
            </a:r>
            <a:endParaRPr lang="ar-SA" dirty="0" smtClean="0"/>
          </a:p>
          <a:p>
            <a:pPr marL="285750" indent="-285750" algn="r" rtl="1">
              <a:buFont typeface="Arial" panose="020B0604020202020204" pitchFamily="34" charset="0"/>
              <a:buChar char="•"/>
            </a:pPr>
            <a:r>
              <a:rPr lang="ar-SA" dirty="0" smtClean="0"/>
              <a:t>ضع </a:t>
            </a:r>
            <a:r>
              <a:rPr lang="ar-SA" dirty="0"/>
              <a:t>الحبيبات الناتجة في وعاء كبير وأضف إليه ما تبقى من المكوّنات كلها وقلبها جيداً حتّى تتجانس تماماً. ضع العجينة المتكونة في المنخل مجدداً حتّى تتحول إلى حبيبات أو بودرة صالحة للاستعمال، </a:t>
            </a:r>
            <a:r>
              <a:rPr lang="ar-SA" dirty="0" smtClean="0"/>
              <a:t>واحفظها </a:t>
            </a:r>
            <a:r>
              <a:rPr lang="ar-SA" dirty="0"/>
              <a:t>في علبة مغلقة. </a:t>
            </a:r>
            <a:endParaRPr lang="ar-SA" dirty="0" smtClean="0"/>
          </a:p>
          <a:p>
            <a:pPr marL="285750" indent="-285750" algn="r" rtl="1">
              <a:buFont typeface="Arial" panose="020B0604020202020204" pitchFamily="34" charset="0"/>
              <a:buChar char="•"/>
            </a:pPr>
            <a:r>
              <a:rPr lang="ar-SA" dirty="0" smtClean="0"/>
              <a:t>صابون </a:t>
            </a:r>
            <a:r>
              <a:rPr lang="ar-SA" dirty="0"/>
              <a:t>البودرة الذي صنعته أصبح جاهزاً الآن للغسيل في الغسالة العادية أو الغسالة الأوتوماتيكية أو حتى للغسيل اليدوي</a:t>
            </a:r>
            <a:br>
              <a:rPr lang="ar-SA" dirty="0"/>
            </a:br>
            <a:r>
              <a:rPr lang="ar-SA" dirty="0"/>
              <a:t/>
            </a:r>
            <a:br>
              <a:rPr lang="ar-SA" dirty="0"/>
            </a:br>
            <a:endParaRPr lang="en-US" dirty="0"/>
          </a:p>
        </p:txBody>
      </p:sp>
    </p:spTree>
    <p:extLst>
      <p:ext uri="{BB962C8B-B14F-4D97-AF65-F5344CB8AC3E}">
        <p14:creationId xmlns:p14="http://schemas.microsoft.com/office/powerpoint/2010/main" val="57481094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Rectangle 1"/>
          <p:cNvSpPr/>
          <p:nvPr/>
        </p:nvSpPr>
        <p:spPr>
          <a:xfrm>
            <a:off x="1259632" y="908720"/>
            <a:ext cx="6858000" cy="4524315"/>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marL="285750" indent="-285750" algn="just" rtl="1">
              <a:buFont typeface="Arial" pitchFamily="34" charset="0"/>
              <a:buChar char="•"/>
            </a:pPr>
            <a:r>
              <a:rPr lang="ar-SA" dirty="0"/>
              <a:t>يتم حساب الدرجة الكلورية كما </a:t>
            </a:r>
            <a:r>
              <a:rPr lang="ar-SA" dirty="0" smtClean="0"/>
              <a:t>يلي:</a:t>
            </a:r>
          </a:p>
          <a:p>
            <a:pPr algn="just" rtl="1"/>
            <a:r>
              <a:rPr lang="ar-SA" dirty="0" smtClean="0"/>
              <a:t>*11.2 التركيز(جم/ل) </a:t>
            </a:r>
            <a:r>
              <a:rPr lang="ar-SA" dirty="0"/>
              <a:t>= </a:t>
            </a:r>
            <a:r>
              <a:rPr lang="en-US" dirty="0"/>
              <a:t>Cl''</a:t>
            </a:r>
            <a:br>
              <a:rPr lang="en-US" dirty="0"/>
            </a:br>
            <a:r>
              <a:rPr lang="ar-SA" dirty="0"/>
              <a:t>و يجب ان تكون الدرجة الكلورية (</a:t>
            </a:r>
            <a:r>
              <a:rPr lang="en-US" dirty="0"/>
              <a:t>Cl'') </a:t>
            </a:r>
            <a:r>
              <a:rPr lang="ar-SA" dirty="0"/>
              <a:t>محصورة بين 12" و 35" و سوا ذلك لا يعتبر الناتج ماء </a:t>
            </a:r>
            <a:r>
              <a:rPr lang="ar-SA" dirty="0" smtClean="0"/>
              <a:t>جافيل</a:t>
            </a:r>
          </a:p>
          <a:p>
            <a:pPr marL="285750" indent="-285750" algn="just" rtl="1">
              <a:buFont typeface="Arial" pitchFamily="34" charset="0"/>
              <a:buChar char="•"/>
            </a:pPr>
            <a:r>
              <a:rPr lang="ar-SA" dirty="0"/>
              <a:t>ي</a:t>
            </a:r>
            <a:r>
              <a:rPr lang="ar-SA" dirty="0" smtClean="0"/>
              <a:t>تم </a:t>
            </a:r>
            <a:r>
              <a:rPr lang="ar-SA" dirty="0"/>
              <a:t>تحديد الدرجة الكلورية من خلال المعايرة التالية</a:t>
            </a:r>
            <a:br>
              <a:rPr lang="ar-SA" dirty="0"/>
            </a:br>
            <a:r>
              <a:rPr lang="ar-SA" dirty="0"/>
              <a:t>يؤخذ 5 مل من المحلول الناتج في مرحلة من مراحل الخلط ( بداية او منتصف او نهاية ) التفاعل و يضاف لها 5 مل من حمض </a:t>
            </a:r>
            <a:r>
              <a:rPr lang="ar-SA" dirty="0" smtClean="0"/>
              <a:t>الهيدروكلوريك </a:t>
            </a:r>
            <a:r>
              <a:rPr lang="en-US" dirty="0" smtClean="0"/>
              <a:t>N</a:t>
            </a:r>
            <a:r>
              <a:rPr lang="ar-SA" dirty="0" smtClean="0"/>
              <a:t> 0.1</a:t>
            </a:r>
            <a:r>
              <a:rPr lang="en-US" dirty="0" smtClean="0"/>
              <a:t> </a:t>
            </a:r>
            <a:r>
              <a:rPr lang="ar-SA" dirty="0"/>
              <a:t>و كذلك يضاف كمية فائضة من محلول يوديد البوتاسيوم تركيزه 10% حجما ( مايقارب 5 مل أو أقل ) .. </a:t>
            </a:r>
            <a:endParaRPr lang="ar-SA" dirty="0" smtClean="0"/>
          </a:p>
          <a:p>
            <a:pPr marL="285750" indent="-285750" algn="just" rtl="1">
              <a:buFont typeface="Arial" pitchFamily="34" charset="0"/>
              <a:buChar char="•"/>
            </a:pPr>
            <a:r>
              <a:rPr lang="ar-SA" dirty="0" smtClean="0"/>
              <a:t>نعاير </a:t>
            </a:r>
            <a:r>
              <a:rPr lang="ar-SA" dirty="0"/>
              <a:t>بمحلول ثيوسلفات الصوديوم و نحدد الحجم اللازم للمعايرة و نحسب نظامية المحلول من قانون مور بالمعايرة ثم نحسب التركيز بواحدة غرام بالليتر ثم نحسب الدرجة الكلورية ...</a:t>
            </a:r>
            <a:br>
              <a:rPr lang="ar-SA" dirty="0"/>
            </a:br>
            <a:r>
              <a:rPr lang="ar-SA" dirty="0"/>
              <a:t>***** أيضاً يمكن تحديد النسبة المئوية لماء جافيل من خلال معرفة عدد </a:t>
            </a:r>
            <a:r>
              <a:rPr lang="ar-SA" dirty="0" smtClean="0"/>
              <a:t>الجرامات </a:t>
            </a:r>
            <a:r>
              <a:rPr lang="ar-SA" dirty="0"/>
              <a:t>من الكلور المتحرر في 100 مل من المحلول الناتج و التي تحسب بعد حساب نظامية الكلور كما في طرقة المعايرة السابقة و من ثم عدد الغرامات في الليتر ثم عدد الغرامات في 100 مل و حتى يكون الناتج ماء جافيل يجب ان يكون تركيزه أكثر من 10% حجما ...</a:t>
            </a:r>
            <a:br>
              <a:rPr lang="ar-SA" dirty="0"/>
            </a:br>
            <a:r>
              <a:rPr lang="ar-SA" dirty="0" smtClean="0"/>
              <a:t>.</a:t>
            </a:r>
            <a:endParaRPr lang="ar-SA" dirty="0"/>
          </a:p>
        </p:txBody>
      </p:sp>
    </p:spTree>
    <p:extLst>
      <p:ext uri="{BB962C8B-B14F-4D97-AF65-F5344CB8AC3E}">
        <p14:creationId xmlns:p14="http://schemas.microsoft.com/office/powerpoint/2010/main" val="278267358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2195736" y="1700808"/>
            <a:ext cx="5184576" cy="1754326"/>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ar-SA" sz="5400" dirty="0" smtClean="0">
                <a:solidFill>
                  <a:srgbClr val="FFFF00"/>
                </a:solidFill>
              </a:rPr>
              <a:t>نصائح لتنظيف الادوات المنزلية</a:t>
            </a:r>
            <a:endParaRPr lang="en-US" sz="5400" dirty="0">
              <a:solidFill>
                <a:srgbClr val="FFFF00"/>
              </a:solidFill>
            </a:endParaRPr>
          </a:p>
        </p:txBody>
      </p:sp>
    </p:spTree>
    <p:extLst>
      <p:ext uri="{BB962C8B-B14F-4D97-AF65-F5344CB8AC3E}">
        <p14:creationId xmlns:p14="http://schemas.microsoft.com/office/powerpoint/2010/main" val="210885472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Rectangle 1"/>
          <p:cNvSpPr/>
          <p:nvPr/>
        </p:nvSpPr>
        <p:spPr>
          <a:xfrm>
            <a:off x="611560" y="1137932"/>
            <a:ext cx="7848872" cy="3785652"/>
          </a:xfrm>
          <a:prstGeom prst="rect">
            <a:avLst/>
          </a:prstGeom>
        </p:spPr>
        <p:style>
          <a:lnRef idx="1">
            <a:schemeClr val="accent5"/>
          </a:lnRef>
          <a:fillRef idx="3">
            <a:schemeClr val="accent5"/>
          </a:fillRef>
          <a:effectRef idx="2">
            <a:schemeClr val="accent5"/>
          </a:effectRef>
          <a:fontRef idx="minor">
            <a:schemeClr val="lt1"/>
          </a:fontRef>
        </p:style>
        <p:txBody>
          <a:bodyPr wrap="square">
            <a:spAutoFit/>
          </a:bodyPr>
          <a:lstStyle/>
          <a:p>
            <a:pPr algn="just" rtl="1"/>
            <a:r>
              <a:rPr lang="ar-SA" sz="4000" dirty="0" smtClean="0"/>
              <a:t>من </a:t>
            </a:r>
            <a:r>
              <a:rPr lang="ar-SA" sz="4000" dirty="0"/>
              <a:t>الممكن استبدال مواد التنظيف الكيميائيّة بحلولٍ طبيعيّة مختلفة </a:t>
            </a:r>
            <a:r>
              <a:rPr lang="ar-SA" sz="4000" dirty="0" smtClean="0"/>
              <a:t>:</a:t>
            </a:r>
          </a:p>
          <a:p>
            <a:pPr algn="just" rtl="1"/>
            <a:r>
              <a:rPr lang="ar-SA" sz="4000" dirty="0" smtClean="0"/>
              <a:t>استعمال مادة البوراكس او بيربورات الصوديوم</a:t>
            </a:r>
          </a:p>
          <a:p>
            <a:pPr algn="just" rtl="1"/>
            <a:r>
              <a:rPr lang="ar-SA" sz="4000" dirty="0" smtClean="0"/>
              <a:t>كاستعمال </a:t>
            </a:r>
            <a:r>
              <a:rPr lang="ar-SA" sz="4000" dirty="0"/>
              <a:t>الصابون المصنوع من زيت </a:t>
            </a:r>
            <a:r>
              <a:rPr lang="ar-SA" sz="4000" dirty="0" smtClean="0"/>
              <a:t>الزيتون.</a:t>
            </a:r>
          </a:p>
          <a:p>
            <a:pPr algn="just" rtl="1"/>
            <a:r>
              <a:rPr lang="ar-SA" sz="4000" dirty="0" smtClean="0"/>
              <a:t>واستعمال </a:t>
            </a:r>
            <a:r>
              <a:rPr lang="ar-SA" sz="4000" dirty="0"/>
              <a:t>الليمون والمياه الساخنة، وهنالك العديد من الحلول الطبيعيّة الأخرى للتنظيف</a:t>
            </a:r>
            <a:r>
              <a:rPr lang="ar-SA" sz="4000" dirty="0" smtClean="0"/>
              <a:t>.</a:t>
            </a:r>
            <a:endParaRPr lang="en-US" sz="4000" dirty="0"/>
          </a:p>
        </p:txBody>
      </p:sp>
    </p:spTree>
    <p:extLst>
      <p:ext uri="{BB962C8B-B14F-4D97-AF65-F5344CB8AC3E}">
        <p14:creationId xmlns:p14="http://schemas.microsoft.com/office/powerpoint/2010/main" val="402133093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3608" y="116632"/>
            <a:ext cx="7488832" cy="6494085"/>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r" rtl="1"/>
            <a:r>
              <a:rPr lang="ar-SA" sz="3600" b="1" dirty="0">
                <a:solidFill>
                  <a:srgbClr val="FFFF00"/>
                </a:solidFill>
              </a:rPr>
              <a:t>للتلميع والتنظيف: </a:t>
            </a:r>
            <a:endParaRPr lang="ar-SA" sz="3600" b="1" dirty="0" smtClean="0">
              <a:solidFill>
                <a:srgbClr val="FFFF00"/>
              </a:solidFill>
            </a:endParaRPr>
          </a:p>
          <a:p>
            <a:pPr algn="r" rtl="1"/>
            <a:r>
              <a:rPr lang="ar-SA" dirty="0" smtClean="0"/>
              <a:t>2 </a:t>
            </a:r>
            <a:r>
              <a:rPr lang="ar-SA" dirty="0"/>
              <a:t>ملعقة طعام بوراكس مع 2 ماء ساخن، </a:t>
            </a:r>
            <a:r>
              <a:rPr lang="ar-SA" dirty="0" smtClean="0"/>
              <a:t>يتم </a:t>
            </a:r>
            <a:r>
              <a:rPr lang="ar-SA" dirty="0"/>
              <a:t>في زجاجة رشاش، </a:t>
            </a:r>
            <a:endParaRPr lang="ar-SA" dirty="0" smtClean="0"/>
          </a:p>
          <a:p>
            <a:pPr algn="r" rtl="1"/>
            <a:r>
              <a:rPr lang="ar-SA" sz="2800" dirty="0" smtClean="0">
                <a:solidFill>
                  <a:srgbClr val="FFFF00"/>
                </a:solidFill>
              </a:rPr>
              <a:t>التخلص </a:t>
            </a:r>
            <a:r>
              <a:rPr lang="ar-SA" sz="2800" dirty="0">
                <a:solidFill>
                  <a:srgbClr val="FFFF00"/>
                </a:solidFill>
              </a:rPr>
              <a:t>من البقع الموجودة على الأستالس وعلى حواف </a:t>
            </a:r>
            <a:r>
              <a:rPr lang="ar-SA" sz="2800" dirty="0" smtClean="0">
                <a:solidFill>
                  <a:srgbClr val="FFFF00"/>
                </a:solidFill>
              </a:rPr>
              <a:t>البلوعات: </a:t>
            </a:r>
          </a:p>
          <a:p>
            <a:pPr algn="r" rtl="1"/>
            <a:r>
              <a:rPr lang="ar-SA" dirty="0" smtClean="0"/>
              <a:t>اخلط </a:t>
            </a:r>
            <a:r>
              <a:rPr lang="ar-SA" dirty="0"/>
              <a:t>2 ملعقة بوراكس مع ربع كوب عصير ليمون </a:t>
            </a:r>
            <a:r>
              <a:rPr lang="ar-SA" dirty="0" smtClean="0"/>
              <a:t>وامزج </a:t>
            </a:r>
            <a:r>
              <a:rPr lang="ar-SA" dirty="0"/>
              <a:t>الخليط حتى </a:t>
            </a:r>
            <a:r>
              <a:rPr lang="ar-SA" dirty="0" smtClean="0"/>
              <a:t>تحصل </a:t>
            </a:r>
            <a:r>
              <a:rPr lang="ar-SA" dirty="0"/>
              <a:t>على عجينة </a:t>
            </a:r>
            <a:r>
              <a:rPr lang="ar-SA" dirty="0" smtClean="0"/>
              <a:t>تستخدمها </a:t>
            </a:r>
            <a:r>
              <a:rPr lang="ar-SA" dirty="0"/>
              <a:t>في إزالة البقع</a:t>
            </a:r>
            <a:r>
              <a:rPr lang="ar-SA" dirty="0" smtClean="0"/>
              <a:t>.</a:t>
            </a:r>
          </a:p>
          <a:p>
            <a:pPr algn="r" rtl="1"/>
            <a:endParaRPr lang="ar-SA" dirty="0"/>
          </a:p>
          <a:p>
            <a:pPr algn="r" rtl="1"/>
            <a:r>
              <a:rPr lang="ar-SA" dirty="0" smtClean="0"/>
              <a:t> </a:t>
            </a:r>
            <a:r>
              <a:rPr lang="ar-SA" sz="3600" b="1" dirty="0">
                <a:solidFill>
                  <a:srgbClr val="FFFF00"/>
                </a:solidFill>
              </a:rPr>
              <a:t>تنظيف </a:t>
            </a:r>
            <a:r>
              <a:rPr lang="ar-SA" sz="3600" b="1" dirty="0" smtClean="0">
                <a:solidFill>
                  <a:srgbClr val="FFFF00"/>
                </a:solidFill>
              </a:rPr>
              <a:t>المرحاض:</a:t>
            </a:r>
          </a:p>
          <a:p>
            <a:pPr algn="r" rtl="1"/>
            <a:r>
              <a:rPr lang="ar-SA" sz="3600" b="1" dirty="0" smtClean="0">
                <a:solidFill>
                  <a:srgbClr val="FFFF00"/>
                </a:solidFill>
              </a:rPr>
              <a:t> </a:t>
            </a:r>
            <a:r>
              <a:rPr lang="ar-SA" dirty="0"/>
              <a:t>نصف كوب بوراكس على جردل ماء </a:t>
            </a:r>
            <a:r>
              <a:rPr lang="ar-SA" dirty="0" smtClean="0"/>
              <a:t>وقوم  </a:t>
            </a:r>
            <a:r>
              <a:rPr lang="ar-SA" dirty="0"/>
              <a:t>باستخدام فرشاة تنظيف المرحاض الخاص بك</a:t>
            </a:r>
            <a:r>
              <a:rPr lang="ar-SA" dirty="0" smtClean="0"/>
              <a:t>.</a:t>
            </a:r>
          </a:p>
          <a:p>
            <a:pPr algn="r" rtl="1"/>
            <a:r>
              <a:rPr lang="ar-SA" dirty="0" smtClean="0"/>
              <a:t> </a:t>
            </a:r>
            <a:r>
              <a:rPr lang="ar-SA" sz="3600" b="1" dirty="0">
                <a:solidFill>
                  <a:srgbClr val="FFFF00"/>
                </a:solidFill>
              </a:rPr>
              <a:t>تنظيف المصارف ومواسير </a:t>
            </a:r>
            <a:r>
              <a:rPr lang="ar-SA" sz="3600" b="1" dirty="0" smtClean="0">
                <a:solidFill>
                  <a:srgbClr val="FFFF00"/>
                </a:solidFill>
              </a:rPr>
              <a:t>الماء:</a:t>
            </a:r>
          </a:p>
          <a:p>
            <a:pPr algn="r" rtl="1"/>
            <a:r>
              <a:rPr lang="ar-SA" dirty="0" smtClean="0"/>
              <a:t> </a:t>
            </a:r>
            <a:r>
              <a:rPr lang="ar-SA" dirty="0"/>
              <a:t>فقط </a:t>
            </a:r>
            <a:r>
              <a:rPr lang="ar-SA" dirty="0" smtClean="0"/>
              <a:t>أضيف </a:t>
            </a:r>
            <a:r>
              <a:rPr lang="ar-SA" dirty="0"/>
              <a:t>½ كوب بوراكس على 2 كوب ماء مغلي </a:t>
            </a:r>
            <a:r>
              <a:rPr lang="ar-SA" dirty="0" smtClean="0"/>
              <a:t>واتركها </a:t>
            </a:r>
            <a:r>
              <a:rPr lang="ar-SA" dirty="0"/>
              <a:t>لمدة 15 دقيقة </a:t>
            </a:r>
            <a:endParaRPr lang="ar-SA" dirty="0" smtClean="0"/>
          </a:p>
          <a:p>
            <a:pPr algn="r" rtl="1"/>
            <a:r>
              <a:rPr lang="ar-SA" dirty="0" smtClean="0"/>
              <a:t>ثم قم </a:t>
            </a:r>
            <a:r>
              <a:rPr lang="ar-SA" dirty="0"/>
              <a:t>بتشغيل الماء. </a:t>
            </a:r>
            <a:endParaRPr lang="ar-SA" dirty="0" smtClean="0"/>
          </a:p>
          <a:p>
            <a:pPr algn="r" rtl="1"/>
            <a:r>
              <a:rPr lang="ar-SA" sz="3600" dirty="0" smtClean="0">
                <a:solidFill>
                  <a:srgbClr val="FFFF00"/>
                </a:solidFill>
              </a:rPr>
              <a:t>إزالة </a:t>
            </a:r>
            <a:r>
              <a:rPr lang="ar-SA" sz="3600" dirty="0">
                <a:solidFill>
                  <a:srgbClr val="FFFF00"/>
                </a:solidFill>
              </a:rPr>
              <a:t>الروائح الكريهة من </a:t>
            </a:r>
            <a:r>
              <a:rPr lang="ar-SA" sz="3600" dirty="0" smtClean="0">
                <a:solidFill>
                  <a:srgbClr val="FFFF00"/>
                </a:solidFill>
              </a:rPr>
              <a:t>القمامة:</a:t>
            </a:r>
          </a:p>
          <a:p>
            <a:pPr algn="r" rtl="1"/>
            <a:r>
              <a:rPr lang="ar-SA" sz="3600" dirty="0" smtClean="0">
                <a:solidFill>
                  <a:srgbClr val="FFFF00"/>
                </a:solidFill>
              </a:rPr>
              <a:t> </a:t>
            </a:r>
            <a:r>
              <a:rPr lang="ar-SA" dirty="0"/>
              <a:t>فقط </a:t>
            </a:r>
            <a:r>
              <a:rPr lang="ar-SA" dirty="0" smtClean="0"/>
              <a:t>قم </a:t>
            </a:r>
            <a:r>
              <a:rPr lang="ar-SA" dirty="0"/>
              <a:t>بغسل صندوق القمامة بالبوراكس والماء، ثم </a:t>
            </a:r>
            <a:r>
              <a:rPr lang="ar-SA" dirty="0" smtClean="0"/>
              <a:t>قم </a:t>
            </a:r>
            <a:r>
              <a:rPr lang="ar-SA" dirty="0"/>
              <a:t>بشطفه جيدا، ثم </a:t>
            </a:r>
            <a:r>
              <a:rPr lang="ar-SA" dirty="0" smtClean="0"/>
              <a:t>قم </a:t>
            </a:r>
            <a:r>
              <a:rPr lang="ar-SA" dirty="0"/>
              <a:t>بوضع القليل من البوراكس في القمامة ليمنع الروائح </a:t>
            </a:r>
            <a:r>
              <a:rPr lang="ar-SA" dirty="0" smtClean="0"/>
              <a:t>الكريهة</a:t>
            </a:r>
          </a:p>
          <a:p>
            <a:pPr algn="r" rtl="1"/>
            <a:endParaRPr lang="en-US" dirty="0"/>
          </a:p>
        </p:txBody>
      </p:sp>
    </p:spTree>
    <p:extLst>
      <p:ext uri="{BB962C8B-B14F-4D97-AF65-F5344CB8AC3E}">
        <p14:creationId xmlns:p14="http://schemas.microsoft.com/office/powerpoint/2010/main" val="35301649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27650" name="Picture 2" descr="Image result for â«Ø§Ø¶Ø±Ø§Ø± ÙÙØ§Ø¯ Ø§ÙØªÙØ¸ÙÙ pptâ¬â"/>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548680"/>
            <a:ext cx="7776864" cy="5143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13137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597347866"/>
              </p:ext>
            </p:extLst>
          </p:nvPr>
        </p:nvGraphicFramePr>
        <p:xfrm>
          <a:off x="33754" y="28471"/>
          <a:ext cx="6372201" cy="6829529"/>
        </p:xfrm>
        <a:graphic>
          <a:graphicData uri="http://schemas.openxmlformats.org/drawingml/2006/table">
            <a:tbl>
              <a:tblPr/>
              <a:tblGrid>
                <a:gridCol w="585202"/>
                <a:gridCol w="2860989"/>
                <a:gridCol w="2926010"/>
              </a:tblGrid>
              <a:tr h="189141">
                <a:tc>
                  <a:txBody>
                    <a:bodyPr/>
                    <a:lstStyle/>
                    <a:p>
                      <a:pPr algn="r" rtl="1"/>
                      <a:r>
                        <a:rPr lang="ar-SA" sz="1000" b="1" u="none" strike="noStrike" dirty="0">
                          <a:solidFill>
                            <a:srgbClr val="000000"/>
                          </a:solidFill>
                          <a:effectLst/>
                          <a:latin typeface="Tahoma"/>
                        </a:rPr>
                        <a:t>العام</a:t>
                      </a:r>
                    </a:p>
                  </a:txBody>
                  <a:tcPr marL="56107" marR="56107" marT="28053" marB="28053" anchor="ctr">
                    <a:lnL w="9525" cap="flat" cmpd="sng" algn="ctr">
                      <a:solidFill>
                        <a:srgbClr val="323595"/>
                      </a:solidFill>
                      <a:prstDash val="solid"/>
                      <a:round/>
                      <a:headEnd type="none" w="med" len="med"/>
                      <a:tailEnd type="none" w="med" len="med"/>
                    </a:lnL>
                    <a:lnR w="9525" cap="flat" cmpd="sng" algn="ctr">
                      <a:solidFill>
                        <a:srgbClr val="323595"/>
                      </a:solidFill>
                      <a:prstDash val="solid"/>
                      <a:round/>
                      <a:headEnd type="none" w="med" len="med"/>
                      <a:tailEnd type="none" w="med" len="med"/>
                    </a:lnR>
                    <a:lnT w="9525" cap="flat" cmpd="sng" algn="ctr">
                      <a:solidFill>
                        <a:srgbClr val="323595"/>
                      </a:solidFill>
                      <a:prstDash val="solid"/>
                      <a:round/>
                      <a:headEnd type="none" w="med" len="med"/>
                      <a:tailEnd type="none" w="med" len="med"/>
                    </a:lnT>
                    <a:lnB w="9525" cap="flat" cmpd="sng" algn="ctr">
                      <a:solidFill>
                        <a:srgbClr val="323595"/>
                      </a:solidFill>
                      <a:prstDash val="solid"/>
                      <a:round/>
                      <a:headEnd type="none" w="med" len="med"/>
                      <a:tailEnd type="none" w="med" len="med"/>
                    </a:lnB>
                    <a:solidFill>
                      <a:srgbClr val="DDDDF3"/>
                    </a:solidFill>
                  </a:tcPr>
                </a:tc>
                <a:tc>
                  <a:txBody>
                    <a:bodyPr/>
                    <a:lstStyle/>
                    <a:p>
                      <a:pPr algn="r" rtl="1"/>
                      <a:r>
                        <a:rPr lang="ar-SA" sz="1000" b="1" u="none" strike="noStrike">
                          <a:solidFill>
                            <a:srgbClr val="000000"/>
                          </a:solidFill>
                          <a:effectLst/>
                          <a:latin typeface="Tahoma"/>
                        </a:rPr>
                        <a:t>المواد المستعملة للتنظيف</a:t>
                      </a:r>
                    </a:p>
                  </a:txBody>
                  <a:tcPr marL="56107" marR="56107" marT="28053" marB="28053" anchor="ctr">
                    <a:lnL w="9525" cap="flat" cmpd="sng" algn="ctr">
                      <a:solidFill>
                        <a:srgbClr val="323595"/>
                      </a:solidFill>
                      <a:prstDash val="solid"/>
                      <a:round/>
                      <a:headEnd type="none" w="med" len="med"/>
                      <a:tailEnd type="none" w="med" len="med"/>
                    </a:lnL>
                    <a:lnR w="9525" cap="flat" cmpd="sng" algn="ctr">
                      <a:solidFill>
                        <a:srgbClr val="323595"/>
                      </a:solidFill>
                      <a:prstDash val="solid"/>
                      <a:round/>
                      <a:headEnd type="none" w="med" len="med"/>
                      <a:tailEnd type="none" w="med" len="med"/>
                    </a:lnR>
                    <a:lnT w="9525" cap="flat" cmpd="sng" algn="ctr">
                      <a:solidFill>
                        <a:srgbClr val="323595"/>
                      </a:solidFill>
                      <a:prstDash val="solid"/>
                      <a:round/>
                      <a:headEnd type="none" w="med" len="med"/>
                      <a:tailEnd type="none" w="med" len="med"/>
                    </a:lnT>
                    <a:lnB w="9525" cap="flat" cmpd="sng" algn="ctr">
                      <a:solidFill>
                        <a:srgbClr val="323595"/>
                      </a:solidFill>
                      <a:prstDash val="solid"/>
                      <a:round/>
                      <a:headEnd type="none" w="med" len="med"/>
                      <a:tailEnd type="none" w="med" len="med"/>
                    </a:lnB>
                    <a:solidFill>
                      <a:srgbClr val="DDDDF3"/>
                    </a:solidFill>
                  </a:tcPr>
                </a:tc>
                <a:tc>
                  <a:txBody>
                    <a:bodyPr/>
                    <a:lstStyle/>
                    <a:p>
                      <a:pPr algn="r" rtl="1"/>
                      <a:r>
                        <a:rPr lang="ar-SA" sz="1000" b="1" u="none" strike="noStrike" dirty="0">
                          <a:solidFill>
                            <a:srgbClr val="000000"/>
                          </a:solidFill>
                          <a:effectLst/>
                          <a:latin typeface="Tahoma"/>
                        </a:rPr>
                        <a:t>طريقة الغسيل</a:t>
                      </a:r>
                    </a:p>
                  </a:txBody>
                  <a:tcPr marL="56107" marR="56107" marT="28053" marB="28053" anchor="ctr">
                    <a:lnL w="9525" cap="flat" cmpd="sng" algn="ctr">
                      <a:solidFill>
                        <a:srgbClr val="323595"/>
                      </a:solidFill>
                      <a:prstDash val="solid"/>
                      <a:round/>
                      <a:headEnd type="none" w="med" len="med"/>
                      <a:tailEnd type="none" w="med" len="med"/>
                    </a:lnL>
                    <a:lnR w="9525" cap="flat" cmpd="sng" algn="ctr">
                      <a:solidFill>
                        <a:srgbClr val="323595"/>
                      </a:solidFill>
                      <a:prstDash val="solid"/>
                      <a:round/>
                      <a:headEnd type="none" w="med" len="med"/>
                      <a:tailEnd type="none" w="med" len="med"/>
                    </a:lnR>
                    <a:lnT w="9525" cap="flat" cmpd="sng" algn="ctr">
                      <a:solidFill>
                        <a:srgbClr val="323595"/>
                      </a:solidFill>
                      <a:prstDash val="solid"/>
                      <a:round/>
                      <a:headEnd type="none" w="med" len="med"/>
                      <a:tailEnd type="none" w="med" len="med"/>
                    </a:lnT>
                    <a:lnB w="9525" cap="flat" cmpd="sng" algn="ctr">
                      <a:solidFill>
                        <a:srgbClr val="323595"/>
                      </a:solidFill>
                      <a:prstDash val="solid"/>
                      <a:round/>
                      <a:headEnd type="none" w="med" len="med"/>
                      <a:tailEnd type="none" w="med" len="med"/>
                    </a:lnB>
                    <a:solidFill>
                      <a:srgbClr val="DDDDF3"/>
                    </a:solidFill>
                  </a:tcPr>
                </a:tc>
              </a:tr>
              <a:tr h="283711">
                <a:tc>
                  <a:txBody>
                    <a:bodyPr/>
                    <a:lstStyle/>
                    <a:p>
                      <a:pPr algn="r" rtl="1"/>
                      <a:r>
                        <a:rPr lang="ar-SA" sz="1000" b="1" u="none" strike="noStrike">
                          <a:solidFill>
                            <a:srgbClr val="000000"/>
                          </a:solidFill>
                          <a:effectLst/>
                          <a:latin typeface="Tahoma"/>
                        </a:rPr>
                        <a:t>2500 ق.م</a:t>
                      </a:r>
                    </a:p>
                  </a:txBody>
                  <a:tcPr marL="56107" marR="56107" marT="28053" marB="28053" anchor="ctr">
                    <a:lnL w="9525" cap="flat" cmpd="sng" algn="ctr">
                      <a:solidFill>
                        <a:srgbClr val="323595"/>
                      </a:solidFill>
                      <a:prstDash val="solid"/>
                      <a:round/>
                      <a:headEnd type="none" w="med" len="med"/>
                      <a:tailEnd type="none" w="med" len="med"/>
                    </a:lnL>
                    <a:lnR w="9525" cap="flat" cmpd="sng" algn="ctr">
                      <a:solidFill>
                        <a:srgbClr val="323595"/>
                      </a:solidFill>
                      <a:prstDash val="solid"/>
                      <a:round/>
                      <a:headEnd type="none" w="med" len="med"/>
                      <a:tailEnd type="none" w="med" len="med"/>
                    </a:lnR>
                    <a:lnT w="9525" cap="flat" cmpd="sng" algn="ctr">
                      <a:solidFill>
                        <a:srgbClr val="323595"/>
                      </a:solidFill>
                      <a:prstDash val="solid"/>
                      <a:round/>
                      <a:headEnd type="none" w="med" len="med"/>
                      <a:tailEnd type="none" w="med" len="med"/>
                    </a:lnT>
                    <a:lnB w="9525" cap="flat" cmpd="sng" algn="ctr">
                      <a:solidFill>
                        <a:srgbClr val="323595"/>
                      </a:solidFill>
                      <a:prstDash val="solid"/>
                      <a:round/>
                      <a:headEnd type="none" w="med" len="med"/>
                      <a:tailEnd type="none" w="med" len="med"/>
                    </a:lnB>
                  </a:tcPr>
                </a:tc>
                <a:tc>
                  <a:txBody>
                    <a:bodyPr/>
                    <a:lstStyle/>
                    <a:p>
                      <a:pPr algn="r" rtl="1"/>
                      <a:r>
                        <a:rPr lang="ar-SA" sz="1000" b="1" u="none" strike="noStrike">
                          <a:solidFill>
                            <a:srgbClr val="000000"/>
                          </a:solidFill>
                          <a:effectLst/>
                          <a:latin typeface="Tahoma"/>
                        </a:rPr>
                        <a:t>الصابون كمادة تجميل</a:t>
                      </a:r>
                    </a:p>
                  </a:txBody>
                  <a:tcPr marL="56107" marR="56107" marT="28053" marB="28053" anchor="ctr">
                    <a:lnL w="9525" cap="flat" cmpd="sng" algn="ctr">
                      <a:solidFill>
                        <a:srgbClr val="323595"/>
                      </a:solidFill>
                      <a:prstDash val="solid"/>
                      <a:round/>
                      <a:headEnd type="none" w="med" len="med"/>
                      <a:tailEnd type="none" w="med" len="med"/>
                    </a:lnL>
                    <a:lnR w="9525" cap="flat" cmpd="sng" algn="ctr">
                      <a:solidFill>
                        <a:srgbClr val="323595"/>
                      </a:solidFill>
                      <a:prstDash val="solid"/>
                      <a:round/>
                      <a:headEnd type="none" w="med" len="med"/>
                      <a:tailEnd type="none" w="med" len="med"/>
                    </a:lnR>
                    <a:lnT w="9525" cap="flat" cmpd="sng" algn="ctr">
                      <a:solidFill>
                        <a:srgbClr val="323595"/>
                      </a:solidFill>
                      <a:prstDash val="solid"/>
                      <a:round/>
                      <a:headEnd type="none" w="med" len="med"/>
                      <a:tailEnd type="none" w="med" len="med"/>
                    </a:lnT>
                    <a:lnB w="9525" cap="flat" cmpd="sng" algn="ctr">
                      <a:solidFill>
                        <a:srgbClr val="323595"/>
                      </a:solidFill>
                      <a:prstDash val="solid"/>
                      <a:round/>
                      <a:headEnd type="none" w="med" len="med"/>
                      <a:tailEnd type="none" w="med" len="med"/>
                    </a:lnB>
                  </a:tcPr>
                </a:tc>
                <a:tc>
                  <a:txBody>
                    <a:bodyPr/>
                    <a:lstStyle/>
                    <a:p>
                      <a:pPr algn="r" rtl="1"/>
                      <a:r>
                        <a:rPr lang="ar-SA" sz="1000" b="1" dirty="0" smtClean="0">
                          <a:effectLst/>
                        </a:rPr>
                        <a:t>رفع</a:t>
                      </a:r>
                      <a:r>
                        <a:rPr lang="ar-SA" sz="1000" b="1" baseline="0" dirty="0" smtClean="0">
                          <a:effectLst/>
                        </a:rPr>
                        <a:t> حرارة الماء وماء المطر يزيد من النظافة واستعمال الصودا</a:t>
                      </a:r>
                      <a:endParaRPr lang="en-US" sz="1000" b="1" dirty="0">
                        <a:effectLst/>
                      </a:endParaRPr>
                    </a:p>
                  </a:txBody>
                  <a:tcPr marL="56107" marR="56107" marT="28053" marB="28053" anchor="ctr">
                    <a:lnL w="9525" cap="flat" cmpd="sng" algn="ctr">
                      <a:solidFill>
                        <a:srgbClr val="323595"/>
                      </a:solidFill>
                      <a:prstDash val="solid"/>
                      <a:round/>
                      <a:headEnd type="none" w="med" len="med"/>
                      <a:tailEnd type="none" w="med" len="med"/>
                    </a:lnL>
                    <a:lnR w="9525" cap="flat" cmpd="sng" algn="ctr">
                      <a:solidFill>
                        <a:srgbClr val="323595"/>
                      </a:solidFill>
                      <a:prstDash val="solid"/>
                      <a:round/>
                      <a:headEnd type="none" w="med" len="med"/>
                      <a:tailEnd type="none" w="med" len="med"/>
                    </a:lnR>
                    <a:lnT w="9525" cap="flat" cmpd="sng" algn="ctr">
                      <a:solidFill>
                        <a:srgbClr val="323595"/>
                      </a:solidFill>
                      <a:prstDash val="solid"/>
                      <a:round/>
                      <a:headEnd type="none" w="med" len="med"/>
                      <a:tailEnd type="none" w="med" len="med"/>
                    </a:lnT>
                    <a:lnB w="9525" cap="flat" cmpd="sng" algn="ctr">
                      <a:solidFill>
                        <a:srgbClr val="323595"/>
                      </a:solidFill>
                      <a:prstDash val="solid"/>
                      <a:round/>
                      <a:headEnd type="none" w="med" len="med"/>
                      <a:tailEnd type="none" w="med" len="med"/>
                    </a:lnB>
                  </a:tcPr>
                </a:tc>
              </a:tr>
              <a:tr h="307353">
                <a:tc>
                  <a:txBody>
                    <a:bodyPr/>
                    <a:lstStyle/>
                    <a:p>
                      <a:pPr algn="r" rtl="1"/>
                      <a:r>
                        <a:rPr lang="ar-SA" sz="1000" b="1" u="none" strike="noStrike">
                          <a:solidFill>
                            <a:srgbClr val="000000"/>
                          </a:solidFill>
                          <a:effectLst/>
                          <a:latin typeface="Tahoma"/>
                        </a:rPr>
                        <a:t>1000 ق.م</a:t>
                      </a:r>
                    </a:p>
                  </a:txBody>
                  <a:tcPr marL="56107" marR="56107" marT="28053" marB="28053" anchor="ctr">
                    <a:lnL w="9525" cap="flat" cmpd="sng" algn="ctr">
                      <a:solidFill>
                        <a:srgbClr val="323595"/>
                      </a:solidFill>
                      <a:prstDash val="solid"/>
                      <a:round/>
                      <a:headEnd type="none" w="med" len="med"/>
                      <a:tailEnd type="none" w="med" len="med"/>
                    </a:lnL>
                    <a:lnR w="9525" cap="flat" cmpd="sng" algn="ctr">
                      <a:solidFill>
                        <a:srgbClr val="323595"/>
                      </a:solidFill>
                      <a:prstDash val="solid"/>
                      <a:round/>
                      <a:headEnd type="none" w="med" len="med"/>
                      <a:tailEnd type="none" w="med" len="med"/>
                    </a:lnR>
                    <a:lnT w="9525" cap="flat" cmpd="sng" algn="ctr">
                      <a:solidFill>
                        <a:srgbClr val="323595"/>
                      </a:solidFill>
                      <a:prstDash val="solid"/>
                      <a:round/>
                      <a:headEnd type="none" w="med" len="med"/>
                      <a:tailEnd type="none" w="med" len="med"/>
                    </a:lnT>
                    <a:lnB w="9525" cap="flat" cmpd="sng" algn="ctr">
                      <a:solidFill>
                        <a:srgbClr val="323595"/>
                      </a:solidFill>
                      <a:prstDash val="solid"/>
                      <a:round/>
                      <a:headEnd type="none" w="med" len="med"/>
                      <a:tailEnd type="none" w="med" len="med"/>
                    </a:lnB>
                    <a:solidFill>
                      <a:srgbClr val="DDDDF3"/>
                    </a:solidFill>
                  </a:tcPr>
                </a:tc>
                <a:tc>
                  <a:txBody>
                    <a:bodyPr/>
                    <a:lstStyle/>
                    <a:p>
                      <a:pPr algn="r" rtl="1"/>
                      <a:r>
                        <a:rPr lang="ar-SA" sz="1000" b="1" u="none" strike="noStrike">
                          <a:solidFill>
                            <a:srgbClr val="000000"/>
                          </a:solidFill>
                          <a:effectLst/>
                          <a:latin typeface="Tahoma"/>
                        </a:rPr>
                        <a:t>الصابون كمواد تنظيف (الفراعنة) وخلال أكثر من 400عام ظل الصابون والصودا يستعملان في عملية التنظيف.</a:t>
                      </a:r>
                    </a:p>
                  </a:txBody>
                  <a:tcPr marL="56107" marR="56107" marT="28053" marB="28053" anchor="ctr">
                    <a:lnL w="9525" cap="flat" cmpd="sng" algn="ctr">
                      <a:solidFill>
                        <a:srgbClr val="323595"/>
                      </a:solidFill>
                      <a:prstDash val="solid"/>
                      <a:round/>
                      <a:headEnd type="none" w="med" len="med"/>
                      <a:tailEnd type="none" w="med" len="med"/>
                    </a:lnL>
                    <a:lnR w="9525" cap="flat" cmpd="sng" algn="ctr">
                      <a:solidFill>
                        <a:srgbClr val="323595"/>
                      </a:solidFill>
                      <a:prstDash val="solid"/>
                      <a:round/>
                      <a:headEnd type="none" w="med" len="med"/>
                      <a:tailEnd type="none" w="med" len="med"/>
                    </a:lnR>
                    <a:lnT w="9525" cap="flat" cmpd="sng" algn="ctr">
                      <a:solidFill>
                        <a:srgbClr val="323595"/>
                      </a:solidFill>
                      <a:prstDash val="solid"/>
                      <a:round/>
                      <a:headEnd type="none" w="med" len="med"/>
                      <a:tailEnd type="none" w="med" len="med"/>
                    </a:lnT>
                    <a:lnB w="9525" cap="flat" cmpd="sng" algn="ctr">
                      <a:solidFill>
                        <a:srgbClr val="323595"/>
                      </a:solidFill>
                      <a:prstDash val="solid"/>
                      <a:round/>
                      <a:headEnd type="none" w="med" len="med"/>
                      <a:tailEnd type="none" w="med" len="med"/>
                    </a:lnB>
                    <a:solidFill>
                      <a:srgbClr val="DDDDF3"/>
                    </a:solidFill>
                  </a:tcPr>
                </a:tc>
                <a:tc>
                  <a:txBody>
                    <a:bodyPr/>
                    <a:lstStyle/>
                    <a:p>
                      <a:pPr algn="r" rtl="1"/>
                      <a:r>
                        <a:rPr lang="ar-SA" sz="1000" b="1" u="none" strike="noStrike" dirty="0">
                          <a:solidFill>
                            <a:srgbClr val="000000"/>
                          </a:solidFill>
                          <a:effectLst/>
                          <a:latin typeface="Tahoma"/>
                        </a:rPr>
                        <a:t>الطريقة اليدوية البدائية</a:t>
                      </a:r>
                    </a:p>
                  </a:txBody>
                  <a:tcPr marL="56107" marR="56107" marT="28053" marB="28053" anchor="ctr">
                    <a:lnL w="9525" cap="flat" cmpd="sng" algn="ctr">
                      <a:solidFill>
                        <a:srgbClr val="323595"/>
                      </a:solidFill>
                      <a:prstDash val="solid"/>
                      <a:round/>
                      <a:headEnd type="none" w="med" len="med"/>
                      <a:tailEnd type="none" w="med" len="med"/>
                    </a:lnL>
                    <a:lnR w="9525" cap="flat" cmpd="sng" algn="ctr">
                      <a:solidFill>
                        <a:srgbClr val="323595"/>
                      </a:solidFill>
                      <a:prstDash val="solid"/>
                      <a:round/>
                      <a:headEnd type="none" w="med" len="med"/>
                      <a:tailEnd type="none" w="med" len="med"/>
                    </a:lnR>
                    <a:lnT w="9525" cap="flat" cmpd="sng" algn="ctr">
                      <a:solidFill>
                        <a:srgbClr val="323595"/>
                      </a:solidFill>
                      <a:prstDash val="solid"/>
                      <a:round/>
                      <a:headEnd type="none" w="med" len="med"/>
                      <a:tailEnd type="none" w="med" len="med"/>
                    </a:lnT>
                    <a:lnB w="9525" cap="flat" cmpd="sng" algn="ctr">
                      <a:solidFill>
                        <a:srgbClr val="323595"/>
                      </a:solidFill>
                      <a:prstDash val="solid"/>
                      <a:round/>
                      <a:headEnd type="none" w="med" len="med"/>
                      <a:tailEnd type="none" w="med" len="med"/>
                    </a:lnB>
                    <a:solidFill>
                      <a:srgbClr val="DDDDF3"/>
                    </a:solidFill>
                  </a:tcPr>
                </a:tc>
              </a:tr>
              <a:tr h="189141">
                <a:tc>
                  <a:txBody>
                    <a:bodyPr/>
                    <a:lstStyle/>
                    <a:p>
                      <a:pPr algn="r" rtl="1"/>
                      <a:r>
                        <a:rPr lang="ar-SA" sz="1000" b="1" u="none" strike="noStrike">
                          <a:solidFill>
                            <a:srgbClr val="000000"/>
                          </a:solidFill>
                          <a:effectLst/>
                          <a:latin typeface="Tahoma"/>
                        </a:rPr>
                        <a:t>200 ق.م</a:t>
                      </a:r>
                    </a:p>
                  </a:txBody>
                  <a:tcPr marL="56107" marR="56107" marT="28053" marB="28053" anchor="ctr">
                    <a:lnL w="9525" cap="flat" cmpd="sng" algn="ctr">
                      <a:solidFill>
                        <a:srgbClr val="323595"/>
                      </a:solidFill>
                      <a:prstDash val="solid"/>
                      <a:round/>
                      <a:headEnd type="none" w="med" len="med"/>
                      <a:tailEnd type="none" w="med" len="med"/>
                    </a:lnL>
                    <a:lnR w="9525" cap="flat" cmpd="sng" algn="ctr">
                      <a:solidFill>
                        <a:srgbClr val="323595"/>
                      </a:solidFill>
                      <a:prstDash val="solid"/>
                      <a:round/>
                      <a:headEnd type="none" w="med" len="med"/>
                      <a:tailEnd type="none" w="med" len="med"/>
                    </a:lnR>
                    <a:lnT w="9525" cap="flat" cmpd="sng" algn="ctr">
                      <a:solidFill>
                        <a:srgbClr val="323595"/>
                      </a:solidFill>
                      <a:prstDash val="solid"/>
                      <a:round/>
                      <a:headEnd type="none" w="med" len="med"/>
                      <a:tailEnd type="none" w="med" len="med"/>
                    </a:lnT>
                    <a:lnB w="9525" cap="flat" cmpd="sng" algn="ctr">
                      <a:solidFill>
                        <a:srgbClr val="323595"/>
                      </a:solidFill>
                      <a:prstDash val="solid"/>
                      <a:round/>
                      <a:headEnd type="none" w="med" len="med"/>
                      <a:tailEnd type="none" w="med" len="med"/>
                    </a:lnB>
                  </a:tcPr>
                </a:tc>
                <a:tc>
                  <a:txBody>
                    <a:bodyPr/>
                    <a:lstStyle/>
                    <a:p>
                      <a:pPr algn="r" rtl="1"/>
                      <a:r>
                        <a:rPr lang="ar-SA" sz="1000" b="1" u="none" strike="noStrike">
                          <a:solidFill>
                            <a:srgbClr val="000000"/>
                          </a:solidFill>
                          <a:effectLst/>
                          <a:latin typeface="Tahoma"/>
                        </a:rPr>
                        <a:t>الصودا</a:t>
                      </a:r>
                    </a:p>
                  </a:txBody>
                  <a:tcPr marL="56107" marR="56107" marT="28053" marB="28053" anchor="ctr">
                    <a:lnL w="9525" cap="flat" cmpd="sng" algn="ctr">
                      <a:solidFill>
                        <a:srgbClr val="323595"/>
                      </a:solidFill>
                      <a:prstDash val="solid"/>
                      <a:round/>
                      <a:headEnd type="none" w="med" len="med"/>
                      <a:tailEnd type="none" w="med" len="med"/>
                    </a:lnL>
                    <a:lnR w="9525" cap="flat" cmpd="sng" algn="ctr">
                      <a:solidFill>
                        <a:srgbClr val="323595"/>
                      </a:solidFill>
                      <a:prstDash val="solid"/>
                      <a:round/>
                      <a:headEnd type="none" w="med" len="med"/>
                      <a:tailEnd type="none" w="med" len="med"/>
                    </a:lnR>
                    <a:lnT w="9525" cap="flat" cmpd="sng" algn="ctr">
                      <a:solidFill>
                        <a:srgbClr val="323595"/>
                      </a:solidFill>
                      <a:prstDash val="solid"/>
                      <a:round/>
                      <a:headEnd type="none" w="med" len="med"/>
                      <a:tailEnd type="none" w="med" len="med"/>
                    </a:lnT>
                    <a:lnB w="9525" cap="flat" cmpd="sng" algn="ctr">
                      <a:solidFill>
                        <a:srgbClr val="323595"/>
                      </a:solidFill>
                      <a:prstDash val="solid"/>
                      <a:round/>
                      <a:headEnd type="none" w="med" len="med"/>
                      <a:tailEnd type="none" w="med" len="med"/>
                    </a:lnB>
                  </a:tcPr>
                </a:tc>
                <a:tc>
                  <a:txBody>
                    <a:bodyPr/>
                    <a:lstStyle/>
                    <a:p>
                      <a:pPr algn="r" rtl="1"/>
                      <a:r>
                        <a:rPr lang="ar-SA" sz="1000" b="1" u="none" strike="noStrike" dirty="0">
                          <a:solidFill>
                            <a:srgbClr val="000000"/>
                          </a:solidFill>
                          <a:effectLst/>
                          <a:latin typeface="Tahoma"/>
                        </a:rPr>
                        <a:t>الطريقة اليدوية البدائية</a:t>
                      </a:r>
                    </a:p>
                  </a:txBody>
                  <a:tcPr marL="56107" marR="56107" marT="28053" marB="28053" anchor="ctr">
                    <a:lnL w="9525" cap="flat" cmpd="sng" algn="ctr">
                      <a:solidFill>
                        <a:srgbClr val="323595"/>
                      </a:solidFill>
                      <a:prstDash val="solid"/>
                      <a:round/>
                      <a:headEnd type="none" w="med" len="med"/>
                      <a:tailEnd type="none" w="med" len="med"/>
                    </a:lnL>
                    <a:lnR w="9525" cap="flat" cmpd="sng" algn="ctr">
                      <a:solidFill>
                        <a:srgbClr val="323595"/>
                      </a:solidFill>
                      <a:prstDash val="solid"/>
                      <a:round/>
                      <a:headEnd type="none" w="med" len="med"/>
                      <a:tailEnd type="none" w="med" len="med"/>
                    </a:lnR>
                    <a:lnT w="9525" cap="flat" cmpd="sng" algn="ctr">
                      <a:solidFill>
                        <a:srgbClr val="323595"/>
                      </a:solidFill>
                      <a:prstDash val="solid"/>
                      <a:round/>
                      <a:headEnd type="none" w="med" len="med"/>
                      <a:tailEnd type="none" w="med" len="med"/>
                    </a:lnT>
                    <a:lnB w="9525" cap="flat" cmpd="sng" algn="ctr">
                      <a:solidFill>
                        <a:srgbClr val="323595"/>
                      </a:solidFill>
                      <a:prstDash val="solid"/>
                      <a:round/>
                      <a:headEnd type="none" w="med" len="med"/>
                      <a:tailEnd type="none" w="med" len="med"/>
                    </a:lnB>
                  </a:tcPr>
                </a:tc>
              </a:tr>
              <a:tr h="234521">
                <a:tc>
                  <a:txBody>
                    <a:bodyPr/>
                    <a:lstStyle/>
                    <a:p>
                      <a:pPr algn="r" rtl="1"/>
                      <a:r>
                        <a:rPr lang="ar-SA" sz="1000" b="1" u="none" strike="noStrike">
                          <a:solidFill>
                            <a:srgbClr val="000000"/>
                          </a:solidFill>
                          <a:effectLst/>
                          <a:latin typeface="Tahoma"/>
                        </a:rPr>
                        <a:t>1876 م</a:t>
                      </a:r>
                    </a:p>
                  </a:txBody>
                  <a:tcPr marL="56107" marR="56107" marT="28053" marB="28053" anchor="ctr">
                    <a:lnL w="9525" cap="flat" cmpd="sng" algn="ctr">
                      <a:solidFill>
                        <a:srgbClr val="323595"/>
                      </a:solidFill>
                      <a:prstDash val="solid"/>
                      <a:round/>
                      <a:headEnd type="none" w="med" len="med"/>
                      <a:tailEnd type="none" w="med" len="med"/>
                    </a:lnL>
                    <a:lnR w="9525" cap="flat" cmpd="sng" algn="ctr">
                      <a:solidFill>
                        <a:srgbClr val="323595"/>
                      </a:solidFill>
                      <a:prstDash val="solid"/>
                      <a:round/>
                      <a:headEnd type="none" w="med" len="med"/>
                      <a:tailEnd type="none" w="med" len="med"/>
                    </a:lnR>
                    <a:lnT w="9525" cap="flat" cmpd="sng" algn="ctr">
                      <a:solidFill>
                        <a:srgbClr val="323595"/>
                      </a:solidFill>
                      <a:prstDash val="solid"/>
                      <a:round/>
                      <a:headEnd type="none" w="med" len="med"/>
                      <a:tailEnd type="none" w="med" len="med"/>
                    </a:lnT>
                    <a:lnB w="9525" cap="flat" cmpd="sng" algn="ctr">
                      <a:solidFill>
                        <a:srgbClr val="323595"/>
                      </a:solidFill>
                      <a:prstDash val="solid"/>
                      <a:round/>
                      <a:headEnd type="none" w="med" len="med"/>
                      <a:tailEnd type="none" w="med" len="med"/>
                    </a:lnB>
                    <a:solidFill>
                      <a:srgbClr val="DDDDF3"/>
                    </a:solidFill>
                  </a:tcPr>
                </a:tc>
                <a:tc>
                  <a:txBody>
                    <a:bodyPr/>
                    <a:lstStyle/>
                    <a:p>
                      <a:pPr algn="r" rtl="1"/>
                      <a:r>
                        <a:rPr lang="ar-SA" sz="1000" b="1" u="none" strike="noStrike">
                          <a:solidFill>
                            <a:srgbClr val="000000"/>
                          </a:solidFill>
                          <a:effectLst/>
                          <a:latin typeface="Tahoma"/>
                        </a:rPr>
                        <a:t>صابون – صودا – سيليكات الصوديوم</a:t>
                      </a:r>
                    </a:p>
                  </a:txBody>
                  <a:tcPr marL="56107" marR="56107" marT="28053" marB="28053" anchor="ctr">
                    <a:lnL w="9525" cap="flat" cmpd="sng" algn="ctr">
                      <a:solidFill>
                        <a:srgbClr val="323595"/>
                      </a:solidFill>
                      <a:prstDash val="solid"/>
                      <a:round/>
                      <a:headEnd type="none" w="med" len="med"/>
                      <a:tailEnd type="none" w="med" len="med"/>
                    </a:lnL>
                    <a:lnR w="9525" cap="flat" cmpd="sng" algn="ctr">
                      <a:solidFill>
                        <a:srgbClr val="323595"/>
                      </a:solidFill>
                      <a:prstDash val="solid"/>
                      <a:round/>
                      <a:headEnd type="none" w="med" len="med"/>
                      <a:tailEnd type="none" w="med" len="med"/>
                    </a:lnR>
                    <a:lnT w="9525" cap="flat" cmpd="sng" algn="ctr">
                      <a:solidFill>
                        <a:srgbClr val="323595"/>
                      </a:solidFill>
                      <a:prstDash val="solid"/>
                      <a:round/>
                      <a:headEnd type="none" w="med" len="med"/>
                      <a:tailEnd type="none" w="med" len="med"/>
                    </a:lnT>
                    <a:lnB w="9525" cap="flat" cmpd="sng" algn="ctr">
                      <a:solidFill>
                        <a:srgbClr val="323595"/>
                      </a:solidFill>
                      <a:prstDash val="solid"/>
                      <a:round/>
                      <a:headEnd type="none" w="med" len="med"/>
                      <a:tailEnd type="none" w="med" len="med"/>
                    </a:lnB>
                    <a:solidFill>
                      <a:srgbClr val="DDDDF3"/>
                    </a:solidFill>
                  </a:tcPr>
                </a:tc>
                <a:tc>
                  <a:txBody>
                    <a:bodyPr/>
                    <a:lstStyle/>
                    <a:p>
                      <a:pPr algn="r" rtl="1"/>
                      <a:r>
                        <a:rPr lang="ar-SA" sz="1000" b="1" u="none" strike="noStrike" dirty="0">
                          <a:solidFill>
                            <a:srgbClr val="000000"/>
                          </a:solidFill>
                          <a:effectLst/>
                          <a:latin typeface="Tahoma"/>
                        </a:rPr>
                        <a:t>الماء </a:t>
                      </a:r>
                      <a:r>
                        <a:rPr lang="ar-SA" sz="1000" b="1" u="none" strike="noStrike" dirty="0" smtClean="0">
                          <a:solidFill>
                            <a:srgbClr val="000000"/>
                          </a:solidFill>
                          <a:effectLst/>
                          <a:latin typeface="Tahoma"/>
                        </a:rPr>
                        <a:t>الساخن</a:t>
                      </a:r>
                    </a:p>
                    <a:p>
                      <a:pPr algn="r" rtl="1"/>
                      <a:r>
                        <a:rPr lang="ar-SA" sz="1800" b="0" i="0" kern="1200" dirty="0" smtClean="0">
                          <a:solidFill>
                            <a:schemeClr val="tx1"/>
                          </a:solidFill>
                          <a:effectLst/>
                          <a:latin typeface="+mn-lt"/>
                          <a:ea typeface="+mn-ea"/>
                          <a:cs typeface="+mn-cs"/>
                        </a:rPr>
                        <a:t>عام 1600 كان يباع في </a:t>
                      </a:r>
                      <a:r>
                        <a:rPr lang="ar-SA" sz="1800" b="0" i="0" u="none" strike="noStrike" kern="1200" dirty="0" smtClean="0">
                          <a:solidFill>
                            <a:schemeClr val="tx1"/>
                          </a:solidFill>
                          <a:effectLst/>
                          <a:latin typeface="+mn-lt"/>
                          <a:ea typeface="+mn-ea"/>
                          <a:cs typeface="+mn-cs"/>
                          <a:hlinkClick r:id="rId2" tooltip="باريس"/>
                        </a:rPr>
                        <a:t>باريس</a:t>
                      </a:r>
                      <a:r>
                        <a:rPr lang="ar-SA" sz="1800" b="0" i="0" kern="1200" dirty="0" smtClean="0">
                          <a:solidFill>
                            <a:schemeClr val="tx1"/>
                          </a:solidFill>
                          <a:effectLst/>
                          <a:latin typeface="+mn-lt"/>
                          <a:ea typeface="+mn-ea"/>
                          <a:cs typeface="+mn-cs"/>
                        </a:rPr>
                        <a:t> تراب للغسيل وإزالة الشحوم </a:t>
                      </a:r>
                      <a:endParaRPr lang="ar-SA" sz="1000" b="1" u="none" strike="noStrike" dirty="0">
                        <a:solidFill>
                          <a:srgbClr val="000000"/>
                        </a:solidFill>
                        <a:effectLst/>
                        <a:latin typeface="Tahoma"/>
                      </a:endParaRPr>
                    </a:p>
                  </a:txBody>
                  <a:tcPr marL="56107" marR="56107" marT="28053" marB="28053" anchor="ctr">
                    <a:lnL w="9525" cap="flat" cmpd="sng" algn="ctr">
                      <a:solidFill>
                        <a:srgbClr val="323595"/>
                      </a:solidFill>
                      <a:prstDash val="solid"/>
                      <a:round/>
                      <a:headEnd type="none" w="med" len="med"/>
                      <a:tailEnd type="none" w="med" len="med"/>
                    </a:lnL>
                    <a:lnR w="9525" cap="flat" cmpd="sng" algn="ctr">
                      <a:solidFill>
                        <a:srgbClr val="323595"/>
                      </a:solidFill>
                      <a:prstDash val="solid"/>
                      <a:round/>
                      <a:headEnd type="none" w="med" len="med"/>
                      <a:tailEnd type="none" w="med" len="med"/>
                    </a:lnR>
                    <a:lnT w="9525" cap="flat" cmpd="sng" algn="ctr">
                      <a:solidFill>
                        <a:srgbClr val="323595"/>
                      </a:solidFill>
                      <a:prstDash val="solid"/>
                      <a:round/>
                      <a:headEnd type="none" w="med" len="med"/>
                      <a:tailEnd type="none" w="med" len="med"/>
                    </a:lnT>
                    <a:lnB w="9525" cap="flat" cmpd="sng" algn="ctr">
                      <a:solidFill>
                        <a:srgbClr val="323595"/>
                      </a:solidFill>
                      <a:prstDash val="solid"/>
                      <a:round/>
                      <a:headEnd type="none" w="med" len="med"/>
                      <a:tailEnd type="none" w="med" len="med"/>
                    </a:lnB>
                    <a:solidFill>
                      <a:srgbClr val="DDDDF3"/>
                    </a:solidFill>
                  </a:tcPr>
                </a:tc>
              </a:tr>
              <a:tr h="189141">
                <a:tc>
                  <a:txBody>
                    <a:bodyPr/>
                    <a:lstStyle/>
                    <a:p>
                      <a:pPr algn="r" rtl="1"/>
                      <a:r>
                        <a:rPr lang="en-US" sz="1000" b="1" u="none" strike="noStrike">
                          <a:solidFill>
                            <a:srgbClr val="000000"/>
                          </a:solidFill>
                          <a:effectLst/>
                          <a:latin typeface="Tahoma"/>
                        </a:rPr>
                        <a:t>1907</a:t>
                      </a:r>
                    </a:p>
                  </a:txBody>
                  <a:tcPr marL="56107" marR="56107" marT="28053" marB="28053" anchor="ctr">
                    <a:lnL w="9525" cap="flat" cmpd="sng" algn="ctr">
                      <a:solidFill>
                        <a:srgbClr val="323595"/>
                      </a:solidFill>
                      <a:prstDash val="solid"/>
                      <a:round/>
                      <a:headEnd type="none" w="med" len="med"/>
                      <a:tailEnd type="none" w="med" len="med"/>
                    </a:lnL>
                    <a:lnR w="9525" cap="flat" cmpd="sng" algn="ctr">
                      <a:solidFill>
                        <a:srgbClr val="323595"/>
                      </a:solidFill>
                      <a:prstDash val="solid"/>
                      <a:round/>
                      <a:headEnd type="none" w="med" len="med"/>
                      <a:tailEnd type="none" w="med" len="med"/>
                    </a:lnR>
                    <a:lnT w="9525" cap="flat" cmpd="sng" algn="ctr">
                      <a:solidFill>
                        <a:srgbClr val="323595"/>
                      </a:solidFill>
                      <a:prstDash val="solid"/>
                      <a:round/>
                      <a:headEnd type="none" w="med" len="med"/>
                      <a:tailEnd type="none" w="med" len="med"/>
                    </a:lnT>
                    <a:lnB w="9525" cap="flat" cmpd="sng" algn="ctr">
                      <a:solidFill>
                        <a:srgbClr val="323595"/>
                      </a:solidFill>
                      <a:prstDash val="solid"/>
                      <a:round/>
                      <a:headEnd type="none" w="med" len="med"/>
                      <a:tailEnd type="none" w="med" len="med"/>
                    </a:lnB>
                  </a:tcPr>
                </a:tc>
                <a:tc>
                  <a:txBody>
                    <a:bodyPr/>
                    <a:lstStyle/>
                    <a:p>
                      <a:pPr algn="r" rtl="1"/>
                      <a:r>
                        <a:rPr lang="ar-SA" sz="1000" b="1" u="none" strike="noStrike">
                          <a:solidFill>
                            <a:srgbClr val="000000"/>
                          </a:solidFill>
                          <a:effectLst/>
                          <a:latin typeface="Tahoma"/>
                        </a:rPr>
                        <a:t>صابون – صودا – سيليكات الصوديوم – بربورات الصوديوم</a:t>
                      </a:r>
                    </a:p>
                  </a:txBody>
                  <a:tcPr marL="56107" marR="56107" marT="28053" marB="28053" anchor="ctr">
                    <a:lnL w="9525" cap="flat" cmpd="sng" algn="ctr">
                      <a:solidFill>
                        <a:srgbClr val="323595"/>
                      </a:solidFill>
                      <a:prstDash val="solid"/>
                      <a:round/>
                      <a:headEnd type="none" w="med" len="med"/>
                      <a:tailEnd type="none" w="med" len="med"/>
                    </a:lnL>
                    <a:lnR w="9525" cap="flat" cmpd="sng" algn="ctr">
                      <a:solidFill>
                        <a:srgbClr val="323595"/>
                      </a:solidFill>
                      <a:prstDash val="solid"/>
                      <a:round/>
                      <a:headEnd type="none" w="med" len="med"/>
                      <a:tailEnd type="none" w="med" len="med"/>
                    </a:lnR>
                    <a:lnT w="9525" cap="flat" cmpd="sng" algn="ctr">
                      <a:solidFill>
                        <a:srgbClr val="323595"/>
                      </a:solidFill>
                      <a:prstDash val="solid"/>
                      <a:round/>
                      <a:headEnd type="none" w="med" len="med"/>
                      <a:tailEnd type="none" w="med" len="med"/>
                    </a:lnT>
                    <a:lnB w="9525" cap="flat" cmpd="sng" algn="ctr">
                      <a:solidFill>
                        <a:srgbClr val="323595"/>
                      </a:solidFill>
                      <a:prstDash val="solid"/>
                      <a:round/>
                      <a:headEnd type="none" w="med" len="med"/>
                      <a:tailEnd type="none" w="med" len="med"/>
                    </a:lnB>
                  </a:tcPr>
                </a:tc>
                <a:tc>
                  <a:txBody>
                    <a:bodyPr/>
                    <a:lstStyle/>
                    <a:p>
                      <a:pPr algn="r" rtl="1"/>
                      <a:r>
                        <a:rPr lang="ar-SA" sz="1000" b="1" u="none" strike="noStrike" dirty="0">
                          <a:solidFill>
                            <a:srgbClr val="000000"/>
                          </a:solidFill>
                          <a:effectLst/>
                          <a:latin typeface="Tahoma"/>
                        </a:rPr>
                        <a:t>آلة خشبية</a:t>
                      </a:r>
                    </a:p>
                  </a:txBody>
                  <a:tcPr marL="56107" marR="56107" marT="28053" marB="28053" anchor="ctr">
                    <a:lnL w="9525" cap="flat" cmpd="sng" algn="ctr">
                      <a:solidFill>
                        <a:srgbClr val="323595"/>
                      </a:solidFill>
                      <a:prstDash val="solid"/>
                      <a:round/>
                      <a:headEnd type="none" w="med" len="med"/>
                      <a:tailEnd type="none" w="med" len="med"/>
                    </a:lnL>
                    <a:lnR w="9525" cap="flat" cmpd="sng" algn="ctr">
                      <a:solidFill>
                        <a:srgbClr val="323595"/>
                      </a:solidFill>
                      <a:prstDash val="solid"/>
                      <a:round/>
                      <a:headEnd type="none" w="med" len="med"/>
                      <a:tailEnd type="none" w="med" len="med"/>
                    </a:lnR>
                    <a:lnT w="9525" cap="flat" cmpd="sng" algn="ctr">
                      <a:solidFill>
                        <a:srgbClr val="323595"/>
                      </a:solidFill>
                      <a:prstDash val="solid"/>
                      <a:round/>
                      <a:headEnd type="none" w="med" len="med"/>
                      <a:tailEnd type="none" w="med" len="med"/>
                    </a:lnT>
                    <a:lnB w="9525" cap="flat" cmpd="sng" algn="ctr">
                      <a:solidFill>
                        <a:srgbClr val="323595"/>
                      </a:solidFill>
                      <a:prstDash val="solid"/>
                      <a:round/>
                      <a:headEnd type="none" w="med" len="med"/>
                      <a:tailEnd type="none" w="med" len="med"/>
                    </a:lnB>
                  </a:tcPr>
                </a:tc>
              </a:tr>
              <a:tr h="189141">
                <a:tc>
                  <a:txBody>
                    <a:bodyPr/>
                    <a:lstStyle/>
                    <a:p>
                      <a:pPr algn="r" rtl="1"/>
                      <a:r>
                        <a:rPr lang="en-US" sz="1000" b="1" u="none" strike="noStrike">
                          <a:solidFill>
                            <a:srgbClr val="000000"/>
                          </a:solidFill>
                          <a:effectLst/>
                          <a:latin typeface="Tahoma"/>
                        </a:rPr>
                        <a:t>1913</a:t>
                      </a:r>
                    </a:p>
                  </a:txBody>
                  <a:tcPr marL="56107" marR="56107" marT="28053" marB="28053" anchor="ctr">
                    <a:lnL w="9525" cap="flat" cmpd="sng" algn="ctr">
                      <a:solidFill>
                        <a:srgbClr val="323595"/>
                      </a:solidFill>
                      <a:prstDash val="solid"/>
                      <a:round/>
                      <a:headEnd type="none" w="med" len="med"/>
                      <a:tailEnd type="none" w="med" len="med"/>
                    </a:lnL>
                    <a:lnR w="9525" cap="flat" cmpd="sng" algn="ctr">
                      <a:solidFill>
                        <a:srgbClr val="323595"/>
                      </a:solidFill>
                      <a:prstDash val="solid"/>
                      <a:round/>
                      <a:headEnd type="none" w="med" len="med"/>
                      <a:tailEnd type="none" w="med" len="med"/>
                    </a:lnR>
                    <a:lnT w="9525" cap="flat" cmpd="sng" algn="ctr">
                      <a:solidFill>
                        <a:srgbClr val="323595"/>
                      </a:solidFill>
                      <a:prstDash val="solid"/>
                      <a:round/>
                      <a:headEnd type="none" w="med" len="med"/>
                      <a:tailEnd type="none" w="med" len="med"/>
                    </a:lnT>
                    <a:lnB w="9525" cap="flat" cmpd="sng" algn="ctr">
                      <a:solidFill>
                        <a:srgbClr val="323595"/>
                      </a:solidFill>
                      <a:prstDash val="solid"/>
                      <a:round/>
                      <a:headEnd type="none" w="med" len="med"/>
                      <a:tailEnd type="none" w="med" len="med"/>
                    </a:lnB>
                    <a:solidFill>
                      <a:srgbClr val="DDDDF3"/>
                    </a:solidFill>
                  </a:tcPr>
                </a:tc>
                <a:tc>
                  <a:txBody>
                    <a:bodyPr/>
                    <a:lstStyle/>
                    <a:p>
                      <a:pPr algn="r" rtl="1"/>
                      <a:r>
                        <a:rPr lang="ar-SA" sz="1000" b="1" u="none" strike="noStrike">
                          <a:solidFill>
                            <a:srgbClr val="000000"/>
                          </a:solidFill>
                          <a:effectLst/>
                          <a:latin typeface="Tahoma"/>
                        </a:rPr>
                        <a:t>استعمل بروتياز البنكرياس كأنزيم</a:t>
                      </a:r>
                    </a:p>
                  </a:txBody>
                  <a:tcPr marL="56107" marR="56107" marT="28053" marB="28053" anchor="ctr">
                    <a:lnL w="9525" cap="flat" cmpd="sng" algn="ctr">
                      <a:solidFill>
                        <a:srgbClr val="323595"/>
                      </a:solidFill>
                      <a:prstDash val="solid"/>
                      <a:round/>
                      <a:headEnd type="none" w="med" len="med"/>
                      <a:tailEnd type="none" w="med" len="med"/>
                    </a:lnL>
                    <a:lnR w="9525" cap="flat" cmpd="sng" algn="ctr">
                      <a:solidFill>
                        <a:srgbClr val="323595"/>
                      </a:solidFill>
                      <a:prstDash val="solid"/>
                      <a:round/>
                      <a:headEnd type="none" w="med" len="med"/>
                      <a:tailEnd type="none" w="med" len="med"/>
                    </a:lnR>
                    <a:lnT w="9525" cap="flat" cmpd="sng" algn="ctr">
                      <a:solidFill>
                        <a:srgbClr val="323595"/>
                      </a:solidFill>
                      <a:prstDash val="solid"/>
                      <a:round/>
                      <a:headEnd type="none" w="med" len="med"/>
                      <a:tailEnd type="none" w="med" len="med"/>
                    </a:lnT>
                    <a:lnB w="9525" cap="flat" cmpd="sng" algn="ctr">
                      <a:solidFill>
                        <a:srgbClr val="323595"/>
                      </a:solidFill>
                      <a:prstDash val="solid"/>
                      <a:round/>
                      <a:headEnd type="none" w="med" len="med"/>
                      <a:tailEnd type="none" w="med" len="med"/>
                    </a:lnB>
                    <a:solidFill>
                      <a:srgbClr val="DDDDF3"/>
                    </a:solidFill>
                  </a:tcPr>
                </a:tc>
                <a:tc>
                  <a:txBody>
                    <a:bodyPr/>
                    <a:lstStyle/>
                    <a:p>
                      <a:pPr algn="r" rtl="1"/>
                      <a:r>
                        <a:rPr lang="ar-SA" sz="1000" b="1" u="none" strike="noStrike" dirty="0">
                          <a:solidFill>
                            <a:srgbClr val="000000"/>
                          </a:solidFill>
                          <a:effectLst/>
                          <a:latin typeface="Tahoma"/>
                        </a:rPr>
                        <a:t>آلة خشبية</a:t>
                      </a:r>
                    </a:p>
                  </a:txBody>
                  <a:tcPr marL="56107" marR="56107" marT="28053" marB="28053" anchor="ctr">
                    <a:lnL w="9525" cap="flat" cmpd="sng" algn="ctr">
                      <a:solidFill>
                        <a:srgbClr val="323595"/>
                      </a:solidFill>
                      <a:prstDash val="solid"/>
                      <a:round/>
                      <a:headEnd type="none" w="med" len="med"/>
                      <a:tailEnd type="none" w="med" len="med"/>
                    </a:lnL>
                    <a:lnR w="9525" cap="flat" cmpd="sng" algn="ctr">
                      <a:solidFill>
                        <a:srgbClr val="323595"/>
                      </a:solidFill>
                      <a:prstDash val="solid"/>
                      <a:round/>
                      <a:headEnd type="none" w="med" len="med"/>
                      <a:tailEnd type="none" w="med" len="med"/>
                    </a:lnR>
                    <a:lnT w="9525" cap="flat" cmpd="sng" algn="ctr">
                      <a:solidFill>
                        <a:srgbClr val="323595"/>
                      </a:solidFill>
                      <a:prstDash val="solid"/>
                      <a:round/>
                      <a:headEnd type="none" w="med" len="med"/>
                      <a:tailEnd type="none" w="med" len="med"/>
                    </a:lnT>
                    <a:lnB w="9525" cap="flat" cmpd="sng" algn="ctr">
                      <a:solidFill>
                        <a:srgbClr val="323595"/>
                      </a:solidFill>
                      <a:prstDash val="solid"/>
                      <a:round/>
                      <a:headEnd type="none" w="med" len="med"/>
                      <a:tailEnd type="none" w="med" len="med"/>
                    </a:lnB>
                    <a:solidFill>
                      <a:srgbClr val="DDDDF3"/>
                    </a:solidFill>
                  </a:tcPr>
                </a:tc>
              </a:tr>
              <a:tr h="189141">
                <a:tc>
                  <a:txBody>
                    <a:bodyPr/>
                    <a:lstStyle/>
                    <a:p>
                      <a:pPr algn="r" rtl="1"/>
                      <a:r>
                        <a:rPr lang="en-US" sz="1000" b="1" u="none" strike="noStrike">
                          <a:solidFill>
                            <a:srgbClr val="000000"/>
                          </a:solidFill>
                          <a:effectLst/>
                          <a:latin typeface="Tahoma"/>
                        </a:rPr>
                        <a:t>1920</a:t>
                      </a:r>
                    </a:p>
                  </a:txBody>
                  <a:tcPr marL="56107" marR="56107" marT="28053" marB="28053" anchor="ctr">
                    <a:lnL w="9525" cap="flat" cmpd="sng" algn="ctr">
                      <a:solidFill>
                        <a:srgbClr val="323595"/>
                      </a:solidFill>
                      <a:prstDash val="solid"/>
                      <a:round/>
                      <a:headEnd type="none" w="med" len="med"/>
                      <a:tailEnd type="none" w="med" len="med"/>
                    </a:lnL>
                    <a:lnR w="9525" cap="flat" cmpd="sng" algn="ctr">
                      <a:solidFill>
                        <a:srgbClr val="323595"/>
                      </a:solidFill>
                      <a:prstDash val="solid"/>
                      <a:round/>
                      <a:headEnd type="none" w="med" len="med"/>
                      <a:tailEnd type="none" w="med" len="med"/>
                    </a:lnR>
                    <a:lnT w="9525" cap="flat" cmpd="sng" algn="ctr">
                      <a:solidFill>
                        <a:srgbClr val="323595"/>
                      </a:solidFill>
                      <a:prstDash val="solid"/>
                      <a:round/>
                      <a:headEnd type="none" w="med" len="med"/>
                      <a:tailEnd type="none" w="med" len="med"/>
                    </a:lnT>
                    <a:lnB w="9525" cap="flat" cmpd="sng" algn="ctr">
                      <a:solidFill>
                        <a:srgbClr val="323595"/>
                      </a:solidFill>
                      <a:prstDash val="solid"/>
                      <a:round/>
                      <a:headEnd type="none" w="med" len="med"/>
                      <a:tailEnd type="none" w="med" len="med"/>
                    </a:lnB>
                  </a:tcPr>
                </a:tc>
                <a:tc>
                  <a:txBody>
                    <a:bodyPr/>
                    <a:lstStyle/>
                    <a:p>
                      <a:pPr algn="r" rtl="1"/>
                      <a:r>
                        <a:rPr lang="ar-SA" sz="1000" b="1" u="none" strike="noStrike">
                          <a:solidFill>
                            <a:srgbClr val="000000"/>
                          </a:solidFill>
                          <a:effectLst/>
                          <a:latin typeface="Tahoma"/>
                        </a:rPr>
                        <a:t>نفس المواد السابقة</a:t>
                      </a:r>
                    </a:p>
                  </a:txBody>
                  <a:tcPr marL="56107" marR="56107" marT="28053" marB="28053" anchor="ctr">
                    <a:lnL w="9525" cap="flat" cmpd="sng" algn="ctr">
                      <a:solidFill>
                        <a:srgbClr val="323595"/>
                      </a:solidFill>
                      <a:prstDash val="solid"/>
                      <a:round/>
                      <a:headEnd type="none" w="med" len="med"/>
                      <a:tailEnd type="none" w="med" len="med"/>
                    </a:lnL>
                    <a:lnR w="9525" cap="flat" cmpd="sng" algn="ctr">
                      <a:solidFill>
                        <a:srgbClr val="323595"/>
                      </a:solidFill>
                      <a:prstDash val="solid"/>
                      <a:round/>
                      <a:headEnd type="none" w="med" len="med"/>
                      <a:tailEnd type="none" w="med" len="med"/>
                    </a:lnR>
                    <a:lnT w="9525" cap="flat" cmpd="sng" algn="ctr">
                      <a:solidFill>
                        <a:srgbClr val="323595"/>
                      </a:solidFill>
                      <a:prstDash val="solid"/>
                      <a:round/>
                      <a:headEnd type="none" w="med" len="med"/>
                      <a:tailEnd type="none" w="med" len="med"/>
                    </a:lnT>
                    <a:lnB w="9525" cap="flat" cmpd="sng" algn="ctr">
                      <a:solidFill>
                        <a:srgbClr val="323595"/>
                      </a:solidFill>
                      <a:prstDash val="solid"/>
                      <a:round/>
                      <a:headEnd type="none" w="med" len="med"/>
                      <a:tailEnd type="none" w="med" len="med"/>
                    </a:lnB>
                  </a:tcPr>
                </a:tc>
                <a:tc>
                  <a:txBody>
                    <a:bodyPr/>
                    <a:lstStyle/>
                    <a:p>
                      <a:pPr algn="r" rtl="1"/>
                      <a:r>
                        <a:rPr lang="ar-SA" sz="1000" b="1" u="none" strike="noStrike" dirty="0">
                          <a:solidFill>
                            <a:srgbClr val="000000"/>
                          </a:solidFill>
                          <a:effectLst/>
                          <a:latin typeface="Tahoma"/>
                        </a:rPr>
                        <a:t>استعمل الخلاط المعدني الأنبوبي</a:t>
                      </a:r>
                    </a:p>
                  </a:txBody>
                  <a:tcPr marL="56107" marR="56107" marT="28053" marB="28053" anchor="ctr">
                    <a:lnL w="9525" cap="flat" cmpd="sng" algn="ctr">
                      <a:solidFill>
                        <a:srgbClr val="323595"/>
                      </a:solidFill>
                      <a:prstDash val="solid"/>
                      <a:round/>
                      <a:headEnd type="none" w="med" len="med"/>
                      <a:tailEnd type="none" w="med" len="med"/>
                    </a:lnL>
                    <a:lnR w="9525" cap="flat" cmpd="sng" algn="ctr">
                      <a:solidFill>
                        <a:srgbClr val="323595"/>
                      </a:solidFill>
                      <a:prstDash val="solid"/>
                      <a:round/>
                      <a:headEnd type="none" w="med" len="med"/>
                      <a:tailEnd type="none" w="med" len="med"/>
                    </a:lnR>
                    <a:lnT w="9525" cap="flat" cmpd="sng" algn="ctr">
                      <a:solidFill>
                        <a:srgbClr val="323595"/>
                      </a:solidFill>
                      <a:prstDash val="solid"/>
                      <a:round/>
                      <a:headEnd type="none" w="med" len="med"/>
                      <a:tailEnd type="none" w="med" len="med"/>
                    </a:lnT>
                    <a:lnB w="9525" cap="flat" cmpd="sng" algn="ctr">
                      <a:solidFill>
                        <a:srgbClr val="323595"/>
                      </a:solidFill>
                      <a:prstDash val="solid"/>
                      <a:round/>
                      <a:headEnd type="none" w="med" len="med"/>
                      <a:tailEnd type="none" w="med" len="med"/>
                    </a:lnB>
                  </a:tcPr>
                </a:tc>
              </a:tr>
              <a:tr h="189141">
                <a:tc>
                  <a:txBody>
                    <a:bodyPr/>
                    <a:lstStyle/>
                    <a:p>
                      <a:pPr algn="r" rtl="1"/>
                      <a:r>
                        <a:rPr lang="en-US" sz="1000" b="1" u="none" strike="noStrike">
                          <a:solidFill>
                            <a:srgbClr val="000000"/>
                          </a:solidFill>
                          <a:effectLst/>
                          <a:latin typeface="Tahoma"/>
                        </a:rPr>
                        <a:t>1932</a:t>
                      </a:r>
                    </a:p>
                  </a:txBody>
                  <a:tcPr marL="56107" marR="56107" marT="28053" marB="28053" anchor="ctr">
                    <a:lnL w="9525" cap="flat" cmpd="sng" algn="ctr">
                      <a:solidFill>
                        <a:srgbClr val="323595"/>
                      </a:solidFill>
                      <a:prstDash val="solid"/>
                      <a:round/>
                      <a:headEnd type="none" w="med" len="med"/>
                      <a:tailEnd type="none" w="med" len="med"/>
                    </a:lnL>
                    <a:lnR w="9525" cap="flat" cmpd="sng" algn="ctr">
                      <a:solidFill>
                        <a:srgbClr val="323595"/>
                      </a:solidFill>
                      <a:prstDash val="solid"/>
                      <a:round/>
                      <a:headEnd type="none" w="med" len="med"/>
                      <a:tailEnd type="none" w="med" len="med"/>
                    </a:lnR>
                    <a:lnT w="9525" cap="flat" cmpd="sng" algn="ctr">
                      <a:solidFill>
                        <a:srgbClr val="323595"/>
                      </a:solidFill>
                      <a:prstDash val="solid"/>
                      <a:round/>
                      <a:headEnd type="none" w="med" len="med"/>
                      <a:tailEnd type="none" w="med" len="med"/>
                    </a:lnT>
                    <a:lnB w="9525" cap="flat" cmpd="sng" algn="ctr">
                      <a:solidFill>
                        <a:srgbClr val="323595"/>
                      </a:solidFill>
                      <a:prstDash val="solid"/>
                      <a:round/>
                      <a:headEnd type="none" w="med" len="med"/>
                      <a:tailEnd type="none" w="med" len="med"/>
                    </a:lnB>
                    <a:solidFill>
                      <a:srgbClr val="DDDDF3"/>
                    </a:solidFill>
                  </a:tcPr>
                </a:tc>
                <a:tc>
                  <a:txBody>
                    <a:bodyPr/>
                    <a:lstStyle/>
                    <a:p>
                      <a:pPr algn="r" rtl="1"/>
                      <a:r>
                        <a:rPr lang="ar-SA" sz="1000" b="1" u="none" strike="noStrike">
                          <a:solidFill>
                            <a:srgbClr val="000000"/>
                          </a:solidFill>
                          <a:effectLst/>
                          <a:latin typeface="Tahoma"/>
                        </a:rPr>
                        <a:t>ظهور المنظفات الصناعية كبديل للصابون</a:t>
                      </a:r>
                    </a:p>
                  </a:txBody>
                  <a:tcPr marL="56107" marR="56107" marT="28053" marB="28053" anchor="ctr">
                    <a:lnL w="9525" cap="flat" cmpd="sng" algn="ctr">
                      <a:solidFill>
                        <a:srgbClr val="323595"/>
                      </a:solidFill>
                      <a:prstDash val="solid"/>
                      <a:round/>
                      <a:headEnd type="none" w="med" len="med"/>
                      <a:tailEnd type="none" w="med" len="med"/>
                    </a:lnL>
                    <a:lnR w="9525" cap="flat" cmpd="sng" algn="ctr">
                      <a:solidFill>
                        <a:srgbClr val="323595"/>
                      </a:solidFill>
                      <a:prstDash val="solid"/>
                      <a:round/>
                      <a:headEnd type="none" w="med" len="med"/>
                      <a:tailEnd type="none" w="med" len="med"/>
                    </a:lnR>
                    <a:lnT w="9525" cap="flat" cmpd="sng" algn="ctr">
                      <a:solidFill>
                        <a:srgbClr val="323595"/>
                      </a:solidFill>
                      <a:prstDash val="solid"/>
                      <a:round/>
                      <a:headEnd type="none" w="med" len="med"/>
                      <a:tailEnd type="none" w="med" len="med"/>
                    </a:lnT>
                    <a:lnB w="9525" cap="flat" cmpd="sng" algn="ctr">
                      <a:solidFill>
                        <a:srgbClr val="323595"/>
                      </a:solidFill>
                      <a:prstDash val="solid"/>
                      <a:round/>
                      <a:headEnd type="none" w="med" len="med"/>
                      <a:tailEnd type="none" w="med" len="med"/>
                    </a:lnB>
                    <a:solidFill>
                      <a:srgbClr val="DDDDF3"/>
                    </a:solidFill>
                  </a:tcPr>
                </a:tc>
                <a:tc>
                  <a:txBody>
                    <a:bodyPr/>
                    <a:lstStyle/>
                    <a:p>
                      <a:pPr algn="r" rtl="1"/>
                      <a:r>
                        <a:rPr lang="ar-SA" sz="1000" b="1" u="none" strike="noStrike">
                          <a:solidFill>
                            <a:srgbClr val="000000"/>
                          </a:solidFill>
                          <a:effectLst/>
                          <a:latin typeface="Tahoma"/>
                        </a:rPr>
                        <a:t>أول استعمال لآلات الغسيل</a:t>
                      </a:r>
                    </a:p>
                  </a:txBody>
                  <a:tcPr marL="56107" marR="56107" marT="28053" marB="28053" anchor="ctr">
                    <a:lnL w="9525" cap="flat" cmpd="sng" algn="ctr">
                      <a:solidFill>
                        <a:srgbClr val="323595"/>
                      </a:solidFill>
                      <a:prstDash val="solid"/>
                      <a:round/>
                      <a:headEnd type="none" w="med" len="med"/>
                      <a:tailEnd type="none" w="med" len="med"/>
                    </a:lnL>
                    <a:lnR w="9525" cap="flat" cmpd="sng" algn="ctr">
                      <a:solidFill>
                        <a:srgbClr val="323595"/>
                      </a:solidFill>
                      <a:prstDash val="solid"/>
                      <a:round/>
                      <a:headEnd type="none" w="med" len="med"/>
                      <a:tailEnd type="none" w="med" len="med"/>
                    </a:lnR>
                    <a:lnT w="9525" cap="flat" cmpd="sng" algn="ctr">
                      <a:solidFill>
                        <a:srgbClr val="323595"/>
                      </a:solidFill>
                      <a:prstDash val="solid"/>
                      <a:round/>
                      <a:headEnd type="none" w="med" len="med"/>
                      <a:tailEnd type="none" w="med" len="med"/>
                    </a:lnT>
                    <a:lnB w="9525" cap="flat" cmpd="sng" algn="ctr">
                      <a:solidFill>
                        <a:srgbClr val="323595"/>
                      </a:solidFill>
                      <a:prstDash val="solid"/>
                      <a:round/>
                      <a:headEnd type="none" w="med" len="med"/>
                      <a:tailEnd type="none" w="med" len="med"/>
                    </a:lnB>
                    <a:solidFill>
                      <a:srgbClr val="DDDDF3"/>
                    </a:solidFill>
                  </a:tcPr>
                </a:tc>
              </a:tr>
              <a:tr h="189141">
                <a:tc>
                  <a:txBody>
                    <a:bodyPr/>
                    <a:lstStyle/>
                    <a:p>
                      <a:pPr algn="r" rtl="1"/>
                      <a:r>
                        <a:rPr lang="en-US" sz="1000" b="1" u="none" strike="noStrike">
                          <a:solidFill>
                            <a:srgbClr val="000000"/>
                          </a:solidFill>
                          <a:effectLst/>
                          <a:latin typeface="Tahoma"/>
                        </a:rPr>
                        <a:t>1940</a:t>
                      </a:r>
                    </a:p>
                  </a:txBody>
                  <a:tcPr marL="56107" marR="56107" marT="28053" marB="28053" anchor="ctr">
                    <a:lnL w="9525" cap="flat" cmpd="sng" algn="ctr">
                      <a:solidFill>
                        <a:srgbClr val="323595"/>
                      </a:solidFill>
                      <a:prstDash val="solid"/>
                      <a:round/>
                      <a:headEnd type="none" w="med" len="med"/>
                      <a:tailEnd type="none" w="med" len="med"/>
                    </a:lnL>
                    <a:lnR w="9525" cap="flat" cmpd="sng" algn="ctr">
                      <a:solidFill>
                        <a:srgbClr val="323595"/>
                      </a:solidFill>
                      <a:prstDash val="solid"/>
                      <a:round/>
                      <a:headEnd type="none" w="med" len="med"/>
                      <a:tailEnd type="none" w="med" len="med"/>
                    </a:lnR>
                    <a:lnT w="9525" cap="flat" cmpd="sng" algn="ctr">
                      <a:solidFill>
                        <a:srgbClr val="323595"/>
                      </a:solidFill>
                      <a:prstDash val="solid"/>
                      <a:round/>
                      <a:headEnd type="none" w="med" len="med"/>
                      <a:tailEnd type="none" w="med" len="med"/>
                    </a:lnT>
                    <a:lnB w="9525" cap="flat" cmpd="sng" algn="ctr">
                      <a:solidFill>
                        <a:srgbClr val="323595"/>
                      </a:solidFill>
                      <a:prstDash val="solid"/>
                      <a:round/>
                      <a:headEnd type="none" w="med" len="med"/>
                      <a:tailEnd type="none" w="med" len="med"/>
                    </a:lnB>
                  </a:tcPr>
                </a:tc>
                <a:tc>
                  <a:txBody>
                    <a:bodyPr/>
                    <a:lstStyle/>
                    <a:p>
                      <a:pPr algn="r" rtl="1"/>
                      <a:r>
                        <a:rPr lang="ar-SA" sz="1000" b="1" u="none" strike="noStrike">
                          <a:solidFill>
                            <a:srgbClr val="000000"/>
                          </a:solidFill>
                          <a:effectLst/>
                          <a:latin typeface="Tahoma"/>
                        </a:rPr>
                        <a:t>استعمال مادة كربوكسي ميتيل سيللوز (س.م.س)</a:t>
                      </a:r>
                    </a:p>
                  </a:txBody>
                  <a:tcPr marL="56107" marR="56107" marT="28053" marB="28053" anchor="ctr">
                    <a:lnL w="9525" cap="flat" cmpd="sng" algn="ctr">
                      <a:solidFill>
                        <a:srgbClr val="323595"/>
                      </a:solidFill>
                      <a:prstDash val="solid"/>
                      <a:round/>
                      <a:headEnd type="none" w="med" len="med"/>
                      <a:tailEnd type="none" w="med" len="med"/>
                    </a:lnL>
                    <a:lnR w="9525" cap="flat" cmpd="sng" algn="ctr">
                      <a:solidFill>
                        <a:srgbClr val="323595"/>
                      </a:solidFill>
                      <a:prstDash val="solid"/>
                      <a:round/>
                      <a:headEnd type="none" w="med" len="med"/>
                      <a:tailEnd type="none" w="med" len="med"/>
                    </a:lnR>
                    <a:lnT w="9525" cap="flat" cmpd="sng" algn="ctr">
                      <a:solidFill>
                        <a:srgbClr val="323595"/>
                      </a:solidFill>
                      <a:prstDash val="solid"/>
                      <a:round/>
                      <a:headEnd type="none" w="med" len="med"/>
                      <a:tailEnd type="none" w="med" len="med"/>
                    </a:lnT>
                    <a:lnB w="9525" cap="flat" cmpd="sng" algn="ctr">
                      <a:solidFill>
                        <a:srgbClr val="323595"/>
                      </a:solidFill>
                      <a:prstDash val="solid"/>
                      <a:round/>
                      <a:headEnd type="none" w="med" len="med"/>
                      <a:tailEnd type="none" w="med" len="med"/>
                    </a:lnB>
                  </a:tcPr>
                </a:tc>
                <a:tc>
                  <a:txBody>
                    <a:bodyPr/>
                    <a:lstStyle/>
                    <a:p>
                      <a:pPr algn="r" rtl="1"/>
                      <a:r>
                        <a:rPr lang="ar-SA" sz="1000" b="1" u="none" strike="noStrike" dirty="0">
                          <a:solidFill>
                            <a:srgbClr val="000000"/>
                          </a:solidFill>
                          <a:effectLst/>
                          <a:latin typeface="Tahoma"/>
                        </a:rPr>
                        <a:t>استعمال آلة الغسيل العمودية في أميركا</a:t>
                      </a:r>
                    </a:p>
                  </a:txBody>
                  <a:tcPr marL="56107" marR="56107" marT="28053" marB="28053" anchor="ctr">
                    <a:lnL w="9525" cap="flat" cmpd="sng" algn="ctr">
                      <a:solidFill>
                        <a:srgbClr val="323595"/>
                      </a:solidFill>
                      <a:prstDash val="solid"/>
                      <a:round/>
                      <a:headEnd type="none" w="med" len="med"/>
                      <a:tailEnd type="none" w="med" len="med"/>
                    </a:lnL>
                    <a:lnR w="9525" cap="flat" cmpd="sng" algn="ctr">
                      <a:solidFill>
                        <a:srgbClr val="323595"/>
                      </a:solidFill>
                      <a:prstDash val="solid"/>
                      <a:round/>
                      <a:headEnd type="none" w="med" len="med"/>
                      <a:tailEnd type="none" w="med" len="med"/>
                    </a:lnR>
                    <a:lnT w="9525" cap="flat" cmpd="sng" algn="ctr">
                      <a:solidFill>
                        <a:srgbClr val="323595"/>
                      </a:solidFill>
                      <a:prstDash val="solid"/>
                      <a:round/>
                      <a:headEnd type="none" w="med" len="med"/>
                      <a:tailEnd type="none" w="med" len="med"/>
                    </a:lnT>
                    <a:lnB w="9525" cap="flat" cmpd="sng" algn="ctr">
                      <a:solidFill>
                        <a:srgbClr val="323595"/>
                      </a:solidFill>
                      <a:prstDash val="solid"/>
                      <a:round/>
                      <a:headEnd type="none" w="med" len="med"/>
                      <a:tailEnd type="none" w="med" len="med"/>
                    </a:lnB>
                  </a:tcPr>
                </a:tc>
              </a:tr>
              <a:tr h="307353">
                <a:tc>
                  <a:txBody>
                    <a:bodyPr/>
                    <a:lstStyle/>
                    <a:p>
                      <a:pPr algn="ctr" rtl="1"/>
                      <a:r>
                        <a:rPr lang="en-US" sz="1400" b="1" u="none" strike="noStrike" dirty="0">
                          <a:solidFill>
                            <a:srgbClr val="FFFF00"/>
                          </a:solidFill>
                          <a:effectLst/>
                          <a:latin typeface="Tahoma"/>
                        </a:rPr>
                        <a:t>1950</a:t>
                      </a:r>
                    </a:p>
                  </a:txBody>
                  <a:tcPr marL="56107" marR="56107" marT="28053" marB="28053" anchor="ctr">
                    <a:lnL w="9525" cap="flat" cmpd="sng" algn="ctr">
                      <a:solidFill>
                        <a:srgbClr val="323595"/>
                      </a:solidFill>
                      <a:prstDash val="solid"/>
                      <a:round/>
                      <a:headEnd type="none" w="med" len="med"/>
                      <a:tailEnd type="none" w="med" len="med"/>
                    </a:lnL>
                    <a:lnR w="9525" cap="flat" cmpd="sng" algn="ctr">
                      <a:solidFill>
                        <a:srgbClr val="323595"/>
                      </a:solidFill>
                      <a:prstDash val="solid"/>
                      <a:round/>
                      <a:headEnd type="none" w="med" len="med"/>
                      <a:tailEnd type="none" w="med" len="med"/>
                    </a:lnR>
                    <a:lnT w="9525" cap="flat" cmpd="sng" algn="ctr">
                      <a:solidFill>
                        <a:srgbClr val="323595"/>
                      </a:solidFill>
                      <a:prstDash val="solid"/>
                      <a:round/>
                      <a:headEnd type="none" w="med" len="med"/>
                      <a:tailEnd type="none" w="med" len="med"/>
                    </a:lnT>
                    <a:lnB w="9525" cap="flat" cmpd="sng" algn="ctr">
                      <a:solidFill>
                        <a:srgbClr val="323595"/>
                      </a:solidFill>
                      <a:prstDash val="solid"/>
                      <a:round/>
                      <a:headEnd type="none" w="med" len="med"/>
                      <a:tailEnd type="none" w="med" len="med"/>
                    </a:lnB>
                    <a:solidFill>
                      <a:srgbClr val="DDDDF3"/>
                    </a:solidFill>
                  </a:tcPr>
                </a:tc>
                <a:tc>
                  <a:txBody>
                    <a:bodyPr/>
                    <a:lstStyle/>
                    <a:p>
                      <a:pPr algn="ctr" rtl="1"/>
                      <a:r>
                        <a:rPr lang="ar-SA" sz="1400" b="1" u="none" strike="noStrike" dirty="0">
                          <a:solidFill>
                            <a:srgbClr val="FFFF00"/>
                          </a:solidFill>
                          <a:effectLst/>
                          <a:latin typeface="Tahoma"/>
                        </a:rPr>
                        <a:t>استعمال العطر والمسطعات الضوئية – استعمال الصابون كمنظم للرغوة.</a:t>
                      </a:r>
                    </a:p>
                  </a:txBody>
                  <a:tcPr marL="56107" marR="56107" marT="28053" marB="28053" anchor="ctr">
                    <a:lnL w="9525" cap="flat" cmpd="sng" algn="ctr">
                      <a:solidFill>
                        <a:srgbClr val="323595"/>
                      </a:solidFill>
                      <a:prstDash val="solid"/>
                      <a:round/>
                      <a:headEnd type="none" w="med" len="med"/>
                      <a:tailEnd type="none" w="med" len="med"/>
                    </a:lnL>
                    <a:lnR w="9525" cap="flat" cmpd="sng" algn="ctr">
                      <a:solidFill>
                        <a:srgbClr val="323595"/>
                      </a:solidFill>
                      <a:prstDash val="solid"/>
                      <a:round/>
                      <a:headEnd type="none" w="med" len="med"/>
                      <a:tailEnd type="none" w="med" len="med"/>
                    </a:lnR>
                    <a:lnT w="9525" cap="flat" cmpd="sng" algn="ctr">
                      <a:solidFill>
                        <a:srgbClr val="323595"/>
                      </a:solidFill>
                      <a:prstDash val="solid"/>
                      <a:round/>
                      <a:headEnd type="none" w="med" len="med"/>
                      <a:tailEnd type="none" w="med" len="med"/>
                    </a:lnT>
                    <a:lnB w="9525" cap="flat" cmpd="sng" algn="ctr">
                      <a:solidFill>
                        <a:srgbClr val="323595"/>
                      </a:solidFill>
                      <a:prstDash val="solid"/>
                      <a:round/>
                      <a:headEnd type="none" w="med" len="med"/>
                      <a:tailEnd type="none" w="med" len="med"/>
                    </a:lnB>
                    <a:solidFill>
                      <a:srgbClr val="DDDDF3"/>
                    </a:solidFill>
                  </a:tcPr>
                </a:tc>
                <a:tc>
                  <a:txBody>
                    <a:bodyPr/>
                    <a:lstStyle/>
                    <a:p>
                      <a:pPr algn="ctr" rtl="1"/>
                      <a:r>
                        <a:rPr lang="ar-SA" sz="1400" b="1" dirty="0" smtClean="0">
                          <a:solidFill>
                            <a:srgbClr val="FFFF00"/>
                          </a:solidFill>
                          <a:effectLst/>
                        </a:rPr>
                        <a:t>اكتشاف السلفونيك واستبعاد الصابون</a:t>
                      </a:r>
                      <a:endParaRPr lang="en-US" sz="1400" b="1" dirty="0">
                        <a:solidFill>
                          <a:srgbClr val="FFFF00"/>
                        </a:solidFill>
                        <a:effectLst/>
                      </a:endParaRPr>
                    </a:p>
                  </a:txBody>
                  <a:tcPr marL="56107" marR="56107" marT="28053" marB="28053" anchor="ctr">
                    <a:lnL w="9525" cap="flat" cmpd="sng" algn="ctr">
                      <a:solidFill>
                        <a:srgbClr val="323595"/>
                      </a:solidFill>
                      <a:prstDash val="solid"/>
                      <a:round/>
                      <a:headEnd type="none" w="med" len="med"/>
                      <a:tailEnd type="none" w="med" len="med"/>
                    </a:lnL>
                    <a:lnR w="9525" cap="flat" cmpd="sng" algn="ctr">
                      <a:solidFill>
                        <a:srgbClr val="323595"/>
                      </a:solidFill>
                      <a:prstDash val="solid"/>
                      <a:round/>
                      <a:headEnd type="none" w="med" len="med"/>
                      <a:tailEnd type="none" w="med" len="med"/>
                    </a:lnR>
                    <a:lnT w="9525" cap="flat" cmpd="sng" algn="ctr">
                      <a:solidFill>
                        <a:srgbClr val="323595"/>
                      </a:solidFill>
                      <a:prstDash val="solid"/>
                      <a:round/>
                      <a:headEnd type="none" w="med" len="med"/>
                      <a:tailEnd type="none" w="med" len="med"/>
                    </a:lnT>
                    <a:lnB w="9525" cap="flat" cmpd="sng" algn="ctr">
                      <a:solidFill>
                        <a:srgbClr val="323595"/>
                      </a:solidFill>
                      <a:prstDash val="solid"/>
                      <a:round/>
                      <a:headEnd type="none" w="med" len="med"/>
                      <a:tailEnd type="none" w="med" len="med"/>
                    </a:lnB>
                    <a:solidFill>
                      <a:srgbClr val="DDDDF3"/>
                    </a:solidFill>
                  </a:tcPr>
                </a:tc>
              </a:tr>
              <a:tr h="229286">
                <a:tc>
                  <a:txBody>
                    <a:bodyPr/>
                    <a:lstStyle/>
                    <a:p>
                      <a:pPr algn="r" rtl="1"/>
                      <a:r>
                        <a:rPr lang="en-US" sz="1000" b="1" u="none" strike="noStrike">
                          <a:solidFill>
                            <a:srgbClr val="000000"/>
                          </a:solidFill>
                          <a:effectLst/>
                          <a:latin typeface="Tahoma"/>
                        </a:rPr>
                        <a:t>1954</a:t>
                      </a:r>
                    </a:p>
                  </a:txBody>
                  <a:tcPr marL="56107" marR="56107" marT="28053" marB="28053" anchor="ctr">
                    <a:lnL w="9525" cap="flat" cmpd="sng" algn="ctr">
                      <a:solidFill>
                        <a:srgbClr val="323595"/>
                      </a:solidFill>
                      <a:prstDash val="solid"/>
                      <a:round/>
                      <a:headEnd type="none" w="med" len="med"/>
                      <a:tailEnd type="none" w="med" len="med"/>
                    </a:lnL>
                    <a:lnR w="9525" cap="flat" cmpd="sng" algn="ctr">
                      <a:solidFill>
                        <a:srgbClr val="323595"/>
                      </a:solidFill>
                      <a:prstDash val="solid"/>
                      <a:round/>
                      <a:headEnd type="none" w="med" len="med"/>
                      <a:tailEnd type="none" w="med" len="med"/>
                    </a:lnR>
                    <a:lnT w="9525" cap="flat" cmpd="sng" algn="ctr">
                      <a:solidFill>
                        <a:srgbClr val="323595"/>
                      </a:solidFill>
                      <a:prstDash val="solid"/>
                      <a:round/>
                      <a:headEnd type="none" w="med" len="med"/>
                      <a:tailEnd type="none" w="med" len="med"/>
                    </a:lnT>
                    <a:lnB w="9525" cap="flat" cmpd="sng" algn="ctr">
                      <a:solidFill>
                        <a:srgbClr val="323595"/>
                      </a:solidFill>
                      <a:prstDash val="solid"/>
                      <a:round/>
                      <a:headEnd type="none" w="med" len="med"/>
                      <a:tailEnd type="none" w="med" len="med"/>
                    </a:lnB>
                  </a:tcPr>
                </a:tc>
                <a:tc>
                  <a:txBody>
                    <a:bodyPr/>
                    <a:lstStyle/>
                    <a:p>
                      <a:pPr algn="r" rtl="1"/>
                      <a:r>
                        <a:rPr lang="ar-SA" sz="1000" b="1" u="none" strike="noStrike">
                          <a:solidFill>
                            <a:srgbClr val="000000"/>
                          </a:solidFill>
                          <a:effectLst/>
                          <a:latin typeface="Tahoma"/>
                        </a:rPr>
                        <a:t>ظهور المركبات الشرجبية (الكاتيونية) كمطريات</a:t>
                      </a:r>
                    </a:p>
                  </a:txBody>
                  <a:tcPr marL="56107" marR="56107" marT="28053" marB="28053" anchor="ctr">
                    <a:lnL w="9525" cap="flat" cmpd="sng" algn="ctr">
                      <a:solidFill>
                        <a:srgbClr val="323595"/>
                      </a:solidFill>
                      <a:prstDash val="solid"/>
                      <a:round/>
                      <a:headEnd type="none" w="med" len="med"/>
                      <a:tailEnd type="none" w="med" len="med"/>
                    </a:lnL>
                    <a:lnR w="9525" cap="flat" cmpd="sng" algn="ctr">
                      <a:solidFill>
                        <a:srgbClr val="323595"/>
                      </a:solidFill>
                      <a:prstDash val="solid"/>
                      <a:round/>
                      <a:headEnd type="none" w="med" len="med"/>
                      <a:tailEnd type="none" w="med" len="med"/>
                    </a:lnR>
                    <a:lnT w="9525" cap="flat" cmpd="sng" algn="ctr">
                      <a:solidFill>
                        <a:srgbClr val="323595"/>
                      </a:solidFill>
                      <a:prstDash val="solid"/>
                      <a:round/>
                      <a:headEnd type="none" w="med" len="med"/>
                      <a:tailEnd type="none" w="med" len="med"/>
                    </a:lnT>
                    <a:lnB w="9525" cap="flat" cmpd="sng" algn="ctr">
                      <a:solidFill>
                        <a:srgbClr val="323595"/>
                      </a:solidFill>
                      <a:prstDash val="solid"/>
                      <a:round/>
                      <a:headEnd type="none" w="med" len="med"/>
                      <a:tailEnd type="none" w="med" len="med"/>
                    </a:lnB>
                  </a:tcPr>
                </a:tc>
                <a:tc>
                  <a:txBody>
                    <a:bodyPr/>
                    <a:lstStyle/>
                    <a:p>
                      <a:pPr algn="r" rtl="1"/>
                      <a:r>
                        <a:rPr lang="ar-SA" sz="1000" b="1" u="none" strike="noStrike" dirty="0">
                          <a:solidFill>
                            <a:srgbClr val="000000"/>
                          </a:solidFill>
                          <a:effectLst/>
                          <a:latin typeface="Tahoma"/>
                        </a:rPr>
                        <a:t>ظهور آلة الغسيل ذات الباب الأمامي</a:t>
                      </a:r>
                    </a:p>
                  </a:txBody>
                  <a:tcPr marL="56107" marR="56107" marT="28053" marB="28053" anchor="ctr">
                    <a:lnL w="9525" cap="flat" cmpd="sng" algn="ctr">
                      <a:solidFill>
                        <a:srgbClr val="323595"/>
                      </a:solidFill>
                      <a:prstDash val="solid"/>
                      <a:round/>
                      <a:headEnd type="none" w="med" len="med"/>
                      <a:tailEnd type="none" w="med" len="med"/>
                    </a:lnL>
                    <a:lnR w="9525" cap="flat" cmpd="sng" algn="ctr">
                      <a:solidFill>
                        <a:srgbClr val="323595"/>
                      </a:solidFill>
                      <a:prstDash val="solid"/>
                      <a:round/>
                      <a:headEnd type="none" w="med" len="med"/>
                      <a:tailEnd type="none" w="med" len="med"/>
                    </a:lnR>
                    <a:lnT w="9525" cap="flat" cmpd="sng" algn="ctr">
                      <a:solidFill>
                        <a:srgbClr val="323595"/>
                      </a:solidFill>
                      <a:prstDash val="solid"/>
                      <a:round/>
                      <a:headEnd type="none" w="med" len="med"/>
                      <a:tailEnd type="none" w="med" len="med"/>
                    </a:lnT>
                    <a:lnB w="9525" cap="flat" cmpd="sng" algn="ctr">
                      <a:solidFill>
                        <a:srgbClr val="323595"/>
                      </a:solidFill>
                      <a:prstDash val="solid"/>
                      <a:round/>
                      <a:headEnd type="none" w="med" len="med"/>
                      <a:tailEnd type="none" w="med" len="med"/>
                    </a:lnB>
                  </a:tcPr>
                </a:tc>
              </a:tr>
              <a:tr h="189141">
                <a:tc>
                  <a:txBody>
                    <a:bodyPr/>
                    <a:lstStyle/>
                    <a:p>
                      <a:pPr algn="r" rtl="1"/>
                      <a:r>
                        <a:rPr lang="en-US" sz="1000" b="1" u="none" strike="noStrike">
                          <a:solidFill>
                            <a:srgbClr val="000000"/>
                          </a:solidFill>
                          <a:effectLst/>
                          <a:latin typeface="Tahoma"/>
                        </a:rPr>
                        <a:t>1957</a:t>
                      </a:r>
                    </a:p>
                  </a:txBody>
                  <a:tcPr marL="56107" marR="56107" marT="28053" marB="28053" anchor="ctr">
                    <a:lnL w="9525" cap="flat" cmpd="sng" algn="ctr">
                      <a:solidFill>
                        <a:srgbClr val="323595"/>
                      </a:solidFill>
                      <a:prstDash val="solid"/>
                      <a:round/>
                      <a:headEnd type="none" w="med" len="med"/>
                      <a:tailEnd type="none" w="med" len="med"/>
                    </a:lnL>
                    <a:lnR w="9525" cap="flat" cmpd="sng" algn="ctr">
                      <a:solidFill>
                        <a:srgbClr val="323595"/>
                      </a:solidFill>
                      <a:prstDash val="solid"/>
                      <a:round/>
                      <a:headEnd type="none" w="med" len="med"/>
                      <a:tailEnd type="none" w="med" len="med"/>
                    </a:lnR>
                    <a:lnT w="9525" cap="flat" cmpd="sng" algn="ctr">
                      <a:solidFill>
                        <a:srgbClr val="323595"/>
                      </a:solidFill>
                      <a:prstDash val="solid"/>
                      <a:round/>
                      <a:headEnd type="none" w="med" len="med"/>
                      <a:tailEnd type="none" w="med" len="med"/>
                    </a:lnT>
                    <a:lnB w="9525" cap="flat" cmpd="sng" algn="ctr">
                      <a:solidFill>
                        <a:srgbClr val="323595"/>
                      </a:solidFill>
                      <a:prstDash val="solid"/>
                      <a:round/>
                      <a:headEnd type="none" w="med" len="med"/>
                      <a:tailEnd type="none" w="med" len="med"/>
                    </a:lnB>
                    <a:solidFill>
                      <a:srgbClr val="DDDDF3"/>
                    </a:solidFill>
                  </a:tcPr>
                </a:tc>
                <a:tc>
                  <a:txBody>
                    <a:bodyPr/>
                    <a:lstStyle/>
                    <a:p>
                      <a:pPr algn="r" rtl="1"/>
                      <a:r>
                        <a:rPr lang="ar-SA" sz="1000" b="1" u="none" strike="noStrike">
                          <a:solidFill>
                            <a:srgbClr val="000000"/>
                          </a:solidFill>
                          <a:effectLst/>
                          <a:latin typeface="Tahoma"/>
                        </a:rPr>
                        <a:t>نفس المواد السابقة</a:t>
                      </a:r>
                    </a:p>
                  </a:txBody>
                  <a:tcPr marL="56107" marR="56107" marT="28053" marB="28053" anchor="ctr">
                    <a:lnL w="9525" cap="flat" cmpd="sng" algn="ctr">
                      <a:solidFill>
                        <a:srgbClr val="323595"/>
                      </a:solidFill>
                      <a:prstDash val="solid"/>
                      <a:round/>
                      <a:headEnd type="none" w="med" len="med"/>
                      <a:tailEnd type="none" w="med" len="med"/>
                    </a:lnL>
                    <a:lnR w="9525" cap="flat" cmpd="sng" algn="ctr">
                      <a:solidFill>
                        <a:srgbClr val="323595"/>
                      </a:solidFill>
                      <a:prstDash val="solid"/>
                      <a:round/>
                      <a:headEnd type="none" w="med" len="med"/>
                      <a:tailEnd type="none" w="med" len="med"/>
                    </a:lnR>
                    <a:lnT w="9525" cap="flat" cmpd="sng" algn="ctr">
                      <a:solidFill>
                        <a:srgbClr val="323595"/>
                      </a:solidFill>
                      <a:prstDash val="solid"/>
                      <a:round/>
                      <a:headEnd type="none" w="med" len="med"/>
                      <a:tailEnd type="none" w="med" len="med"/>
                    </a:lnT>
                    <a:lnB w="9525" cap="flat" cmpd="sng" algn="ctr">
                      <a:solidFill>
                        <a:srgbClr val="323595"/>
                      </a:solidFill>
                      <a:prstDash val="solid"/>
                      <a:round/>
                      <a:headEnd type="none" w="med" len="med"/>
                      <a:tailEnd type="none" w="med" len="med"/>
                    </a:lnB>
                    <a:solidFill>
                      <a:srgbClr val="DDDDF3"/>
                    </a:solidFill>
                  </a:tcPr>
                </a:tc>
                <a:tc>
                  <a:txBody>
                    <a:bodyPr/>
                    <a:lstStyle/>
                    <a:p>
                      <a:pPr algn="r" rtl="1"/>
                      <a:r>
                        <a:rPr lang="ar-SA" sz="1000" b="1" u="none" strike="noStrike" dirty="0">
                          <a:solidFill>
                            <a:srgbClr val="000000"/>
                          </a:solidFill>
                          <a:effectLst/>
                          <a:latin typeface="Tahoma"/>
                        </a:rPr>
                        <a:t>ظهور آلة الغسيل لآلية – العصر اليدوي</a:t>
                      </a:r>
                    </a:p>
                  </a:txBody>
                  <a:tcPr marL="56107" marR="56107" marT="28053" marB="28053" anchor="ctr">
                    <a:lnL w="9525" cap="flat" cmpd="sng" algn="ctr">
                      <a:solidFill>
                        <a:srgbClr val="323595"/>
                      </a:solidFill>
                      <a:prstDash val="solid"/>
                      <a:round/>
                      <a:headEnd type="none" w="med" len="med"/>
                      <a:tailEnd type="none" w="med" len="med"/>
                    </a:lnL>
                    <a:lnR w="9525" cap="flat" cmpd="sng" algn="ctr">
                      <a:solidFill>
                        <a:srgbClr val="323595"/>
                      </a:solidFill>
                      <a:prstDash val="solid"/>
                      <a:round/>
                      <a:headEnd type="none" w="med" len="med"/>
                      <a:tailEnd type="none" w="med" len="med"/>
                    </a:lnR>
                    <a:lnT w="9525" cap="flat" cmpd="sng" algn="ctr">
                      <a:solidFill>
                        <a:srgbClr val="323595"/>
                      </a:solidFill>
                      <a:prstDash val="solid"/>
                      <a:round/>
                      <a:headEnd type="none" w="med" len="med"/>
                      <a:tailEnd type="none" w="med" len="med"/>
                    </a:lnT>
                    <a:lnB w="9525" cap="flat" cmpd="sng" algn="ctr">
                      <a:solidFill>
                        <a:srgbClr val="323595"/>
                      </a:solidFill>
                      <a:prstDash val="solid"/>
                      <a:round/>
                      <a:headEnd type="none" w="med" len="med"/>
                      <a:tailEnd type="none" w="med" len="med"/>
                    </a:lnB>
                    <a:solidFill>
                      <a:srgbClr val="DDDDF3"/>
                    </a:solidFill>
                  </a:tcPr>
                </a:tc>
              </a:tr>
              <a:tr h="189141">
                <a:tc>
                  <a:txBody>
                    <a:bodyPr/>
                    <a:lstStyle/>
                    <a:p>
                      <a:pPr algn="r" rtl="1"/>
                      <a:r>
                        <a:rPr lang="en-US" sz="1000" b="1" u="none" strike="noStrike">
                          <a:solidFill>
                            <a:srgbClr val="000000"/>
                          </a:solidFill>
                          <a:effectLst/>
                          <a:latin typeface="Tahoma"/>
                        </a:rPr>
                        <a:t>1962</a:t>
                      </a:r>
                    </a:p>
                  </a:txBody>
                  <a:tcPr marL="56107" marR="56107" marT="28053" marB="28053" anchor="ctr">
                    <a:lnL w="9525" cap="flat" cmpd="sng" algn="ctr">
                      <a:solidFill>
                        <a:srgbClr val="323595"/>
                      </a:solidFill>
                      <a:prstDash val="solid"/>
                      <a:round/>
                      <a:headEnd type="none" w="med" len="med"/>
                      <a:tailEnd type="none" w="med" len="med"/>
                    </a:lnL>
                    <a:lnR w="9525" cap="flat" cmpd="sng" algn="ctr">
                      <a:solidFill>
                        <a:srgbClr val="323595"/>
                      </a:solidFill>
                      <a:prstDash val="solid"/>
                      <a:round/>
                      <a:headEnd type="none" w="med" len="med"/>
                      <a:tailEnd type="none" w="med" len="med"/>
                    </a:lnR>
                    <a:lnT w="9525" cap="flat" cmpd="sng" algn="ctr">
                      <a:solidFill>
                        <a:srgbClr val="323595"/>
                      </a:solidFill>
                      <a:prstDash val="solid"/>
                      <a:round/>
                      <a:headEnd type="none" w="med" len="med"/>
                      <a:tailEnd type="none" w="med" len="med"/>
                    </a:lnT>
                    <a:lnB w="9525" cap="flat" cmpd="sng" algn="ctr">
                      <a:solidFill>
                        <a:srgbClr val="323595"/>
                      </a:solidFill>
                      <a:prstDash val="solid"/>
                      <a:round/>
                      <a:headEnd type="none" w="med" len="med"/>
                      <a:tailEnd type="none" w="med" len="med"/>
                    </a:lnB>
                  </a:tcPr>
                </a:tc>
                <a:tc>
                  <a:txBody>
                    <a:bodyPr/>
                    <a:lstStyle/>
                    <a:p>
                      <a:pPr algn="r" rtl="1"/>
                      <a:r>
                        <a:rPr lang="ar-SA" sz="1000" b="1" u="none" strike="noStrike">
                          <a:solidFill>
                            <a:srgbClr val="000000"/>
                          </a:solidFill>
                          <a:effectLst/>
                          <a:latin typeface="Tahoma"/>
                        </a:rPr>
                        <a:t>نفس المواد السابقة</a:t>
                      </a:r>
                    </a:p>
                  </a:txBody>
                  <a:tcPr marL="56107" marR="56107" marT="28053" marB="28053" anchor="ctr">
                    <a:lnL w="9525" cap="flat" cmpd="sng" algn="ctr">
                      <a:solidFill>
                        <a:srgbClr val="323595"/>
                      </a:solidFill>
                      <a:prstDash val="solid"/>
                      <a:round/>
                      <a:headEnd type="none" w="med" len="med"/>
                      <a:tailEnd type="none" w="med" len="med"/>
                    </a:lnL>
                    <a:lnR w="9525" cap="flat" cmpd="sng" algn="ctr">
                      <a:solidFill>
                        <a:srgbClr val="323595"/>
                      </a:solidFill>
                      <a:prstDash val="solid"/>
                      <a:round/>
                      <a:headEnd type="none" w="med" len="med"/>
                      <a:tailEnd type="none" w="med" len="med"/>
                    </a:lnR>
                    <a:lnT w="9525" cap="flat" cmpd="sng" algn="ctr">
                      <a:solidFill>
                        <a:srgbClr val="323595"/>
                      </a:solidFill>
                      <a:prstDash val="solid"/>
                      <a:round/>
                      <a:headEnd type="none" w="med" len="med"/>
                      <a:tailEnd type="none" w="med" len="med"/>
                    </a:lnT>
                    <a:lnB w="9525" cap="flat" cmpd="sng" algn="ctr">
                      <a:solidFill>
                        <a:srgbClr val="323595"/>
                      </a:solidFill>
                      <a:prstDash val="solid"/>
                      <a:round/>
                      <a:headEnd type="none" w="med" len="med"/>
                      <a:tailEnd type="none" w="med" len="med"/>
                    </a:lnB>
                  </a:tcPr>
                </a:tc>
                <a:tc>
                  <a:txBody>
                    <a:bodyPr/>
                    <a:lstStyle/>
                    <a:p>
                      <a:pPr algn="r" rtl="1"/>
                      <a:r>
                        <a:rPr lang="ar-SA" sz="1000" b="1" u="none" strike="noStrike" dirty="0">
                          <a:solidFill>
                            <a:srgbClr val="000000"/>
                          </a:solidFill>
                          <a:effectLst/>
                          <a:latin typeface="Tahoma"/>
                        </a:rPr>
                        <a:t>ظهور آلة الغسيل الآلية كلياً</a:t>
                      </a:r>
                    </a:p>
                  </a:txBody>
                  <a:tcPr marL="56107" marR="56107" marT="28053" marB="28053" anchor="ctr">
                    <a:lnL w="9525" cap="flat" cmpd="sng" algn="ctr">
                      <a:solidFill>
                        <a:srgbClr val="323595"/>
                      </a:solidFill>
                      <a:prstDash val="solid"/>
                      <a:round/>
                      <a:headEnd type="none" w="med" len="med"/>
                      <a:tailEnd type="none" w="med" len="med"/>
                    </a:lnL>
                    <a:lnR w="9525" cap="flat" cmpd="sng" algn="ctr">
                      <a:solidFill>
                        <a:srgbClr val="323595"/>
                      </a:solidFill>
                      <a:prstDash val="solid"/>
                      <a:round/>
                      <a:headEnd type="none" w="med" len="med"/>
                      <a:tailEnd type="none" w="med" len="med"/>
                    </a:lnR>
                    <a:lnT w="9525" cap="flat" cmpd="sng" algn="ctr">
                      <a:solidFill>
                        <a:srgbClr val="323595"/>
                      </a:solidFill>
                      <a:prstDash val="solid"/>
                      <a:round/>
                      <a:headEnd type="none" w="med" len="med"/>
                      <a:tailEnd type="none" w="med" len="med"/>
                    </a:lnT>
                    <a:lnB w="9525" cap="flat" cmpd="sng" algn="ctr">
                      <a:solidFill>
                        <a:srgbClr val="323595"/>
                      </a:solidFill>
                      <a:prstDash val="solid"/>
                      <a:round/>
                      <a:headEnd type="none" w="med" len="med"/>
                      <a:tailEnd type="none" w="med" len="med"/>
                    </a:lnB>
                  </a:tcPr>
                </a:tc>
              </a:tr>
              <a:tr h="283711">
                <a:tc>
                  <a:txBody>
                    <a:bodyPr/>
                    <a:lstStyle/>
                    <a:p>
                      <a:pPr algn="r" rtl="1"/>
                      <a:r>
                        <a:rPr lang="en-US" sz="1000" b="1" u="none" strike="noStrike">
                          <a:solidFill>
                            <a:srgbClr val="000000"/>
                          </a:solidFill>
                          <a:effectLst/>
                          <a:latin typeface="Tahoma"/>
                        </a:rPr>
                        <a:t>1963</a:t>
                      </a:r>
                    </a:p>
                  </a:txBody>
                  <a:tcPr marL="56107" marR="56107" marT="28053" marB="28053" anchor="ctr">
                    <a:lnL w="9525" cap="flat" cmpd="sng" algn="ctr">
                      <a:solidFill>
                        <a:srgbClr val="323595"/>
                      </a:solidFill>
                      <a:prstDash val="solid"/>
                      <a:round/>
                      <a:headEnd type="none" w="med" len="med"/>
                      <a:tailEnd type="none" w="med" len="med"/>
                    </a:lnL>
                    <a:lnR w="9525" cap="flat" cmpd="sng" algn="ctr">
                      <a:solidFill>
                        <a:srgbClr val="323595"/>
                      </a:solidFill>
                      <a:prstDash val="solid"/>
                      <a:round/>
                      <a:headEnd type="none" w="med" len="med"/>
                      <a:tailEnd type="none" w="med" len="med"/>
                    </a:lnR>
                    <a:lnT w="9525" cap="flat" cmpd="sng" algn="ctr">
                      <a:solidFill>
                        <a:srgbClr val="323595"/>
                      </a:solidFill>
                      <a:prstDash val="solid"/>
                      <a:round/>
                      <a:headEnd type="none" w="med" len="med"/>
                      <a:tailEnd type="none" w="med" len="med"/>
                    </a:lnT>
                    <a:lnB w="9525" cap="flat" cmpd="sng" algn="ctr">
                      <a:solidFill>
                        <a:srgbClr val="323595"/>
                      </a:solidFill>
                      <a:prstDash val="solid"/>
                      <a:round/>
                      <a:headEnd type="none" w="med" len="med"/>
                      <a:tailEnd type="none" w="med" len="med"/>
                    </a:lnB>
                    <a:solidFill>
                      <a:srgbClr val="DDDDF3"/>
                    </a:solidFill>
                  </a:tcPr>
                </a:tc>
                <a:tc>
                  <a:txBody>
                    <a:bodyPr/>
                    <a:lstStyle/>
                    <a:p>
                      <a:pPr algn="r" rtl="1"/>
                      <a:r>
                        <a:rPr lang="ar-SA" sz="1000" b="1" u="none" strike="noStrike">
                          <a:solidFill>
                            <a:srgbClr val="000000"/>
                          </a:solidFill>
                          <a:effectLst/>
                          <a:latin typeface="Tahoma"/>
                        </a:rPr>
                        <a:t>ظهور الأنزيم برتياز من أصل جرثومي</a:t>
                      </a:r>
                    </a:p>
                  </a:txBody>
                  <a:tcPr marL="56107" marR="56107" marT="28053" marB="28053" anchor="ctr">
                    <a:lnL w="9525" cap="flat" cmpd="sng" algn="ctr">
                      <a:solidFill>
                        <a:srgbClr val="323595"/>
                      </a:solidFill>
                      <a:prstDash val="solid"/>
                      <a:round/>
                      <a:headEnd type="none" w="med" len="med"/>
                      <a:tailEnd type="none" w="med" len="med"/>
                    </a:lnL>
                    <a:lnR w="9525" cap="flat" cmpd="sng" algn="ctr">
                      <a:solidFill>
                        <a:srgbClr val="323595"/>
                      </a:solidFill>
                      <a:prstDash val="solid"/>
                      <a:round/>
                      <a:headEnd type="none" w="med" len="med"/>
                      <a:tailEnd type="none" w="med" len="med"/>
                    </a:lnR>
                    <a:lnT w="9525" cap="flat" cmpd="sng" algn="ctr">
                      <a:solidFill>
                        <a:srgbClr val="323595"/>
                      </a:solidFill>
                      <a:prstDash val="solid"/>
                      <a:round/>
                      <a:headEnd type="none" w="med" len="med"/>
                      <a:tailEnd type="none" w="med" len="med"/>
                    </a:lnT>
                    <a:lnB w="9525" cap="flat" cmpd="sng" algn="ctr">
                      <a:solidFill>
                        <a:srgbClr val="323595"/>
                      </a:solidFill>
                      <a:prstDash val="solid"/>
                      <a:round/>
                      <a:headEnd type="none" w="med" len="med"/>
                      <a:tailEnd type="none" w="med" len="med"/>
                    </a:lnB>
                    <a:solidFill>
                      <a:srgbClr val="DDDDF3"/>
                    </a:solidFill>
                  </a:tcPr>
                </a:tc>
                <a:tc>
                  <a:txBody>
                    <a:bodyPr/>
                    <a:lstStyle/>
                    <a:p>
                      <a:pPr algn="r" rtl="1"/>
                      <a:endParaRPr lang="en-US" sz="1000" b="1" dirty="0">
                        <a:effectLst/>
                      </a:endParaRPr>
                    </a:p>
                  </a:txBody>
                  <a:tcPr marL="56107" marR="56107" marT="28053" marB="28053" anchor="ctr">
                    <a:lnL w="9525" cap="flat" cmpd="sng" algn="ctr">
                      <a:solidFill>
                        <a:srgbClr val="323595"/>
                      </a:solidFill>
                      <a:prstDash val="solid"/>
                      <a:round/>
                      <a:headEnd type="none" w="med" len="med"/>
                      <a:tailEnd type="none" w="med" len="med"/>
                    </a:lnL>
                    <a:lnR w="9525" cap="flat" cmpd="sng" algn="ctr">
                      <a:solidFill>
                        <a:srgbClr val="323595"/>
                      </a:solidFill>
                      <a:prstDash val="solid"/>
                      <a:round/>
                      <a:headEnd type="none" w="med" len="med"/>
                      <a:tailEnd type="none" w="med" len="med"/>
                    </a:lnR>
                    <a:lnT w="9525" cap="flat" cmpd="sng" algn="ctr">
                      <a:solidFill>
                        <a:srgbClr val="323595"/>
                      </a:solidFill>
                      <a:prstDash val="solid"/>
                      <a:round/>
                      <a:headEnd type="none" w="med" len="med"/>
                      <a:tailEnd type="none" w="med" len="med"/>
                    </a:lnT>
                    <a:lnB w="9525" cap="flat" cmpd="sng" algn="ctr">
                      <a:solidFill>
                        <a:srgbClr val="323595"/>
                      </a:solidFill>
                      <a:prstDash val="solid"/>
                      <a:round/>
                      <a:headEnd type="none" w="med" len="med"/>
                      <a:tailEnd type="none" w="med" len="med"/>
                    </a:lnB>
                    <a:solidFill>
                      <a:srgbClr val="DDDDF3"/>
                    </a:solidFill>
                  </a:tcPr>
                </a:tc>
              </a:tr>
              <a:tr h="189141">
                <a:tc>
                  <a:txBody>
                    <a:bodyPr/>
                    <a:lstStyle/>
                    <a:p>
                      <a:pPr algn="r" rtl="1"/>
                      <a:r>
                        <a:rPr lang="en-US" sz="1000" b="1" u="none" strike="noStrike">
                          <a:solidFill>
                            <a:srgbClr val="000000"/>
                          </a:solidFill>
                          <a:effectLst/>
                          <a:latin typeface="Tahoma"/>
                        </a:rPr>
                        <a:t>1965</a:t>
                      </a:r>
                    </a:p>
                  </a:txBody>
                  <a:tcPr marL="56107" marR="56107" marT="28053" marB="28053" anchor="ctr">
                    <a:lnL w="9525" cap="flat" cmpd="sng" algn="ctr">
                      <a:solidFill>
                        <a:srgbClr val="323595"/>
                      </a:solidFill>
                      <a:prstDash val="solid"/>
                      <a:round/>
                      <a:headEnd type="none" w="med" len="med"/>
                      <a:tailEnd type="none" w="med" len="med"/>
                    </a:lnL>
                    <a:lnR w="9525" cap="flat" cmpd="sng" algn="ctr">
                      <a:solidFill>
                        <a:srgbClr val="323595"/>
                      </a:solidFill>
                      <a:prstDash val="solid"/>
                      <a:round/>
                      <a:headEnd type="none" w="med" len="med"/>
                      <a:tailEnd type="none" w="med" len="med"/>
                    </a:lnR>
                    <a:lnT w="9525" cap="flat" cmpd="sng" algn="ctr">
                      <a:solidFill>
                        <a:srgbClr val="323595"/>
                      </a:solidFill>
                      <a:prstDash val="solid"/>
                      <a:round/>
                      <a:headEnd type="none" w="med" len="med"/>
                      <a:tailEnd type="none" w="med" len="med"/>
                    </a:lnT>
                    <a:lnB w="9525" cap="flat" cmpd="sng" algn="ctr">
                      <a:solidFill>
                        <a:srgbClr val="323595"/>
                      </a:solidFill>
                      <a:prstDash val="solid"/>
                      <a:round/>
                      <a:headEnd type="none" w="med" len="med"/>
                      <a:tailEnd type="none" w="med" len="med"/>
                    </a:lnB>
                  </a:tcPr>
                </a:tc>
                <a:tc>
                  <a:txBody>
                    <a:bodyPr/>
                    <a:lstStyle/>
                    <a:p>
                      <a:pPr algn="r" rtl="1"/>
                      <a:r>
                        <a:rPr lang="ar-SA" sz="1000" b="1" u="none" strike="noStrike">
                          <a:solidFill>
                            <a:srgbClr val="000000"/>
                          </a:solidFill>
                          <a:effectLst/>
                          <a:latin typeface="Tahoma"/>
                        </a:rPr>
                        <a:t>نفس المواد السابقة</a:t>
                      </a:r>
                    </a:p>
                  </a:txBody>
                  <a:tcPr marL="56107" marR="56107" marT="28053" marB="28053" anchor="ctr">
                    <a:lnL w="9525" cap="flat" cmpd="sng" algn="ctr">
                      <a:solidFill>
                        <a:srgbClr val="323595"/>
                      </a:solidFill>
                      <a:prstDash val="solid"/>
                      <a:round/>
                      <a:headEnd type="none" w="med" len="med"/>
                      <a:tailEnd type="none" w="med" len="med"/>
                    </a:lnL>
                    <a:lnR w="9525" cap="flat" cmpd="sng" algn="ctr">
                      <a:solidFill>
                        <a:srgbClr val="323595"/>
                      </a:solidFill>
                      <a:prstDash val="solid"/>
                      <a:round/>
                      <a:headEnd type="none" w="med" len="med"/>
                      <a:tailEnd type="none" w="med" len="med"/>
                    </a:lnR>
                    <a:lnT w="9525" cap="flat" cmpd="sng" algn="ctr">
                      <a:solidFill>
                        <a:srgbClr val="323595"/>
                      </a:solidFill>
                      <a:prstDash val="solid"/>
                      <a:round/>
                      <a:headEnd type="none" w="med" len="med"/>
                      <a:tailEnd type="none" w="med" len="med"/>
                    </a:lnT>
                    <a:lnB w="9525" cap="flat" cmpd="sng" algn="ctr">
                      <a:solidFill>
                        <a:srgbClr val="323595"/>
                      </a:solidFill>
                      <a:prstDash val="solid"/>
                      <a:round/>
                      <a:headEnd type="none" w="med" len="med"/>
                      <a:tailEnd type="none" w="med" len="med"/>
                    </a:lnB>
                  </a:tcPr>
                </a:tc>
                <a:tc>
                  <a:txBody>
                    <a:bodyPr/>
                    <a:lstStyle/>
                    <a:p>
                      <a:pPr algn="r" rtl="1"/>
                      <a:r>
                        <a:rPr lang="ar-SA" sz="1000" b="1" u="none" strike="noStrike">
                          <a:solidFill>
                            <a:srgbClr val="000000"/>
                          </a:solidFill>
                          <a:effectLst/>
                          <a:latin typeface="Tahoma"/>
                        </a:rPr>
                        <a:t>ظهور جهاز التنشيف</a:t>
                      </a:r>
                    </a:p>
                  </a:txBody>
                  <a:tcPr marL="56107" marR="56107" marT="28053" marB="28053" anchor="ctr">
                    <a:lnL w="9525" cap="flat" cmpd="sng" algn="ctr">
                      <a:solidFill>
                        <a:srgbClr val="323595"/>
                      </a:solidFill>
                      <a:prstDash val="solid"/>
                      <a:round/>
                      <a:headEnd type="none" w="med" len="med"/>
                      <a:tailEnd type="none" w="med" len="med"/>
                    </a:lnL>
                    <a:lnR w="9525" cap="flat" cmpd="sng" algn="ctr">
                      <a:solidFill>
                        <a:srgbClr val="323595"/>
                      </a:solidFill>
                      <a:prstDash val="solid"/>
                      <a:round/>
                      <a:headEnd type="none" w="med" len="med"/>
                      <a:tailEnd type="none" w="med" len="med"/>
                    </a:lnR>
                    <a:lnT w="9525" cap="flat" cmpd="sng" algn="ctr">
                      <a:solidFill>
                        <a:srgbClr val="323595"/>
                      </a:solidFill>
                      <a:prstDash val="solid"/>
                      <a:round/>
                      <a:headEnd type="none" w="med" len="med"/>
                      <a:tailEnd type="none" w="med" len="med"/>
                    </a:lnT>
                    <a:lnB w="9525" cap="flat" cmpd="sng" algn="ctr">
                      <a:solidFill>
                        <a:srgbClr val="323595"/>
                      </a:solidFill>
                      <a:prstDash val="solid"/>
                      <a:round/>
                      <a:headEnd type="none" w="med" len="med"/>
                      <a:tailEnd type="none" w="med" len="med"/>
                    </a:lnB>
                  </a:tcPr>
                </a:tc>
              </a:tr>
              <a:tr h="283711">
                <a:tc>
                  <a:txBody>
                    <a:bodyPr/>
                    <a:lstStyle/>
                    <a:p>
                      <a:pPr algn="r" rtl="1"/>
                      <a:r>
                        <a:rPr lang="en-US" sz="1000" b="1" u="none" strike="noStrike">
                          <a:solidFill>
                            <a:srgbClr val="000000"/>
                          </a:solidFill>
                          <a:effectLst/>
                          <a:latin typeface="Tahoma"/>
                        </a:rPr>
                        <a:t>1970</a:t>
                      </a:r>
                    </a:p>
                  </a:txBody>
                  <a:tcPr marL="56107" marR="56107" marT="28053" marB="28053" anchor="ctr">
                    <a:lnL w="9525" cap="flat" cmpd="sng" algn="ctr">
                      <a:solidFill>
                        <a:srgbClr val="323595"/>
                      </a:solidFill>
                      <a:prstDash val="solid"/>
                      <a:round/>
                      <a:headEnd type="none" w="med" len="med"/>
                      <a:tailEnd type="none" w="med" len="med"/>
                    </a:lnL>
                    <a:lnR w="9525" cap="flat" cmpd="sng" algn="ctr">
                      <a:solidFill>
                        <a:srgbClr val="323595"/>
                      </a:solidFill>
                      <a:prstDash val="solid"/>
                      <a:round/>
                      <a:headEnd type="none" w="med" len="med"/>
                      <a:tailEnd type="none" w="med" len="med"/>
                    </a:lnR>
                    <a:lnT w="9525" cap="flat" cmpd="sng" algn="ctr">
                      <a:solidFill>
                        <a:srgbClr val="323595"/>
                      </a:solidFill>
                      <a:prstDash val="solid"/>
                      <a:round/>
                      <a:headEnd type="none" w="med" len="med"/>
                      <a:tailEnd type="none" w="med" len="med"/>
                    </a:lnT>
                    <a:lnB w="9525" cap="flat" cmpd="sng" algn="ctr">
                      <a:solidFill>
                        <a:srgbClr val="323595"/>
                      </a:solidFill>
                      <a:prstDash val="solid"/>
                      <a:round/>
                      <a:headEnd type="none" w="med" len="med"/>
                      <a:tailEnd type="none" w="med" len="med"/>
                    </a:lnB>
                    <a:solidFill>
                      <a:srgbClr val="DDDDF3"/>
                    </a:solidFill>
                  </a:tcPr>
                </a:tc>
                <a:tc>
                  <a:txBody>
                    <a:bodyPr/>
                    <a:lstStyle/>
                    <a:p>
                      <a:pPr algn="r" rtl="1"/>
                      <a:r>
                        <a:rPr lang="ar-SA" sz="1000" b="1" u="none" strike="noStrike">
                          <a:solidFill>
                            <a:srgbClr val="000000"/>
                          </a:solidFill>
                          <a:effectLst/>
                          <a:latin typeface="Tahoma"/>
                        </a:rPr>
                        <a:t>استعمال تري بولي فوسفات الصوديوم</a:t>
                      </a:r>
                    </a:p>
                  </a:txBody>
                  <a:tcPr marL="56107" marR="56107" marT="28053" marB="28053" anchor="ctr">
                    <a:lnL w="9525" cap="flat" cmpd="sng" algn="ctr">
                      <a:solidFill>
                        <a:srgbClr val="323595"/>
                      </a:solidFill>
                      <a:prstDash val="solid"/>
                      <a:round/>
                      <a:headEnd type="none" w="med" len="med"/>
                      <a:tailEnd type="none" w="med" len="med"/>
                    </a:lnL>
                    <a:lnR w="9525" cap="flat" cmpd="sng" algn="ctr">
                      <a:solidFill>
                        <a:srgbClr val="323595"/>
                      </a:solidFill>
                      <a:prstDash val="solid"/>
                      <a:round/>
                      <a:headEnd type="none" w="med" len="med"/>
                      <a:tailEnd type="none" w="med" len="med"/>
                    </a:lnR>
                    <a:lnT w="9525" cap="flat" cmpd="sng" algn="ctr">
                      <a:solidFill>
                        <a:srgbClr val="323595"/>
                      </a:solidFill>
                      <a:prstDash val="solid"/>
                      <a:round/>
                      <a:headEnd type="none" w="med" len="med"/>
                      <a:tailEnd type="none" w="med" len="med"/>
                    </a:lnT>
                    <a:lnB w="9525" cap="flat" cmpd="sng" algn="ctr">
                      <a:solidFill>
                        <a:srgbClr val="323595"/>
                      </a:solidFill>
                      <a:prstDash val="solid"/>
                      <a:round/>
                      <a:headEnd type="none" w="med" len="med"/>
                      <a:tailEnd type="none" w="med" len="med"/>
                    </a:lnB>
                    <a:solidFill>
                      <a:srgbClr val="DDDDF3"/>
                    </a:solidFill>
                  </a:tcPr>
                </a:tc>
                <a:tc rowSpan="8">
                  <a:txBody>
                    <a:bodyPr/>
                    <a:lstStyle/>
                    <a:p>
                      <a:pPr algn="r" rtl="1"/>
                      <a:r>
                        <a:rPr lang="ar-SA" sz="1200" b="1" i="0" kern="1200" dirty="0" smtClean="0">
                          <a:solidFill>
                            <a:schemeClr val="tx1"/>
                          </a:solidFill>
                          <a:effectLst/>
                          <a:latin typeface="+mn-lt"/>
                          <a:ea typeface="+mn-ea"/>
                          <a:cs typeface="+mn-cs"/>
                        </a:rPr>
                        <a:t>وفي سنوات ما بعد الحرب العالمية الثانية صنعت أيضاً مواد أخرى لتحسين كفاءة المنظف من أهمها:</a:t>
                      </a:r>
                      <a:r>
                        <a:rPr lang="ar-SA" sz="1200" b="1" dirty="0" smtClean="0"/>
                        <a:t/>
                      </a:r>
                      <a:br>
                        <a:rPr lang="ar-SA" sz="1200" b="1" dirty="0" smtClean="0"/>
                      </a:br>
                      <a:r>
                        <a:rPr lang="ar-SA" sz="1200" b="1" i="0" kern="1200" dirty="0" smtClean="0">
                          <a:solidFill>
                            <a:schemeClr val="tx1"/>
                          </a:solidFill>
                          <a:effectLst/>
                          <a:latin typeface="+mn-lt"/>
                          <a:ea typeface="+mn-ea"/>
                          <a:cs typeface="+mn-cs"/>
                        </a:rPr>
                        <a:t>- مواد منع إعادة ترسب الأوساخ على الغسيل.</a:t>
                      </a:r>
                      <a:r>
                        <a:rPr lang="ar-SA" sz="1200" b="1" dirty="0" smtClean="0"/>
                        <a:t/>
                      </a:r>
                      <a:br>
                        <a:rPr lang="ar-SA" sz="1200" b="1" dirty="0" smtClean="0"/>
                      </a:br>
                      <a:r>
                        <a:rPr lang="ar-SA" sz="1200" b="1" i="0" kern="1200" dirty="0" smtClean="0">
                          <a:solidFill>
                            <a:schemeClr val="tx1"/>
                          </a:solidFill>
                          <a:effectLst/>
                          <a:latin typeface="+mn-lt"/>
                          <a:ea typeface="+mn-ea"/>
                          <a:cs typeface="+mn-cs"/>
                        </a:rPr>
                        <a:t>- الأنزيمات</a:t>
                      </a:r>
                      <a:r>
                        <a:rPr lang="ar-SA" sz="1200" b="1" dirty="0" smtClean="0"/>
                        <a:t/>
                      </a:r>
                      <a:br>
                        <a:rPr lang="ar-SA" sz="1200" b="1" dirty="0" smtClean="0"/>
                      </a:br>
                      <a:r>
                        <a:rPr lang="ar-SA" sz="1200" b="1" i="0" kern="1200" dirty="0" smtClean="0">
                          <a:solidFill>
                            <a:schemeClr val="tx1"/>
                          </a:solidFill>
                          <a:effectLst/>
                          <a:latin typeface="+mn-lt"/>
                          <a:ea typeface="+mn-ea"/>
                          <a:cs typeface="+mn-cs"/>
                        </a:rPr>
                        <a:t>- المسطعات</a:t>
                      </a:r>
                      <a:r>
                        <a:rPr lang="ar-SA" sz="1200" b="1" dirty="0" smtClean="0"/>
                        <a:t/>
                      </a:r>
                      <a:br>
                        <a:rPr lang="ar-SA" sz="1200" b="1" dirty="0" smtClean="0"/>
                      </a:br>
                      <a:r>
                        <a:rPr lang="ar-SA" sz="1200" b="1" i="0" kern="1200" dirty="0" smtClean="0">
                          <a:solidFill>
                            <a:schemeClr val="tx1"/>
                          </a:solidFill>
                          <a:effectLst/>
                          <a:latin typeface="+mn-lt"/>
                          <a:ea typeface="+mn-ea"/>
                          <a:cs typeface="+mn-cs"/>
                        </a:rPr>
                        <a:t>- منشطات أوكسجين بولميرات، مخلبيات </a:t>
                      </a:r>
                      <a:r>
                        <a:rPr lang="ar-SA" sz="1200" b="1" dirty="0" smtClean="0"/>
                        <a:t/>
                      </a:r>
                      <a:br>
                        <a:rPr lang="ar-SA" sz="1200" b="1" dirty="0" smtClean="0"/>
                      </a:br>
                      <a:r>
                        <a:rPr lang="ar-SA" sz="1200" b="1" dirty="0" smtClean="0"/>
                        <a:t/>
                      </a:r>
                      <a:br>
                        <a:rPr lang="ar-SA" sz="1200" b="1" dirty="0" smtClean="0"/>
                      </a:br>
                      <a:r>
                        <a:rPr lang="ar-SA" sz="1200" b="1" i="0" kern="1200" dirty="0" smtClean="0">
                          <a:solidFill>
                            <a:schemeClr val="tx1"/>
                          </a:solidFill>
                          <a:effectLst/>
                          <a:latin typeface="+mn-lt"/>
                          <a:ea typeface="+mn-ea"/>
                          <a:cs typeface="+mn-cs"/>
                        </a:rPr>
                        <a:t>وفي السنوات الأخيرة ظهرت منظفات عالية التركيز (</a:t>
                      </a:r>
                      <a:r>
                        <a:rPr lang="en-US" sz="1200" b="1" i="0" kern="1200" dirty="0" smtClean="0">
                          <a:solidFill>
                            <a:schemeClr val="tx1"/>
                          </a:solidFill>
                          <a:effectLst/>
                          <a:latin typeface="+mn-lt"/>
                          <a:ea typeface="+mn-ea"/>
                          <a:cs typeface="+mn-cs"/>
                        </a:rPr>
                        <a:t>COMPACT)، </a:t>
                      </a:r>
                      <a:r>
                        <a:rPr lang="ar-SA" sz="1200" b="1" i="0" kern="1200" dirty="0" smtClean="0">
                          <a:solidFill>
                            <a:schemeClr val="tx1"/>
                          </a:solidFill>
                          <a:effectLst/>
                          <a:latin typeface="+mn-lt"/>
                          <a:ea typeface="+mn-ea"/>
                          <a:cs typeface="+mn-cs"/>
                        </a:rPr>
                        <a:t>ثم منظفات بشكل أقراص مضغوطة عالية التركيز جداً .</a:t>
                      </a:r>
                      <a:r>
                        <a:rPr lang="ar-SA" sz="1200" b="1" dirty="0" smtClean="0"/>
                        <a:t/>
                      </a:r>
                      <a:br>
                        <a:rPr lang="ar-SA" sz="1200" b="1" dirty="0" smtClean="0"/>
                      </a:br>
                      <a:endParaRPr lang="en-US" sz="1200" b="1" dirty="0">
                        <a:effectLst/>
                      </a:endParaRPr>
                    </a:p>
                  </a:txBody>
                  <a:tcPr marL="56107" marR="56107" marT="28053" marB="28053" anchor="ctr">
                    <a:lnL w="9525" cap="flat" cmpd="sng" algn="ctr">
                      <a:solidFill>
                        <a:srgbClr val="323595"/>
                      </a:solidFill>
                      <a:prstDash val="solid"/>
                      <a:round/>
                      <a:headEnd type="none" w="med" len="med"/>
                      <a:tailEnd type="none" w="med" len="med"/>
                    </a:lnL>
                    <a:lnR w="9525" cap="flat" cmpd="sng" algn="ctr">
                      <a:solidFill>
                        <a:srgbClr val="323595"/>
                      </a:solidFill>
                      <a:prstDash val="solid"/>
                      <a:round/>
                      <a:headEnd type="none" w="med" len="med"/>
                      <a:tailEnd type="none" w="med" len="med"/>
                    </a:lnR>
                    <a:lnT w="9525" cap="flat" cmpd="sng" algn="ctr">
                      <a:solidFill>
                        <a:srgbClr val="323595"/>
                      </a:solidFill>
                      <a:prstDash val="solid"/>
                      <a:round/>
                      <a:headEnd type="none" w="med" len="med"/>
                      <a:tailEnd type="none" w="med" len="med"/>
                    </a:lnT>
                    <a:solidFill>
                      <a:srgbClr val="DDDDF3"/>
                    </a:solidFill>
                  </a:tcPr>
                </a:tc>
              </a:tr>
              <a:tr h="283711">
                <a:tc>
                  <a:txBody>
                    <a:bodyPr/>
                    <a:lstStyle/>
                    <a:p>
                      <a:pPr algn="r" rtl="1"/>
                      <a:r>
                        <a:rPr lang="en-US" sz="1000" b="1" u="none" strike="noStrike">
                          <a:solidFill>
                            <a:srgbClr val="000000"/>
                          </a:solidFill>
                          <a:effectLst/>
                          <a:latin typeface="Tahoma"/>
                        </a:rPr>
                        <a:t>1972</a:t>
                      </a:r>
                    </a:p>
                  </a:txBody>
                  <a:tcPr marL="56107" marR="56107" marT="28053" marB="28053" anchor="ctr">
                    <a:lnL w="9525" cap="flat" cmpd="sng" algn="ctr">
                      <a:solidFill>
                        <a:srgbClr val="323595"/>
                      </a:solidFill>
                      <a:prstDash val="solid"/>
                      <a:round/>
                      <a:headEnd type="none" w="med" len="med"/>
                      <a:tailEnd type="none" w="med" len="med"/>
                    </a:lnL>
                    <a:lnR w="9525" cap="flat" cmpd="sng" algn="ctr">
                      <a:solidFill>
                        <a:srgbClr val="323595"/>
                      </a:solidFill>
                      <a:prstDash val="solid"/>
                      <a:round/>
                      <a:headEnd type="none" w="med" len="med"/>
                      <a:tailEnd type="none" w="med" len="med"/>
                    </a:lnR>
                    <a:lnT w="9525" cap="flat" cmpd="sng" algn="ctr">
                      <a:solidFill>
                        <a:srgbClr val="323595"/>
                      </a:solidFill>
                      <a:prstDash val="solid"/>
                      <a:round/>
                      <a:headEnd type="none" w="med" len="med"/>
                      <a:tailEnd type="none" w="med" len="med"/>
                    </a:lnT>
                    <a:lnB w="9525" cap="flat" cmpd="sng" algn="ctr">
                      <a:solidFill>
                        <a:srgbClr val="323595"/>
                      </a:solidFill>
                      <a:prstDash val="solid"/>
                      <a:round/>
                      <a:headEnd type="none" w="med" len="med"/>
                      <a:tailEnd type="none" w="med" len="med"/>
                    </a:lnB>
                  </a:tcPr>
                </a:tc>
                <a:tc>
                  <a:txBody>
                    <a:bodyPr/>
                    <a:lstStyle/>
                    <a:p>
                      <a:pPr algn="r" rtl="1"/>
                      <a:r>
                        <a:rPr lang="ar-SA" sz="1000" b="1" u="none" strike="noStrike">
                          <a:solidFill>
                            <a:srgbClr val="000000"/>
                          </a:solidFill>
                          <a:effectLst/>
                          <a:latin typeface="Tahoma"/>
                        </a:rPr>
                        <a:t>ظهور منشط الأكسجين</a:t>
                      </a:r>
                    </a:p>
                  </a:txBody>
                  <a:tcPr marL="56107" marR="56107" marT="28053" marB="28053" anchor="ctr">
                    <a:lnL w="9525" cap="flat" cmpd="sng" algn="ctr">
                      <a:solidFill>
                        <a:srgbClr val="323595"/>
                      </a:solidFill>
                      <a:prstDash val="solid"/>
                      <a:round/>
                      <a:headEnd type="none" w="med" len="med"/>
                      <a:tailEnd type="none" w="med" len="med"/>
                    </a:lnL>
                    <a:lnR w="9525" cap="flat" cmpd="sng" algn="ctr">
                      <a:solidFill>
                        <a:srgbClr val="323595"/>
                      </a:solidFill>
                      <a:prstDash val="solid"/>
                      <a:round/>
                      <a:headEnd type="none" w="med" len="med"/>
                      <a:tailEnd type="none" w="med" len="med"/>
                    </a:lnR>
                    <a:lnT w="9525" cap="flat" cmpd="sng" algn="ctr">
                      <a:solidFill>
                        <a:srgbClr val="323595"/>
                      </a:solidFill>
                      <a:prstDash val="solid"/>
                      <a:round/>
                      <a:headEnd type="none" w="med" len="med"/>
                      <a:tailEnd type="none" w="med" len="med"/>
                    </a:lnT>
                    <a:lnB w="9525" cap="flat" cmpd="sng" algn="ctr">
                      <a:solidFill>
                        <a:srgbClr val="323595"/>
                      </a:solidFill>
                      <a:prstDash val="solid"/>
                      <a:round/>
                      <a:headEnd type="none" w="med" len="med"/>
                      <a:tailEnd type="none" w="med" len="med"/>
                    </a:lnB>
                  </a:tcPr>
                </a:tc>
                <a:tc vMerge="1">
                  <a:txBody>
                    <a:bodyPr/>
                    <a:lstStyle/>
                    <a:p>
                      <a:pPr algn="r" rtl="1"/>
                      <a:endParaRPr lang="en-US" sz="1000" b="1" dirty="0">
                        <a:effectLst/>
                      </a:endParaRPr>
                    </a:p>
                  </a:txBody>
                  <a:tcPr marL="56107" marR="56107" marT="28053" marB="28053" anchor="ctr">
                    <a:lnL w="9525" cap="flat" cmpd="sng" algn="ctr">
                      <a:solidFill>
                        <a:srgbClr val="323595"/>
                      </a:solidFill>
                      <a:prstDash val="solid"/>
                      <a:round/>
                      <a:headEnd type="none" w="med" len="med"/>
                      <a:tailEnd type="none" w="med" len="med"/>
                    </a:lnL>
                    <a:lnR w="9525" cap="flat" cmpd="sng" algn="ctr">
                      <a:solidFill>
                        <a:srgbClr val="323595"/>
                      </a:solidFill>
                      <a:prstDash val="solid"/>
                      <a:round/>
                      <a:headEnd type="none" w="med" len="med"/>
                      <a:tailEnd type="none" w="med" len="med"/>
                    </a:lnR>
                    <a:lnT w="9525" cap="flat" cmpd="sng" algn="ctr">
                      <a:solidFill>
                        <a:srgbClr val="323595"/>
                      </a:solidFill>
                      <a:prstDash val="solid"/>
                      <a:round/>
                      <a:headEnd type="none" w="med" len="med"/>
                      <a:tailEnd type="none" w="med" len="med"/>
                    </a:lnT>
                    <a:lnB w="9525" cap="flat" cmpd="sng" algn="ctr">
                      <a:solidFill>
                        <a:srgbClr val="323595"/>
                      </a:solidFill>
                      <a:prstDash val="solid"/>
                      <a:round/>
                      <a:headEnd type="none" w="med" len="med"/>
                      <a:tailEnd type="none" w="med" len="med"/>
                    </a:lnB>
                  </a:tcPr>
                </a:tc>
              </a:tr>
              <a:tr h="283711">
                <a:tc>
                  <a:txBody>
                    <a:bodyPr/>
                    <a:lstStyle/>
                    <a:p>
                      <a:pPr algn="r" rtl="1"/>
                      <a:r>
                        <a:rPr lang="en-US" sz="1000" b="1" u="none" strike="noStrike">
                          <a:solidFill>
                            <a:srgbClr val="000000"/>
                          </a:solidFill>
                          <a:effectLst/>
                          <a:latin typeface="Tahoma"/>
                        </a:rPr>
                        <a:t>1976</a:t>
                      </a:r>
                    </a:p>
                  </a:txBody>
                  <a:tcPr marL="56107" marR="56107" marT="28053" marB="28053" anchor="ctr">
                    <a:lnL w="9525" cap="flat" cmpd="sng" algn="ctr">
                      <a:solidFill>
                        <a:srgbClr val="323595"/>
                      </a:solidFill>
                      <a:prstDash val="solid"/>
                      <a:round/>
                      <a:headEnd type="none" w="med" len="med"/>
                      <a:tailEnd type="none" w="med" len="med"/>
                    </a:lnL>
                    <a:lnR w="9525" cap="flat" cmpd="sng" algn="ctr">
                      <a:solidFill>
                        <a:srgbClr val="323595"/>
                      </a:solidFill>
                      <a:prstDash val="solid"/>
                      <a:round/>
                      <a:headEnd type="none" w="med" len="med"/>
                      <a:tailEnd type="none" w="med" len="med"/>
                    </a:lnR>
                    <a:lnT w="9525" cap="flat" cmpd="sng" algn="ctr">
                      <a:solidFill>
                        <a:srgbClr val="323595"/>
                      </a:solidFill>
                      <a:prstDash val="solid"/>
                      <a:round/>
                      <a:headEnd type="none" w="med" len="med"/>
                      <a:tailEnd type="none" w="med" len="med"/>
                    </a:lnT>
                    <a:lnB w="9525" cap="flat" cmpd="sng" algn="ctr">
                      <a:solidFill>
                        <a:srgbClr val="323595"/>
                      </a:solidFill>
                      <a:prstDash val="solid"/>
                      <a:round/>
                      <a:headEnd type="none" w="med" len="med"/>
                      <a:tailEnd type="none" w="med" len="med"/>
                    </a:lnB>
                    <a:solidFill>
                      <a:srgbClr val="DDDDF3"/>
                    </a:solidFill>
                  </a:tcPr>
                </a:tc>
                <a:tc>
                  <a:txBody>
                    <a:bodyPr/>
                    <a:lstStyle/>
                    <a:p>
                      <a:pPr algn="r" rtl="1"/>
                      <a:r>
                        <a:rPr lang="ar-SA" sz="1000" b="1" u="none" strike="noStrike">
                          <a:solidFill>
                            <a:srgbClr val="000000"/>
                          </a:solidFill>
                          <a:effectLst/>
                          <a:latin typeface="Tahoma"/>
                        </a:rPr>
                        <a:t>ظهور الزيئوليت(</a:t>
                      </a:r>
                      <a:r>
                        <a:rPr lang="en-US" sz="1000" b="1" u="none" strike="noStrike">
                          <a:solidFill>
                            <a:srgbClr val="000000"/>
                          </a:solidFill>
                          <a:effectLst/>
                          <a:latin typeface="Tahoma"/>
                        </a:rPr>
                        <a:t>A) – </a:t>
                      </a:r>
                      <a:r>
                        <a:rPr lang="ar-SA" sz="1000" b="1" u="none" strike="noStrike">
                          <a:solidFill>
                            <a:srgbClr val="000000"/>
                          </a:solidFill>
                          <a:effectLst/>
                          <a:latin typeface="Tahoma"/>
                        </a:rPr>
                        <a:t>ظهور الزيوت السيليكونية</a:t>
                      </a:r>
                    </a:p>
                  </a:txBody>
                  <a:tcPr marL="56107" marR="56107" marT="28053" marB="28053" anchor="ctr">
                    <a:lnL w="9525" cap="flat" cmpd="sng" algn="ctr">
                      <a:solidFill>
                        <a:srgbClr val="323595"/>
                      </a:solidFill>
                      <a:prstDash val="solid"/>
                      <a:round/>
                      <a:headEnd type="none" w="med" len="med"/>
                      <a:tailEnd type="none" w="med" len="med"/>
                    </a:lnL>
                    <a:lnR w="9525" cap="flat" cmpd="sng" algn="ctr">
                      <a:solidFill>
                        <a:srgbClr val="323595"/>
                      </a:solidFill>
                      <a:prstDash val="solid"/>
                      <a:round/>
                      <a:headEnd type="none" w="med" len="med"/>
                      <a:tailEnd type="none" w="med" len="med"/>
                    </a:lnR>
                    <a:lnT w="9525" cap="flat" cmpd="sng" algn="ctr">
                      <a:solidFill>
                        <a:srgbClr val="323595"/>
                      </a:solidFill>
                      <a:prstDash val="solid"/>
                      <a:round/>
                      <a:headEnd type="none" w="med" len="med"/>
                      <a:tailEnd type="none" w="med" len="med"/>
                    </a:lnT>
                    <a:lnB w="9525" cap="flat" cmpd="sng" algn="ctr">
                      <a:solidFill>
                        <a:srgbClr val="323595"/>
                      </a:solidFill>
                      <a:prstDash val="solid"/>
                      <a:round/>
                      <a:headEnd type="none" w="med" len="med"/>
                      <a:tailEnd type="none" w="med" len="med"/>
                    </a:lnB>
                    <a:solidFill>
                      <a:srgbClr val="DDDDF3"/>
                    </a:solidFill>
                  </a:tcPr>
                </a:tc>
                <a:tc vMerge="1">
                  <a:txBody>
                    <a:bodyPr/>
                    <a:lstStyle/>
                    <a:p>
                      <a:pPr algn="r" rtl="1"/>
                      <a:endParaRPr lang="en-US" sz="1000" b="1" dirty="0">
                        <a:effectLst/>
                      </a:endParaRPr>
                    </a:p>
                  </a:txBody>
                  <a:tcPr marL="56107" marR="56107" marT="28053" marB="28053" anchor="ctr">
                    <a:lnL w="9525" cap="flat" cmpd="sng" algn="ctr">
                      <a:solidFill>
                        <a:srgbClr val="323595"/>
                      </a:solidFill>
                      <a:prstDash val="solid"/>
                      <a:round/>
                      <a:headEnd type="none" w="med" len="med"/>
                      <a:tailEnd type="none" w="med" len="med"/>
                    </a:lnL>
                    <a:lnR w="9525" cap="flat" cmpd="sng" algn="ctr">
                      <a:solidFill>
                        <a:srgbClr val="323595"/>
                      </a:solidFill>
                      <a:prstDash val="solid"/>
                      <a:round/>
                      <a:headEnd type="none" w="med" len="med"/>
                      <a:tailEnd type="none" w="med" len="med"/>
                    </a:lnR>
                    <a:lnT w="9525" cap="flat" cmpd="sng" algn="ctr">
                      <a:solidFill>
                        <a:srgbClr val="323595"/>
                      </a:solidFill>
                      <a:prstDash val="solid"/>
                      <a:round/>
                      <a:headEnd type="none" w="med" len="med"/>
                      <a:tailEnd type="none" w="med" len="med"/>
                    </a:lnT>
                    <a:lnB w="9525" cap="flat" cmpd="sng" algn="ctr">
                      <a:solidFill>
                        <a:srgbClr val="323595"/>
                      </a:solidFill>
                      <a:prstDash val="solid"/>
                      <a:round/>
                      <a:headEnd type="none" w="med" len="med"/>
                      <a:tailEnd type="none" w="med" len="med"/>
                    </a:lnB>
                    <a:solidFill>
                      <a:srgbClr val="DDDDF3"/>
                    </a:solidFill>
                  </a:tcPr>
                </a:tc>
              </a:tr>
              <a:tr h="283711">
                <a:tc>
                  <a:txBody>
                    <a:bodyPr/>
                    <a:lstStyle/>
                    <a:p>
                      <a:pPr algn="r" rtl="1"/>
                      <a:r>
                        <a:rPr lang="en-US" sz="1000" b="1" u="none" strike="noStrike">
                          <a:solidFill>
                            <a:srgbClr val="000000"/>
                          </a:solidFill>
                          <a:effectLst/>
                          <a:latin typeface="Tahoma"/>
                        </a:rPr>
                        <a:t>1984</a:t>
                      </a:r>
                    </a:p>
                  </a:txBody>
                  <a:tcPr marL="56107" marR="56107" marT="28053" marB="28053" anchor="ctr">
                    <a:lnL w="9525" cap="flat" cmpd="sng" algn="ctr">
                      <a:solidFill>
                        <a:srgbClr val="323595"/>
                      </a:solidFill>
                      <a:prstDash val="solid"/>
                      <a:round/>
                      <a:headEnd type="none" w="med" len="med"/>
                      <a:tailEnd type="none" w="med" len="med"/>
                    </a:lnL>
                    <a:lnR w="9525" cap="flat" cmpd="sng" algn="ctr">
                      <a:solidFill>
                        <a:srgbClr val="323595"/>
                      </a:solidFill>
                      <a:prstDash val="solid"/>
                      <a:round/>
                      <a:headEnd type="none" w="med" len="med"/>
                      <a:tailEnd type="none" w="med" len="med"/>
                    </a:lnR>
                    <a:lnT w="9525" cap="flat" cmpd="sng" algn="ctr">
                      <a:solidFill>
                        <a:srgbClr val="323595"/>
                      </a:solidFill>
                      <a:prstDash val="solid"/>
                      <a:round/>
                      <a:headEnd type="none" w="med" len="med"/>
                      <a:tailEnd type="none" w="med" len="med"/>
                    </a:lnT>
                    <a:lnB w="9525" cap="flat" cmpd="sng" algn="ctr">
                      <a:solidFill>
                        <a:srgbClr val="323595"/>
                      </a:solidFill>
                      <a:prstDash val="solid"/>
                      <a:round/>
                      <a:headEnd type="none" w="med" len="med"/>
                      <a:tailEnd type="none" w="med" len="med"/>
                    </a:lnB>
                  </a:tcPr>
                </a:tc>
                <a:tc>
                  <a:txBody>
                    <a:bodyPr/>
                    <a:lstStyle/>
                    <a:p>
                      <a:pPr algn="r" rtl="1"/>
                      <a:r>
                        <a:rPr lang="ar-SA" sz="1000" b="1" u="none" strike="noStrike">
                          <a:solidFill>
                            <a:srgbClr val="000000"/>
                          </a:solidFill>
                          <a:effectLst/>
                          <a:latin typeface="Tahoma"/>
                        </a:rPr>
                        <a:t>استعمال البولميرات</a:t>
                      </a:r>
                    </a:p>
                  </a:txBody>
                  <a:tcPr marL="56107" marR="56107" marT="28053" marB="28053" anchor="ctr">
                    <a:lnL w="9525" cap="flat" cmpd="sng" algn="ctr">
                      <a:solidFill>
                        <a:srgbClr val="323595"/>
                      </a:solidFill>
                      <a:prstDash val="solid"/>
                      <a:round/>
                      <a:headEnd type="none" w="med" len="med"/>
                      <a:tailEnd type="none" w="med" len="med"/>
                    </a:lnL>
                    <a:lnR w="9525" cap="flat" cmpd="sng" algn="ctr">
                      <a:solidFill>
                        <a:srgbClr val="323595"/>
                      </a:solidFill>
                      <a:prstDash val="solid"/>
                      <a:round/>
                      <a:headEnd type="none" w="med" len="med"/>
                      <a:tailEnd type="none" w="med" len="med"/>
                    </a:lnR>
                    <a:lnT w="9525" cap="flat" cmpd="sng" algn="ctr">
                      <a:solidFill>
                        <a:srgbClr val="323595"/>
                      </a:solidFill>
                      <a:prstDash val="solid"/>
                      <a:round/>
                      <a:headEnd type="none" w="med" len="med"/>
                      <a:tailEnd type="none" w="med" len="med"/>
                    </a:lnT>
                    <a:lnB w="9525" cap="flat" cmpd="sng" algn="ctr">
                      <a:solidFill>
                        <a:srgbClr val="323595"/>
                      </a:solidFill>
                      <a:prstDash val="solid"/>
                      <a:round/>
                      <a:headEnd type="none" w="med" len="med"/>
                      <a:tailEnd type="none" w="med" len="med"/>
                    </a:lnB>
                  </a:tcPr>
                </a:tc>
                <a:tc vMerge="1">
                  <a:txBody>
                    <a:bodyPr/>
                    <a:lstStyle/>
                    <a:p>
                      <a:pPr algn="r" rtl="1"/>
                      <a:endParaRPr lang="en-US" sz="1000" b="1" dirty="0">
                        <a:effectLst/>
                      </a:endParaRPr>
                    </a:p>
                  </a:txBody>
                  <a:tcPr marL="56107" marR="56107" marT="28053" marB="28053" anchor="ctr">
                    <a:lnL w="9525" cap="flat" cmpd="sng" algn="ctr">
                      <a:solidFill>
                        <a:srgbClr val="323595"/>
                      </a:solidFill>
                      <a:prstDash val="solid"/>
                      <a:round/>
                      <a:headEnd type="none" w="med" len="med"/>
                      <a:tailEnd type="none" w="med" len="med"/>
                    </a:lnL>
                    <a:lnR w="9525" cap="flat" cmpd="sng" algn="ctr">
                      <a:solidFill>
                        <a:srgbClr val="323595"/>
                      </a:solidFill>
                      <a:prstDash val="solid"/>
                      <a:round/>
                      <a:headEnd type="none" w="med" len="med"/>
                      <a:tailEnd type="none" w="med" len="med"/>
                    </a:lnR>
                    <a:lnT w="9525" cap="flat" cmpd="sng" algn="ctr">
                      <a:solidFill>
                        <a:srgbClr val="323595"/>
                      </a:solidFill>
                      <a:prstDash val="solid"/>
                      <a:round/>
                      <a:headEnd type="none" w="med" len="med"/>
                      <a:tailEnd type="none" w="med" len="med"/>
                    </a:lnT>
                    <a:lnB w="9525" cap="flat" cmpd="sng" algn="ctr">
                      <a:solidFill>
                        <a:srgbClr val="323595"/>
                      </a:solidFill>
                      <a:prstDash val="solid"/>
                      <a:round/>
                      <a:headEnd type="none" w="med" len="med"/>
                      <a:tailEnd type="none" w="med" len="med"/>
                    </a:lnB>
                  </a:tcPr>
                </a:tc>
              </a:tr>
              <a:tr h="283711">
                <a:tc>
                  <a:txBody>
                    <a:bodyPr/>
                    <a:lstStyle/>
                    <a:p>
                      <a:pPr algn="r" rtl="1"/>
                      <a:r>
                        <a:rPr lang="en-US" sz="1000" b="1" u="none" strike="noStrike">
                          <a:solidFill>
                            <a:srgbClr val="000000"/>
                          </a:solidFill>
                          <a:effectLst/>
                          <a:latin typeface="Tahoma"/>
                        </a:rPr>
                        <a:t>1988</a:t>
                      </a:r>
                    </a:p>
                  </a:txBody>
                  <a:tcPr marL="56107" marR="56107" marT="28053" marB="28053" anchor="ctr">
                    <a:lnL w="9525" cap="flat" cmpd="sng" algn="ctr">
                      <a:solidFill>
                        <a:srgbClr val="323595"/>
                      </a:solidFill>
                      <a:prstDash val="solid"/>
                      <a:round/>
                      <a:headEnd type="none" w="med" len="med"/>
                      <a:tailEnd type="none" w="med" len="med"/>
                    </a:lnL>
                    <a:lnR w="9525" cap="flat" cmpd="sng" algn="ctr">
                      <a:solidFill>
                        <a:srgbClr val="323595"/>
                      </a:solidFill>
                      <a:prstDash val="solid"/>
                      <a:round/>
                      <a:headEnd type="none" w="med" len="med"/>
                      <a:tailEnd type="none" w="med" len="med"/>
                    </a:lnR>
                    <a:lnT w="9525" cap="flat" cmpd="sng" algn="ctr">
                      <a:solidFill>
                        <a:srgbClr val="323595"/>
                      </a:solidFill>
                      <a:prstDash val="solid"/>
                      <a:round/>
                      <a:headEnd type="none" w="med" len="med"/>
                      <a:tailEnd type="none" w="med" len="med"/>
                    </a:lnT>
                    <a:lnB w="9525" cap="flat" cmpd="sng" algn="ctr">
                      <a:solidFill>
                        <a:srgbClr val="323595"/>
                      </a:solidFill>
                      <a:prstDash val="solid"/>
                      <a:round/>
                      <a:headEnd type="none" w="med" len="med"/>
                      <a:tailEnd type="none" w="med" len="med"/>
                    </a:lnB>
                    <a:solidFill>
                      <a:srgbClr val="DDDDF3"/>
                    </a:solidFill>
                  </a:tcPr>
                </a:tc>
                <a:tc>
                  <a:txBody>
                    <a:bodyPr/>
                    <a:lstStyle/>
                    <a:p>
                      <a:pPr algn="r" rtl="1"/>
                      <a:r>
                        <a:rPr lang="ar-SA" sz="1000" b="1" u="none" strike="noStrike">
                          <a:solidFill>
                            <a:srgbClr val="000000"/>
                          </a:solidFill>
                          <a:effectLst/>
                          <a:latin typeface="Tahoma"/>
                        </a:rPr>
                        <a:t>ظهور المنظف عالي التركيز (كومباكت)</a:t>
                      </a:r>
                    </a:p>
                  </a:txBody>
                  <a:tcPr marL="56107" marR="56107" marT="28053" marB="28053" anchor="ctr">
                    <a:lnL w="9525" cap="flat" cmpd="sng" algn="ctr">
                      <a:solidFill>
                        <a:srgbClr val="323595"/>
                      </a:solidFill>
                      <a:prstDash val="solid"/>
                      <a:round/>
                      <a:headEnd type="none" w="med" len="med"/>
                      <a:tailEnd type="none" w="med" len="med"/>
                    </a:lnL>
                    <a:lnR w="9525" cap="flat" cmpd="sng" algn="ctr">
                      <a:solidFill>
                        <a:srgbClr val="323595"/>
                      </a:solidFill>
                      <a:prstDash val="solid"/>
                      <a:round/>
                      <a:headEnd type="none" w="med" len="med"/>
                      <a:tailEnd type="none" w="med" len="med"/>
                    </a:lnR>
                    <a:lnT w="9525" cap="flat" cmpd="sng" algn="ctr">
                      <a:solidFill>
                        <a:srgbClr val="323595"/>
                      </a:solidFill>
                      <a:prstDash val="solid"/>
                      <a:round/>
                      <a:headEnd type="none" w="med" len="med"/>
                      <a:tailEnd type="none" w="med" len="med"/>
                    </a:lnT>
                    <a:lnB w="9525" cap="flat" cmpd="sng" algn="ctr">
                      <a:solidFill>
                        <a:srgbClr val="323595"/>
                      </a:solidFill>
                      <a:prstDash val="solid"/>
                      <a:round/>
                      <a:headEnd type="none" w="med" len="med"/>
                      <a:tailEnd type="none" w="med" len="med"/>
                    </a:lnB>
                    <a:solidFill>
                      <a:srgbClr val="DDDDF3"/>
                    </a:solidFill>
                  </a:tcPr>
                </a:tc>
                <a:tc vMerge="1">
                  <a:txBody>
                    <a:bodyPr/>
                    <a:lstStyle/>
                    <a:p>
                      <a:pPr algn="r" rtl="1"/>
                      <a:endParaRPr lang="en-US" sz="1000" b="1" dirty="0">
                        <a:effectLst/>
                      </a:endParaRPr>
                    </a:p>
                  </a:txBody>
                  <a:tcPr marL="56107" marR="56107" marT="28053" marB="28053" anchor="ctr">
                    <a:lnL w="9525" cap="flat" cmpd="sng" algn="ctr">
                      <a:solidFill>
                        <a:srgbClr val="323595"/>
                      </a:solidFill>
                      <a:prstDash val="solid"/>
                      <a:round/>
                      <a:headEnd type="none" w="med" len="med"/>
                      <a:tailEnd type="none" w="med" len="med"/>
                    </a:lnL>
                    <a:lnR w="9525" cap="flat" cmpd="sng" algn="ctr">
                      <a:solidFill>
                        <a:srgbClr val="323595"/>
                      </a:solidFill>
                      <a:prstDash val="solid"/>
                      <a:round/>
                      <a:headEnd type="none" w="med" len="med"/>
                      <a:tailEnd type="none" w="med" len="med"/>
                    </a:lnR>
                    <a:lnT w="9525" cap="flat" cmpd="sng" algn="ctr">
                      <a:solidFill>
                        <a:srgbClr val="323595"/>
                      </a:solidFill>
                      <a:prstDash val="solid"/>
                      <a:round/>
                      <a:headEnd type="none" w="med" len="med"/>
                      <a:tailEnd type="none" w="med" len="med"/>
                    </a:lnT>
                    <a:lnB w="9525" cap="flat" cmpd="sng" algn="ctr">
                      <a:solidFill>
                        <a:srgbClr val="323595"/>
                      </a:solidFill>
                      <a:prstDash val="solid"/>
                      <a:round/>
                      <a:headEnd type="none" w="med" len="med"/>
                      <a:tailEnd type="none" w="med" len="med"/>
                    </a:lnB>
                    <a:solidFill>
                      <a:srgbClr val="DDDDF3"/>
                    </a:solidFill>
                  </a:tcPr>
                </a:tc>
              </a:tr>
              <a:tr h="283711">
                <a:tc>
                  <a:txBody>
                    <a:bodyPr/>
                    <a:lstStyle/>
                    <a:p>
                      <a:pPr algn="r" rtl="1"/>
                      <a:r>
                        <a:rPr lang="en-US" sz="1000" b="1" u="none" strike="noStrike">
                          <a:solidFill>
                            <a:srgbClr val="000000"/>
                          </a:solidFill>
                          <a:effectLst/>
                          <a:latin typeface="Tahoma"/>
                        </a:rPr>
                        <a:t>1990</a:t>
                      </a:r>
                    </a:p>
                  </a:txBody>
                  <a:tcPr marL="56107" marR="56107" marT="28053" marB="28053" anchor="ctr">
                    <a:lnL w="9525" cap="flat" cmpd="sng" algn="ctr">
                      <a:solidFill>
                        <a:srgbClr val="323595"/>
                      </a:solidFill>
                      <a:prstDash val="solid"/>
                      <a:round/>
                      <a:headEnd type="none" w="med" len="med"/>
                      <a:tailEnd type="none" w="med" len="med"/>
                    </a:lnL>
                    <a:lnR w="9525" cap="flat" cmpd="sng" algn="ctr">
                      <a:solidFill>
                        <a:srgbClr val="323595"/>
                      </a:solidFill>
                      <a:prstDash val="solid"/>
                      <a:round/>
                      <a:headEnd type="none" w="med" len="med"/>
                      <a:tailEnd type="none" w="med" len="med"/>
                    </a:lnR>
                    <a:lnT w="9525" cap="flat" cmpd="sng" algn="ctr">
                      <a:solidFill>
                        <a:srgbClr val="323595"/>
                      </a:solidFill>
                      <a:prstDash val="solid"/>
                      <a:round/>
                      <a:headEnd type="none" w="med" len="med"/>
                      <a:tailEnd type="none" w="med" len="med"/>
                    </a:lnT>
                    <a:lnB w="9525" cap="flat" cmpd="sng" algn="ctr">
                      <a:solidFill>
                        <a:srgbClr val="323595"/>
                      </a:solidFill>
                      <a:prstDash val="solid"/>
                      <a:round/>
                      <a:headEnd type="none" w="med" len="med"/>
                      <a:tailEnd type="none" w="med" len="med"/>
                    </a:lnB>
                  </a:tcPr>
                </a:tc>
                <a:tc>
                  <a:txBody>
                    <a:bodyPr/>
                    <a:lstStyle/>
                    <a:p>
                      <a:pPr algn="r" rtl="1"/>
                      <a:r>
                        <a:rPr lang="ar-SA" sz="1000" b="1" u="none" strike="noStrike">
                          <a:solidFill>
                            <a:srgbClr val="000000"/>
                          </a:solidFill>
                          <a:effectLst/>
                          <a:latin typeface="Tahoma"/>
                        </a:rPr>
                        <a:t>ظهور أول منظف خال من مادة (تري بولي فوسفات)</a:t>
                      </a:r>
                    </a:p>
                  </a:txBody>
                  <a:tcPr marL="56107" marR="56107" marT="28053" marB="28053" anchor="ctr">
                    <a:lnL w="9525" cap="flat" cmpd="sng" algn="ctr">
                      <a:solidFill>
                        <a:srgbClr val="323595"/>
                      </a:solidFill>
                      <a:prstDash val="solid"/>
                      <a:round/>
                      <a:headEnd type="none" w="med" len="med"/>
                      <a:tailEnd type="none" w="med" len="med"/>
                    </a:lnL>
                    <a:lnR w="9525" cap="flat" cmpd="sng" algn="ctr">
                      <a:solidFill>
                        <a:srgbClr val="323595"/>
                      </a:solidFill>
                      <a:prstDash val="solid"/>
                      <a:round/>
                      <a:headEnd type="none" w="med" len="med"/>
                      <a:tailEnd type="none" w="med" len="med"/>
                    </a:lnR>
                    <a:lnT w="9525" cap="flat" cmpd="sng" algn="ctr">
                      <a:solidFill>
                        <a:srgbClr val="323595"/>
                      </a:solidFill>
                      <a:prstDash val="solid"/>
                      <a:round/>
                      <a:headEnd type="none" w="med" len="med"/>
                      <a:tailEnd type="none" w="med" len="med"/>
                    </a:lnT>
                    <a:lnB w="9525" cap="flat" cmpd="sng" algn="ctr">
                      <a:solidFill>
                        <a:srgbClr val="323595"/>
                      </a:solidFill>
                      <a:prstDash val="solid"/>
                      <a:round/>
                      <a:headEnd type="none" w="med" len="med"/>
                      <a:tailEnd type="none" w="med" len="med"/>
                    </a:lnB>
                  </a:tcPr>
                </a:tc>
                <a:tc vMerge="1">
                  <a:txBody>
                    <a:bodyPr/>
                    <a:lstStyle/>
                    <a:p>
                      <a:pPr algn="r" rtl="1"/>
                      <a:endParaRPr lang="en-US" sz="1000" b="1" dirty="0">
                        <a:effectLst/>
                      </a:endParaRPr>
                    </a:p>
                  </a:txBody>
                  <a:tcPr marL="56107" marR="56107" marT="28053" marB="28053" anchor="ctr">
                    <a:lnL w="9525" cap="flat" cmpd="sng" algn="ctr">
                      <a:solidFill>
                        <a:srgbClr val="323595"/>
                      </a:solidFill>
                      <a:prstDash val="solid"/>
                      <a:round/>
                      <a:headEnd type="none" w="med" len="med"/>
                      <a:tailEnd type="none" w="med" len="med"/>
                    </a:lnL>
                    <a:lnR w="9525" cap="flat" cmpd="sng" algn="ctr">
                      <a:solidFill>
                        <a:srgbClr val="323595"/>
                      </a:solidFill>
                      <a:prstDash val="solid"/>
                      <a:round/>
                      <a:headEnd type="none" w="med" len="med"/>
                      <a:tailEnd type="none" w="med" len="med"/>
                    </a:lnR>
                    <a:lnT w="9525" cap="flat" cmpd="sng" algn="ctr">
                      <a:solidFill>
                        <a:srgbClr val="323595"/>
                      </a:solidFill>
                      <a:prstDash val="solid"/>
                      <a:round/>
                      <a:headEnd type="none" w="med" len="med"/>
                      <a:tailEnd type="none" w="med" len="med"/>
                    </a:lnT>
                    <a:lnB w="9525" cap="flat" cmpd="sng" algn="ctr">
                      <a:solidFill>
                        <a:srgbClr val="323595"/>
                      </a:solidFill>
                      <a:prstDash val="solid"/>
                      <a:round/>
                      <a:headEnd type="none" w="med" len="med"/>
                      <a:tailEnd type="none" w="med" len="med"/>
                    </a:lnB>
                  </a:tcPr>
                </a:tc>
              </a:tr>
              <a:tr h="283711">
                <a:tc>
                  <a:txBody>
                    <a:bodyPr/>
                    <a:lstStyle/>
                    <a:p>
                      <a:pPr algn="r" rtl="1"/>
                      <a:r>
                        <a:rPr lang="en-US" sz="1000" b="1" u="none" strike="noStrike">
                          <a:solidFill>
                            <a:srgbClr val="000000"/>
                          </a:solidFill>
                          <a:effectLst/>
                          <a:latin typeface="Tahoma"/>
                        </a:rPr>
                        <a:t>1994</a:t>
                      </a:r>
                    </a:p>
                  </a:txBody>
                  <a:tcPr marL="56107" marR="56107" marT="28053" marB="28053" anchor="ctr">
                    <a:lnL w="9525" cap="flat" cmpd="sng" algn="ctr">
                      <a:solidFill>
                        <a:srgbClr val="323595"/>
                      </a:solidFill>
                      <a:prstDash val="solid"/>
                      <a:round/>
                      <a:headEnd type="none" w="med" len="med"/>
                      <a:tailEnd type="none" w="med" len="med"/>
                    </a:lnL>
                    <a:lnR w="9525" cap="flat" cmpd="sng" algn="ctr">
                      <a:solidFill>
                        <a:srgbClr val="323595"/>
                      </a:solidFill>
                      <a:prstDash val="solid"/>
                      <a:round/>
                      <a:headEnd type="none" w="med" len="med"/>
                      <a:tailEnd type="none" w="med" len="med"/>
                    </a:lnR>
                    <a:lnT w="9525" cap="flat" cmpd="sng" algn="ctr">
                      <a:solidFill>
                        <a:srgbClr val="323595"/>
                      </a:solidFill>
                      <a:prstDash val="solid"/>
                      <a:round/>
                      <a:headEnd type="none" w="med" len="med"/>
                      <a:tailEnd type="none" w="med" len="med"/>
                    </a:lnT>
                    <a:lnB w="9525" cap="flat" cmpd="sng" algn="ctr">
                      <a:solidFill>
                        <a:srgbClr val="323595"/>
                      </a:solidFill>
                      <a:prstDash val="solid"/>
                      <a:round/>
                      <a:headEnd type="none" w="med" len="med"/>
                      <a:tailEnd type="none" w="med" len="med"/>
                    </a:lnB>
                    <a:solidFill>
                      <a:srgbClr val="DDDDF3"/>
                    </a:solidFill>
                  </a:tcPr>
                </a:tc>
                <a:tc>
                  <a:txBody>
                    <a:bodyPr/>
                    <a:lstStyle/>
                    <a:p>
                      <a:pPr algn="r" rtl="1"/>
                      <a:r>
                        <a:rPr lang="ar-SA" sz="1000" b="1" u="none" strike="noStrike">
                          <a:solidFill>
                            <a:srgbClr val="000000"/>
                          </a:solidFill>
                          <a:effectLst/>
                          <a:latin typeface="Tahoma"/>
                        </a:rPr>
                        <a:t>ظهور أول منظف عالي التركيز بشكل كريات</a:t>
                      </a:r>
                    </a:p>
                  </a:txBody>
                  <a:tcPr marL="56107" marR="56107" marT="28053" marB="28053" anchor="ctr">
                    <a:lnL w="9525" cap="flat" cmpd="sng" algn="ctr">
                      <a:solidFill>
                        <a:srgbClr val="323595"/>
                      </a:solidFill>
                      <a:prstDash val="solid"/>
                      <a:round/>
                      <a:headEnd type="none" w="med" len="med"/>
                      <a:tailEnd type="none" w="med" len="med"/>
                    </a:lnL>
                    <a:lnR w="9525" cap="flat" cmpd="sng" algn="ctr">
                      <a:solidFill>
                        <a:srgbClr val="323595"/>
                      </a:solidFill>
                      <a:prstDash val="solid"/>
                      <a:round/>
                      <a:headEnd type="none" w="med" len="med"/>
                      <a:tailEnd type="none" w="med" len="med"/>
                    </a:lnR>
                    <a:lnT w="9525" cap="flat" cmpd="sng" algn="ctr">
                      <a:solidFill>
                        <a:srgbClr val="323595"/>
                      </a:solidFill>
                      <a:prstDash val="solid"/>
                      <a:round/>
                      <a:headEnd type="none" w="med" len="med"/>
                      <a:tailEnd type="none" w="med" len="med"/>
                    </a:lnT>
                    <a:lnB w="9525" cap="flat" cmpd="sng" algn="ctr">
                      <a:solidFill>
                        <a:srgbClr val="323595"/>
                      </a:solidFill>
                      <a:prstDash val="solid"/>
                      <a:round/>
                      <a:headEnd type="none" w="med" len="med"/>
                      <a:tailEnd type="none" w="med" len="med"/>
                    </a:lnB>
                    <a:solidFill>
                      <a:srgbClr val="DDDDF3"/>
                    </a:solidFill>
                  </a:tcPr>
                </a:tc>
                <a:tc vMerge="1">
                  <a:txBody>
                    <a:bodyPr/>
                    <a:lstStyle/>
                    <a:p>
                      <a:pPr algn="r" rtl="1"/>
                      <a:endParaRPr lang="en-US" sz="1000" b="1" dirty="0">
                        <a:effectLst/>
                      </a:endParaRPr>
                    </a:p>
                  </a:txBody>
                  <a:tcPr marL="56107" marR="56107" marT="28053" marB="28053" anchor="ctr">
                    <a:lnL w="9525" cap="flat" cmpd="sng" algn="ctr">
                      <a:solidFill>
                        <a:srgbClr val="323595"/>
                      </a:solidFill>
                      <a:prstDash val="solid"/>
                      <a:round/>
                      <a:headEnd type="none" w="med" len="med"/>
                      <a:tailEnd type="none" w="med" len="med"/>
                    </a:lnL>
                    <a:lnR w="9525" cap="flat" cmpd="sng" algn="ctr">
                      <a:solidFill>
                        <a:srgbClr val="323595"/>
                      </a:solidFill>
                      <a:prstDash val="solid"/>
                      <a:round/>
                      <a:headEnd type="none" w="med" len="med"/>
                      <a:tailEnd type="none" w="med" len="med"/>
                    </a:lnR>
                    <a:lnT w="9525" cap="flat" cmpd="sng" algn="ctr">
                      <a:solidFill>
                        <a:srgbClr val="323595"/>
                      </a:solidFill>
                      <a:prstDash val="solid"/>
                      <a:round/>
                      <a:headEnd type="none" w="med" len="med"/>
                      <a:tailEnd type="none" w="med" len="med"/>
                    </a:lnT>
                    <a:lnB w="9525" cap="flat" cmpd="sng" algn="ctr">
                      <a:solidFill>
                        <a:srgbClr val="323595"/>
                      </a:solidFill>
                      <a:prstDash val="solid"/>
                      <a:round/>
                      <a:headEnd type="none" w="med" len="med"/>
                      <a:tailEnd type="none" w="med" len="med"/>
                    </a:lnB>
                    <a:solidFill>
                      <a:srgbClr val="DDDDF3"/>
                    </a:solidFill>
                  </a:tcPr>
                </a:tc>
              </a:tr>
              <a:tr h="283711">
                <a:tc>
                  <a:txBody>
                    <a:bodyPr/>
                    <a:lstStyle/>
                    <a:p>
                      <a:pPr algn="r" rtl="1"/>
                      <a:r>
                        <a:rPr lang="en-US" sz="1000" b="1" i="0" u="none" strike="noStrike">
                          <a:solidFill>
                            <a:srgbClr val="000000"/>
                          </a:solidFill>
                          <a:effectLst/>
                          <a:latin typeface="Tahoma"/>
                        </a:rPr>
                        <a:t>1999</a:t>
                      </a:r>
                    </a:p>
                  </a:txBody>
                  <a:tcPr marL="56107" marR="56107" marT="28053" marB="28053" anchor="ctr">
                    <a:lnL w="9525" cap="flat" cmpd="sng" algn="ctr">
                      <a:solidFill>
                        <a:srgbClr val="323595"/>
                      </a:solidFill>
                      <a:prstDash val="solid"/>
                      <a:round/>
                      <a:headEnd type="none" w="med" len="med"/>
                      <a:tailEnd type="none" w="med" len="med"/>
                    </a:lnL>
                    <a:lnR w="9525" cap="flat" cmpd="sng" algn="ctr">
                      <a:solidFill>
                        <a:srgbClr val="323595"/>
                      </a:solidFill>
                      <a:prstDash val="solid"/>
                      <a:round/>
                      <a:headEnd type="none" w="med" len="med"/>
                      <a:tailEnd type="none" w="med" len="med"/>
                    </a:lnR>
                    <a:lnT w="9525" cap="flat" cmpd="sng" algn="ctr">
                      <a:solidFill>
                        <a:srgbClr val="323595"/>
                      </a:solidFill>
                      <a:prstDash val="solid"/>
                      <a:round/>
                      <a:headEnd type="none" w="med" len="med"/>
                      <a:tailEnd type="none" w="med" len="med"/>
                    </a:lnT>
                    <a:lnB w="9525" cap="flat" cmpd="sng" algn="ctr">
                      <a:solidFill>
                        <a:srgbClr val="323595"/>
                      </a:solidFill>
                      <a:prstDash val="solid"/>
                      <a:round/>
                      <a:headEnd type="none" w="med" len="med"/>
                      <a:tailEnd type="none" w="med" len="med"/>
                    </a:lnB>
                    <a:solidFill>
                      <a:srgbClr val="FFFFFF"/>
                    </a:solidFill>
                  </a:tcPr>
                </a:tc>
                <a:tc>
                  <a:txBody>
                    <a:bodyPr/>
                    <a:lstStyle/>
                    <a:p>
                      <a:pPr algn="r" rtl="1"/>
                      <a:r>
                        <a:rPr lang="ar-SA" sz="1000" b="1" i="0" u="none" strike="noStrike" dirty="0">
                          <a:solidFill>
                            <a:srgbClr val="000000"/>
                          </a:solidFill>
                          <a:effectLst/>
                          <a:latin typeface="Tahoma"/>
                        </a:rPr>
                        <a:t>ظهور أول منظف بشكل أقراص مضغوطة</a:t>
                      </a:r>
                    </a:p>
                  </a:txBody>
                  <a:tcPr marL="56107" marR="56107" marT="28053" marB="28053" anchor="ctr">
                    <a:lnL w="9525" cap="flat" cmpd="sng" algn="ctr">
                      <a:solidFill>
                        <a:srgbClr val="323595"/>
                      </a:solidFill>
                      <a:prstDash val="solid"/>
                      <a:round/>
                      <a:headEnd type="none" w="med" len="med"/>
                      <a:tailEnd type="none" w="med" len="med"/>
                    </a:lnL>
                    <a:lnR w="9525" cap="flat" cmpd="sng" algn="ctr">
                      <a:solidFill>
                        <a:srgbClr val="323595"/>
                      </a:solidFill>
                      <a:prstDash val="solid"/>
                      <a:round/>
                      <a:headEnd type="none" w="med" len="med"/>
                      <a:tailEnd type="none" w="med" len="med"/>
                    </a:lnR>
                    <a:lnT w="9525" cap="flat" cmpd="sng" algn="ctr">
                      <a:solidFill>
                        <a:srgbClr val="323595"/>
                      </a:solidFill>
                      <a:prstDash val="solid"/>
                      <a:round/>
                      <a:headEnd type="none" w="med" len="med"/>
                      <a:tailEnd type="none" w="med" len="med"/>
                    </a:lnT>
                    <a:lnB w="9525" cap="flat" cmpd="sng" algn="ctr">
                      <a:solidFill>
                        <a:srgbClr val="323595"/>
                      </a:solidFill>
                      <a:prstDash val="solid"/>
                      <a:round/>
                      <a:headEnd type="none" w="med" len="med"/>
                      <a:tailEnd type="none" w="med" len="med"/>
                    </a:lnB>
                    <a:solidFill>
                      <a:srgbClr val="FFFFFF"/>
                    </a:solidFill>
                  </a:tcPr>
                </a:tc>
                <a:tc vMerge="1">
                  <a:txBody>
                    <a:bodyPr/>
                    <a:lstStyle/>
                    <a:p>
                      <a:pPr algn="r" rtl="1"/>
                      <a:endParaRPr lang="en-US" sz="1000" b="1" dirty="0"/>
                    </a:p>
                  </a:txBody>
                  <a:tcPr marL="56107" marR="56107" marT="28053" marB="28053">
                    <a:lnL w="9525" cap="flat" cmpd="sng" algn="ctr">
                      <a:solidFill>
                        <a:srgbClr val="323595"/>
                      </a:solidFill>
                      <a:prstDash val="solid"/>
                      <a:round/>
                      <a:headEnd type="none" w="med" len="med"/>
                      <a:tailEnd type="none" w="med" len="med"/>
                    </a:lnL>
                    <a:lnT w="9525" cap="flat" cmpd="sng" algn="ctr">
                      <a:solidFill>
                        <a:srgbClr val="323595"/>
                      </a:solidFill>
                      <a:prstDash val="solid"/>
                      <a:round/>
                      <a:headEnd type="none" w="med" len="med"/>
                      <a:tailEnd type="none" w="med" len="med"/>
                    </a:lnT>
                  </a:tcPr>
                </a:tc>
              </a:tr>
            </a:tbl>
          </a:graphicData>
        </a:graphic>
      </p:graphicFrame>
      <p:sp>
        <p:nvSpPr>
          <p:cNvPr id="4" name="Rectangle 1"/>
          <p:cNvSpPr>
            <a:spLocks noChangeArrowheads="1"/>
          </p:cNvSpPr>
          <p:nvPr/>
        </p:nvSpPr>
        <p:spPr bwMode="auto">
          <a:xfrm>
            <a:off x="6693734" y="116632"/>
            <a:ext cx="2232248" cy="830997"/>
          </a:xfrm>
          <a:prstGeom prst="rect">
            <a:avLst/>
          </a:prstGeom>
          <a:ln/>
        </p:spPr>
        <p:style>
          <a:lnRef idx="0">
            <a:schemeClr val="accent1"/>
          </a:lnRef>
          <a:fillRef idx="3">
            <a:schemeClr val="accent1"/>
          </a:fillRef>
          <a:effectRef idx="3">
            <a:schemeClr val="accent1"/>
          </a:effectRef>
          <a:fontRef idx="minor">
            <a:schemeClr val="lt1"/>
          </a:fontRef>
        </p:style>
        <p:txBody>
          <a:bodyPr vert="horz" wrap="square" lIns="0" tIns="0" rIns="0" bIns="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altLang="en-US" b="1" i="0" u="none" strike="noStrike" cap="none" normalizeH="0" baseline="0" dirty="0" smtClean="0">
                <a:ln>
                  <a:noFill/>
                </a:ln>
                <a:solidFill>
                  <a:srgbClr val="FFFF00"/>
                </a:solidFill>
                <a:effectLst/>
                <a:latin typeface="Tahoma" pitchFamily="34" charset="0"/>
                <a:cs typeface="Tahoma" pitchFamily="34" charset="0"/>
              </a:rPr>
              <a:t>جدول تاريخي يبين مراحل تطور عملية الغسيل</a:t>
            </a:r>
            <a:r>
              <a:rPr kumimoji="0" lang="en-US" altLang="en-US" b="1" i="0" u="none" strike="noStrike" cap="none" normalizeH="0" baseline="0" dirty="0" smtClean="0">
                <a:ln>
                  <a:noFill/>
                </a:ln>
                <a:solidFill>
                  <a:srgbClr val="FFFF00"/>
                </a:solidFill>
                <a:effectLst/>
                <a:latin typeface="Tahoma" pitchFamily="34" charset="0"/>
                <a:cs typeface="Tahoma" pitchFamily="34" charset="0"/>
              </a:rPr>
              <a:t>.</a:t>
            </a:r>
            <a:endParaRPr kumimoji="0" lang="en-US" altLang="en-US" b="1" i="0" u="none" strike="noStrike" cap="none" normalizeH="0" baseline="0" dirty="0" smtClean="0">
              <a:ln>
                <a:noFill/>
              </a:ln>
              <a:solidFill>
                <a:srgbClr val="FFFF00"/>
              </a:solidFill>
              <a:effectLst/>
              <a:latin typeface="Arial" pitchFamily="34" charset="0"/>
              <a:cs typeface="Arial" pitchFamily="34" charset="0"/>
            </a:endParaRPr>
          </a:p>
        </p:txBody>
      </p:sp>
      <p:pic>
        <p:nvPicPr>
          <p:cNvPr id="2051" name="Picture 3"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1381" y="1268760"/>
            <a:ext cx="1943067" cy="129838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693684" y="2761289"/>
            <a:ext cx="2126788" cy="12003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ar-SA" dirty="0" smtClean="0"/>
              <a:t>الصابون </a:t>
            </a:r>
            <a:r>
              <a:rPr lang="ar-SA" dirty="0"/>
              <a:t>هو المنظف الأقدم، حيث عرفه </a:t>
            </a:r>
            <a:r>
              <a:rPr lang="ar-SA" dirty="0" smtClean="0"/>
              <a:t>السومريون منذ</a:t>
            </a:r>
            <a:endParaRPr lang="en-US" dirty="0"/>
          </a:p>
          <a:p>
            <a:pPr algn="ctr"/>
            <a:r>
              <a:rPr lang="ar-SA" dirty="0" smtClean="0"/>
              <a:t> 2500 ق م ا</a:t>
            </a:r>
            <a:endParaRPr lang="en-US" dirty="0"/>
          </a:p>
        </p:txBody>
      </p:sp>
      <p:sp>
        <p:nvSpPr>
          <p:cNvPr id="6" name="Rectangle 5"/>
          <p:cNvSpPr/>
          <p:nvPr/>
        </p:nvSpPr>
        <p:spPr>
          <a:xfrm>
            <a:off x="6516216" y="4077072"/>
            <a:ext cx="2299252" cy="11695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r" rtl="1"/>
            <a:r>
              <a:rPr lang="ar-SA" sz="1400" b="1" dirty="0"/>
              <a:t>عرفه بعد ذلك العرب وانتقل عن طريقهم إلى أوروبا. ولكن كان يعتبر الصابون في بداية الأمر مادة تجميلية إذ كان يستخدم كمرهم للشعر أو كدواء لتلطيف الالتهابات </a:t>
            </a:r>
            <a:r>
              <a:rPr lang="ar-SA" sz="1400" b="1" dirty="0" smtClean="0"/>
              <a:t>الجلدية</a:t>
            </a:r>
            <a:endParaRPr lang="en-US" sz="1400" b="1" dirty="0"/>
          </a:p>
        </p:txBody>
      </p:sp>
      <p:sp>
        <p:nvSpPr>
          <p:cNvPr id="10" name="Rectangle 9"/>
          <p:cNvSpPr/>
          <p:nvPr/>
        </p:nvSpPr>
        <p:spPr>
          <a:xfrm>
            <a:off x="6572571" y="5440868"/>
            <a:ext cx="2186542" cy="954107"/>
          </a:xfrm>
          <a:prstGeom prst="rect">
            <a:avLst/>
          </a:prstGeom>
        </p:spPr>
        <p:txBody>
          <a:bodyPr wrap="square">
            <a:spAutoFit/>
          </a:bodyPr>
          <a:lstStyle/>
          <a:p>
            <a:pPr algn="ctr"/>
            <a:r>
              <a:rPr lang="ar-SA" sz="1400" b="1" dirty="0"/>
              <a:t>يُنسب اختراع مسحوق الغسيل إلى العالم عز الدين علي بن أيدس بن علي الجلدكي - نسبة إلى بلدة جلدك بخراسان</a:t>
            </a:r>
            <a:endParaRPr lang="en-US" sz="1400" b="1" dirty="0"/>
          </a:p>
        </p:txBody>
      </p:sp>
    </p:spTree>
    <p:extLst>
      <p:ext uri="{BB962C8B-B14F-4D97-AF65-F5344CB8AC3E}">
        <p14:creationId xmlns:p14="http://schemas.microsoft.com/office/powerpoint/2010/main" val="4074754922"/>
      </p:ext>
    </p:extLst>
  </p:cSld>
  <p:clrMapOvr>
    <a:masterClrMapping/>
  </p:clrMapOvr>
  <p:transition spd="slow">
    <p:wheel spokes="1"/>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28674" name="Picture 2" descr="https://image1.slideserve.com/2982382/slide23-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404664"/>
            <a:ext cx="6858000" cy="5143501"/>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Rosemary bush.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683" y="548680"/>
            <a:ext cx="2254061" cy="178117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39552" y="2389511"/>
            <a:ext cx="889987" cy="369332"/>
          </a:xfrm>
          <a:prstGeom prst="rect">
            <a:avLst/>
          </a:prstGeom>
          <a:noFill/>
        </p:spPr>
        <p:txBody>
          <a:bodyPr wrap="none" rtlCol="0">
            <a:spAutoFit/>
          </a:bodyPr>
          <a:lstStyle/>
          <a:p>
            <a:r>
              <a:rPr lang="ar-SA" dirty="0" smtClean="0"/>
              <a:t>روزمرين</a:t>
            </a:r>
            <a:endParaRPr lang="en-US" dirty="0"/>
          </a:p>
        </p:txBody>
      </p:sp>
    </p:spTree>
    <p:extLst>
      <p:ext uri="{BB962C8B-B14F-4D97-AF65-F5344CB8AC3E}">
        <p14:creationId xmlns:p14="http://schemas.microsoft.com/office/powerpoint/2010/main" val="188924776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29698" name="Picture 2" descr="https://image1.slideserve.com/2982382/slide25-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908720"/>
            <a:ext cx="6858000" cy="5143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684640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11266" name="Picture 2" descr="Ø§ÙØ­ÙØ§Ù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1960" y="1522413"/>
            <a:ext cx="4512965" cy="292417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331640" y="260648"/>
            <a:ext cx="4572000" cy="1200329"/>
          </a:xfrm>
          <a:prstGeom prst="rect">
            <a:avLst/>
          </a:prstGeom>
        </p:spPr>
        <p:txBody>
          <a:bodyPr>
            <a:spAutoFit/>
          </a:bodyPr>
          <a:lstStyle/>
          <a:p>
            <a:pPr algn="r" rtl="1"/>
            <a:r>
              <a:rPr lang="ar-SA" dirty="0"/>
              <a:t>لتخلص من العفن في حوض الاستحمام، قم بنقع القطن في سائل مبيِّض ثم ضع القطن في المغاسل وحوض الاستحمام على بقع العفن واتركه ليلة كاملة، في الصباح الباكر، ستجد أن بقع العفن اختفت</a:t>
            </a:r>
            <a:endParaRPr lang="en-US" dirty="0"/>
          </a:p>
        </p:txBody>
      </p:sp>
      <p:sp>
        <p:nvSpPr>
          <p:cNvPr id="4" name="Rectangle 3"/>
          <p:cNvSpPr/>
          <p:nvPr/>
        </p:nvSpPr>
        <p:spPr>
          <a:xfrm>
            <a:off x="1374130" y="4581128"/>
            <a:ext cx="7662366" cy="2185214"/>
          </a:xfrm>
          <a:prstGeom prst="rect">
            <a:avLst/>
          </a:prstGeom>
        </p:spPr>
        <p:txBody>
          <a:bodyPr wrap="square">
            <a:spAutoFit/>
          </a:bodyPr>
          <a:lstStyle/>
          <a:p>
            <a:pPr algn="r" rtl="1"/>
            <a:r>
              <a:rPr lang="ar-SA" sz="2800" b="1" dirty="0"/>
              <a:t>(5)سائل تنظيف السجاد والكليم :</a:t>
            </a:r>
            <a:r>
              <a:rPr lang="ar-SA" sz="2800" dirty="0"/>
              <a:t> </a:t>
            </a:r>
            <a:endParaRPr lang="ar-SA" sz="2800" dirty="0" smtClean="0"/>
          </a:p>
          <a:p>
            <a:pPr algn="r" rtl="1"/>
            <a:r>
              <a:rPr lang="ar-SA" b="1" dirty="0" smtClean="0"/>
              <a:t>المكونات :</a:t>
            </a:r>
          </a:p>
          <a:p>
            <a:pPr algn="r" rtl="1"/>
            <a:r>
              <a:rPr lang="ar-SA" dirty="0" smtClean="0"/>
              <a:t> </a:t>
            </a:r>
            <a:r>
              <a:rPr lang="ar-SA" b="1" dirty="0"/>
              <a:t>صودا كاوية ( 20% ) .</a:t>
            </a:r>
            <a:r>
              <a:rPr lang="ar-SA" dirty="0"/>
              <a:t> </a:t>
            </a:r>
            <a:endParaRPr lang="ar-SA" dirty="0" smtClean="0"/>
          </a:p>
          <a:p>
            <a:pPr algn="r" rtl="1"/>
            <a:r>
              <a:rPr lang="ar-SA" b="1" dirty="0" smtClean="0"/>
              <a:t>نشادر </a:t>
            </a:r>
            <a:r>
              <a:rPr lang="ar-SA" b="1" dirty="0"/>
              <a:t>( 25% ) .</a:t>
            </a:r>
            <a:r>
              <a:rPr lang="ar-SA" dirty="0"/>
              <a:t> </a:t>
            </a:r>
            <a:endParaRPr lang="ar-SA" dirty="0" smtClean="0"/>
          </a:p>
          <a:p>
            <a:pPr algn="r" rtl="1"/>
            <a:r>
              <a:rPr lang="ar-SA" b="1" dirty="0" smtClean="0"/>
              <a:t>ماء </a:t>
            </a:r>
            <a:r>
              <a:rPr lang="ar-SA" b="1" dirty="0"/>
              <a:t>( 50% ) </a:t>
            </a:r>
            <a:r>
              <a:rPr lang="ar-SA" b="1" dirty="0" smtClean="0"/>
              <a:t>.</a:t>
            </a:r>
          </a:p>
          <a:p>
            <a:pPr algn="r" rtl="1"/>
            <a:r>
              <a:rPr lang="ar-SA" dirty="0" smtClean="0"/>
              <a:t> </a:t>
            </a:r>
            <a:r>
              <a:rPr lang="ar-SA" b="1" dirty="0"/>
              <a:t>نفط ( 5% ) .</a:t>
            </a:r>
            <a:r>
              <a:rPr lang="ar-SA" dirty="0"/>
              <a:t> </a:t>
            </a:r>
            <a:r>
              <a:rPr lang="ar-SA" b="1" dirty="0"/>
              <a:t>روائح ( حسب الطلب ) .</a:t>
            </a:r>
            <a:r>
              <a:rPr lang="ar-SA" dirty="0"/>
              <a:t> </a:t>
            </a:r>
            <a:r>
              <a:rPr lang="ar-SA" b="1" dirty="0"/>
              <a:t>طريقة التحضير :</a:t>
            </a:r>
            <a:r>
              <a:rPr lang="ar-SA" dirty="0"/>
              <a:t> </a:t>
            </a:r>
            <a:r>
              <a:rPr lang="ar-SA" b="1" dirty="0"/>
              <a:t>تذاب المكونات في آواني معدنية غير قابلة للصدأ ثم يضاف النشادر مع التقليب الجيد .</a:t>
            </a:r>
            <a:r>
              <a:rPr lang="ar-SA" dirty="0"/>
              <a:t> </a:t>
            </a:r>
            <a:r>
              <a:rPr lang="ar-SA" b="1" dirty="0"/>
              <a:t>يعبأ المزيج في آواني مناسبة للاستخدام والتسويق .</a:t>
            </a:r>
            <a:endParaRPr lang="en-US" dirty="0"/>
          </a:p>
        </p:txBody>
      </p:sp>
    </p:spTree>
    <p:extLst>
      <p:ext uri="{BB962C8B-B14F-4D97-AF65-F5344CB8AC3E}">
        <p14:creationId xmlns:p14="http://schemas.microsoft.com/office/powerpoint/2010/main" val="21955510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Ø§ÙØ­ÙØ§Ù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9933" y="548680"/>
            <a:ext cx="4297238" cy="407707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67933" y="1484784"/>
            <a:ext cx="4088043" cy="1200329"/>
          </a:xfrm>
          <a:prstGeom prst="rect">
            <a:avLst/>
          </a:prstGeom>
        </p:spPr>
        <p:txBody>
          <a:bodyPr wrap="square">
            <a:spAutoFit/>
          </a:bodyPr>
          <a:lstStyle/>
          <a:p>
            <a:pPr algn="r" rtl="1"/>
            <a:r>
              <a:rPr lang="ar-SA" dirty="0"/>
              <a:t>لتنظيف رأس الدش، قم بفصلها ونقعها في الخل لفترة بسيطة ثم استعمل الماء الجاري لتنظيفها، حيث ستكون كل الترسبات والتكلسات قد ذابت ويُمكن شطفها بسهولة.</a:t>
            </a:r>
            <a:endParaRPr lang="en-US" dirty="0"/>
          </a:p>
        </p:txBody>
      </p:sp>
    </p:spTree>
    <p:extLst>
      <p:ext uri="{BB962C8B-B14F-4D97-AF65-F5344CB8AC3E}">
        <p14:creationId xmlns:p14="http://schemas.microsoft.com/office/powerpoint/2010/main" val="70307905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Rectangle 1"/>
          <p:cNvSpPr/>
          <p:nvPr/>
        </p:nvSpPr>
        <p:spPr>
          <a:xfrm>
            <a:off x="2711136" y="1124744"/>
            <a:ext cx="6174432" cy="5016758"/>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pPr algn="r" rtl="1"/>
            <a:r>
              <a:rPr lang="ar-SA" sz="3200" b="1" dirty="0" smtClean="0">
                <a:solidFill>
                  <a:srgbClr val="FFFF00"/>
                </a:solidFill>
              </a:rPr>
              <a:t>المواد </a:t>
            </a:r>
            <a:r>
              <a:rPr lang="ar-SA" sz="3200" b="1" dirty="0">
                <a:solidFill>
                  <a:srgbClr val="FFFF00"/>
                </a:solidFill>
              </a:rPr>
              <a:t>اللازمة </a:t>
            </a:r>
            <a:endParaRPr lang="ar-SA" sz="3200" b="1" dirty="0" smtClean="0">
              <a:solidFill>
                <a:srgbClr val="FFFF00"/>
              </a:solidFill>
            </a:endParaRPr>
          </a:p>
          <a:p>
            <a:pPr algn="r" rtl="1"/>
            <a:r>
              <a:rPr lang="ar-SA" sz="2400" dirty="0" smtClean="0"/>
              <a:t>-كوبان </a:t>
            </a:r>
            <a:r>
              <a:rPr lang="ar-SA" sz="2400" dirty="0"/>
              <a:t>من الماء. </a:t>
            </a:r>
            <a:endParaRPr lang="ar-SA" sz="2400" dirty="0" smtClean="0"/>
          </a:p>
          <a:p>
            <a:pPr algn="r" rtl="1"/>
            <a:r>
              <a:rPr lang="ar-SA" sz="2400" dirty="0" smtClean="0"/>
              <a:t>-نصف </a:t>
            </a:r>
            <a:r>
              <a:rPr lang="ar-SA" sz="2400" dirty="0"/>
              <a:t>كوب من الخل الأبيض. </a:t>
            </a:r>
            <a:endParaRPr lang="ar-SA" sz="2400" dirty="0" smtClean="0"/>
          </a:p>
          <a:p>
            <a:pPr algn="r" rtl="1"/>
            <a:r>
              <a:rPr lang="ar-SA" sz="2400" dirty="0" smtClean="0"/>
              <a:t>-ربع </a:t>
            </a:r>
            <a:r>
              <a:rPr lang="ar-SA" sz="2400" dirty="0"/>
              <a:t>كوب من الكحول الطّبي. </a:t>
            </a:r>
            <a:endParaRPr lang="ar-SA" sz="2400" dirty="0" smtClean="0"/>
          </a:p>
          <a:p>
            <a:pPr algn="r" rtl="1"/>
            <a:r>
              <a:rPr lang="ar-SA" sz="2400" dirty="0" smtClean="0"/>
              <a:t>-بضع </a:t>
            </a:r>
            <a:r>
              <a:rPr lang="ar-SA" sz="2400" dirty="0"/>
              <a:t>نقاط من زيت البرتقال العطري (اختياري). </a:t>
            </a:r>
            <a:endParaRPr lang="ar-SA" sz="2400" dirty="0" smtClean="0"/>
          </a:p>
          <a:p>
            <a:pPr algn="r" rtl="1"/>
            <a:r>
              <a:rPr lang="ar-SA" sz="2400" b="1" dirty="0" smtClean="0">
                <a:solidFill>
                  <a:srgbClr val="FFFF00"/>
                </a:solidFill>
              </a:rPr>
              <a:t>طريقة </a:t>
            </a:r>
            <a:r>
              <a:rPr lang="ar-SA" sz="2400" b="1" dirty="0">
                <a:solidFill>
                  <a:srgbClr val="FFFF00"/>
                </a:solidFill>
              </a:rPr>
              <a:t>الصنع والاستخدام </a:t>
            </a:r>
            <a:endParaRPr lang="ar-SA" sz="2400" b="1" dirty="0" smtClean="0">
              <a:solidFill>
                <a:srgbClr val="FFFF00"/>
              </a:solidFill>
            </a:endParaRPr>
          </a:p>
          <a:p>
            <a:pPr algn="r" rtl="1"/>
            <a:r>
              <a:rPr lang="ar-SA" sz="2400" dirty="0" smtClean="0"/>
              <a:t>ضع </a:t>
            </a:r>
            <a:r>
              <a:rPr lang="ar-SA" sz="2400" dirty="0"/>
              <a:t>جميع المكونات في زُجاجة رش، </a:t>
            </a:r>
            <a:r>
              <a:rPr lang="ar-SA" sz="2400" dirty="0" smtClean="0"/>
              <a:t>ورجّ جيداً.</a:t>
            </a:r>
          </a:p>
          <a:p>
            <a:pPr algn="r" rtl="1"/>
            <a:r>
              <a:rPr lang="ar-SA" sz="2400" dirty="0" smtClean="0"/>
              <a:t> رُش </a:t>
            </a:r>
            <a:r>
              <a:rPr lang="ar-SA" sz="2400" dirty="0"/>
              <a:t>المحلول على منشفة مطبخ أو قطعة قماش قُطنيّة، ثمّ </a:t>
            </a:r>
            <a:r>
              <a:rPr lang="ar-SA" sz="2400" dirty="0" smtClean="0"/>
              <a:t>نظّف </a:t>
            </a:r>
            <a:r>
              <a:rPr lang="ar-SA" sz="2400" dirty="0"/>
              <a:t>الزجاج والمرايا. </a:t>
            </a:r>
            <a:endParaRPr lang="ar-SA" sz="2400" dirty="0" smtClean="0"/>
          </a:p>
          <a:p>
            <a:pPr algn="r" rtl="1"/>
            <a:r>
              <a:rPr lang="ar-SA" sz="2400" dirty="0" smtClean="0"/>
              <a:t>الزّيت </a:t>
            </a:r>
            <a:r>
              <a:rPr lang="ar-SA" sz="2400" dirty="0"/>
              <a:t>العطري اختياري ولكنّه يُعطي رائحةً منعشة. </a:t>
            </a:r>
            <a:endParaRPr lang="ar-SA" sz="2400" dirty="0" smtClean="0"/>
          </a:p>
          <a:p>
            <a:pPr algn="r" rtl="1"/>
            <a:r>
              <a:rPr lang="ar-SA" sz="2400" dirty="0" smtClean="0"/>
              <a:t>يُنصح </a:t>
            </a:r>
            <a:r>
              <a:rPr lang="ar-SA" sz="2400" dirty="0"/>
              <a:t>بعدم مسح أو تنظيف النوافذ في الأيام الحارة، أو عند سطوع أشعة الشّمس المباشرة وذلك لأنّ المحلول سيجف بُسرعة وتبقى علامات مسح عليها</a:t>
            </a:r>
            <a:r>
              <a:rPr lang="ar-SA" sz="2400" dirty="0" smtClean="0"/>
              <a:t>.</a:t>
            </a:r>
            <a:endParaRPr lang="en-US" sz="2400" dirty="0"/>
          </a:p>
        </p:txBody>
      </p:sp>
      <p:sp>
        <p:nvSpPr>
          <p:cNvPr id="3" name="Rectangle 2"/>
          <p:cNvSpPr/>
          <p:nvPr/>
        </p:nvSpPr>
        <p:spPr>
          <a:xfrm>
            <a:off x="755576" y="332656"/>
            <a:ext cx="6969586" cy="584775"/>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ar-SA" sz="3200" b="1" dirty="0">
                <a:solidFill>
                  <a:srgbClr val="FFFF00"/>
                </a:solidFill>
              </a:rPr>
              <a:t>منظّف الزّجاج (للمرايا والنوافذ) </a:t>
            </a:r>
            <a:endParaRPr lang="en-US" sz="3200" b="1" dirty="0">
              <a:solidFill>
                <a:srgbClr val="FFFF00"/>
              </a:solidFill>
            </a:endParaRPr>
          </a:p>
        </p:txBody>
      </p:sp>
      <p:pic>
        <p:nvPicPr>
          <p:cNvPr id="5122" name="Picture 2" descr="Image result for â«ÙÙØ¸Ù Ø§ÙØ²Ø¬Ø§Ø¬ ÙØ³ØªØ± ÙØ§Ø³Ùâ¬â"/>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198802"/>
            <a:ext cx="2448272" cy="2878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441063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Rectangle 1"/>
          <p:cNvSpPr/>
          <p:nvPr/>
        </p:nvSpPr>
        <p:spPr>
          <a:xfrm>
            <a:off x="3059832" y="620688"/>
            <a:ext cx="4572000" cy="1384995"/>
          </a:xfrm>
          <a:prstGeom prst="rect">
            <a:avLst/>
          </a:prstGeom>
        </p:spPr>
        <p:txBody>
          <a:bodyPr>
            <a:spAutoFit/>
          </a:bodyPr>
          <a:lstStyle/>
          <a:p>
            <a:r>
              <a:rPr lang="ar-SA" sz="2800" b="1" dirty="0"/>
              <a:t>مسحوق الأوساخ الصّعبة والدّهون</a:t>
            </a:r>
            <a:br>
              <a:rPr lang="ar-SA" sz="2800" b="1" dirty="0"/>
            </a:br>
            <a:r>
              <a:rPr lang="ar-SA" sz="2800" b="1" dirty="0"/>
              <a:t/>
            </a:r>
            <a:br>
              <a:rPr lang="ar-SA" sz="2800" b="1" dirty="0"/>
            </a:br>
            <a:endParaRPr lang="en-US" sz="2800" b="1" dirty="0"/>
          </a:p>
        </p:txBody>
      </p:sp>
      <p:sp>
        <p:nvSpPr>
          <p:cNvPr id="3" name="Rectangle 2"/>
          <p:cNvSpPr/>
          <p:nvPr/>
        </p:nvSpPr>
        <p:spPr>
          <a:xfrm>
            <a:off x="3995936" y="1340712"/>
            <a:ext cx="4572000" cy="3724096"/>
          </a:xfrm>
          <a:prstGeom prst="rect">
            <a:avLst/>
          </a:prstGeom>
        </p:spPr>
        <p:txBody>
          <a:bodyPr>
            <a:spAutoFit/>
          </a:bodyPr>
          <a:lstStyle/>
          <a:p>
            <a:pPr algn="r" rtl="1"/>
            <a:r>
              <a:rPr lang="ar-SA" sz="2800" b="1" dirty="0"/>
              <a:t>المواد اللازمة </a:t>
            </a:r>
            <a:endParaRPr lang="ar-SA" sz="2800" b="1" dirty="0" smtClean="0"/>
          </a:p>
          <a:p>
            <a:pPr algn="r" rtl="1"/>
            <a:r>
              <a:rPr lang="ar-SA" dirty="0" smtClean="0"/>
              <a:t>نصف </a:t>
            </a:r>
            <a:r>
              <a:rPr lang="ar-SA" dirty="0"/>
              <a:t>حبّة ليمون. </a:t>
            </a:r>
            <a:endParaRPr lang="ar-SA" dirty="0" smtClean="0"/>
          </a:p>
          <a:p>
            <a:pPr algn="r" rtl="1"/>
            <a:r>
              <a:rPr lang="ar-SA" dirty="0" smtClean="0"/>
              <a:t>نصف </a:t>
            </a:r>
            <a:r>
              <a:rPr lang="ar-SA" dirty="0"/>
              <a:t>كوب من مسحوق البوراكس (مسحوق أبيض متبلور). نصف كوب من الأمونيا مخلوط مع كميّة من الماء كافية لملء غالونٍ واحد. </a:t>
            </a:r>
            <a:endParaRPr lang="ar-SA" dirty="0" smtClean="0"/>
          </a:p>
          <a:p>
            <a:pPr algn="r" rtl="1"/>
            <a:r>
              <a:rPr lang="ar-SA" sz="2800" b="1" dirty="0" smtClean="0"/>
              <a:t>طريقة </a:t>
            </a:r>
            <a:r>
              <a:rPr lang="ar-SA" sz="2800" b="1" dirty="0"/>
              <a:t>الصّنع </a:t>
            </a:r>
            <a:r>
              <a:rPr lang="ar-SA" sz="2800" b="1" dirty="0" smtClean="0"/>
              <a:t>والاستخدام </a:t>
            </a:r>
          </a:p>
          <a:p>
            <a:pPr algn="r" rtl="1"/>
            <a:r>
              <a:rPr lang="ar-SA" dirty="0" smtClean="0"/>
              <a:t>ضع </a:t>
            </a:r>
            <a:r>
              <a:rPr lang="ar-SA" dirty="0"/>
              <a:t>الليمون في البوراكس ثمّ </a:t>
            </a:r>
            <a:r>
              <a:rPr lang="ar-SA" dirty="0" smtClean="0"/>
              <a:t>افرك بها </a:t>
            </a:r>
            <a:r>
              <a:rPr lang="ar-SA" dirty="0"/>
              <a:t>الأسطح صعبة التنظيف، ثمّ </a:t>
            </a:r>
            <a:r>
              <a:rPr lang="ar-SA" dirty="0" smtClean="0"/>
              <a:t>امسحها </a:t>
            </a:r>
            <a:r>
              <a:rPr lang="ar-SA" dirty="0"/>
              <a:t>أو </a:t>
            </a:r>
            <a:r>
              <a:rPr lang="ar-SA" dirty="0" smtClean="0"/>
              <a:t>اغسلها </a:t>
            </a:r>
            <a:r>
              <a:rPr lang="ar-SA" dirty="0"/>
              <a:t>بالماء. هذه الطّريقة ليست آمنة على أسطح الرخام والغرانيت. </a:t>
            </a:r>
            <a:endParaRPr lang="ar-SA" dirty="0" smtClean="0"/>
          </a:p>
          <a:p>
            <a:pPr algn="r" rtl="1"/>
            <a:r>
              <a:rPr lang="ar-SA" dirty="0" smtClean="0"/>
              <a:t>لتحضير </a:t>
            </a:r>
            <a:r>
              <a:rPr lang="ar-SA" dirty="0"/>
              <a:t>الطريقة الثانية ارتدي قفازات التنظيف ثمّ </a:t>
            </a:r>
            <a:r>
              <a:rPr lang="ar-SA" dirty="0" smtClean="0"/>
              <a:t>ضع القليل </a:t>
            </a:r>
            <a:r>
              <a:rPr lang="ar-SA" dirty="0"/>
              <a:t>من هذا المحلول فوق إسفنجة المطبخ </a:t>
            </a:r>
            <a:r>
              <a:rPr lang="ar-SA" dirty="0" smtClean="0"/>
              <a:t>وافرك </a:t>
            </a:r>
            <a:r>
              <a:rPr lang="ar-SA" dirty="0"/>
              <a:t>بها الأوساخ، ثمّ </a:t>
            </a:r>
            <a:r>
              <a:rPr lang="ar-SA" dirty="0" smtClean="0"/>
              <a:t>امسحها </a:t>
            </a:r>
            <a:r>
              <a:rPr lang="ar-SA" dirty="0"/>
              <a:t>بمنشفة مبلولةٍ بالماء</a:t>
            </a:r>
            <a:r>
              <a:rPr lang="ar-SA" dirty="0" smtClean="0"/>
              <a:t>.</a:t>
            </a:r>
            <a:endParaRPr lang="en-US" dirty="0"/>
          </a:p>
        </p:txBody>
      </p:sp>
      <p:pic>
        <p:nvPicPr>
          <p:cNvPr id="6146" name="Picture 2" descr="Image result for â«ÙØ³Ø­ÙÙ Ø§ÙØ£ÙØ³Ø§Ø® Ø§ÙØµÙØ¹Ø¨Ø© ÙØ§ÙØ¯ÙÙÙÙâ¬â"/>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772816"/>
            <a:ext cx="2762250" cy="1657351"/>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Image result for â«ÙØ³Ø­ÙÙ Ø§ÙØ£ÙØ³Ø§Ø® Ø§ÙØµÙØ¹Ø¨Ø© ÙØ§ÙØ¯ÙÙÙÙâ¬â"/>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9933" y="4077072"/>
            <a:ext cx="2952750" cy="1552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819286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Rectangle 1"/>
          <p:cNvSpPr/>
          <p:nvPr/>
        </p:nvSpPr>
        <p:spPr>
          <a:xfrm>
            <a:off x="993522" y="14968"/>
            <a:ext cx="7920880" cy="6617196"/>
          </a:xfrm>
          <a:prstGeom prst="rect">
            <a:avLst/>
          </a:prstGeom>
        </p:spPr>
        <p:txBody>
          <a:bodyPr wrap="square">
            <a:spAutoFit/>
          </a:bodyPr>
          <a:lstStyle/>
          <a:p>
            <a:pPr algn="ctr" rtl="1"/>
            <a:r>
              <a:rPr lang="ar-SA" sz="4000" dirty="0"/>
              <a:t>منظف ومطهر للسيراميك </a:t>
            </a:r>
            <a:endParaRPr lang="ar-SA" sz="4000" dirty="0" smtClean="0"/>
          </a:p>
          <a:p>
            <a:pPr algn="r" rtl="1"/>
            <a:r>
              <a:rPr lang="ar-SA" sz="2400" dirty="0" smtClean="0"/>
              <a:t>المواد </a:t>
            </a:r>
            <a:r>
              <a:rPr lang="ar-SA" sz="2400" dirty="0"/>
              <a:t>المطلوبة </a:t>
            </a:r>
            <a:endParaRPr lang="ar-SA" sz="2400" dirty="0" smtClean="0"/>
          </a:p>
          <a:p>
            <a:pPr algn="r" rtl="1"/>
            <a:r>
              <a:rPr lang="ar-SA" sz="2400" dirty="0" smtClean="0"/>
              <a:t>كيلوجرام </a:t>
            </a:r>
            <a:r>
              <a:rPr lang="ar-SA" sz="2400" dirty="0"/>
              <a:t>من زيت الصنوبر. </a:t>
            </a:r>
            <a:endParaRPr lang="ar-SA" sz="2400" dirty="0" smtClean="0"/>
          </a:p>
          <a:p>
            <a:pPr algn="r" rtl="1"/>
            <a:r>
              <a:rPr lang="ar-SA" sz="2400" dirty="0" smtClean="0"/>
              <a:t>كيلوجرامان </a:t>
            </a:r>
            <a:r>
              <a:rPr lang="ar-SA" sz="2400" dirty="0"/>
              <a:t>من رباعي كلوريد الأمونيوم. </a:t>
            </a:r>
            <a:endParaRPr lang="ar-SA" sz="2400" dirty="0" smtClean="0"/>
          </a:p>
          <a:p>
            <a:pPr algn="r" rtl="1"/>
            <a:r>
              <a:rPr lang="ar-SA" sz="2400" dirty="0" smtClean="0"/>
              <a:t>واحد </a:t>
            </a:r>
            <a:r>
              <a:rPr lang="ar-SA" sz="2400" dirty="0"/>
              <a:t>وأربعون لتراً من المياه النظيفة. </a:t>
            </a:r>
            <a:endParaRPr lang="ar-SA" sz="2400" dirty="0" smtClean="0"/>
          </a:p>
          <a:p>
            <a:pPr algn="r" rtl="1"/>
            <a:r>
              <a:rPr lang="ar-SA" sz="2400" dirty="0" smtClean="0"/>
              <a:t>ستة </a:t>
            </a:r>
            <a:r>
              <a:rPr lang="ar-SA" sz="2400" dirty="0"/>
              <a:t>كيلوجرامات من السيمسول. </a:t>
            </a:r>
            <a:endParaRPr lang="ar-SA" sz="2400" dirty="0" smtClean="0"/>
          </a:p>
          <a:p>
            <a:pPr algn="r" rtl="1"/>
            <a:r>
              <a:rPr lang="ar-SA" sz="2400" dirty="0" smtClean="0"/>
              <a:t>ألوان </a:t>
            </a:r>
            <a:r>
              <a:rPr lang="ar-SA" sz="2400" dirty="0"/>
              <a:t>كيميائية حسب الرغبة. </a:t>
            </a:r>
            <a:endParaRPr lang="ar-SA" sz="2400" dirty="0" smtClean="0"/>
          </a:p>
          <a:p>
            <a:pPr algn="r" rtl="1"/>
            <a:r>
              <a:rPr lang="ar-SA" sz="2400" dirty="0" smtClean="0"/>
              <a:t>طريقة التحضير</a:t>
            </a:r>
          </a:p>
          <a:p>
            <a:pPr algn="r" rtl="1"/>
            <a:r>
              <a:rPr lang="ar-SA" sz="2400" dirty="0" smtClean="0"/>
              <a:t> </a:t>
            </a:r>
            <a:r>
              <a:rPr lang="ar-SA" sz="2400" dirty="0"/>
              <a:t>تُسكب خمسة وثلاثون لتراً من المياه في وعاء بلاستيكي نظيف</a:t>
            </a:r>
            <a:r>
              <a:rPr lang="ar-SA" sz="2400" dirty="0" smtClean="0"/>
              <a:t>.</a:t>
            </a:r>
          </a:p>
          <a:p>
            <a:pPr algn="r" rtl="1"/>
            <a:r>
              <a:rPr lang="ar-SA" sz="2400" dirty="0" smtClean="0"/>
              <a:t> </a:t>
            </a:r>
            <a:r>
              <a:rPr lang="ar-SA" sz="2400" dirty="0"/>
              <a:t>يُضاف مقدار رباعي كلوريد الأمونيوم إلى الماء ويُقلّب جيداً</a:t>
            </a:r>
            <a:r>
              <a:rPr lang="ar-SA" sz="2400" dirty="0" smtClean="0"/>
              <a:t>.</a:t>
            </a:r>
          </a:p>
          <a:p>
            <a:pPr algn="r" rtl="1"/>
            <a:r>
              <a:rPr lang="ar-SA" sz="2400" dirty="0" smtClean="0"/>
              <a:t> </a:t>
            </a:r>
            <a:r>
              <a:rPr lang="ar-SA" sz="2400" dirty="0"/>
              <a:t>توضع الكمية المتبقية من الماء وهي ستة لترات في قدر على نار متوسطة حتى تصبح دافئة، ثم يُرفع القدر عن النار. يوضع زيت الصنوبر والسيمسول في الماء وتُقلّب المكونات. يضاف الماء الدافئ إلى وعاء الماء المخلوط مع رباعي كلوريد الأمونيوم، وتقلب المكونات مع بعضها البعض حتى تختلط جيداً، ثم تتمّ إضافة الألوان إلى المزيج وبعدها يصبح جاهزاً للاستخدام.</a:t>
            </a:r>
            <a:br>
              <a:rPr lang="ar-SA" sz="2400" dirty="0"/>
            </a:br>
            <a:r>
              <a:rPr lang="ar-SA" sz="2400" dirty="0"/>
              <a:t/>
            </a:r>
            <a:br>
              <a:rPr lang="ar-SA" sz="2400" dirty="0"/>
            </a:br>
            <a:endParaRPr lang="en-US" sz="2400" dirty="0"/>
          </a:p>
        </p:txBody>
      </p:sp>
    </p:spTree>
    <p:extLst>
      <p:ext uri="{BB962C8B-B14F-4D97-AF65-F5344CB8AC3E}">
        <p14:creationId xmlns:p14="http://schemas.microsoft.com/office/powerpoint/2010/main" val="203783148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Rectangle 1"/>
          <p:cNvSpPr/>
          <p:nvPr/>
        </p:nvSpPr>
        <p:spPr>
          <a:xfrm>
            <a:off x="2286000" y="1305342"/>
            <a:ext cx="4572000" cy="4247317"/>
          </a:xfrm>
          <a:prstGeom prst="rect">
            <a:avLst/>
          </a:prstGeom>
        </p:spPr>
        <p:txBody>
          <a:bodyPr>
            <a:spAutoFit/>
          </a:bodyPr>
          <a:lstStyle/>
          <a:p>
            <a:pPr algn="ctr" rtl="1"/>
            <a:r>
              <a:rPr lang="ar-SA" sz="3600" b="1" dirty="0"/>
              <a:t>منظف </a:t>
            </a:r>
            <a:r>
              <a:rPr lang="ar-SA" sz="3600" b="1" dirty="0" smtClean="0"/>
              <a:t>المطبخ</a:t>
            </a:r>
          </a:p>
          <a:p>
            <a:pPr algn="r" rtl="1"/>
            <a:r>
              <a:rPr lang="ar-SA" dirty="0" smtClean="0"/>
              <a:t> </a:t>
            </a:r>
            <a:r>
              <a:rPr lang="ar-SA" dirty="0"/>
              <a:t>المواد </a:t>
            </a:r>
            <a:r>
              <a:rPr lang="ar-SA" dirty="0" smtClean="0"/>
              <a:t>المطلوبة</a:t>
            </a:r>
          </a:p>
          <a:p>
            <a:pPr algn="r" rtl="1"/>
            <a:r>
              <a:rPr lang="ar-SA" dirty="0" smtClean="0"/>
              <a:t> </a:t>
            </a:r>
            <a:r>
              <a:rPr lang="ar-SA" dirty="0"/>
              <a:t>كوبان من الماء. </a:t>
            </a:r>
            <a:endParaRPr lang="ar-SA" dirty="0" smtClean="0"/>
          </a:p>
          <a:p>
            <a:pPr algn="r" rtl="1"/>
            <a:r>
              <a:rPr lang="ar-SA" dirty="0" smtClean="0"/>
              <a:t>عشرون </a:t>
            </a:r>
            <a:r>
              <a:rPr lang="ar-SA" dirty="0"/>
              <a:t>قطرةً من زيت الشاي. </a:t>
            </a:r>
            <a:endParaRPr lang="ar-SA" dirty="0" smtClean="0"/>
          </a:p>
          <a:p>
            <a:pPr algn="r" rtl="1"/>
            <a:r>
              <a:rPr lang="ar-SA" dirty="0" smtClean="0"/>
              <a:t>ملعقتان </a:t>
            </a:r>
            <a:r>
              <a:rPr lang="ar-SA" dirty="0"/>
              <a:t>كبيرتان من الخل الأبيض. </a:t>
            </a:r>
            <a:r>
              <a:rPr lang="ar-SA" dirty="0" smtClean="0"/>
              <a:t>ن</a:t>
            </a:r>
          </a:p>
          <a:p>
            <a:pPr algn="r" rtl="1"/>
            <a:r>
              <a:rPr lang="ar-SA" dirty="0" smtClean="0"/>
              <a:t>صف </a:t>
            </a:r>
            <a:r>
              <a:rPr lang="ar-SA" dirty="0"/>
              <a:t>ملعقة كبيرة من الصابون السائل. </a:t>
            </a:r>
            <a:endParaRPr lang="ar-SA" dirty="0" smtClean="0"/>
          </a:p>
          <a:p>
            <a:pPr algn="r" rtl="1"/>
            <a:r>
              <a:rPr lang="ar-SA" dirty="0" smtClean="0"/>
              <a:t>نصف </a:t>
            </a:r>
            <a:r>
              <a:rPr lang="ar-SA" dirty="0"/>
              <a:t>ملعقة كبيرة من الشاي. </a:t>
            </a:r>
            <a:endParaRPr lang="ar-SA" dirty="0" smtClean="0"/>
          </a:p>
          <a:p>
            <a:pPr algn="r" rtl="1"/>
            <a:r>
              <a:rPr lang="ar-SA" dirty="0" smtClean="0"/>
              <a:t>طريقة التحضير</a:t>
            </a:r>
          </a:p>
          <a:p>
            <a:pPr algn="r" rtl="1"/>
            <a:r>
              <a:rPr lang="ar-SA" dirty="0" smtClean="0"/>
              <a:t> </a:t>
            </a:r>
            <a:r>
              <a:rPr lang="ar-SA" dirty="0"/>
              <a:t>يُسكب مقدار الماء في علبة بخاخ نظيفة، ويضاف له زيت الشاي والخل الأبيض. يُضاف الصابون السائل والشاي إلى باقي المكونات. تُغلق العلبة بإحكام وترجّ جيداً، ثم يستخدم المحلول لتنظيف المطبخ وإزالة الدهون المستعصية.</a:t>
            </a:r>
            <a:br>
              <a:rPr lang="ar-SA" dirty="0"/>
            </a:br>
            <a:r>
              <a:rPr lang="ar-SA" dirty="0"/>
              <a:t/>
            </a:r>
            <a:br>
              <a:rPr lang="ar-SA" dirty="0"/>
            </a:br>
            <a:endParaRPr lang="en-US" dirty="0"/>
          </a:p>
        </p:txBody>
      </p:sp>
    </p:spTree>
    <p:extLst>
      <p:ext uri="{BB962C8B-B14F-4D97-AF65-F5344CB8AC3E}">
        <p14:creationId xmlns:p14="http://schemas.microsoft.com/office/powerpoint/2010/main" val="137533251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Rectangle 1"/>
          <p:cNvSpPr/>
          <p:nvPr/>
        </p:nvSpPr>
        <p:spPr>
          <a:xfrm>
            <a:off x="2286000" y="335846"/>
            <a:ext cx="4572000" cy="6401753"/>
          </a:xfrm>
          <a:prstGeom prst="rect">
            <a:avLst/>
          </a:prstGeom>
        </p:spPr>
        <p:txBody>
          <a:bodyPr>
            <a:spAutoFit/>
          </a:bodyPr>
          <a:lstStyle/>
          <a:p>
            <a:pPr algn="r" rtl="1"/>
            <a:r>
              <a:rPr lang="ar-SA" sz="3200" b="1" dirty="0"/>
              <a:t>مطهر الأسطح والأرضيات </a:t>
            </a:r>
            <a:endParaRPr lang="ar-SA" sz="3200" b="1" dirty="0" smtClean="0"/>
          </a:p>
          <a:p>
            <a:pPr algn="r" rtl="1"/>
            <a:r>
              <a:rPr lang="ar-SA" dirty="0" smtClean="0"/>
              <a:t>المواد المطلوبة</a:t>
            </a:r>
          </a:p>
          <a:p>
            <a:pPr algn="r" rtl="1"/>
            <a:r>
              <a:rPr lang="ar-SA" dirty="0" smtClean="0"/>
              <a:t> </a:t>
            </a:r>
            <a:r>
              <a:rPr lang="ar-SA" dirty="0"/>
              <a:t>تسعمئة وخمسون جراماً من الصودا الكاوية بتركيز 98%. ثمانية مقادير من لون الكراميل. </a:t>
            </a:r>
            <a:endParaRPr lang="ar-SA" dirty="0" smtClean="0"/>
          </a:p>
          <a:p>
            <a:pPr algn="r" rtl="1"/>
            <a:r>
              <a:rPr lang="ar-SA" dirty="0" smtClean="0"/>
              <a:t>مئة </a:t>
            </a:r>
            <a:r>
              <a:rPr lang="ar-SA" dirty="0"/>
              <a:t>لتر من الماء المقطر. </a:t>
            </a:r>
            <a:endParaRPr lang="ar-SA" dirty="0" smtClean="0"/>
          </a:p>
          <a:p>
            <a:pPr algn="r" rtl="1"/>
            <a:r>
              <a:rPr lang="ar-SA" dirty="0" smtClean="0"/>
              <a:t>تسعة </a:t>
            </a:r>
            <a:r>
              <a:rPr lang="ar-SA" dirty="0"/>
              <a:t>لترات من زيت الصنوبر. </a:t>
            </a:r>
            <a:endParaRPr lang="ar-SA" dirty="0" smtClean="0"/>
          </a:p>
          <a:p>
            <a:pPr algn="r" rtl="1"/>
            <a:r>
              <a:rPr lang="ar-SA" dirty="0" smtClean="0"/>
              <a:t>أربعة </a:t>
            </a:r>
            <a:r>
              <a:rPr lang="ar-SA" dirty="0"/>
              <a:t>آلاف وثمانمئة جرام من الكلوروكسيلينول</a:t>
            </a:r>
            <a:r>
              <a:rPr lang="ar-SA" dirty="0" smtClean="0"/>
              <a:t>.</a:t>
            </a:r>
          </a:p>
          <a:p>
            <a:pPr algn="r" rtl="1"/>
            <a:r>
              <a:rPr lang="ar-SA" dirty="0" smtClean="0"/>
              <a:t> </a:t>
            </a:r>
            <a:r>
              <a:rPr lang="ar-SA" dirty="0"/>
              <a:t>ستة لترات ونصف من زيت الخروع. </a:t>
            </a:r>
            <a:endParaRPr lang="ar-SA" dirty="0" smtClean="0"/>
          </a:p>
          <a:p>
            <a:pPr algn="r" rtl="1"/>
            <a:r>
              <a:rPr lang="ar-SA" dirty="0" smtClean="0"/>
              <a:t>اثنا </a:t>
            </a:r>
            <a:r>
              <a:rPr lang="ar-SA" dirty="0"/>
              <a:t>عشر لتراً من كحول أيزو بروبانول. </a:t>
            </a:r>
            <a:endParaRPr lang="ar-SA" dirty="0" smtClean="0"/>
          </a:p>
          <a:p>
            <a:pPr algn="r" rtl="1"/>
            <a:r>
              <a:rPr lang="ar-SA" dirty="0" smtClean="0"/>
              <a:t>طريقة </a:t>
            </a:r>
            <a:r>
              <a:rPr lang="ar-SA" dirty="0"/>
              <a:t>التحضير </a:t>
            </a:r>
            <a:endParaRPr lang="ar-SA" dirty="0" smtClean="0"/>
          </a:p>
          <a:p>
            <a:pPr algn="r" rtl="1"/>
            <a:r>
              <a:rPr lang="ar-SA" dirty="0" smtClean="0"/>
              <a:t>تُخلط </a:t>
            </a:r>
            <a:r>
              <a:rPr lang="ar-SA" dirty="0"/>
              <a:t>كحول أيزو بروبانول مع زيت الخروع حتى تختلط المادّتان تماماً. </a:t>
            </a:r>
            <a:endParaRPr lang="ar-SA" dirty="0" smtClean="0"/>
          </a:p>
          <a:p>
            <a:pPr algn="r" rtl="1"/>
            <a:r>
              <a:rPr lang="ar-SA" dirty="0" smtClean="0"/>
              <a:t>يؤخذ </a:t>
            </a:r>
            <a:r>
              <a:rPr lang="ar-SA" dirty="0"/>
              <a:t>مقدار لتر من الماء وتخلط معه الصودا الكاوية. </a:t>
            </a:r>
            <a:endParaRPr lang="ar-SA" dirty="0" smtClean="0"/>
          </a:p>
          <a:p>
            <a:pPr algn="r" rtl="1"/>
            <a:r>
              <a:rPr lang="ar-SA" dirty="0" smtClean="0"/>
              <a:t>يُضاف </a:t>
            </a:r>
            <a:r>
              <a:rPr lang="ar-SA" dirty="0"/>
              <a:t>مزيج الصودا الكاوية إلى مزيج كحول أيزو بروبانول وتقلب المواد، ثم يترك الخليط لمدة اثنتي عشرة ساعة. يضاف مقدار خمسة وثمانون لتراً من الماء إلى المزيج السابق بعد انتهاء المدة المحددة ويُقلّب جيداً، ومن ثم يوضع زيت الصنوبر والكلوروكسيلينول للمزيج وتقلب المكونات حتى تمتزج. يترك المزيج مدة يومين مع مراعاة التقليب حوالي سبع مرات في اليوم.</a:t>
            </a:r>
            <a:br>
              <a:rPr lang="ar-SA" dirty="0"/>
            </a:br>
            <a:r>
              <a:rPr lang="ar-SA" dirty="0"/>
              <a:t/>
            </a:r>
            <a:br>
              <a:rPr lang="ar-SA" dirty="0"/>
            </a:br>
            <a:endParaRPr lang="en-US" dirty="0"/>
          </a:p>
        </p:txBody>
      </p:sp>
    </p:spTree>
    <p:extLst>
      <p:ext uri="{BB962C8B-B14F-4D97-AF65-F5344CB8AC3E}">
        <p14:creationId xmlns:p14="http://schemas.microsoft.com/office/powerpoint/2010/main" val="75269639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Rectangle 1"/>
          <p:cNvSpPr/>
          <p:nvPr/>
        </p:nvSpPr>
        <p:spPr>
          <a:xfrm>
            <a:off x="3995936" y="332656"/>
            <a:ext cx="4572000" cy="2800767"/>
          </a:xfrm>
          <a:prstGeom prst="rect">
            <a:avLst/>
          </a:prstGeom>
        </p:spPr>
        <p:txBody>
          <a:bodyPr>
            <a:spAutoFit/>
          </a:bodyPr>
          <a:lstStyle/>
          <a:p>
            <a:pPr algn="r" rtl="1"/>
            <a:r>
              <a:rPr lang="ar-SA" sz="3200" b="1" dirty="0"/>
              <a:t>(3) سائل تنظيف وتلميع الأثاث </a:t>
            </a:r>
            <a:r>
              <a:rPr lang="ar-SA" sz="3200" b="1" dirty="0" smtClean="0"/>
              <a:t>:</a:t>
            </a:r>
          </a:p>
          <a:p>
            <a:pPr algn="r" rtl="1"/>
            <a:r>
              <a:rPr lang="ar-SA" dirty="0" smtClean="0"/>
              <a:t> </a:t>
            </a:r>
            <a:r>
              <a:rPr lang="ar-SA" b="1" dirty="0"/>
              <a:t>المكونات :</a:t>
            </a:r>
            <a:r>
              <a:rPr lang="ar-SA" dirty="0"/>
              <a:t> </a:t>
            </a:r>
            <a:endParaRPr lang="ar-SA" dirty="0" smtClean="0"/>
          </a:p>
          <a:p>
            <a:pPr algn="r" rtl="1"/>
            <a:r>
              <a:rPr lang="ar-SA" b="1" dirty="0" smtClean="0"/>
              <a:t>زيت </a:t>
            </a:r>
            <a:r>
              <a:rPr lang="ar-SA" b="1" dirty="0"/>
              <a:t>بذرة الكتان ( 16% ) </a:t>
            </a:r>
            <a:r>
              <a:rPr lang="ar-SA" b="1" dirty="0" smtClean="0"/>
              <a:t>.</a:t>
            </a:r>
          </a:p>
          <a:p>
            <a:pPr algn="r" rtl="1"/>
            <a:r>
              <a:rPr lang="ar-SA" dirty="0" smtClean="0"/>
              <a:t> </a:t>
            </a:r>
            <a:r>
              <a:rPr lang="ar-SA" b="1" dirty="0"/>
              <a:t>خل ( 17% ) </a:t>
            </a:r>
            <a:r>
              <a:rPr lang="ar-SA" b="1" dirty="0" smtClean="0"/>
              <a:t>.</a:t>
            </a:r>
          </a:p>
          <a:p>
            <a:pPr algn="r" rtl="1"/>
            <a:r>
              <a:rPr lang="ar-SA" dirty="0" smtClean="0"/>
              <a:t> </a:t>
            </a:r>
            <a:r>
              <a:rPr lang="ar-SA" b="1" dirty="0"/>
              <a:t>كحول أحمر ( 17% ) .</a:t>
            </a:r>
            <a:r>
              <a:rPr lang="ar-SA" dirty="0"/>
              <a:t> </a:t>
            </a:r>
            <a:endParaRPr lang="ar-SA" dirty="0" smtClean="0"/>
          </a:p>
          <a:p>
            <a:pPr algn="r" rtl="1"/>
            <a:r>
              <a:rPr lang="ar-SA" b="1" dirty="0" smtClean="0"/>
              <a:t>زيت </a:t>
            </a:r>
            <a:r>
              <a:rPr lang="ar-SA" b="1" dirty="0"/>
              <a:t>تربنتينا ( 50% ) .</a:t>
            </a:r>
            <a:r>
              <a:rPr lang="ar-SA" dirty="0"/>
              <a:t> </a:t>
            </a:r>
            <a:endParaRPr lang="ar-SA" dirty="0" smtClean="0"/>
          </a:p>
          <a:p>
            <a:pPr algn="r" rtl="1"/>
            <a:r>
              <a:rPr lang="ar-SA" b="1" dirty="0" smtClean="0"/>
              <a:t>طريقة </a:t>
            </a:r>
            <a:r>
              <a:rPr lang="ar-SA" b="1" dirty="0"/>
              <a:t>التحضير :</a:t>
            </a:r>
            <a:r>
              <a:rPr lang="ar-SA" dirty="0"/>
              <a:t> </a:t>
            </a:r>
            <a:endParaRPr lang="ar-SA" dirty="0" smtClean="0"/>
          </a:p>
          <a:p>
            <a:pPr algn="r" rtl="1"/>
            <a:r>
              <a:rPr lang="ar-SA" b="1" dirty="0" smtClean="0"/>
              <a:t>تخلط </a:t>
            </a:r>
            <a:r>
              <a:rPr lang="ar-SA" b="1" dirty="0"/>
              <a:t>المقادير مع بعض في إناء من الصلب الغير قابل للصدأ ثم تقلب بالخلاط جيدا وتعبأ في زجاجات مناسبة للاستخدام .</a:t>
            </a:r>
            <a:r>
              <a:rPr lang="ar-SA" dirty="0"/>
              <a:t> </a:t>
            </a:r>
            <a:endParaRPr lang="en-US" dirty="0"/>
          </a:p>
        </p:txBody>
      </p:sp>
      <p:sp>
        <p:nvSpPr>
          <p:cNvPr id="3" name="Rectangle 2"/>
          <p:cNvSpPr/>
          <p:nvPr/>
        </p:nvSpPr>
        <p:spPr>
          <a:xfrm>
            <a:off x="2267744" y="3501008"/>
            <a:ext cx="6588224" cy="2800767"/>
          </a:xfrm>
          <a:prstGeom prst="rect">
            <a:avLst/>
          </a:prstGeom>
        </p:spPr>
        <p:txBody>
          <a:bodyPr wrap="square">
            <a:spAutoFit/>
          </a:bodyPr>
          <a:lstStyle/>
          <a:p>
            <a:pPr algn="r" rtl="1"/>
            <a:r>
              <a:rPr lang="ar-SA" sz="3200" b="1" dirty="0"/>
              <a:t>(4) ورنيش الأرضيات :</a:t>
            </a:r>
            <a:r>
              <a:rPr lang="ar-SA" sz="3200" dirty="0"/>
              <a:t> </a:t>
            </a:r>
            <a:endParaRPr lang="ar-SA" sz="3200" dirty="0" smtClean="0"/>
          </a:p>
          <a:p>
            <a:pPr algn="r" rtl="1"/>
            <a:r>
              <a:rPr lang="ar-SA" b="1" dirty="0" smtClean="0"/>
              <a:t>المكونات </a:t>
            </a:r>
            <a:r>
              <a:rPr lang="ar-SA" b="1" dirty="0"/>
              <a:t>:</a:t>
            </a:r>
            <a:r>
              <a:rPr lang="ar-SA" dirty="0"/>
              <a:t> </a:t>
            </a:r>
            <a:endParaRPr lang="ar-SA" dirty="0" smtClean="0"/>
          </a:p>
          <a:p>
            <a:pPr algn="r" rtl="1"/>
            <a:r>
              <a:rPr lang="ar-SA" b="1" dirty="0" smtClean="0"/>
              <a:t>شمع </a:t>
            </a:r>
            <a:r>
              <a:rPr lang="ar-SA" b="1" dirty="0"/>
              <a:t>اسكندراني 15%</a:t>
            </a:r>
            <a:r>
              <a:rPr lang="ar-SA" dirty="0"/>
              <a:t> </a:t>
            </a:r>
            <a:endParaRPr lang="ar-SA" dirty="0" smtClean="0"/>
          </a:p>
          <a:p>
            <a:pPr algn="r" rtl="1"/>
            <a:r>
              <a:rPr lang="ar-SA" b="1" dirty="0" smtClean="0"/>
              <a:t>زيت </a:t>
            </a:r>
            <a:r>
              <a:rPr lang="ar-SA" b="1" dirty="0"/>
              <a:t>تربنتينا 85%</a:t>
            </a:r>
            <a:r>
              <a:rPr lang="ar-SA" dirty="0"/>
              <a:t> </a:t>
            </a:r>
            <a:endParaRPr lang="ar-SA" dirty="0" smtClean="0"/>
          </a:p>
          <a:p>
            <a:pPr algn="r" rtl="1"/>
            <a:r>
              <a:rPr lang="ar-SA" b="1" dirty="0" smtClean="0"/>
              <a:t>صبغات </a:t>
            </a:r>
            <a:r>
              <a:rPr lang="ar-SA" b="1" dirty="0"/>
              <a:t>(حسب الطلب )</a:t>
            </a:r>
            <a:r>
              <a:rPr lang="ar-SA" dirty="0"/>
              <a:t> </a:t>
            </a:r>
            <a:endParaRPr lang="ar-SA" dirty="0" smtClean="0"/>
          </a:p>
          <a:p>
            <a:pPr algn="r" rtl="1"/>
            <a:r>
              <a:rPr lang="ar-SA" b="1" dirty="0" smtClean="0"/>
              <a:t>طريقة </a:t>
            </a:r>
            <a:r>
              <a:rPr lang="ar-SA" b="1" dirty="0"/>
              <a:t>التحضير :</a:t>
            </a:r>
            <a:r>
              <a:rPr lang="ar-SA" dirty="0"/>
              <a:t> </a:t>
            </a:r>
            <a:r>
              <a:rPr lang="ar-SA" b="1" dirty="0"/>
              <a:t>يقطع الشمع إلي قطع صغيرة ورقيقة باستخدام مبشرة ثم يضاف إليه زيت التربنتينا في إناء من الصلب الغير قابل للصدأ . يصهر المخلوط في حمام مائي ساخن حتي لا يشتعل التربنتينا .</a:t>
            </a:r>
            <a:r>
              <a:rPr lang="ar-SA" dirty="0"/>
              <a:t> </a:t>
            </a:r>
            <a:r>
              <a:rPr lang="ar-SA" b="1" dirty="0"/>
              <a:t>يرفع الإناء من الحمام المائي بعد انصهار الشمع ويصب الورنيش في العلب الخاصة ويترك يبرد ويتجمد ثم يغطي .</a:t>
            </a:r>
            <a:r>
              <a:rPr lang="ar-SA" dirty="0"/>
              <a:t> </a:t>
            </a:r>
            <a:endParaRPr lang="en-US" dirty="0"/>
          </a:p>
        </p:txBody>
      </p:sp>
    </p:spTree>
    <p:extLst>
      <p:ext uri="{BB962C8B-B14F-4D97-AF65-F5344CB8AC3E}">
        <p14:creationId xmlns:p14="http://schemas.microsoft.com/office/powerpoint/2010/main" val="22822044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838200"/>
            <a:ext cx="6858000" cy="5238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a:defRPr/>
            </a:pPr>
            <a:r>
              <a:rPr lang="ar-SA" sz="2800" b="1" dirty="0"/>
              <a:t>المواد الاوليه لصناعة السيرفكتانت من البتروكيماويات</a:t>
            </a:r>
            <a:endParaRPr lang="en-US" sz="2800" b="1" dirty="0"/>
          </a:p>
        </p:txBody>
      </p:sp>
      <p:graphicFrame>
        <p:nvGraphicFramePr>
          <p:cNvPr id="4" name="Diagram 3"/>
          <p:cNvGraphicFramePr/>
          <p:nvPr/>
        </p:nvGraphicFramePr>
        <p:xfrm>
          <a:off x="304800" y="2133600"/>
          <a:ext cx="3733800" cy="1549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p:cNvGraphicFramePr/>
          <p:nvPr/>
        </p:nvGraphicFramePr>
        <p:xfrm>
          <a:off x="5029200" y="1981200"/>
          <a:ext cx="3331029" cy="1905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6" name="Diagram 5"/>
          <p:cNvGraphicFramePr/>
          <p:nvPr/>
        </p:nvGraphicFramePr>
        <p:xfrm>
          <a:off x="304800" y="4038600"/>
          <a:ext cx="3505200" cy="236220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7174" name="TextBox 6"/>
          <p:cNvSpPr txBox="1">
            <a:spLocks noChangeArrowheads="1"/>
          </p:cNvSpPr>
          <p:nvPr/>
        </p:nvSpPr>
        <p:spPr bwMode="auto">
          <a:xfrm>
            <a:off x="3733800" y="5224463"/>
            <a:ext cx="4953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ajalla UI"/>
                <a:cs typeface="Majalla UI"/>
              </a:defRPr>
            </a:lvl1pPr>
            <a:lvl2pPr marL="742950" indent="-285750" eaLnBrk="0" hangingPunct="0">
              <a:defRPr>
                <a:solidFill>
                  <a:schemeClr val="tx1"/>
                </a:solidFill>
                <a:latin typeface="Arial" pitchFamily="34" charset="0"/>
                <a:ea typeface="Majalla UI"/>
                <a:cs typeface="Majalla UI"/>
              </a:defRPr>
            </a:lvl2pPr>
            <a:lvl3pPr marL="1143000" indent="-228600" eaLnBrk="0" hangingPunct="0">
              <a:defRPr>
                <a:solidFill>
                  <a:schemeClr val="tx1"/>
                </a:solidFill>
                <a:latin typeface="Arial" pitchFamily="34" charset="0"/>
                <a:ea typeface="Majalla UI"/>
                <a:cs typeface="Majalla UI"/>
              </a:defRPr>
            </a:lvl3pPr>
            <a:lvl4pPr marL="1600200" indent="-228600" eaLnBrk="0" hangingPunct="0">
              <a:defRPr>
                <a:solidFill>
                  <a:schemeClr val="tx1"/>
                </a:solidFill>
                <a:latin typeface="Arial" pitchFamily="34" charset="0"/>
                <a:ea typeface="Majalla UI"/>
                <a:cs typeface="Majalla UI"/>
              </a:defRPr>
            </a:lvl4pPr>
            <a:lvl5pPr marL="2057400" indent="-228600" eaLnBrk="0" hangingPunct="0">
              <a:defRPr>
                <a:solidFill>
                  <a:schemeClr val="tx1"/>
                </a:solidFill>
                <a:latin typeface="Arial" pitchFamily="34" charset="0"/>
                <a:ea typeface="Majalla UI"/>
                <a:cs typeface="Majalla UI"/>
              </a:defRPr>
            </a:lvl5pPr>
            <a:lvl6pPr marL="2514600" indent="-228600" eaLnBrk="0" fontAlgn="base" hangingPunct="0">
              <a:spcBef>
                <a:spcPct val="0"/>
              </a:spcBef>
              <a:spcAft>
                <a:spcPct val="0"/>
              </a:spcAft>
              <a:defRPr>
                <a:solidFill>
                  <a:schemeClr val="tx1"/>
                </a:solidFill>
                <a:latin typeface="Arial" pitchFamily="34" charset="0"/>
                <a:ea typeface="Majalla UI"/>
                <a:cs typeface="Majalla UI"/>
              </a:defRPr>
            </a:lvl6pPr>
            <a:lvl7pPr marL="2971800" indent="-228600" eaLnBrk="0" fontAlgn="base" hangingPunct="0">
              <a:spcBef>
                <a:spcPct val="0"/>
              </a:spcBef>
              <a:spcAft>
                <a:spcPct val="0"/>
              </a:spcAft>
              <a:defRPr>
                <a:solidFill>
                  <a:schemeClr val="tx1"/>
                </a:solidFill>
                <a:latin typeface="Arial" pitchFamily="34" charset="0"/>
                <a:ea typeface="Majalla UI"/>
                <a:cs typeface="Majalla UI"/>
              </a:defRPr>
            </a:lvl7pPr>
            <a:lvl8pPr marL="3429000" indent="-228600" eaLnBrk="0" fontAlgn="base" hangingPunct="0">
              <a:spcBef>
                <a:spcPct val="0"/>
              </a:spcBef>
              <a:spcAft>
                <a:spcPct val="0"/>
              </a:spcAft>
              <a:defRPr>
                <a:solidFill>
                  <a:schemeClr val="tx1"/>
                </a:solidFill>
                <a:latin typeface="Arial" pitchFamily="34" charset="0"/>
                <a:ea typeface="Majalla UI"/>
                <a:cs typeface="Majalla UI"/>
              </a:defRPr>
            </a:lvl8pPr>
            <a:lvl9pPr marL="3886200" indent="-228600" eaLnBrk="0" fontAlgn="base" hangingPunct="0">
              <a:spcBef>
                <a:spcPct val="0"/>
              </a:spcBef>
              <a:spcAft>
                <a:spcPct val="0"/>
              </a:spcAft>
              <a:defRPr>
                <a:solidFill>
                  <a:schemeClr val="tx1"/>
                </a:solidFill>
                <a:latin typeface="Arial" pitchFamily="34" charset="0"/>
                <a:ea typeface="Majalla UI"/>
                <a:cs typeface="Majalla UI"/>
              </a:defRPr>
            </a:lvl9pPr>
          </a:lstStyle>
          <a:p>
            <a:pPr algn="just" rtl="1" eaLnBrk="1" hangingPunct="1"/>
            <a:r>
              <a:rPr lang="ar-SA" sz="2000" b="1" dirty="0">
                <a:solidFill>
                  <a:srgbClr val="C00000"/>
                </a:solidFill>
                <a:cs typeface="Arial" pitchFamily="34" charset="0"/>
              </a:rPr>
              <a:t> الاثلين بروبلين -البرافينات- البنزين –الفينول</a:t>
            </a:r>
          </a:p>
          <a:p>
            <a:pPr algn="just" rtl="1" eaLnBrk="1" hangingPunct="1"/>
            <a:r>
              <a:rPr lang="ar-SA" sz="2000" b="1" dirty="0" smtClean="0">
                <a:solidFill>
                  <a:srgbClr val="C00000"/>
                </a:solidFill>
                <a:cs typeface="Arial" pitchFamily="34" charset="0"/>
              </a:rPr>
              <a:t>- </a:t>
            </a:r>
            <a:r>
              <a:rPr lang="ar-SA" sz="2000" b="1" dirty="0">
                <a:solidFill>
                  <a:srgbClr val="C00000"/>
                </a:solidFill>
                <a:cs typeface="Arial" pitchFamily="34" charset="0"/>
              </a:rPr>
              <a:t>الكيل البنزين --       الكيلات الفينول</a:t>
            </a:r>
            <a:endParaRPr lang="en-US" sz="2000" b="1" dirty="0">
              <a:solidFill>
                <a:srgbClr val="C00000"/>
              </a:solidFill>
              <a:cs typeface="Arial" pitchFamily="34" charset="0"/>
            </a:endParaRPr>
          </a:p>
        </p:txBody>
      </p:sp>
    </p:spTree>
    <p:extLst>
      <p:ext uri="{BB962C8B-B14F-4D97-AF65-F5344CB8AC3E}">
        <p14:creationId xmlns:p14="http://schemas.microsoft.com/office/powerpoint/2010/main" val="103134156"/>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1447800" y="2002971"/>
            <a:ext cx="6502101" cy="4278094"/>
          </a:xfrm>
          <a:prstGeom prst="rect">
            <a:avLst/>
          </a:prstGeom>
        </p:spPr>
        <p:style>
          <a:lnRef idx="0">
            <a:schemeClr val="accent5"/>
          </a:lnRef>
          <a:fillRef idx="3">
            <a:schemeClr val="accent5"/>
          </a:fillRef>
          <a:effectRef idx="3">
            <a:schemeClr val="accent5"/>
          </a:effectRef>
          <a:fontRef idx="minor">
            <a:schemeClr val="lt1"/>
          </a:fontRef>
        </p:style>
        <p:txBody>
          <a:bodyPr wrap="none">
            <a:spAutoFit/>
          </a:bodyPr>
          <a:lstStyle/>
          <a:p>
            <a:pPr algn="ctr">
              <a:defRPr/>
            </a:pPr>
            <a:r>
              <a:rPr lang="ar-SA" sz="8000" b="1" dirty="0">
                <a:solidFill>
                  <a:srgbClr val="FFFF00"/>
                </a:solidFill>
                <a:latin typeface="Gill Sans Ultra Bold" panose="020B0A02020104020203" pitchFamily="34" charset="0"/>
              </a:rPr>
              <a:t>شكرا علي </a:t>
            </a:r>
            <a:r>
              <a:rPr lang="ar-SA" sz="8000" b="1" dirty="0" smtClean="0">
                <a:solidFill>
                  <a:srgbClr val="FFFF00"/>
                </a:solidFill>
                <a:latin typeface="Gill Sans Ultra Bold" panose="020B0A02020104020203" pitchFamily="34" charset="0"/>
              </a:rPr>
              <a:t>الحضور</a:t>
            </a:r>
            <a:endParaRPr lang="en-US" sz="8000" b="1" dirty="0" smtClean="0">
              <a:solidFill>
                <a:srgbClr val="FFFF00"/>
              </a:solidFill>
              <a:latin typeface="Gill Sans Ultra Bold" panose="020B0A02020104020203" pitchFamily="34" charset="0"/>
            </a:endParaRPr>
          </a:p>
          <a:p>
            <a:pPr algn="ctr">
              <a:defRPr/>
            </a:pPr>
            <a:r>
              <a:rPr lang="en-US" sz="3200" b="1" dirty="0">
                <a:solidFill>
                  <a:schemeClr val="bg1"/>
                </a:solidFill>
                <a:cs typeface="Majalla UI"/>
                <a:hlinkClick r:id="rId3"/>
              </a:rPr>
              <a:t>http://fac.ksu.edu.sa/aatta/cv</a:t>
            </a:r>
            <a:endParaRPr lang="en-US" sz="3200" b="1" dirty="0">
              <a:solidFill>
                <a:schemeClr val="bg1"/>
              </a:solidFill>
              <a:cs typeface="Majalla UI"/>
            </a:endParaRPr>
          </a:p>
          <a:p>
            <a:pPr algn="ctr">
              <a:defRPr/>
            </a:pPr>
            <a:endParaRPr lang="ar-SA" sz="8000" b="1" dirty="0">
              <a:solidFill>
                <a:srgbClr val="FFFF00"/>
              </a:solidFill>
              <a:latin typeface="Gill Sans Ultra Bold" panose="020B0A02020104020203" pitchFamily="34" charset="0"/>
            </a:endParaRPr>
          </a:p>
          <a:p>
            <a:pPr algn="ctr">
              <a:defRPr/>
            </a:pPr>
            <a:r>
              <a:rPr lang="ar-SA" sz="8000" b="1" dirty="0">
                <a:solidFill>
                  <a:srgbClr val="FFFF00"/>
                </a:solidFill>
                <a:latin typeface="Gill Sans Ultra Bold" panose="020B0A02020104020203" pitchFamily="34" charset="0"/>
              </a:rPr>
              <a:t> </a:t>
            </a:r>
            <a:endParaRPr lang="en-US" sz="8000" b="1" dirty="0">
              <a:solidFill>
                <a:srgbClr val="FFFF00"/>
              </a:solidFill>
              <a:latin typeface="Gill Sans Ultra Bold" panose="020B0A02020104020203" pitchFamily="34" charset="0"/>
            </a:endParaRPr>
          </a:p>
        </p:txBody>
      </p:sp>
      <p:pic>
        <p:nvPicPr>
          <p:cNvPr id="4" name="Picture 10"/>
          <p:cNvPicPr>
            <a:picLocks noChangeAspect="1" noChangeArrowheads="1"/>
          </p:cNvPicPr>
          <p:nvPr/>
        </p:nvPicPr>
        <p:blipFill>
          <a:blip r:embed="rId4" cstate="print"/>
          <a:srcRect/>
          <a:stretch>
            <a:fillRect/>
          </a:stretch>
        </p:blipFill>
        <p:spPr bwMode="auto">
          <a:xfrm>
            <a:off x="1" y="1"/>
            <a:ext cx="1691680" cy="14847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1750" name="Picture 5" descr="C:\Users\User\Downloads\e7a19612002c61a.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1800" y="0"/>
            <a:ext cx="2362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2438488"/>
      </p:ext>
    </p:extLst>
  </p:cSld>
  <p:clrMapOvr>
    <a:masterClrMapping/>
  </p:clrMapOvr>
  <p:transition spd="slow">
    <p:checke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1600" y="314325"/>
            <a:ext cx="6858000" cy="5238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a:defRPr/>
            </a:pPr>
            <a:r>
              <a:rPr lang="ar-SA" sz="2800" b="1" dirty="0"/>
              <a:t>المواد الاوليه لصناعة السيرفكتانت من الزيوت النباتية</a:t>
            </a:r>
            <a:endParaRPr lang="en-US" sz="2800" b="1" dirty="0"/>
          </a:p>
        </p:txBody>
      </p:sp>
      <p:graphicFrame>
        <p:nvGraphicFramePr>
          <p:cNvPr id="3" name="Diagram 2"/>
          <p:cNvGraphicFramePr/>
          <p:nvPr>
            <p:extLst>
              <p:ext uri="{D42A27DB-BD31-4B8C-83A1-F6EECF244321}">
                <p14:modId xmlns:p14="http://schemas.microsoft.com/office/powerpoint/2010/main" val="1435121304"/>
              </p:ext>
            </p:extLst>
          </p:nvPr>
        </p:nvGraphicFramePr>
        <p:xfrm>
          <a:off x="762000" y="1143000"/>
          <a:ext cx="7772400" cy="541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3000133"/>
      </p:ext>
    </p:extLst>
  </p:cSld>
  <p:clrMapOvr>
    <a:masterClrMapping/>
  </p:clrMapOvr>
  <p:transition spd="slow">
    <p:cover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57400" y="228600"/>
            <a:ext cx="5181600" cy="707886"/>
          </a:xfrm>
          <a:prstGeom prst="rect">
            <a:avLst/>
          </a:prstGeom>
        </p:spPr>
        <p:style>
          <a:lnRef idx="1">
            <a:schemeClr val="accent1"/>
          </a:lnRef>
          <a:fillRef idx="3">
            <a:schemeClr val="accent1"/>
          </a:fillRef>
          <a:effectRef idx="2">
            <a:schemeClr val="accent1"/>
          </a:effectRef>
          <a:fontRef idx="minor">
            <a:schemeClr val="lt1"/>
          </a:fontRef>
        </p:style>
        <p:txBody>
          <a:bodyPr>
            <a:spAutoFit/>
          </a:bodyPr>
          <a:lstStyle/>
          <a:p>
            <a:pPr lvl="1">
              <a:defRPr/>
            </a:pPr>
            <a:r>
              <a:rPr lang="ar-SA" sz="4000" b="1" dirty="0">
                <a:solidFill>
                  <a:srgbClr val="FFFF00"/>
                </a:solidFill>
              </a:rPr>
              <a:t>أشهر  أنواع السيرفكتانت</a:t>
            </a:r>
            <a:endParaRPr lang="en-US" sz="4000" b="1" dirty="0">
              <a:solidFill>
                <a:srgbClr val="FFFF00"/>
              </a:solidFill>
            </a:endParaRPr>
          </a:p>
        </p:txBody>
      </p:sp>
      <p:graphicFrame>
        <p:nvGraphicFramePr>
          <p:cNvPr id="3" name="Table 2"/>
          <p:cNvGraphicFramePr>
            <a:graphicFrameLocks noGrp="1"/>
          </p:cNvGraphicFramePr>
          <p:nvPr/>
        </p:nvGraphicFramePr>
        <p:xfrm>
          <a:off x="1219200" y="1219200"/>
          <a:ext cx="7086600" cy="4572000"/>
        </p:xfrm>
        <a:graphic>
          <a:graphicData uri="http://schemas.openxmlformats.org/drawingml/2006/table">
            <a:tbl>
              <a:tblPr firstRow="1" bandRow="1">
                <a:tableStyleId>{5C22544A-7EE6-4342-B048-85BDC9FD1C3A}</a:tableStyleId>
              </a:tblPr>
              <a:tblGrid>
                <a:gridCol w="2311400"/>
                <a:gridCol w="2311400"/>
                <a:gridCol w="2463800"/>
              </a:tblGrid>
              <a:tr h="370840">
                <a:tc>
                  <a:txBody>
                    <a:bodyPr/>
                    <a:lstStyle/>
                    <a:p>
                      <a:pPr algn="ctr"/>
                      <a:r>
                        <a:rPr lang="ar-SA" sz="2400" b="1" dirty="0" smtClean="0"/>
                        <a:t>مصدر تكوينه</a:t>
                      </a:r>
                      <a:endParaRPr lang="en-US" sz="2400" b="1" dirty="0"/>
                    </a:p>
                  </a:txBody>
                  <a:tcPr/>
                </a:tc>
                <a:tc>
                  <a:txBody>
                    <a:bodyPr/>
                    <a:lstStyle/>
                    <a:p>
                      <a:pPr algn="ctr"/>
                      <a:r>
                        <a:rPr lang="ar-SA" sz="2400" b="1" dirty="0" smtClean="0"/>
                        <a:t>الاختصار</a:t>
                      </a:r>
                      <a:endParaRPr lang="en-US" sz="2400" b="1" dirty="0"/>
                    </a:p>
                  </a:txBody>
                  <a:tcPr/>
                </a:tc>
                <a:tc>
                  <a:txBody>
                    <a:bodyPr/>
                    <a:lstStyle/>
                    <a:p>
                      <a:pPr algn="ctr"/>
                      <a:r>
                        <a:rPr lang="ar-SA" sz="2400" b="1" dirty="0" smtClean="0"/>
                        <a:t>الاسم العلمي</a:t>
                      </a:r>
                      <a:endParaRPr lang="en-US" sz="2400" b="1" dirty="0"/>
                    </a:p>
                  </a:txBody>
                  <a:tcPr/>
                </a:tc>
              </a:tr>
              <a:tr h="370840">
                <a:tc>
                  <a:txBody>
                    <a:bodyPr/>
                    <a:lstStyle/>
                    <a:p>
                      <a:pPr algn="ctr"/>
                      <a:r>
                        <a:rPr lang="ar-SA" sz="2400" b="1" dirty="0" smtClean="0"/>
                        <a:t>البتروكيماويات</a:t>
                      </a:r>
                      <a:endParaRPr lang="en-US" sz="2400" b="1" dirty="0"/>
                    </a:p>
                  </a:txBody>
                  <a:tcPr/>
                </a:tc>
                <a:tc>
                  <a:txBody>
                    <a:bodyPr/>
                    <a:lstStyle/>
                    <a:p>
                      <a:pPr algn="ctr"/>
                      <a:r>
                        <a:rPr lang="en-US" sz="2400" b="1" dirty="0" smtClean="0"/>
                        <a:t>LAS</a:t>
                      </a:r>
                      <a:endParaRPr lang="en-US" sz="2400" b="1" dirty="0"/>
                    </a:p>
                  </a:txBody>
                  <a:tcPr/>
                </a:tc>
                <a:tc>
                  <a:txBody>
                    <a:bodyPr/>
                    <a:lstStyle/>
                    <a:p>
                      <a:pPr algn="ctr"/>
                      <a:r>
                        <a:rPr lang="ar-SA" sz="2400" b="1" dirty="0" smtClean="0"/>
                        <a:t>الكيل البنزنين السلفونيك</a:t>
                      </a:r>
                      <a:endParaRPr lang="en-US" sz="2400" b="1" dirty="0"/>
                    </a:p>
                  </a:txBody>
                  <a:tcPr/>
                </a:tc>
              </a:tr>
              <a:tr h="370840">
                <a:tc>
                  <a:txBody>
                    <a:bodyPr/>
                    <a:lstStyle/>
                    <a:p>
                      <a:pPr algn="ctr"/>
                      <a:r>
                        <a:rPr lang="ar-SA" sz="2400" b="1" dirty="0" smtClean="0"/>
                        <a:t>البتروكيماويات</a:t>
                      </a:r>
                      <a:endParaRPr lang="en-US" sz="2400" b="1" dirty="0"/>
                    </a:p>
                  </a:txBody>
                  <a:tcPr/>
                </a:tc>
                <a:tc>
                  <a:txBody>
                    <a:bodyPr/>
                    <a:lstStyle/>
                    <a:p>
                      <a:pPr algn="ctr"/>
                      <a:r>
                        <a:rPr lang="en-US" sz="2400" b="1" dirty="0" smtClean="0"/>
                        <a:t>APE</a:t>
                      </a:r>
                      <a:endParaRPr lang="en-US" sz="2400" b="1" dirty="0"/>
                    </a:p>
                  </a:txBody>
                  <a:tcPr/>
                </a:tc>
                <a:tc>
                  <a:txBody>
                    <a:bodyPr/>
                    <a:lstStyle/>
                    <a:p>
                      <a:pPr algn="ctr"/>
                      <a:r>
                        <a:rPr lang="ar-SA" sz="2400" b="1" dirty="0" smtClean="0"/>
                        <a:t>ايثوكسيلات الكيل الفينول</a:t>
                      </a:r>
                      <a:endParaRPr lang="en-US" sz="2400" b="1" dirty="0"/>
                    </a:p>
                  </a:txBody>
                  <a:tcPr/>
                </a:tc>
              </a:tr>
              <a:tr h="370840">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2400" b="1" dirty="0" smtClean="0"/>
                        <a:t>البتروكيماويات</a:t>
                      </a:r>
                      <a:endParaRPr lang="en-US" sz="2400" b="1" dirty="0" smtClean="0"/>
                    </a:p>
                    <a:p>
                      <a:pPr algn="ctr"/>
                      <a:r>
                        <a:rPr lang="ar-SA" sz="2400" b="1" dirty="0" smtClean="0"/>
                        <a:t>والزيوت</a:t>
                      </a:r>
                      <a:endParaRPr lang="en-US" sz="2400" b="1" dirty="0"/>
                    </a:p>
                  </a:txBody>
                  <a:tcPr/>
                </a:tc>
                <a:tc>
                  <a:txBody>
                    <a:bodyPr/>
                    <a:lstStyle/>
                    <a:p>
                      <a:pPr algn="ctr"/>
                      <a:r>
                        <a:rPr lang="en-US" sz="2400" b="1" dirty="0" smtClean="0"/>
                        <a:t>AE</a:t>
                      </a:r>
                      <a:endParaRPr lang="en-US" sz="2400" b="1" dirty="0"/>
                    </a:p>
                  </a:txBody>
                  <a:tcPr/>
                </a:tc>
                <a:tc>
                  <a:txBody>
                    <a:bodyPr/>
                    <a:lstStyle/>
                    <a:p>
                      <a:pPr algn="ctr"/>
                      <a:r>
                        <a:rPr lang="ar-SA" sz="2400" b="1" dirty="0" smtClean="0"/>
                        <a:t>ايثكسولات الكحولات</a:t>
                      </a:r>
                      <a:endParaRPr lang="en-US" sz="2400" b="1" dirty="0"/>
                    </a:p>
                  </a:txBody>
                  <a:tcPr/>
                </a:tc>
              </a:tr>
              <a:tr h="370840">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2400" b="1" dirty="0" smtClean="0"/>
                        <a:t>البتروكيماويات</a:t>
                      </a:r>
                      <a:endParaRPr lang="en-US" sz="2400" b="1" dirty="0" smtClean="0"/>
                    </a:p>
                    <a:p>
                      <a:pPr algn="ctr"/>
                      <a:r>
                        <a:rPr lang="ar-SA" sz="2400" b="1" dirty="0" smtClean="0"/>
                        <a:t>والزيوت</a:t>
                      </a:r>
                      <a:endParaRPr lang="en-US" sz="2400" b="1" dirty="0"/>
                    </a:p>
                  </a:txBody>
                  <a:tcPr/>
                </a:tc>
                <a:tc>
                  <a:txBody>
                    <a:bodyPr/>
                    <a:lstStyle/>
                    <a:p>
                      <a:pPr algn="ctr"/>
                      <a:r>
                        <a:rPr lang="en-US" sz="2400" b="1" dirty="0" smtClean="0"/>
                        <a:t>AES</a:t>
                      </a:r>
                      <a:endParaRPr lang="en-US" sz="2400" b="1" dirty="0"/>
                    </a:p>
                  </a:txBody>
                  <a:tcPr/>
                </a:tc>
                <a:tc>
                  <a:txBody>
                    <a:bodyPr/>
                    <a:lstStyle/>
                    <a:p>
                      <a:pPr algn="ctr"/>
                      <a:r>
                        <a:rPr lang="ar-SA" sz="2400" b="1" dirty="0" smtClean="0"/>
                        <a:t>سلفونات ايثكسولات الكحولات </a:t>
                      </a:r>
                      <a:endParaRPr lang="en-US" sz="2400" b="1" dirty="0"/>
                    </a:p>
                  </a:txBody>
                  <a:tcPr/>
                </a:tc>
              </a:tr>
              <a:tr h="370840">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2400" b="1" dirty="0" smtClean="0"/>
                        <a:t>البتروكيماويات</a:t>
                      </a:r>
                      <a:endParaRPr lang="en-US" sz="2400" b="1" dirty="0" smtClean="0"/>
                    </a:p>
                    <a:p>
                      <a:pPr algn="ctr"/>
                      <a:r>
                        <a:rPr lang="ar-SA" sz="2400" b="1" dirty="0" smtClean="0"/>
                        <a:t>والزيوت</a:t>
                      </a:r>
                      <a:endParaRPr lang="en-US" sz="2400" b="1" dirty="0"/>
                    </a:p>
                  </a:txBody>
                  <a:tcPr/>
                </a:tc>
                <a:tc>
                  <a:txBody>
                    <a:bodyPr/>
                    <a:lstStyle/>
                    <a:p>
                      <a:pPr algn="ctr"/>
                      <a:r>
                        <a:rPr lang="en-US" sz="2400" b="1" dirty="0" smtClean="0"/>
                        <a:t>AS</a:t>
                      </a:r>
                      <a:endParaRPr lang="en-US" sz="2400" b="1" dirty="0"/>
                    </a:p>
                  </a:txBody>
                  <a:tcPr/>
                </a:tc>
                <a:tc>
                  <a:txBody>
                    <a:bodyPr/>
                    <a:lstStyle/>
                    <a:p>
                      <a:pPr algn="ctr"/>
                      <a:r>
                        <a:rPr lang="ar-SA" sz="2400" b="1" dirty="0" smtClean="0"/>
                        <a:t>سلفونات الكحولات</a:t>
                      </a:r>
                      <a:endParaRPr lang="en-US" sz="2400" b="1" dirty="0"/>
                    </a:p>
                  </a:txBody>
                  <a:tcPr/>
                </a:tc>
              </a:tr>
            </a:tbl>
          </a:graphicData>
        </a:graphic>
      </p:graphicFrame>
    </p:spTree>
    <p:extLst>
      <p:ext uri="{BB962C8B-B14F-4D97-AF65-F5344CB8AC3E}">
        <p14:creationId xmlns:p14="http://schemas.microsoft.com/office/powerpoint/2010/main" val="4050497837"/>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969500145"/>
              </p:ext>
            </p:extLst>
          </p:nvPr>
        </p:nvGraphicFramePr>
        <p:xfrm>
          <a:off x="609600" y="304800"/>
          <a:ext cx="8426896" cy="624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27810971"/>
      </p:ext>
    </p:extLst>
  </p:cSld>
  <p:clrMapOvr>
    <a:masterClrMapping/>
  </p:clrMapOvr>
  <p:transition>
    <p:checker dir="vert"/>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587</TotalTime>
  <Words>3424</Words>
  <Application>Microsoft Office PowerPoint</Application>
  <PresentationFormat>On-screen Show (4:3)</PresentationFormat>
  <Paragraphs>437</Paragraphs>
  <Slides>60</Slides>
  <Notes>0</Notes>
  <HiddenSlides>0</HiddenSlides>
  <MMClips>0</MMClips>
  <ScaleCrop>false</ScaleCrop>
  <HeadingPairs>
    <vt:vector size="4" baseType="variant">
      <vt:variant>
        <vt:lpstr>Theme</vt:lpstr>
      </vt:variant>
      <vt:variant>
        <vt:i4>1</vt:i4>
      </vt:variant>
      <vt:variant>
        <vt:lpstr>Slide Titles</vt:lpstr>
      </vt:variant>
      <vt:variant>
        <vt:i4>60</vt:i4>
      </vt:variant>
    </vt:vector>
  </HeadingPairs>
  <TitlesOfParts>
    <vt:vector size="61" baseType="lpstr">
      <vt:lpstr>Office Theme</vt:lpstr>
      <vt:lpstr>PowerPoint Presentation</vt:lpstr>
      <vt:lpstr>نقاط العرض</vt:lpstr>
      <vt:lpstr>دور السيرفكتانت في الصناعه</vt:lpstr>
      <vt:lpstr>تاريخ السيرفكتانت</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King Saud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68</cp:revision>
  <dcterms:created xsi:type="dcterms:W3CDTF">2018-04-23T08:01:04Z</dcterms:created>
  <dcterms:modified xsi:type="dcterms:W3CDTF">2018-10-23T09:24:08Z</dcterms:modified>
</cp:coreProperties>
</file>