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BF4DD-9092-4216-A00C-92547D8033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57967B-D5E8-4B20-A5A4-CF5309D4AB89}">
      <dgm:prSet phldrT="[Text]" custT="1"/>
      <dgm:spPr/>
      <dgm:t>
        <a:bodyPr/>
        <a:lstStyle/>
        <a:p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1-ادخال بيانات الاحتياجات المعيارية من المواد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ECE71EF3-E63F-4963-BC77-2655EE86F2E8}" type="parTrans" cxnId="{3091A8D2-36B6-4A6C-82F6-20990701B4FB}">
      <dgm:prSet/>
      <dgm:spPr/>
      <dgm:t>
        <a:bodyPr/>
        <a:lstStyle/>
        <a:p>
          <a:endParaRPr lang="en-US"/>
        </a:p>
      </dgm:t>
    </dgm:pt>
    <dgm:pt modelId="{D4492E63-584B-40D0-8892-8BA4B82E2ED8}" type="sibTrans" cxnId="{3091A8D2-36B6-4A6C-82F6-20990701B4FB}">
      <dgm:prSet/>
      <dgm:spPr/>
      <dgm:t>
        <a:bodyPr/>
        <a:lstStyle/>
        <a:p>
          <a:endParaRPr lang="en-US"/>
        </a:p>
      </dgm:t>
    </dgm:pt>
    <dgm:pt modelId="{D6A76FAC-70BC-40CD-A3AC-541782B2976F}">
      <dgm:prSet phldrT="[Text]" custT="1"/>
      <dgm:spPr/>
      <dgm:t>
        <a:bodyPr/>
        <a:lstStyle/>
        <a:p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2- حساب التكلفة المعيارية للمواد 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4F6BA120-C297-4143-B286-125B508A44EE}" type="parTrans" cxnId="{19B102B0-F129-40BC-A03F-F9DF0ADAA400}">
      <dgm:prSet/>
      <dgm:spPr/>
      <dgm:t>
        <a:bodyPr/>
        <a:lstStyle/>
        <a:p>
          <a:endParaRPr lang="en-US"/>
        </a:p>
      </dgm:t>
    </dgm:pt>
    <dgm:pt modelId="{0C7649E4-74DE-4FD3-950C-EA59E12BC6B0}" type="sibTrans" cxnId="{19B102B0-F129-40BC-A03F-F9DF0ADAA400}">
      <dgm:prSet/>
      <dgm:spPr/>
      <dgm:t>
        <a:bodyPr/>
        <a:lstStyle/>
        <a:p>
          <a:endParaRPr lang="en-US"/>
        </a:p>
      </dgm:t>
    </dgm:pt>
    <dgm:pt modelId="{93CD9BD6-9B3C-432F-8A90-70AA507204FF}">
      <dgm:prSet phldrT="[Text]" custT="1"/>
      <dgm:spPr/>
      <dgm:t>
        <a:bodyPr/>
        <a:lstStyle/>
        <a:p>
          <a:pPr rtl="1"/>
          <a:r>
            <a:rPr lang="ar-SA" sz="1600" b="1" dirty="0" smtClean="0"/>
            <a:t>بعد الجدول السابق اضيفي عنوان للصف الجديد  باسم التكلفة المعيارية للمواد</a:t>
          </a:r>
          <a:endParaRPr lang="en-US" sz="1600" b="1" dirty="0"/>
        </a:p>
      </dgm:t>
    </dgm:pt>
    <dgm:pt modelId="{CACE5EFE-246D-41C8-B0DB-AF3394E75603}" type="parTrans" cxnId="{80A1DE31-0431-48FB-883C-45C2656B7798}">
      <dgm:prSet/>
      <dgm:spPr/>
      <dgm:t>
        <a:bodyPr/>
        <a:lstStyle/>
        <a:p>
          <a:endParaRPr lang="en-US"/>
        </a:p>
      </dgm:t>
    </dgm:pt>
    <dgm:pt modelId="{B36BADFB-61BA-4D6C-ABAE-790AC0660C79}" type="sibTrans" cxnId="{80A1DE31-0431-48FB-883C-45C2656B7798}">
      <dgm:prSet/>
      <dgm:spPr/>
      <dgm:t>
        <a:bodyPr/>
        <a:lstStyle/>
        <a:p>
          <a:endParaRPr lang="en-US"/>
        </a:p>
      </dgm:t>
    </dgm:pt>
    <dgm:pt modelId="{6BB5EB06-BCA1-4E63-9994-890EB647BA55}">
      <dgm:prSet phldrT="[Text]" custT="1"/>
      <dgm:spPr/>
      <dgm:t>
        <a:bodyPr/>
        <a:lstStyle/>
        <a:p>
          <a:endParaRPr lang="ar-SA" sz="1200" b="1" dirty="0" smtClean="0">
            <a:solidFill>
              <a:schemeClr val="accent3">
                <a:lumMod val="75000"/>
              </a:schemeClr>
            </a:solidFill>
          </a:endParaRPr>
        </a:p>
        <a:p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3- ادخال بيانات الاحتياجات المعيارية للاجور  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C782576C-C1A8-445B-B92C-D54E1EBF55D3}" type="parTrans" cxnId="{654E3434-53B3-43C0-8323-63715BED2B5F}">
      <dgm:prSet/>
      <dgm:spPr/>
      <dgm:t>
        <a:bodyPr/>
        <a:lstStyle/>
        <a:p>
          <a:endParaRPr lang="en-US"/>
        </a:p>
      </dgm:t>
    </dgm:pt>
    <dgm:pt modelId="{DFDE6559-42AE-4C84-AFC8-79B5E1CEF6EF}" type="sibTrans" cxnId="{654E3434-53B3-43C0-8323-63715BED2B5F}">
      <dgm:prSet/>
      <dgm:spPr/>
      <dgm:t>
        <a:bodyPr/>
        <a:lstStyle/>
        <a:p>
          <a:endParaRPr lang="en-US"/>
        </a:p>
      </dgm:t>
    </dgm:pt>
    <dgm:pt modelId="{70ECA1C6-470A-4AAC-92F0-24141590270B}">
      <dgm:prSet phldrT="[Text]" custT="1"/>
      <dgm:spPr/>
      <dgm:t>
        <a:bodyPr/>
        <a:lstStyle/>
        <a:p>
          <a:pPr rtl="1"/>
          <a:endParaRPr lang="ar-SA" sz="1200" b="1" dirty="0" smtClean="0">
            <a:solidFill>
              <a:schemeClr val="accent3">
                <a:lumMod val="75000"/>
              </a:schemeClr>
            </a:solidFill>
          </a:endParaRPr>
        </a:p>
        <a:p>
          <a:pPr rtl="1"/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4- حساب التكلفة المعيارية للأجور 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8CACDD23-D73F-49A4-A728-3FD5F7055A45}" type="parTrans" cxnId="{52316E2E-2B6F-42ED-BD6C-AAD93FF0E976}">
      <dgm:prSet/>
      <dgm:spPr/>
      <dgm:t>
        <a:bodyPr/>
        <a:lstStyle/>
        <a:p>
          <a:endParaRPr lang="en-US"/>
        </a:p>
      </dgm:t>
    </dgm:pt>
    <dgm:pt modelId="{063DE581-B8C7-41B8-B86B-2413F1246D40}" type="sibTrans" cxnId="{52316E2E-2B6F-42ED-BD6C-AAD93FF0E976}">
      <dgm:prSet/>
      <dgm:spPr/>
      <dgm:t>
        <a:bodyPr/>
        <a:lstStyle/>
        <a:p>
          <a:endParaRPr lang="en-US"/>
        </a:p>
      </dgm:t>
    </dgm:pt>
    <dgm:pt modelId="{925816B3-88A7-44B5-B85A-5D4B2FB5984D}">
      <dgm:prSet phldrT="[Text]" custT="1"/>
      <dgm:spPr/>
      <dgm:t>
        <a:bodyPr/>
        <a:lstStyle/>
        <a:p>
          <a:pPr rtl="1"/>
          <a:endParaRPr lang="ar-SA" sz="1200" b="1" dirty="0" smtClean="0">
            <a:solidFill>
              <a:schemeClr val="accent3">
                <a:lumMod val="75000"/>
              </a:schemeClr>
            </a:solidFill>
          </a:endParaRPr>
        </a:p>
        <a:p>
          <a:pPr rtl="1"/>
          <a:r>
            <a:rPr lang="ar-SA" sz="1200" b="1" dirty="0" smtClean="0">
              <a:solidFill>
                <a:schemeClr val="accent3">
                  <a:lumMod val="75000"/>
                </a:schemeClr>
              </a:solidFill>
            </a:rPr>
            <a:t>5- حساب اجمالي التكلفة المعيارية</a:t>
          </a:r>
          <a:endParaRPr lang="en-US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D54C4F50-C627-4776-9B8C-097B16196715}" type="parTrans" cxnId="{A77E5F00-C81C-49A5-8A47-3E69FA56F629}">
      <dgm:prSet/>
      <dgm:spPr/>
      <dgm:t>
        <a:bodyPr/>
        <a:lstStyle/>
        <a:p>
          <a:endParaRPr lang="en-US"/>
        </a:p>
      </dgm:t>
    </dgm:pt>
    <dgm:pt modelId="{E294E930-74A1-4814-A1A1-046F6C5872FD}" type="sibTrans" cxnId="{A77E5F00-C81C-49A5-8A47-3E69FA56F629}">
      <dgm:prSet/>
      <dgm:spPr/>
      <dgm:t>
        <a:bodyPr/>
        <a:lstStyle/>
        <a:p>
          <a:endParaRPr lang="en-US"/>
        </a:p>
      </dgm:t>
    </dgm:pt>
    <dgm:pt modelId="{AA6ECCEE-47F4-4939-BA0C-3CA7FCCDCD6B}">
      <dgm:prSet phldrT="[Text]" custT="1"/>
      <dgm:spPr/>
      <dgm:t>
        <a:bodyPr/>
        <a:lstStyle/>
        <a:p>
          <a:pPr rtl="1"/>
          <a:endParaRPr lang="en-US" sz="2400" dirty="0"/>
        </a:p>
      </dgm:t>
    </dgm:pt>
    <dgm:pt modelId="{C01251BB-46A1-4656-B4A1-3DA607F956DC}" type="parTrans" cxnId="{66545895-7874-46EC-92F9-E70BB322B6A9}">
      <dgm:prSet/>
      <dgm:spPr/>
      <dgm:t>
        <a:bodyPr/>
        <a:lstStyle/>
        <a:p>
          <a:endParaRPr lang="en-US"/>
        </a:p>
      </dgm:t>
    </dgm:pt>
    <dgm:pt modelId="{17672C47-F401-4EA4-A7D9-D0BA12CBC63B}" type="sibTrans" cxnId="{66545895-7874-46EC-92F9-E70BB322B6A9}">
      <dgm:prSet/>
      <dgm:spPr/>
      <dgm:t>
        <a:bodyPr/>
        <a:lstStyle/>
        <a:p>
          <a:endParaRPr lang="en-US"/>
        </a:p>
      </dgm:t>
    </dgm:pt>
    <dgm:pt modelId="{C8211858-3540-4BDE-B26D-14FB2CDC483A}">
      <dgm:prSet phldrT="[Text]" custT="1"/>
      <dgm:spPr/>
      <dgm:t>
        <a:bodyPr/>
        <a:lstStyle/>
        <a:p>
          <a:pPr rtl="1"/>
          <a:endParaRPr lang="en-US" sz="2400" dirty="0"/>
        </a:p>
      </dgm:t>
    </dgm:pt>
    <dgm:pt modelId="{E8AF355E-A82E-4562-8AC3-01B98387B0DB}" type="parTrans" cxnId="{665D9599-3B62-444C-B732-2E32F28EA9DA}">
      <dgm:prSet/>
      <dgm:spPr/>
      <dgm:t>
        <a:bodyPr/>
        <a:lstStyle/>
        <a:p>
          <a:endParaRPr lang="en-US"/>
        </a:p>
      </dgm:t>
    </dgm:pt>
    <dgm:pt modelId="{9EAF85CD-CFC7-4928-AF49-EADC03529209}" type="sibTrans" cxnId="{665D9599-3B62-444C-B732-2E32F28EA9DA}">
      <dgm:prSet/>
      <dgm:spPr/>
      <dgm:t>
        <a:bodyPr/>
        <a:lstStyle/>
        <a:p>
          <a:endParaRPr lang="en-US"/>
        </a:p>
      </dgm:t>
    </dgm:pt>
    <dgm:pt modelId="{4695A8D3-F6FD-4402-9745-6908A687906A}">
      <dgm:prSet phldrT="[Text]" custT="1"/>
      <dgm:spPr/>
      <dgm:t>
        <a:bodyPr/>
        <a:lstStyle/>
        <a:p>
          <a:pPr rtl="1"/>
          <a:r>
            <a:rPr lang="ar-SA" sz="1600" b="1" dirty="0" smtClean="0"/>
            <a:t>في رأس ورقة العمل اكتبي عنوان {نموذج تحليل المواد والاجور المباشرة ”}</a:t>
          </a:r>
          <a:endParaRPr lang="en-US" sz="1600" b="1" dirty="0"/>
        </a:p>
      </dgm:t>
    </dgm:pt>
    <dgm:pt modelId="{91E129E3-E66A-47BE-A047-68E03C5BD5EB}" type="parTrans" cxnId="{74A0FF2F-D9D0-4312-B5CF-0E194DEE8613}">
      <dgm:prSet/>
      <dgm:spPr/>
      <dgm:t>
        <a:bodyPr/>
        <a:lstStyle/>
        <a:p>
          <a:endParaRPr lang="en-US"/>
        </a:p>
      </dgm:t>
    </dgm:pt>
    <dgm:pt modelId="{4B4F8FD9-6320-4D05-941F-7BFAFF4996AD}" type="sibTrans" cxnId="{74A0FF2F-D9D0-4312-B5CF-0E194DEE8613}">
      <dgm:prSet/>
      <dgm:spPr/>
      <dgm:t>
        <a:bodyPr/>
        <a:lstStyle/>
        <a:p>
          <a:endParaRPr lang="en-US"/>
        </a:p>
      </dgm:t>
    </dgm:pt>
    <dgm:pt modelId="{DC3E24F4-0C3A-4389-80F7-5159621367B1}">
      <dgm:prSet phldrT="[Text]" custT="1"/>
      <dgm:spPr/>
      <dgm:t>
        <a:bodyPr/>
        <a:lstStyle/>
        <a:p>
          <a:pPr rtl="1"/>
          <a:r>
            <a:rPr lang="ar-SA" sz="1600" b="1" dirty="0" smtClean="0"/>
            <a:t>في الصف التالي اكتبي كعنوان فرعي {الاحتياجات المعيارية لصناعة الكرسي}  </a:t>
          </a:r>
          <a:endParaRPr lang="en-US" sz="1600" b="1" dirty="0"/>
        </a:p>
      </dgm:t>
    </dgm:pt>
    <dgm:pt modelId="{92FE4CAD-F868-4988-AA21-A816CFEB0A81}" type="parTrans" cxnId="{73F187E4-961C-4EEA-9AEE-3BEAD2529240}">
      <dgm:prSet/>
      <dgm:spPr/>
      <dgm:t>
        <a:bodyPr/>
        <a:lstStyle/>
        <a:p>
          <a:endParaRPr lang="en-US"/>
        </a:p>
      </dgm:t>
    </dgm:pt>
    <dgm:pt modelId="{8CEA0C10-D86B-475B-BBA3-AA6F6AC32A4E}" type="sibTrans" cxnId="{73F187E4-961C-4EEA-9AEE-3BEAD2529240}">
      <dgm:prSet/>
      <dgm:spPr/>
      <dgm:t>
        <a:bodyPr/>
        <a:lstStyle/>
        <a:p>
          <a:endParaRPr lang="en-US"/>
        </a:p>
      </dgm:t>
    </dgm:pt>
    <dgm:pt modelId="{F62B07C8-3A0E-4EE4-A57C-84A239EA87EC}">
      <dgm:prSet phldrT="[Text]" custT="1"/>
      <dgm:spPr/>
      <dgm:t>
        <a:bodyPr/>
        <a:lstStyle/>
        <a:p>
          <a:pPr rtl="1"/>
          <a:r>
            <a:rPr lang="ar-SA" sz="1600" b="1" dirty="0" smtClean="0"/>
            <a:t>ادخلي بيانات الاحتياجات المعيارية من المواد كما وردت في اول جدول ( الصنف – الكمية – السعر) وبعد الاصناف اضيفي عمود الاجمالي </a:t>
          </a:r>
          <a:endParaRPr lang="en-US" sz="1600" b="1" dirty="0"/>
        </a:p>
      </dgm:t>
    </dgm:pt>
    <dgm:pt modelId="{F3796F87-9F46-4787-BE67-99449D5DCD2B}" type="parTrans" cxnId="{489639D2-CC0D-4F91-91E0-130CBF71F88F}">
      <dgm:prSet/>
      <dgm:spPr/>
      <dgm:t>
        <a:bodyPr/>
        <a:lstStyle/>
        <a:p>
          <a:endParaRPr lang="en-US"/>
        </a:p>
      </dgm:t>
    </dgm:pt>
    <dgm:pt modelId="{3C4DACB4-20F5-4399-B348-4E83276A0DAB}" type="sibTrans" cxnId="{489639D2-CC0D-4F91-91E0-130CBF71F88F}">
      <dgm:prSet/>
      <dgm:spPr/>
      <dgm:t>
        <a:bodyPr/>
        <a:lstStyle/>
        <a:p>
          <a:endParaRPr lang="en-US"/>
        </a:p>
      </dgm:t>
    </dgm:pt>
    <dgm:pt modelId="{D8097B95-3747-48B7-8F61-ED524635C7DB}">
      <dgm:prSet phldrT="[Text]" custT="1"/>
      <dgm:spPr/>
      <dgm:t>
        <a:bodyPr/>
        <a:lstStyle/>
        <a:p>
          <a:pPr rtl="1"/>
          <a:r>
            <a:rPr lang="ar-SA" sz="1600" b="1" dirty="0" smtClean="0"/>
            <a:t>عند اول صنف وامام عنوان الصف الجديد ادخلي المعادلة = الكمية المعيارية * السعر المعياري </a:t>
          </a:r>
          <a:endParaRPr lang="en-US" sz="1600" b="1" dirty="0"/>
        </a:p>
      </dgm:t>
    </dgm:pt>
    <dgm:pt modelId="{0943FBBC-04E4-40C1-AD79-6215A0DC70E9}" type="parTrans" cxnId="{A6A29496-20C8-4DEA-9B31-3B6B013C43A0}">
      <dgm:prSet/>
      <dgm:spPr/>
      <dgm:t>
        <a:bodyPr/>
        <a:lstStyle/>
        <a:p>
          <a:endParaRPr lang="en-US"/>
        </a:p>
      </dgm:t>
    </dgm:pt>
    <dgm:pt modelId="{2D1C9216-C3B1-42B6-ADA9-BABEE1CC45C8}" type="sibTrans" cxnId="{A6A29496-20C8-4DEA-9B31-3B6B013C43A0}">
      <dgm:prSet/>
      <dgm:spPr/>
      <dgm:t>
        <a:bodyPr/>
        <a:lstStyle/>
        <a:p>
          <a:endParaRPr lang="en-US"/>
        </a:p>
      </dgm:t>
    </dgm:pt>
    <dgm:pt modelId="{069EE431-0009-4940-A65C-012A7A287766}">
      <dgm:prSet phldrT="[Text]" custT="1"/>
      <dgm:spPr/>
      <dgm:t>
        <a:bodyPr/>
        <a:lstStyle/>
        <a:p>
          <a:pPr rtl="1"/>
          <a:r>
            <a:rPr lang="ar-SA" sz="1600" b="1" dirty="0" smtClean="0"/>
            <a:t>ثم يتم سحب المعادلة لباقي الخلايا في الصف اي لباقي الاصناف وتحت عمود الاجمالي قومي بجمع التكلفة المعيارية للمواد باستخدام دالة الجمع لتحصلي على التكلفة المعيارية للمواد اللازمة لصناعة الكرسي </a:t>
          </a:r>
          <a:endParaRPr lang="en-US" sz="1600" b="1" dirty="0"/>
        </a:p>
      </dgm:t>
    </dgm:pt>
    <dgm:pt modelId="{3DD3A0DB-F532-4DEE-948D-DF3875E5F2CC}" type="parTrans" cxnId="{376B70DE-91AA-44B6-B3CC-A672D71971FB}">
      <dgm:prSet/>
      <dgm:spPr/>
      <dgm:t>
        <a:bodyPr/>
        <a:lstStyle/>
        <a:p>
          <a:endParaRPr lang="en-US"/>
        </a:p>
      </dgm:t>
    </dgm:pt>
    <dgm:pt modelId="{C80C2F96-576B-4488-83E0-80A838295A95}" type="sibTrans" cxnId="{376B70DE-91AA-44B6-B3CC-A672D71971FB}">
      <dgm:prSet/>
      <dgm:spPr/>
      <dgm:t>
        <a:bodyPr/>
        <a:lstStyle/>
        <a:p>
          <a:endParaRPr lang="en-US"/>
        </a:p>
      </dgm:t>
    </dgm:pt>
    <dgm:pt modelId="{6D780F4A-4470-4246-A0FC-A98AD03A19A8}">
      <dgm:prSet custT="1"/>
      <dgm:spPr/>
      <dgm:t>
        <a:bodyPr/>
        <a:lstStyle/>
        <a:p>
          <a:pPr rtl="1"/>
          <a:r>
            <a:rPr lang="ar-SA" sz="1600" b="1" dirty="0" smtClean="0"/>
            <a:t>ادخلي بيانات الاحتياجات المعيارية للاجور كما وردت في الجدول الثاني ( فئة العمالة – الساعات – اجر الساعة ) </a:t>
          </a:r>
          <a:endParaRPr lang="en-US" sz="1600" b="1" dirty="0"/>
        </a:p>
      </dgm:t>
    </dgm:pt>
    <dgm:pt modelId="{FCB50D30-7FBC-4C16-8491-21417D5E7FF5}" type="parTrans" cxnId="{001CFCA1-1799-41C5-89DF-24F70A180C6D}">
      <dgm:prSet/>
      <dgm:spPr/>
      <dgm:t>
        <a:bodyPr/>
        <a:lstStyle/>
        <a:p>
          <a:endParaRPr lang="en-US"/>
        </a:p>
      </dgm:t>
    </dgm:pt>
    <dgm:pt modelId="{3C586299-8DF8-4916-A9F7-EB85CA646F3F}" type="sibTrans" cxnId="{001CFCA1-1799-41C5-89DF-24F70A180C6D}">
      <dgm:prSet/>
      <dgm:spPr/>
      <dgm:t>
        <a:bodyPr/>
        <a:lstStyle/>
        <a:p>
          <a:endParaRPr lang="en-US"/>
        </a:p>
      </dgm:t>
    </dgm:pt>
    <dgm:pt modelId="{B875BBC2-3285-4AA0-A656-451A00EF09F1}">
      <dgm:prSet custT="1"/>
      <dgm:spPr/>
      <dgm:t>
        <a:bodyPr/>
        <a:lstStyle/>
        <a:p>
          <a:pPr algn="r" rtl="1"/>
          <a:r>
            <a:rPr lang="ar-SA" sz="1600" b="1" dirty="0" smtClean="0"/>
            <a:t>بعد الجدول السابق اضيفي عنوان للصف الجديد  باسم التكلفة المعيارية للاجور</a:t>
          </a:r>
          <a:endParaRPr lang="en-US" sz="1600" b="1" dirty="0"/>
        </a:p>
      </dgm:t>
    </dgm:pt>
    <dgm:pt modelId="{9413D756-B7E6-46DF-BB9C-453ACA71F85F}" type="parTrans" cxnId="{CE9F8221-2569-4212-90DF-A1E58B204654}">
      <dgm:prSet/>
      <dgm:spPr/>
      <dgm:t>
        <a:bodyPr/>
        <a:lstStyle/>
        <a:p>
          <a:endParaRPr lang="en-US"/>
        </a:p>
      </dgm:t>
    </dgm:pt>
    <dgm:pt modelId="{423856FF-ACC4-4B16-AFEF-1EF0305CAAA3}" type="sibTrans" cxnId="{CE9F8221-2569-4212-90DF-A1E58B204654}">
      <dgm:prSet/>
      <dgm:spPr/>
      <dgm:t>
        <a:bodyPr/>
        <a:lstStyle/>
        <a:p>
          <a:endParaRPr lang="en-US"/>
        </a:p>
      </dgm:t>
    </dgm:pt>
    <dgm:pt modelId="{32BC3F30-0DE2-45C6-8786-BD4DECE011A0}">
      <dgm:prSet custT="1"/>
      <dgm:spPr/>
      <dgm:t>
        <a:bodyPr/>
        <a:lstStyle/>
        <a:p>
          <a:pPr rtl="1"/>
          <a:r>
            <a:rPr lang="ar-SA" sz="1600" b="1" dirty="0" smtClean="0"/>
            <a:t>عند اول صنف وامام عنوان الصف الجديد ادخلي المعادلة = الساعات المعيارية * االاجر المعياري </a:t>
          </a:r>
          <a:endParaRPr lang="en-US" sz="1600" b="1" dirty="0"/>
        </a:p>
      </dgm:t>
    </dgm:pt>
    <dgm:pt modelId="{9BB9BE64-095C-47FB-AF67-0840832A523A}" type="parTrans" cxnId="{219AF1A8-A277-4CA2-988C-DDAB65EAC72E}">
      <dgm:prSet/>
      <dgm:spPr/>
      <dgm:t>
        <a:bodyPr/>
        <a:lstStyle/>
        <a:p>
          <a:endParaRPr lang="en-US"/>
        </a:p>
      </dgm:t>
    </dgm:pt>
    <dgm:pt modelId="{AE07532C-FB13-4DFC-B466-A2A0954EE572}" type="sibTrans" cxnId="{219AF1A8-A277-4CA2-988C-DDAB65EAC72E}">
      <dgm:prSet/>
      <dgm:spPr/>
      <dgm:t>
        <a:bodyPr/>
        <a:lstStyle/>
        <a:p>
          <a:endParaRPr lang="en-US"/>
        </a:p>
      </dgm:t>
    </dgm:pt>
    <dgm:pt modelId="{E3BC60BD-5F91-4B9F-9E9F-395197E03AEF}">
      <dgm:prSet custT="1"/>
      <dgm:spPr/>
      <dgm:t>
        <a:bodyPr/>
        <a:lstStyle/>
        <a:p>
          <a:pPr rtl="1"/>
          <a:r>
            <a:rPr lang="ar-SA" sz="1600" b="1" dirty="0" smtClean="0"/>
            <a:t>ثم يتم سحب المعادلة لباقي الخلايا في الصف اي لباقي الاصناف وتحت عمود الاجمالي قومي بجمع التكلفة المعيارية للاجور باستخدام دالة الجمع لتحصلي على التكلفة المعيارية للاجور اللازمة لصناعة الكرسي</a:t>
          </a:r>
          <a:endParaRPr lang="en-US" sz="1600" b="1" dirty="0"/>
        </a:p>
      </dgm:t>
    </dgm:pt>
    <dgm:pt modelId="{BD0021A9-3FE1-4422-9F1A-1630B16EDB88}" type="parTrans" cxnId="{00A36EF2-DB3C-4E41-9595-50A048F42A89}">
      <dgm:prSet/>
      <dgm:spPr/>
      <dgm:t>
        <a:bodyPr/>
        <a:lstStyle/>
        <a:p>
          <a:endParaRPr lang="en-US"/>
        </a:p>
      </dgm:t>
    </dgm:pt>
    <dgm:pt modelId="{F1F195FD-E23F-4C7C-9BB5-9A0F619A703B}" type="sibTrans" cxnId="{00A36EF2-DB3C-4E41-9595-50A048F42A89}">
      <dgm:prSet/>
      <dgm:spPr/>
      <dgm:t>
        <a:bodyPr/>
        <a:lstStyle/>
        <a:p>
          <a:endParaRPr lang="en-US"/>
        </a:p>
      </dgm:t>
    </dgm:pt>
    <dgm:pt modelId="{CCA859BE-CFC8-4323-B896-0968A4266FF1}">
      <dgm:prSet custT="1"/>
      <dgm:spPr/>
      <dgm:t>
        <a:bodyPr/>
        <a:lstStyle/>
        <a:p>
          <a:r>
            <a:rPr lang="ar-SA" sz="1600" b="1" baseline="0" dirty="0" smtClean="0"/>
            <a:t> </a:t>
          </a:r>
          <a:endParaRPr lang="en-US" sz="1600" dirty="0"/>
        </a:p>
      </dgm:t>
    </dgm:pt>
    <dgm:pt modelId="{A1CA3B18-2AAD-42FE-A8F2-37741DA954C9}" type="parTrans" cxnId="{3EA5559B-05DF-418E-8A9B-A23C4EA6912A}">
      <dgm:prSet/>
      <dgm:spPr/>
      <dgm:t>
        <a:bodyPr/>
        <a:lstStyle/>
        <a:p>
          <a:endParaRPr lang="en-US"/>
        </a:p>
      </dgm:t>
    </dgm:pt>
    <dgm:pt modelId="{FF629CA6-7313-4F0E-8A74-D31F4C716024}" type="sibTrans" cxnId="{3EA5559B-05DF-418E-8A9B-A23C4EA6912A}">
      <dgm:prSet/>
      <dgm:spPr/>
      <dgm:t>
        <a:bodyPr/>
        <a:lstStyle/>
        <a:p>
          <a:endParaRPr lang="en-US"/>
        </a:p>
      </dgm:t>
    </dgm:pt>
    <dgm:pt modelId="{7D85B6FA-F802-487A-9B21-11001C926FFD}">
      <dgm:prSet custT="1"/>
      <dgm:spPr/>
      <dgm:t>
        <a:bodyPr/>
        <a:lstStyle/>
        <a:p>
          <a:pPr algn="r" rtl="1"/>
          <a:endParaRPr lang="en-US" sz="1600" b="1" dirty="0"/>
        </a:p>
      </dgm:t>
    </dgm:pt>
    <dgm:pt modelId="{7E9B0AB7-D754-4D11-B42C-DB60CAA5202C}" type="parTrans" cxnId="{71CC042D-2247-4EF0-94FE-C35B341B9353}">
      <dgm:prSet/>
      <dgm:spPr/>
      <dgm:t>
        <a:bodyPr/>
        <a:lstStyle/>
        <a:p>
          <a:endParaRPr lang="en-US"/>
        </a:p>
      </dgm:t>
    </dgm:pt>
    <dgm:pt modelId="{3366D942-0C01-40C7-B8B3-3E1661C7859F}" type="sibTrans" cxnId="{71CC042D-2247-4EF0-94FE-C35B341B9353}">
      <dgm:prSet/>
      <dgm:spPr/>
      <dgm:t>
        <a:bodyPr/>
        <a:lstStyle/>
        <a:p>
          <a:endParaRPr lang="en-US"/>
        </a:p>
      </dgm:t>
    </dgm:pt>
    <dgm:pt modelId="{F46BC8B1-F3E6-4F43-AFB0-99004EAB101E}">
      <dgm:prSet custT="1"/>
      <dgm:spPr/>
      <dgm:t>
        <a:bodyPr/>
        <a:lstStyle/>
        <a:p>
          <a:pPr algn="r" rtl="1"/>
          <a:r>
            <a:rPr lang="ar-SA" sz="1600" b="1" dirty="0" smtClean="0"/>
            <a:t>اكتب عنوان للصف التالي اجمالي التكلفة المعيارية </a:t>
          </a:r>
          <a:endParaRPr lang="en-US" sz="1600" b="1" dirty="0"/>
        </a:p>
      </dgm:t>
    </dgm:pt>
    <dgm:pt modelId="{39FAA975-5730-4868-ADB7-296EC24A91FA}" type="parTrans" cxnId="{FE263884-52C1-47FD-8EBA-5BB96C34E784}">
      <dgm:prSet/>
      <dgm:spPr/>
      <dgm:t>
        <a:bodyPr/>
        <a:lstStyle/>
        <a:p>
          <a:endParaRPr lang="en-US"/>
        </a:p>
      </dgm:t>
    </dgm:pt>
    <dgm:pt modelId="{C6CBACB9-70B1-43A8-BD9A-26D46461FD9E}" type="sibTrans" cxnId="{FE263884-52C1-47FD-8EBA-5BB96C34E784}">
      <dgm:prSet/>
      <dgm:spPr/>
      <dgm:t>
        <a:bodyPr/>
        <a:lstStyle/>
        <a:p>
          <a:endParaRPr lang="en-US"/>
        </a:p>
      </dgm:t>
    </dgm:pt>
    <dgm:pt modelId="{D0DCF991-6D8D-4686-9A92-F5F1719F5EA6}">
      <dgm:prSet custT="1"/>
      <dgm:spPr/>
      <dgm:t>
        <a:bodyPr/>
        <a:lstStyle/>
        <a:p>
          <a:pPr algn="r" rtl="1"/>
          <a:r>
            <a:rPr lang="ar-SA" sz="1600" b="1" dirty="0" smtClean="0"/>
            <a:t>امام هذا الصف وتحت عمود الاجمالي ادخلي المعادلة:                                                                        اجمالي التكلفة المعيارية = اجمالي التكلفة المعيارية للمواد + اجمالي االتكلفة المعيارية للاجور</a:t>
          </a:r>
          <a:endParaRPr lang="en-US" sz="1600" b="1" dirty="0"/>
        </a:p>
      </dgm:t>
    </dgm:pt>
    <dgm:pt modelId="{24C83C85-127E-4BD1-9DA8-12DA3EB81DBF}" type="parTrans" cxnId="{36B77942-A05A-47E0-A313-7719C47B13C7}">
      <dgm:prSet/>
      <dgm:spPr/>
      <dgm:t>
        <a:bodyPr/>
        <a:lstStyle/>
        <a:p>
          <a:endParaRPr lang="en-US"/>
        </a:p>
      </dgm:t>
    </dgm:pt>
    <dgm:pt modelId="{810CED50-7259-4EC3-9337-A640CE90B159}" type="sibTrans" cxnId="{36B77942-A05A-47E0-A313-7719C47B13C7}">
      <dgm:prSet/>
      <dgm:spPr/>
      <dgm:t>
        <a:bodyPr/>
        <a:lstStyle/>
        <a:p>
          <a:endParaRPr lang="en-US"/>
        </a:p>
      </dgm:t>
    </dgm:pt>
    <dgm:pt modelId="{5F384D81-C95A-4C8E-ADAF-2A5C26CBAAEF}" type="pres">
      <dgm:prSet presAssocID="{480BF4DD-9092-4216-A00C-92547D803380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756CAB-ED73-42D5-846A-64379A2C6B0F}" type="pres">
      <dgm:prSet presAssocID="{E957967B-D5E8-4B20-A5A4-CF5309D4AB89}" presName="composite" presStyleCnt="0"/>
      <dgm:spPr/>
    </dgm:pt>
    <dgm:pt modelId="{0DEA2850-DA84-4506-835A-01A178F8D38B}" type="pres">
      <dgm:prSet presAssocID="{E957967B-D5E8-4B20-A5A4-CF5309D4AB89}" presName="parentText" presStyleLbl="alignNode1" presStyleIdx="0" presStyleCnt="5" custLinFactNeighborX="-4087" custLinFactNeighborY="-178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E106C-F9D8-47B8-9683-12A060878495}" type="pres">
      <dgm:prSet presAssocID="{E957967B-D5E8-4B20-A5A4-CF5309D4AB89}" presName="descendantText" presStyleLbl="alignAcc1" presStyleIdx="0" presStyleCnt="5" custScaleY="147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8E6C2-2337-46C4-BC0F-CAE3BAEF24D6}" type="pres">
      <dgm:prSet presAssocID="{D4492E63-584B-40D0-8892-8BA4B82E2ED8}" presName="sp" presStyleCnt="0"/>
      <dgm:spPr/>
    </dgm:pt>
    <dgm:pt modelId="{20A3D23D-9BC4-4DB0-A153-B59530872F9F}" type="pres">
      <dgm:prSet presAssocID="{D6A76FAC-70BC-40CD-A3AC-541782B2976F}" presName="composite" presStyleCnt="0"/>
      <dgm:spPr/>
    </dgm:pt>
    <dgm:pt modelId="{FEE6FA06-523C-46DF-9F69-36673328F401}" type="pres">
      <dgm:prSet presAssocID="{D6A76FAC-70BC-40CD-A3AC-541782B2976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B6A03-DF67-464B-B908-8CE74E9FC521}" type="pres">
      <dgm:prSet presAssocID="{D6A76FAC-70BC-40CD-A3AC-541782B2976F}" presName="descendantText" presStyleLbl="alignAcc1" presStyleIdx="1" presStyleCnt="5" custScaleY="144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6A184-ABF3-48CB-BE76-9DF757ED3D62}" type="pres">
      <dgm:prSet presAssocID="{0C7649E4-74DE-4FD3-950C-EA59E12BC6B0}" presName="sp" presStyleCnt="0"/>
      <dgm:spPr/>
    </dgm:pt>
    <dgm:pt modelId="{E21333FA-30C4-4D23-883C-DE02968C8F72}" type="pres">
      <dgm:prSet presAssocID="{6BB5EB06-BCA1-4E63-9994-890EB647BA55}" presName="composite" presStyleCnt="0"/>
      <dgm:spPr/>
    </dgm:pt>
    <dgm:pt modelId="{41762499-9C1B-49DA-B96F-CCBEB1800053}" type="pres">
      <dgm:prSet presAssocID="{6BB5EB06-BCA1-4E63-9994-890EB647BA5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43E86-0B22-4F41-AEC6-8F641E58BB90}" type="pres">
      <dgm:prSet presAssocID="{6BB5EB06-BCA1-4E63-9994-890EB647BA5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879CE-8716-45CA-B8A0-CB87E299ACA6}" type="pres">
      <dgm:prSet presAssocID="{DFDE6559-42AE-4C84-AFC8-79B5E1CEF6EF}" presName="sp" presStyleCnt="0"/>
      <dgm:spPr/>
    </dgm:pt>
    <dgm:pt modelId="{32DFCFEF-BE02-4CA9-BD62-36608DA7F6DC}" type="pres">
      <dgm:prSet presAssocID="{70ECA1C6-470A-4AAC-92F0-24141590270B}" presName="composite" presStyleCnt="0"/>
      <dgm:spPr/>
    </dgm:pt>
    <dgm:pt modelId="{BBA89B28-AFDE-4807-80E1-566593A1CE87}" type="pres">
      <dgm:prSet presAssocID="{70ECA1C6-470A-4AAC-92F0-24141590270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E875A-57B7-4DDD-B46C-23C62891EAC2}" type="pres">
      <dgm:prSet presAssocID="{70ECA1C6-470A-4AAC-92F0-24141590270B}" presName="descendantText" presStyleLbl="alignAcc1" presStyleIdx="3" presStyleCnt="5" custScaleY="159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F2F99-3A1D-4529-AABA-CB3817102E34}" type="pres">
      <dgm:prSet presAssocID="{063DE581-B8C7-41B8-B86B-2413F1246D40}" presName="sp" presStyleCnt="0"/>
      <dgm:spPr/>
    </dgm:pt>
    <dgm:pt modelId="{31577A0A-C0CC-4D5B-ABB8-F39FC1F21F92}" type="pres">
      <dgm:prSet presAssocID="{925816B3-88A7-44B5-B85A-5D4B2FB5984D}" presName="composite" presStyleCnt="0"/>
      <dgm:spPr/>
    </dgm:pt>
    <dgm:pt modelId="{DA8F5425-85A1-447D-9230-800CF4CF3E3C}" type="pres">
      <dgm:prSet presAssocID="{925816B3-88A7-44B5-B85A-5D4B2FB5984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99E9D-A5FB-491B-B62B-D8895E233AA2}" type="pres">
      <dgm:prSet presAssocID="{925816B3-88A7-44B5-B85A-5D4B2FB5984D}" presName="descendantText" presStyleLbl="alignAcc1" presStyleIdx="4" presStyleCnt="5" custScaleY="129205" custLinFactNeighborX="0" custLinFactNeighborY="17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891CCA-FDDC-4B4F-9ED5-662F18013D17}" type="presOf" srcId="{70ECA1C6-470A-4AAC-92F0-24141590270B}" destId="{BBA89B28-AFDE-4807-80E1-566593A1CE87}" srcOrd="0" destOrd="0" presId="urn:microsoft.com/office/officeart/2005/8/layout/chevron2"/>
    <dgm:cxn modelId="{CF6018F9-CB66-4723-B0CD-AE0ACC093EE9}" type="presOf" srcId="{069EE431-0009-4940-A65C-012A7A287766}" destId="{D58B6A03-DF67-464B-B908-8CE74E9FC521}" srcOrd="0" destOrd="2" presId="urn:microsoft.com/office/officeart/2005/8/layout/chevron2"/>
    <dgm:cxn modelId="{EF097C80-66F1-4035-B7DC-9A5FF94EAD71}" type="presOf" srcId="{D0DCF991-6D8D-4686-9A92-F5F1719F5EA6}" destId="{CF999E9D-A5FB-491B-B62B-D8895E233AA2}" srcOrd="0" destOrd="1" presId="urn:microsoft.com/office/officeart/2005/8/layout/chevron2"/>
    <dgm:cxn modelId="{51932359-9FED-46DF-B5DF-B12E98773049}" type="presOf" srcId="{DC3E24F4-0C3A-4389-80F7-5159621367B1}" destId="{D6EE106C-F9D8-47B8-9683-12A060878495}" srcOrd="0" destOrd="2" presId="urn:microsoft.com/office/officeart/2005/8/layout/chevron2"/>
    <dgm:cxn modelId="{3091A8D2-36B6-4A6C-82F6-20990701B4FB}" srcId="{480BF4DD-9092-4216-A00C-92547D803380}" destId="{E957967B-D5E8-4B20-A5A4-CF5309D4AB89}" srcOrd="0" destOrd="0" parTransId="{ECE71EF3-E63F-4963-BC77-2655EE86F2E8}" sibTransId="{D4492E63-584B-40D0-8892-8BA4B82E2ED8}"/>
    <dgm:cxn modelId="{D644D70C-334E-49D4-8E06-266FD475864E}" type="presOf" srcId="{4695A8D3-F6FD-4402-9745-6908A687906A}" destId="{D6EE106C-F9D8-47B8-9683-12A060878495}" srcOrd="0" destOrd="1" presId="urn:microsoft.com/office/officeart/2005/8/layout/chevron2"/>
    <dgm:cxn modelId="{1BF3E39C-5415-41CF-8118-08869EFF5245}" type="presOf" srcId="{480BF4DD-9092-4216-A00C-92547D803380}" destId="{5F384D81-C95A-4C8E-ADAF-2A5C26CBAAEF}" srcOrd="0" destOrd="0" presId="urn:microsoft.com/office/officeart/2005/8/layout/chevron2"/>
    <dgm:cxn modelId="{665D9599-3B62-444C-B732-2E32F28EA9DA}" srcId="{E957967B-D5E8-4B20-A5A4-CF5309D4AB89}" destId="{C8211858-3540-4BDE-B26D-14FB2CDC483A}" srcOrd="0" destOrd="0" parTransId="{E8AF355E-A82E-4562-8AC3-01B98387B0DB}" sibTransId="{9EAF85CD-CFC7-4928-AF49-EADC03529209}"/>
    <dgm:cxn modelId="{5A5204CC-5360-4863-9E20-19D42F2F5D2D}" type="presOf" srcId="{D6A76FAC-70BC-40CD-A3AC-541782B2976F}" destId="{FEE6FA06-523C-46DF-9F69-36673328F401}" srcOrd="0" destOrd="0" presId="urn:microsoft.com/office/officeart/2005/8/layout/chevron2"/>
    <dgm:cxn modelId="{468FE4E4-CB8E-4151-A9C9-34039B7CEE8D}" type="presOf" srcId="{E3BC60BD-5F91-4B9F-9E9F-395197E03AEF}" destId="{DD7E875A-57B7-4DDD-B46C-23C62891EAC2}" srcOrd="0" destOrd="3" presId="urn:microsoft.com/office/officeart/2005/8/layout/chevron2"/>
    <dgm:cxn modelId="{219AF1A8-A277-4CA2-988C-DDAB65EAC72E}" srcId="{70ECA1C6-470A-4AAC-92F0-24141590270B}" destId="{32BC3F30-0DE2-45C6-8786-BD4DECE011A0}" srcOrd="2" destOrd="0" parTransId="{9BB9BE64-095C-47FB-AF67-0840832A523A}" sibTransId="{AE07532C-FB13-4DFC-B466-A2A0954EE572}"/>
    <dgm:cxn modelId="{44EADBBC-9E6F-4878-A2A6-60E6DAB25782}" type="presOf" srcId="{93CD9BD6-9B3C-432F-8A90-70AA507204FF}" destId="{D58B6A03-DF67-464B-B908-8CE74E9FC521}" srcOrd="0" destOrd="0" presId="urn:microsoft.com/office/officeart/2005/8/layout/chevron2"/>
    <dgm:cxn modelId="{83F387FC-F969-43A5-A862-9A23AAC2DB1A}" type="presOf" srcId="{6BB5EB06-BCA1-4E63-9994-890EB647BA55}" destId="{41762499-9C1B-49DA-B96F-CCBEB1800053}" srcOrd="0" destOrd="0" presId="urn:microsoft.com/office/officeart/2005/8/layout/chevron2"/>
    <dgm:cxn modelId="{71CC042D-2247-4EF0-94FE-C35B341B9353}" srcId="{70ECA1C6-470A-4AAC-92F0-24141590270B}" destId="{7D85B6FA-F802-487A-9B21-11001C926FFD}" srcOrd="0" destOrd="0" parTransId="{7E9B0AB7-D754-4D11-B42C-DB60CAA5202C}" sibTransId="{3366D942-0C01-40C7-B8B3-3E1661C7859F}"/>
    <dgm:cxn modelId="{654E3434-53B3-43C0-8323-63715BED2B5F}" srcId="{480BF4DD-9092-4216-A00C-92547D803380}" destId="{6BB5EB06-BCA1-4E63-9994-890EB647BA55}" srcOrd="2" destOrd="0" parTransId="{C782576C-C1A8-445B-B92C-D54E1EBF55D3}" sibTransId="{DFDE6559-42AE-4C84-AFC8-79B5E1CEF6EF}"/>
    <dgm:cxn modelId="{65A1954D-A870-4DD7-BA2E-E94544562BE7}" type="presOf" srcId="{D8097B95-3747-48B7-8F61-ED524635C7DB}" destId="{D58B6A03-DF67-464B-B908-8CE74E9FC521}" srcOrd="0" destOrd="1" presId="urn:microsoft.com/office/officeart/2005/8/layout/chevron2"/>
    <dgm:cxn modelId="{980C523A-F967-4F88-866B-B77D668E186E}" type="presOf" srcId="{925816B3-88A7-44B5-B85A-5D4B2FB5984D}" destId="{DA8F5425-85A1-447D-9230-800CF4CF3E3C}" srcOrd="0" destOrd="0" presId="urn:microsoft.com/office/officeart/2005/8/layout/chevron2"/>
    <dgm:cxn modelId="{138D24E8-C40F-46BA-9D63-4FD70F6CBA78}" type="presOf" srcId="{C8211858-3540-4BDE-B26D-14FB2CDC483A}" destId="{D6EE106C-F9D8-47B8-9683-12A060878495}" srcOrd="0" destOrd="0" presId="urn:microsoft.com/office/officeart/2005/8/layout/chevron2"/>
    <dgm:cxn modelId="{66545895-7874-46EC-92F9-E70BB322B6A9}" srcId="{E957967B-D5E8-4B20-A5A4-CF5309D4AB89}" destId="{AA6ECCEE-47F4-4939-BA0C-3CA7FCCDCD6B}" srcOrd="4" destOrd="0" parTransId="{C01251BB-46A1-4656-B4A1-3DA607F956DC}" sibTransId="{17672C47-F401-4EA4-A7D9-D0BA12CBC63B}"/>
    <dgm:cxn modelId="{FDF46D7C-960E-4EA2-9E6A-D06D5BC93451}" type="presOf" srcId="{E957967B-D5E8-4B20-A5A4-CF5309D4AB89}" destId="{0DEA2850-DA84-4506-835A-01A178F8D38B}" srcOrd="0" destOrd="0" presId="urn:microsoft.com/office/officeart/2005/8/layout/chevron2"/>
    <dgm:cxn modelId="{708FA681-DE1C-4345-B54A-6E784FD2CEE6}" type="presOf" srcId="{B875BBC2-3285-4AA0-A656-451A00EF09F1}" destId="{DD7E875A-57B7-4DDD-B46C-23C62891EAC2}" srcOrd="0" destOrd="1" presId="urn:microsoft.com/office/officeart/2005/8/layout/chevron2"/>
    <dgm:cxn modelId="{98E24F4A-BDE8-4403-B62D-86640A891EC0}" type="presOf" srcId="{7D85B6FA-F802-487A-9B21-11001C926FFD}" destId="{DD7E875A-57B7-4DDD-B46C-23C62891EAC2}" srcOrd="0" destOrd="0" presId="urn:microsoft.com/office/officeart/2005/8/layout/chevron2"/>
    <dgm:cxn modelId="{9F4628B1-B3D2-4799-88C3-C6DB5389469F}" type="presOf" srcId="{6D780F4A-4470-4246-A0FC-A98AD03A19A8}" destId="{6E243E86-0B22-4F41-AEC6-8F641E58BB90}" srcOrd="0" destOrd="0" presId="urn:microsoft.com/office/officeart/2005/8/layout/chevron2"/>
    <dgm:cxn modelId="{00A36EF2-DB3C-4E41-9595-50A048F42A89}" srcId="{70ECA1C6-470A-4AAC-92F0-24141590270B}" destId="{E3BC60BD-5F91-4B9F-9E9F-395197E03AEF}" srcOrd="3" destOrd="0" parTransId="{BD0021A9-3FE1-4422-9F1A-1630B16EDB88}" sibTransId="{F1F195FD-E23F-4C7C-9BB5-9A0F619A703B}"/>
    <dgm:cxn modelId="{19B102B0-F129-40BC-A03F-F9DF0ADAA400}" srcId="{480BF4DD-9092-4216-A00C-92547D803380}" destId="{D6A76FAC-70BC-40CD-A3AC-541782B2976F}" srcOrd="1" destOrd="0" parTransId="{4F6BA120-C297-4143-B286-125B508A44EE}" sibTransId="{0C7649E4-74DE-4FD3-950C-EA59E12BC6B0}"/>
    <dgm:cxn modelId="{A6A29496-20C8-4DEA-9B31-3B6B013C43A0}" srcId="{D6A76FAC-70BC-40CD-A3AC-541782B2976F}" destId="{D8097B95-3747-48B7-8F61-ED524635C7DB}" srcOrd="1" destOrd="0" parTransId="{0943FBBC-04E4-40C1-AD79-6215A0DC70E9}" sibTransId="{2D1C9216-C3B1-42B6-ADA9-BABEE1CC45C8}"/>
    <dgm:cxn modelId="{A77E5F00-C81C-49A5-8A47-3E69FA56F629}" srcId="{480BF4DD-9092-4216-A00C-92547D803380}" destId="{925816B3-88A7-44B5-B85A-5D4B2FB5984D}" srcOrd="4" destOrd="0" parTransId="{D54C4F50-C627-4776-9B8C-097B16196715}" sibTransId="{E294E930-74A1-4814-A1A1-046F6C5872FD}"/>
    <dgm:cxn modelId="{FE263884-52C1-47FD-8EBA-5BB96C34E784}" srcId="{925816B3-88A7-44B5-B85A-5D4B2FB5984D}" destId="{F46BC8B1-F3E6-4F43-AFB0-99004EAB101E}" srcOrd="0" destOrd="0" parTransId="{39FAA975-5730-4868-ADB7-296EC24A91FA}" sibTransId="{C6CBACB9-70B1-43A8-BD9A-26D46461FD9E}"/>
    <dgm:cxn modelId="{80A1DE31-0431-48FB-883C-45C2656B7798}" srcId="{D6A76FAC-70BC-40CD-A3AC-541782B2976F}" destId="{93CD9BD6-9B3C-432F-8A90-70AA507204FF}" srcOrd="0" destOrd="0" parTransId="{CACE5EFE-246D-41C8-B0DB-AF3394E75603}" sibTransId="{B36BADFB-61BA-4D6C-ABAE-790AC0660C79}"/>
    <dgm:cxn modelId="{489639D2-CC0D-4F91-91E0-130CBF71F88F}" srcId="{E957967B-D5E8-4B20-A5A4-CF5309D4AB89}" destId="{F62B07C8-3A0E-4EE4-A57C-84A239EA87EC}" srcOrd="3" destOrd="0" parTransId="{F3796F87-9F46-4787-BE67-99449D5DCD2B}" sibTransId="{3C4DACB4-20F5-4399-B348-4E83276A0DAB}"/>
    <dgm:cxn modelId="{40801FFE-E80C-4747-8560-EFB1FCEE12B2}" type="presOf" srcId="{AA6ECCEE-47F4-4939-BA0C-3CA7FCCDCD6B}" destId="{D6EE106C-F9D8-47B8-9683-12A060878495}" srcOrd="0" destOrd="4" presId="urn:microsoft.com/office/officeart/2005/8/layout/chevron2"/>
    <dgm:cxn modelId="{5588171A-4B31-46A9-B359-FCD29F8AC898}" type="presOf" srcId="{32BC3F30-0DE2-45C6-8786-BD4DECE011A0}" destId="{DD7E875A-57B7-4DDD-B46C-23C62891EAC2}" srcOrd="0" destOrd="2" presId="urn:microsoft.com/office/officeart/2005/8/layout/chevron2"/>
    <dgm:cxn modelId="{C8BF1D4E-4080-4F11-A254-2B38CCB603DB}" type="presOf" srcId="{F46BC8B1-F3E6-4F43-AFB0-99004EAB101E}" destId="{CF999E9D-A5FB-491B-B62B-D8895E233AA2}" srcOrd="0" destOrd="0" presId="urn:microsoft.com/office/officeart/2005/8/layout/chevron2"/>
    <dgm:cxn modelId="{73F187E4-961C-4EEA-9AEE-3BEAD2529240}" srcId="{E957967B-D5E8-4B20-A5A4-CF5309D4AB89}" destId="{DC3E24F4-0C3A-4389-80F7-5159621367B1}" srcOrd="2" destOrd="0" parTransId="{92FE4CAD-F868-4988-AA21-A816CFEB0A81}" sibTransId="{8CEA0C10-D86B-475B-BBA3-AA6F6AC32A4E}"/>
    <dgm:cxn modelId="{376B70DE-91AA-44B6-B3CC-A672D71971FB}" srcId="{D6A76FAC-70BC-40CD-A3AC-541782B2976F}" destId="{069EE431-0009-4940-A65C-012A7A287766}" srcOrd="2" destOrd="0" parTransId="{3DD3A0DB-F532-4DEE-948D-DF3875E5F2CC}" sibTransId="{C80C2F96-576B-4488-83E0-80A838295A95}"/>
    <dgm:cxn modelId="{CE9F8221-2569-4212-90DF-A1E58B204654}" srcId="{70ECA1C6-470A-4AAC-92F0-24141590270B}" destId="{B875BBC2-3285-4AA0-A656-451A00EF09F1}" srcOrd="1" destOrd="0" parTransId="{9413D756-B7E6-46DF-BB9C-453ACA71F85F}" sibTransId="{423856FF-ACC4-4B16-AFEF-1EF0305CAAA3}"/>
    <dgm:cxn modelId="{74A0FF2F-D9D0-4312-B5CF-0E194DEE8613}" srcId="{E957967B-D5E8-4B20-A5A4-CF5309D4AB89}" destId="{4695A8D3-F6FD-4402-9745-6908A687906A}" srcOrd="1" destOrd="0" parTransId="{91E129E3-E66A-47BE-A047-68E03C5BD5EB}" sibTransId="{4B4F8FD9-6320-4D05-941F-7BFAFF4996AD}"/>
    <dgm:cxn modelId="{8DC48460-57AA-4D01-95EF-77DF0911596D}" type="presOf" srcId="{F62B07C8-3A0E-4EE4-A57C-84A239EA87EC}" destId="{D6EE106C-F9D8-47B8-9683-12A060878495}" srcOrd="0" destOrd="3" presId="urn:microsoft.com/office/officeart/2005/8/layout/chevron2"/>
    <dgm:cxn modelId="{36B77942-A05A-47E0-A313-7719C47B13C7}" srcId="{925816B3-88A7-44B5-B85A-5D4B2FB5984D}" destId="{D0DCF991-6D8D-4686-9A92-F5F1719F5EA6}" srcOrd="1" destOrd="0" parTransId="{24C83C85-127E-4BD1-9DA8-12DA3EB81DBF}" sibTransId="{810CED50-7259-4EC3-9337-A640CE90B159}"/>
    <dgm:cxn modelId="{3EA5559B-05DF-418E-8A9B-A23C4EA6912A}" srcId="{70ECA1C6-470A-4AAC-92F0-24141590270B}" destId="{CCA859BE-CFC8-4323-B896-0968A4266FF1}" srcOrd="4" destOrd="0" parTransId="{A1CA3B18-2AAD-42FE-A8F2-37741DA954C9}" sibTransId="{FF629CA6-7313-4F0E-8A74-D31F4C716024}"/>
    <dgm:cxn modelId="{C5712F00-E216-44A1-AD07-88C88E1F5F9B}" type="presOf" srcId="{CCA859BE-CFC8-4323-B896-0968A4266FF1}" destId="{DD7E875A-57B7-4DDD-B46C-23C62891EAC2}" srcOrd="0" destOrd="4" presId="urn:microsoft.com/office/officeart/2005/8/layout/chevron2"/>
    <dgm:cxn modelId="{52316E2E-2B6F-42ED-BD6C-AAD93FF0E976}" srcId="{480BF4DD-9092-4216-A00C-92547D803380}" destId="{70ECA1C6-470A-4AAC-92F0-24141590270B}" srcOrd="3" destOrd="0" parTransId="{8CACDD23-D73F-49A4-A728-3FD5F7055A45}" sibTransId="{063DE581-B8C7-41B8-B86B-2413F1246D40}"/>
    <dgm:cxn modelId="{001CFCA1-1799-41C5-89DF-24F70A180C6D}" srcId="{6BB5EB06-BCA1-4E63-9994-890EB647BA55}" destId="{6D780F4A-4470-4246-A0FC-A98AD03A19A8}" srcOrd="0" destOrd="0" parTransId="{FCB50D30-7FBC-4C16-8491-21417D5E7FF5}" sibTransId="{3C586299-8DF8-4916-A9F7-EB85CA646F3F}"/>
    <dgm:cxn modelId="{F63CC267-BE92-43E6-8100-2E40334AB9C9}" type="presParOf" srcId="{5F384D81-C95A-4C8E-ADAF-2A5C26CBAAEF}" destId="{D2756CAB-ED73-42D5-846A-64379A2C6B0F}" srcOrd="0" destOrd="0" presId="urn:microsoft.com/office/officeart/2005/8/layout/chevron2"/>
    <dgm:cxn modelId="{B4BF8EBD-5F26-4D7E-8B2B-E80787E2D42F}" type="presParOf" srcId="{D2756CAB-ED73-42D5-846A-64379A2C6B0F}" destId="{0DEA2850-DA84-4506-835A-01A178F8D38B}" srcOrd="0" destOrd="0" presId="urn:microsoft.com/office/officeart/2005/8/layout/chevron2"/>
    <dgm:cxn modelId="{CCF8E8FF-57B1-42E7-A67B-979911707E63}" type="presParOf" srcId="{D2756CAB-ED73-42D5-846A-64379A2C6B0F}" destId="{D6EE106C-F9D8-47B8-9683-12A060878495}" srcOrd="1" destOrd="0" presId="urn:microsoft.com/office/officeart/2005/8/layout/chevron2"/>
    <dgm:cxn modelId="{5E33258E-4737-4441-9BEE-CEC3BC15AD5B}" type="presParOf" srcId="{5F384D81-C95A-4C8E-ADAF-2A5C26CBAAEF}" destId="{B0F8E6C2-2337-46C4-BC0F-CAE3BAEF24D6}" srcOrd="1" destOrd="0" presId="urn:microsoft.com/office/officeart/2005/8/layout/chevron2"/>
    <dgm:cxn modelId="{10B1BA8F-8F2E-4E66-99AA-495879F9E67B}" type="presParOf" srcId="{5F384D81-C95A-4C8E-ADAF-2A5C26CBAAEF}" destId="{20A3D23D-9BC4-4DB0-A153-B59530872F9F}" srcOrd="2" destOrd="0" presId="urn:microsoft.com/office/officeart/2005/8/layout/chevron2"/>
    <dgm:cxn modelId="{842675D0-9D3A-4A6A-9B74-8C8CE84F368E}" type="presParOf" srcId="{20A3D23D-9BC4-4DB0-A153-B59530872F9F}" destId="{FEE6FA06-523C-46DF-9F69-36673328F401}" srcOrd="0" destOrd="0" presId="urn:microsoft.com/office/officeart/2005/8/layout/chevron2"/>
    <dgm:cxn modelId="{19A04C22-AC06-4749-89E5-C08B854AE3AA}" type="presParOf" srcId="{20A3D23D-9BC4-4DB0-A153-B59530872F9F}" destId="{D58B6A03-DF67-464B-B908-8CE74E9FC521}" srcOrd="1" destOrd="0" presId="urn:microsoft.com/office/officeart/2005/8/layout/chevron2"/>
    <dgm:cxn modelId="{7E5D95CB-F37F-4A03-B298-521897C3AE74}" type="presParOf" srcId="{5F384D81-C95A-4C8E-ADAF-2A5C26CBAAEF}" destId="{0AE6A184-ABF3-48CB-BE76-9DF757ED3D62}" srcOrd="3" destOrd="0" presId="urn:microsoft.com/office/officeart/2005/8/layout/chevron2"/>
    <dgm:cxn modelId="{F84BE391-FD6D-4F3B-B69C-FADFB48BA0DC}" type="presParOf" srcId="{5F384D81-C95A-4C8E-ADAF-2A5C26CBAAEF}" destId="{E21333FA-30C4-4D23-883C-DE02968C8F72}" srcOrd="4" destOrd="0" presId="urn:microsoft.com/office/officeart/2005/8/layout/chevron2"/>
    <dgm:cxn modelId="{17D1F035-6731-43BE-BF51-3E6E41F681BD}" type="presParOf" srcId="{E21333FA-30C4-4D23-883C-DE02968C8F72}" destId="{41762499-9C1B-49DA-B96F-CCBEB1800053}" srcOrd="0" destOrd="0" presId="urn:microsoft.com/office/officeart/2005/8/layout/chevron2"/>
    <dgm:cxn modelId="{345DB05E-FA15-4487-8B63-1E95C78906DC}" type="presParOf" srcId="{E21333FA-30C4-4D23-883C-DE02968C8F72}" destId="{6E243E86-0B22-4F41-AEC6-8F641E58BB90}" srcOrd="1" destOrd="0" presId="urn:microsoft.com/office/officeart/2005/8/layout/chevron2"/>
    <dgm:cxn modelId="{0AD05DCE-E2CD-4BBA-86D5-2B0D43C779FE}" type="presParOf" srcId="{5F384D81-C95A-4C8E-ADAF-2A5C26CBAAEF}" destId="{5EE879CE-8716-45CA-B8A0-CB87E299ACA6}" srcOrd="5" destOrd="0" presId="urn:microsoft.com/office/officeart/2005/8/layout/chevron2"/>
    <dgm:cxn modelId="{7DA5F844-26B9-4D5A-839D-AF8654D362AC}" type="presParOf" srcId="{5F384D81-C95A-4C8E-ADAF-2A5C26CBAAEF}" destId="{32DFCFEF-BE02-4CA9-BD62-36608DA7F6DC}" srcOrd="6" destOrd="0" presId="urn:microsoft.com/office/officeart/2005/8/layout/chevron2"/>
    <dgm:cxn modelId="{1C329D97-F0DF-4AA3-A815-1590166AE0B4}" type="presParOf" srcId="{32DFCFEF-BE02-4CA9-BD62-36608DA7F6DC}" destId="{BBA89B28-AFDE-4807-80E1-566593A1CE87}" srcOrd="0" destOrd="0" presId="urn:microsoft.com/office/officeart/2005/8/layout/chevron2"/>
    <dgm:cxn modelId="{253698D7-5675-40C2-AD55-30CB38DB0EB0}" type="presParOf" srcId="{32DFCFEF-BE02-4CA9-BD62-36608DA7F6DC}" destId="{DD7E875A-57B7-4DDD-B46C-23C62891EAC2}" srcOrd="1" destOrd="0" presId="urn:microsoft.com/office/officeart/2005/8/layout/chevron2"/>
    <dgm:cxn modelId="{50DF9F3A-6A80-4415-BBFD-7B471ACD9763}" type="presParOf" srcId="{5F384D81-C95A-4C8E-ADAF-2A5C26CBAAEF}" destId="{067F2F99-3A1D-4529-AABA-CB3817102E34}" srcOrd="7" destOrd="0" presId="urn:microsoft.com/office/officeart/2005/8/layout/chevron2"/>
    <dgm:cxn modelId="{2724018B-2521-49CE-BA24-7F2DF63D968A}" type="presParOf" srcId="{5F384D81-C95A-4C8E-ADAF-2A5C26CBAAEF}" destId="{31577A0A-C0CC-4D5B-ABB8-F39FC1F21F92}" srcOrd="8" destOrd="0" presId="urn:microsoft.com/office/officeart/2005/8/layout/chevron2"/>
    <dgm:cxn modelId="{CD46F519-5E37-478A-A2AC-86308ABD0199}" type="presParOf" srcId="{31577A0A-C0CC-4D5B-ABB8-F39FC1F21F92}" destId="{DA8F5425-85A1-447D-9230-800CF4CF3E3C}" srcOrd="0" destOrd="0" presId="urn:microsoft.com/office/officeart/2005/8/layout/chevron2"/>
    <dgm:cxn modelId="{9DB90ACA-B4E7-4BA7-A784-047C0C8812FB}" type="presParOf" srcId="{31577A0A-C0CC-4D5B-ABB8-F39FC1F21F92}" destId="{CF999E9D-A5FB-491B-B62B-D8895E233AA2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37E878-CE99-4A3F-A8E7-FEB912F5F0D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4793D3-1324-4C61-8CC9-C0D2C3C18FF0}">
      <dgm:prSet phldrT="[Text]"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6- ادخال البيانات الفعلية للمواد وحساب تكلفتها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44C3AD2A-1FD5-4296-8B53-5503713DED6D}" type="parTrans" cxnId="{5D19F7E2-A7AA-4C15-98B1-F2456EFD0ACF}">
      <dgm:prSet/>
      <dgm:spPr/>
      <dgm:t>
        <a:bodyPr/>
        <a:lstStyle/>
        <a:p>
          <a:endParaRPr lang="en-US"/>
        </a:p>
      </dgm:t>
    </dgm:pt>
    <dgm:pt modelId="{8C3F1EB3-0DCE-43CB-872B-464CCEF47274}" type="sibTrans" cxnId="{5D19F7E2-A7AA-4C15-98B1-F2456EFD0ACF}">
      <dgm:prSet/>
      <dgm:spPr/>
      <dgm:t>
        <a:bodyPr/>
        <a:lstStyle/>
        <a:p>
          <a:endParaRPr lang="en-US"/>
        </a:p>
      </dgm:t>
    </dgm:pt>
    <dgm:pt modelId="{3F3639EA-7CF2-4D6E-9EEA-5C3D91919CCA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اكتبي عنوان {الاحتياجات الفعلية لإنتاج } وفي الخلية المقابلة نكتب عدد الوحدات المنتجة الفعلية </a:t>
          </a:r>
          <a:endParaRPr lang="en-US" sz="1600" b="1" dirty="0"/>
        </a:p>
      </dgm:t>
    </dgm:pt>
    <dgm:pt modelId="{DDE22B7C-BA7B-4D71-A6CB-60F80463D3E7}" type="parTrans" cxnId="{167C2923-46F5-4E5A-8713-B79C377C75F0}">
      <dgm:prSet/>
      <dgm:spPr/>
      <dgm:t>
        <a:bodyPr/>
        <a:lstStyle/>
        <a:p>
          <a:endParaRPr lang="en-US"/>
        </a:p>
      </dgm:t>
    </dgm:pt>
    <dgm:pt modelId="{60967498-48E5-4000-86B3-0C08D32A98AF}" type="sibTrans" cxnId="{167C2923-46F5-4E5A-8713-B79C377C75F0}">
      <dgm:prSet/>
      <dgm:spPr/>
      <dgm:t>
        <a:bodyPr/>
        <a:lstStyle/>
        <a:p>
          <a:endParaRPr lang="en-US"/>
        </a:p>
      </dgm:t>
    </dgm:pt>
    <dgm:pt modelId="{57232EB3-28FA-47ED-8386-B9006203F10C}">
      <dgm:prSet phldrT="[Text]"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7- ادخال البيانات الفعلية للاجور وحساب تكلفتها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CCEF24B7-A245-4BFB-8BFE-32139647502B}" type="parTrans" cxnId="{54C1DF23-891B-4612-9C4A-B0E69AF04C38}">
      <dgm:prSet/>
      <dgm:spPr/>
      <dgm:t>
        <a:bodyPr/>
        <a:lstStyle/>
        <a:p>
          <a:endParaRPr lang="en-US"/>
        </a:p>
      </dgm:t>
    </dgm:pt>
    <dgm:pt modelId="{EE26D6E6-B2CD-4D8E-A36D-CD40280DD1BE}" type="sibTrans" cxnId="{54C1DF23-891B-4612-9C4A-B0E69AF04C38}">
      <dgm:prSet/>
      <dgm:spPr/>
      <dgm:t>
        <a:bodyPr/>
        <a:lstStyle/>
        <a:p>
          <a:endParaRPr lang="en-US"/>
        </a:p>
      </dgm:t>
    </dgm:pt>
    <dgm:pt modelId="{75CEB1B0-6A93-4D31-A46C-1FC68B9F9B0A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ادخلي بيانات الاحتياجات االفعلية للاجور كما وردت في الجدول الثاني ( فئة العمالة – الساعات – اجر الساعة ) </a:t>
          </a:r>
          <a:endParaRPr lang="en-US" sz="1600" dirty="0"/>
        </a:p>
      </dgm:t>
    </dgm:pt>
    <dgm:pt modelId="{AC520494-A560-4AF5-83C9-07341C1C9E28}" type="parTrans" cxnId="{1789D509-B525-4698-A465-0B3EC622F2DD}">
      <dgm:prSet/>
      <dgm:spPr/>
      <dgm:t>
        <a:bodyPr/>
        <a:lstStyle/>
        <a:p>
          <a:endParaRPr lang="en-US"/>
        </a:p>
      </dgm:t>
    </dgm:pt>
    <dgm:pt modelId="{02993A31-C445-4B9E-B62D-01FCC40D7301}" type="sibTrans" cxnId="{1789D509-B525-4698-A465-0B3EC622F2DD}">
      <dgm:prSet/>
      <dgm:spPr/>
      <dgm:t>
        <a:bodyPr/>
        <a:lstStyle/>
        <a:p>
          <a:endParaRPr lang="en-US"/>
        </a:p>
      </dgm:t>
    </dgm:pt>
    <dgm:pt modelId="{DF0D4573-4FA4-45AD-83B3-4BF50CFE6B4F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بعد الجدول السابق اضيفي عنوان للصف الجديد  باسم التكلفة الفعلية للاجور</a:t>
          </a:r>
          <a:endParaRPr lang="en-US" sz="1600" dirty="0"/>
        </a:p>
      </dgm:t>
    </dgm:pt>
    <dgm:pt modelId="{E4461DA7-46D1-4102-9AE9-826742AFE69B}" type="parTrans" cxnId="{06058CC7-4383-439E-80ED-00BA9C539DF8}">
      <dgm:prSet/>
      <dgm:spPr/>
      <dgm:t>
        <a:bodyPr/>
        <a:lstStyle/>
        <a:p>
          <a:endParaRPr lang="en-US"/>
        </a:p>
      </dgm:t>
    </dgm:pt>
    <dgm:pt modelId="{99E4B3BF-4D91-49B5-90F8-FD456450EED7}" type="sibTrans" cxnId="{06058CC7-4383-439E-80ED-00BA9C539DF8}">
      <dgm:prSet/>
      <dgm:spPr/>
      <dgm:t>
        <a:bodyPr/>
        <a:lstStyle/>
        <a:p>
          <a:endParaRPr lang="en-US"/>
        </a:p>
      </dgm:t>
    </dgm:pt>
    <dgm:pt modelId="{1C9439B2-5D7E-4A20-9B1D-6911A1079200}">
      <dgm:prSet phldrT="[Text]"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8- حساب اجمالي التكاليف الفعلية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A79E2783-282A-48B1-B68B-2E6EDAC55BFB}" type="parTrans" cxnId="{3647C634-5B52-498C-B01B-5DBBE72B9CEF}">
      <dgm:prSet/>
      <dgm:spPr/>
      <dgm:t>
        <a:bodyPr/>
        <a:lstStyle/>
        <a:p>
          <a:endParaRPr lang="en-US"/>
        </a:p>
      </dgm:t>
    </dgm:pt>
    <dgm:pt modelId="{9B7B8BE8-4603-482F-95C3-1159185187AC}" type="sibTrans" cxnId="{3647C634-5B52-498C-B01B-5DBBE72B9CEF}">
      <dgm:prSet/>
      <dgm:spPr/>
      <dgm:t>
        <a:bodyPr/>
        <a:lstStyle/>
        <a:p>
          <a:endParaRPr lang="en-US"/>
        </a:p>
      </dgm:t>
    </dgm:pt>
    <dgm:pt modelId="{3EF1FA37-CEF2-41F1-B9EF-D35C58B4FFAC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اكتب عنوان للصف التالي اجمالي التكلفة الفعلية</a:t>
          </a:r>
          <a:endParaRPr lang="en-US" sz="1600" dirty="0"/>
        </a:p>
      </dgm:t>
    </dgm:pt>
    <dgm:pt modelId="{00DC8E56-7E48-455C-BF53-37AB3D0628E2}" type="parTrans" cxnId="{89419723-DE1D-4ADC-B3DB-E6A59ED0F695}">
      <dgm:prSet/>
      <dgm:spPr/>
      <dgm:t>
        <a:bodyPr/>
        <a:lstStyle/>
        <a:p>
          <a:endParaRPr lang="en-US"/>
        </a:p>
      </dgm:t>
    </dgm:pt>
    <dgm:pt modelId="{FCF508F8-E944-44C2-B055-F2FF478C68DE}" type="sibTrans" cxnId="{89419723-DE1D-4ADC-B3DB-E6A59ED0F695}">
      <dgm:prSet/>
      <dgm:spPr/>
      <dgm:t>
        <a:bodyPr/>
        <a:lstStyle/>
        <a:p>
          <a:endParaRPr lang="en-US"/>
        </a:p>
      </dgm:t>
    </dgm:pt>
    <dgm:pt modelId="{CDE0DAB1-527E-49E7-AA27-2FD69C03EA5D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ادخلي بيانات الاحتياجات الفعلية من المواد كما وردت في اول جدول ( الصنف – الكمية – السعر) وبعد الاصناف اضيفي عمود الاجمالي </a:t>
          </a:r>
          <a:endParaRPr lang="en-US" sz="1600" b="1" dirty="0" smtClean="0"/>
        </a:p>
      </dgm:t>
    </dgm:pt>
    <dgm:pt modelId="{4FC0CC13-61CD-457F-B71D-806ED85EE911}" type="parTrans" cxnId="{D3AB86D7-D13C-49CA-B25E-B0DAD106D21A}">
      <dgm:prSet/>
      <dgm:spPr/>
      <dgm:t>
        <a:bodyPr/>
        <a:lstStyle/>
        <a:p>
          <a:endParaRPr lang="en-US"/>
        </a:p>
      </dgm:t>
    </dgm:pt>
    <dgm:pt modelId="{FEC1CC0A-7C64-4129-B680-DB2F2675FE47}" type="sibTrans" cxnId="{D3AB86D7-D13C-49CA-B25E-B0DAD106D21A}">
      <dgm:prSet/>
      <dgm:spPr/>
      <dgm:t>
        <a:bodyPr/>
        <a:lstStyle/>
        <a:p>
          <a:endParaRPr lang="en-US"/>
        </a:p>
      </dgm:t>
    </dgm:pt>
    <dgm:pt modelId="{D19665BE-A7ED-4910-AAB9-23241A952BEB}">
      <dgm:prSet phldrT="[Text]" custT="1"/>
      <dgm:spPr/>
      <dgm:t>
        <a:bodyPr/>
        <a:lstStyle/>
        <a:p>
          <a:pPr algn="r" rtl="1"/>
          <a:r>
            <a:rPr lang="ar-SA" sz="1600" b="1" dirty="0" smtClean="0"/>
            <a:t>بعد الجدول السابق اضيفي عنوان للصف الجديد  باسم التكلفة االفعلية للمواد</a:t>
          </a:r>
          <a:endParaRPr lang="en-US" sz="1600" b="1" dirty="0" smtClean="0"/>
        </a:p>
      </dgm:t>
    </dgm:pt>
    <dgm:pt modelId="{145CA6D1-FD40-4E69-B92F-2C3481544DED}" type="parTrans" cxnId="{2FF9E86D-7D9C-4F21-AA8C-9633544FAB23}">
      <dgm:prSet/>
      <dgm:spPr/>
      <dgm:t>
        <a:bodyPr/>
        <a:lstStyle/>
        <a:p>
          <a:endParaRPr lang="en-US"/>
        </a:p>
      </dgm:t>
    </dgm:pt>
    <dgm:pt modelId="{2EF7CFFD-D683-4235-BE49-A5D72A108BE0}" type="sibTrans" cxnId="{2FF9E86D-7D9C-4F21-AA8C-9633544FAB23}">
      <dgm:prSet/>
      <dgm:spPr/>
      <dgm:t>
        <a:bodyPr/>
        <a:lstStyle/>
        <a:p>
          <a:endParaRPr lang="en-US"/>
        </a:p>
      </dgm:t>
    </dgm:pt>
    <dgm:pt modelId="{07C272D2-E495-4FD1-A3AB-67419A5E3622}">
      <dgm:prSet custT="1"/>
      <dgm:spPr/>
      <dgm:t>
        <a:bodyPr/>
        <a:lstStyle/>
        <a:p>
          <a:pPr rtl="1"/>
          <a:r>
            <a:rPr lang="ar-SA" sz="1600" b="1" dirty="0" smtClean="0"/>
            <a:t>عند اول صنف وامام عنوان الصف الجديد ادخلي المعادلة = الكمية الفعليه * السعر الفعلي</a:t>
          </a:r>
          <a:endParaRPr lang="en-US" sz="1600" b="1" dirty="0"/>
        </a:p>
      </dgm:t>
    </dgm:pt>
    <dgm:pt modelId="{6F290A5D-2B35-4505-BB2D-2E01FB01F6B9}" type="parTrans" cxnId="{DCF52865-5628-40E2-A816-E2F7B56CBDD1}">
      <dgm:prSet/>
      <dgm:spPr/>
      <dgm:t>
        <a:bodyPr/>
        <a:lstStyle/>
        <a:p>
          <a:endParaRPr lang="en-US"/>
        </a:p>
      </dgm:t>
    </dgm:pt>
    <dgm:pt modelId="{E1451479-E038-4B29-8A49-2234C967F2ED}" type="sibTrans" cxnId="{DCF52865-5628-40E2-A816-E2F7B56CBDD1}">
      <dgm:prSet/>
      <dgm:spPr/>
      <dgm:t>
        <a:bodyPr/>
        <a:lstStyle/>
        <a:p>
          <a:endParaRPr lang="en-US"/>
        </a:p>
      </dgm:t>
    </dgm:pt>
    <dgm:pt modelId="{03355905-64F3-437F-B2F4-877B2D264791}">
      <dgm:prSet custT="1"/>
      <dgm:spPr/>
      <dgm:t>
        <a:bodyPr/>
        <a:lstStyle/>
        <a:p>
          <a:pPr rtl="1"/>
          <a:r>
            <a:rPr lang="ar-SA" sz="1600" b="1" dirty="0" smtClean="0"/>
            <a:t>ثم يتم سحب المعادلة لباقي الخلايا في الصف اي لباقي الاصناف وتحت عمود الاجمالي قومي بجمع التكلفة الفعلية للمواد باستخدام دالة الجمع لتحصلي على التكلفة الفعلية للمواد المستخدمة في الانتاج</a:t>
          </a:r>
          <a:endParaRPr lang="en-US" sz="1600" b="1" dirty="0"/>
        </a:p>
      </dgm:t>
    </dgm:pt>
    <dgm:pt modelId="{84E2F9ED-0EE8-4E5F-B4FE-E9DF9BC1B6D5}" type="parTrans" cxnId="{855844CF-FFE1-4F5D-968C-49D2A3B82FAB}">
      <dgm:prSet/>
      <dgm:spPr/>
      <dgm:t>
        <a:bodyPr/>
        <a:lstStyle/>
        <a:p>
          <a:endParaRPr lang="en-US"/>
        </a:p>
      </dgm:t>
    </dgm:pt>
    <dgm:pt modelId="{6F5B5B29-DBDE-4FA0-9D5C-247E0EF017A9}" type="sibTrans" cxnId="{855844CF-FFE1-4F5D-968C-49D2A3B82FAB}">
      <dgm:prSet/>
      <dgm:spPr/>
      <dgm:t>
        <a:bodyPr/>
        <a:lstStyle/>
        <a:p>
          <a:endParaRPr lang="en-US"/>
        </a:p>
      </dgm:t>
    </dgm:pt>
    <dgm:pt modelId="{D03E386A-8435-452C-88FF-2E0034CFC2EB}">
      <dgm:prSet custT="1"/>
      <dgm:spPr/>
      <dgm:t>
        <a:bodyPr/>
        <a:lstStyle/>
        <a:p>
          <a:pPr rtl="1"/>
          <a:r>
            <a:rPr lang="ar-SA" sz="1600" b="1" dirty="0" smtClean="0"/>
            <a:t>عند اول صنف وامام عنوان الصف الجديد ادخلي المعادلة = الساعات االفعلية * الاجر الفعلي</a:t>
          </a:r>
          <a:endParaRPr lang="en-US" sz="1600" b="1" dirty="0"/>
        </a:p>
      </dgm:t>
    </dgm:pt>
    <dgm:pt modelId="{5B88194C-689E-49D1-B45F-75D987F7D271}" type="parTrans" cxnId="{B2E79A23-D7B6-4EE9-A12A-32ABBA849050}">
      <dgm:prSet/>
      <dgm:spPr/>
      <dgm:t>
        <a:bodyPr/>
        <a:lstStyle/>
        <a:p>
          <a:endParaRPr lang="en-US"/>
        </a:p>
      </dgm:t>
    </dgm:pt>
    <dgm:pt modelId="{90595281-C498-4740-A251-FB80FF3141D4}" type="sibTrans" cxnId="{B2E79A23-D7B6-4EE9-A12A-32ABBA849050}">
      <dgm:prSet/>
      <dgm:spPr/>
      <dgm:t>
        <a:bodyPr/>
        <a:lstStyle/>
        <a:p>
          <a:endParaRPr lang="en-US"/>
        </a:p>
      </dgm:t>
    </dgm:pt>
    <dgm:pt modelId="{98305BC9-E227-4A1A-833E-3DF321588831}">
      <dgm:prSet custT="1"/>
      <dgm:spPr/>
      <dgm:t>
        <a:bodyPr/>
        <a:lstStyle/>
        <a:p>
          <a:pPr rtl="1"/>
          <a:r>
            <a:rPr lang="ar-SA" sz="1600" b="1" dirty="0" smtClean="0"/>
            <a:t>ثم يتم سحب المعادلة لباقي الخلايا في الصف اي لباقي الاصناف وتحت عمود الاجمالي قومي بجمع التكلفة الفعلية للاجور  باستخدام دالة الجمع لتحصلي على اجمالي التكلفة الفعلية  للاجور</a:t>
          </a:r>
          <a:endParaRPr lang="en-US" sz="1600" b="1" dirty="0"/>
        </a:p>
      </dgm:t>
    </dgm:pt>
    <dgm:pt modelId="{7E0B9925-60B3-446C-954F-8CA0A301C3FD}" type="parTrans" cxnId="{AAF5A7DE-76C6-467D-BFAD-0CC4FD2D8889}">
      <dgm:prSet/>
      <dgm:spPr/>
      <dgm:t>
        <a:bodyPr/>
        <a:lstStyle/>
        <a:p>
          <a:endParaRPr lang="en-US"/>
        </a:p>
      </dgm:t>
    </dgm:pt>
    <dgm:pt modelId="{6B8F4190-8E59-497D-8701-A32CF363549A}" type="sibTrans" cxnId="{AAF5A7DE-76C6-467D-BFAD-0CC4FD2D8889}">
      <dgm:prSet/>
      <dgm:spPr/>
      <dgm:t>
        <a:bodyPr/>
        <a:lstStyle/>
        <a:p>
          <a:endParaRPr lang="en-US"/>
        </a:p>
      </dgm:t>
    </dgm:pt>
    <dgm:pt modelId="{9412D548-DD20-4630-9C8B-217DC5E947ED}">
      <dgm:prSet custT="1"/>
      <dgm:spPr/>
      <dgm:t>
        <a:bodyPr/>
        <a:lstStyle/>
        <a:p>
          <a:pPr rtl="1"/>
          <a:r>
            <a:rPr lang="ar-SA" sz="1600" b="1" dirty="0" smtClean="0"/>
            <a:t>امام هذا الصف وتحت عمود الاجمالي ادخلي المعادلة:                                                                        اجمالي التكلفة االفعلية = اجمالي التكلفة الفعلية للمواد + اجمالي االتكلفة االفعلية للاجور</a:t>
          </a:r>
          <a:endParaRPr lang="en-US" sz="1600" b="1" dirty="0"/>
        </a:p>
      </dgm:t>
    </dgm:pt>
    <dgm:pt modelId="{45CC39FD-CB0E-4205-8052-2E94A170E0CF}" type="parTrans" cxnId="{01B2A878-CCF6-4EFD-B465-252B0CB6EEDC}">
      <dgm:prSet/>
      <dgm:spPr/>
      <dgm:t>
        <a:bodyPr/>
        <a:lstStyle/>
        <a:p>
          <a:endParaRPr lang="en-US"/>
        </a:p>
      </dgm:t>
    </dgm:pt>
    <dgm:pt modelId="{D11B12AD-4490-4F77-A06A-469FE54BE2D1}" type="sibTrans" cxnId="{01B2A878-CCF6-4EFD-B465-252B0CB6EEDC}">
      <dgm:prSet/>
      <dgm:spPr/>
      <dgm:t>
        <a:bodyPr/>
        <a:lstStyle/>
        <a:p>
          <a:endParaRPr lang="en-US"/>
        </a:p>
      </dgm:t>
    </dgm:pt>
    <dgm:pt modelId="{E326AF94-A3B8-4767-84FA-4F6D0923FA2E}" type="pres">
      <dgm:prSet presAssocID="{C037E878-CE99-4A3F-A8E7-FEB912F5F0DC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FACB5C-011C-41E4-96F8-5C8162033AE1}" type="pres">
      <dgm:prSet presAssocID="{E54793D3-1324-4C61-8CC9-C0D2C3C18FF0}" presName="composite" presStyleCnt="0"/>
      <dgm:spPr/>
    </dgm:pt>
    <dgm:pt modelId="{74184112-5A74-4E07-8D60-44AF15DE0B41}" type="pres">
      <dgm:prSet presAssocID="{E54793D3-1324-4C61-8CC9-C0D2C3C18F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10F4A-7E90-4605-BDCB-2653E473DFB6}" type="pres">
      <dgm:prSet presAssocID="{E54793D3-1324-4C61-8CC9-C0D2C3C18FF0}" presName="descendantText" presStyleLbl="alignAcc1" presStyleIdx="0" presStyleCnt="3" custScaleY="1553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90DE0-351F-423C-B78B-FADA1673EAE9}" type="pres">
      <dgm:prSet presAssocID="{8C3F1EB3-0DCE-43CB-872B-464CCEF47274}" presName="sp" presStyleCnt="0"/>
      <dgm:spPr/>
    </dgm:pt>
    <dgm:pt modelId="{0EFC95A2-8B0A-4C0A-B4B3-047666F17F4A}" type="pres">
      <dgm:prSet presAssocID="{57232EB3-28FA-47ED-8386-B9006203F10C}" presName="composite" presStyleCnt="0"/>
      <dgm:spPr/>
    </dgm:pt>
    <dgm:pt modelId="{399954FC-7D3C-4992-97B1-7AC8F15E3E14}" type="pres">
      <dgm:prSet presAssocID="{57232EB3-28FA-47ED-8386-B9006203F10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74D61-2FA9-4B06-9F80-66167AEDE492}" type="pres">
      <dgm:prSet presAssocID="{57232EB3-28FA-47ED-8386-B9006203F10C}" presName="descendantText" presStyleLbl="alignAcc1" presStyleIdx="1" presStyleCnt="3" custScaleY="129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FAA91-DEE3-4CD7-B2C9-BBDD8B6FE83E}" type="pres">
      <dgm:prSet presAssocID="{EE26D6E6-B2CD-4D8E-A36D-CD40280DD1BE}" presName="sp" presStyleCnt="0"/>
      <dgm:spPr/>
    </dgm:pt>
    <dgm:pt modelId="{33599294-2E2C-4789-8F72-F076890402F4}" type="pres">
      <dgm:prSet presAssocID="{1C9439B2-5D7E-4A20-9B1D-6911A1079200}" presName="composite" presStyleCnt="0"/>
      <dgm:spPr/>
    </dgm:pt>
    <dgm:pt modelId="{67BE3C1E-47A4-427F-B789-5068B15ABB2B}" type="pres">
      <dgm:prSet presAssocID="{1C9439B2-5D7E-4A20-9B1D-6911A107920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302B3-1DA0-4232-A01F-86CEF7D63794}" type="pres">
      <dgm:prSet presAssocID="{1C9439B2-5D7E-4A20-9B1D-6911A107920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19F7E2-A7AA-4C15-98B1-F2456EFD0ACF}" srcId="{C037E878-CE99-4A3F-A8E7-FEB912F5F0DC}" destId="{E54793D3-1324-4C61-8CC9-C0D2C3C18FF0}" srcOrd="0" destOrd="0" parTransId="{44C3AD2A-1FD5-4296-8B53-5503713DED6D}" sibTransId="{8C3F1EB3-0DCE-43CB-872B-464CCEF47274}"/>
    <dgm:cxn modelId="{F731B6EB-8F25-4034-BAA4-105D5D4B1038}" type="presOf" srcId="{CDE0DAB1-527E-49E7-AA27-2FD69C03EA5D}" destId="{8B110F4A-7E90-4605-BDCB-2653E473DFB6}" srcOrd="0" destOrd="1" presId="urn:microsoft.com/office/officeart/2005/8/layout/chevron2"/>
    <dgm:cxn modelId="{CEEF77C1-B79C-4804-81B9-E7C2981C8ACE}" type="presOf" srcId="{E54793D3-1324-4C61-8CC9-C0D2C3C18FF0}" destId="{74184112-5A74-4E07-8D60-44AF15DE0B41}" srcOrd="0" destOrd="0" presId="urn:microsoft.com/office/officeart/2005/8/layout/chevron2"/>
    <dgm:cxn modelId="{AAF5A7DE-76C6-467D-BFAD-0CC4FD2D8889}" srcId="{57232EB3-28FA-47ED-8386-B9006203F10C}" destId="{98305BC9-E227-4A1A-833E-3DF321588831}" srcOrd="3" destOrd="0" parTransId="{7E0B9925-60B3-446C-954F-8CA0A301C3FD}" sibTransId="{6B8F4190-8E59-497D-8701-A32CF363549A}"/>
    <dgm:cxn modelId="{C305F80D-FD60-4E18-91C8-B5B82DCBAC82}" type="presOf" srcId="{9412D548-DD20-4630-9C8B-217DC5E947ED}" destId="{816302B3-1DA0-4232-A01F-86CEF7D63794}" srcOrd="0" destOrd="1" presId="urn:microsoft.com/office/officeart/2005/8/layout/chevron2"/>
    <dgm:cxn modelId="{9021AF20-5A78-4576-A741-08EEAB2F1442}" type="presOf" srcId="{D03E386A-8435-452C-88FF-2E0034CFC2EB}" destId="{AB974D61-2FA9-4B06-9F80-66167AEDE492}" srcOrd="0" destOrd="2" presId="urn:microsoft.com/office/officeart/2005/8/layout/chevron2"/>
    <dgm:cxn modelId="{855844CF-FFE1-4F5D-968C-49D2A3B82FAB}" srcId="{E54793D3-1324-4C61-8CC9-C0D2C3C18FF0}" destId="{03355905-64F3-437F-B2F4-877B2D264791}" srcOrd="4" destOrd="0" parTransId="{84E2F9ED-0EE8-4E5F-B4FE-E9DF9BC1B6D5}" sibTransId="{6F5B5B29-DBDE-4FA0-9D5C-247E0EF017A9}"/>
    <dgm:cxn modelId="{1789D509-B525-4698-A465-0B3EC622F2DD}" srcId="{57232EB3-28FA-47ED-8386-B9006203F10C}" destId="{75CEB1B0-6A93-4D31-A46C-1FC68B9F9B0A}" srcOrd="0" destOrd="0" parTransId="{AC520494-A560-4AF5-83C9-07341C1C9E28}" sibTransId="{02993A31-C445-4B9E-B62D-01FCC40D7301}"/>
    <dgm:cxn modelId="{B2E79A23-D7B6-4EE9-A12A-32ABBA849050}" srcId="{57232EB3-28FA-47ED-8386-B9006203F10C}" destId="{D03E386A-8435-452C-88FF-2E0034CFC2EB}" srcOrd="2" destOrd="0" parTransId="{5B88194C-689E-49D1-B45F-75D987F7D271}" sibTransId="{90595281-C498-4740-A251-FB80FF3141D4}"/>
    <dgm:cxn modelId="{D3AB86D7-D13C-49CA-B25E-B0DAD106D21A}" srcId="{E54793D3-1324-4C61-8CC9-C0D2C3C18FF0}" destId="{CDE0DAB1-527E-49E7-AA27-2FD69C03EA5D}" srcOrd="1" destOrd="0" parTransId="{4FC0CC13-61CD-457F-B71D-806ED85EE911}" sibTransId="{FEC1CC0A-7C64-4129-B680-DB2F2675FE47}"/>
    <dgm:cxn modelId="{BAD6EF3E-8F43-4A32-83D9-3901C8F87224}" type="presOf" srcId="{1C9439B2-5D7E-4A20-9B1D-6911A1079200}" destId="{67BE3C1E-47A4-427F-B789-5068B15ABB2B}" srcOrd="0" destOrd="0" presId="urn:microsoft.com/office/officeart/2005/8/layout/chevron2"/>
    <dgm:cxn modelId="{7C594719-23F5-40C1-9C53-02917F043E70}" type="presOf" srcId="{03355905-64F3-437F-B2F4-877B2D264791}" destId="{8B110F4A-7E90-4605-BDCB-2653E473DFB6}" srcOrd="0" destOrd="4" presId="urn:microsoft.com/office/officeart/2005/8/layout/chevron2"/>
    <dgm:cxn modelId="{D6A54F84-B795-4249-AB63-CA48CCCD73F9}" type="presOf" srcId="{75CEB1B0-6A93-4D31-A46C-1FC68B9F9B0A}" destId="{AB974D61-2FA9-4B06-9F80-66167AEDE492}" srcOrd="0" destOrd="0" presId="urn:microsoft.com/office/officeart/2005/8/layout/chevron2"/>
    <dgm:cxn modelId="{01B2A878-CCF6-4EFD-B465-252B0CB6EEDC}" srcId="{1C9439B2-5D7E-4A20-9B1D-6911A1079200}" destId="{9412D548-DD20-4630-9C8B-217DC5E947ED}" srcOrd="1" destOrd="0" parTransId="{45CC39FD-CB0E-4205-8052-2E94A170E0CF}" sibTransId="{D11B12AD-4490-4F77-A06A-469FE54BE2D1}"/>
    <dgm:cxn modelId="{942E6DCA-C95C-45CB-B8DC-A8A8306FE680}" type="presOf" srcId="{98305BC9-E227-4A1A-833E-3DF321588831}" destId="{AB974D61-2FA9-4B06-9F80-66167AEDE492}" srcOrd="0" destOrd="3" presId="urn:microsoft.com/office/officeart/2005/8/layout/chevron2"/>
    <dgm:cxn modelId="{01B4CA73-E179-4BF3-AF19-62584FB16082}" type="presOf" srcId="{C037E878-CE99-4A3F-A8E7-FEB912F5F0DC}" destId="{E326AF94-A3B8-4767-84FA-4F6D0923FA2E}" srcOrd="0" destOrd="0" presId="urn:microsoft.com/office/officeart/2005/8/layout/chevron2"/>
    <dgm:cxn modelId="{06058CC7-4383-439E-80ED-00BA9C539DF8}" srcId="{57232EB3-28FA-47ED-8386-B9006203F10C}" destId="{DF0D4573-4FA4-45AD-83B3-4BF50CFE6B4F}" srcOrd="1" destOrd="0" parTransId="{E4461DA7-46D1-4102-9AE9-826742AFE69B}" sibTransId="{99E4B3BF-4D91-49B5-90F8-FD456450EED7}"/>
    <dgm:cxn modelId="{6CCC4B6A-2820-4B4D-B009-21B9A091070B}" type="presOf" srcId="{D19665BE-A7ED-4910-AAB9-23241A952BEB}" destId="{8B110F4A-7E90-4605-BDCB-2653E473DFB6}" srcOrd="0" destOrd="2" presId="urn:microsoft.com/office/officeart/2005/8/layout/chevron2"/>
    <dgm:cxn modelId="{B04B825E-44A4-4C05-8C62-47BE7BBCB473}" type="presOf" srcId="{3EF1FA37-CEF2-41F1-B9EF-D35C58B4FFAC}" destId="{816302B3-1DA0-4232-A01F-86CEF7D63794}" srcOrd="0" destOrd="0" presId="urn:microsoft.com/office/officeart/2005/8/layout/chevron2"/>
    <dgm:cxn modelId="{DCF52865-5628-40E2-A816-E2F7B56CBDD1}" srcId="{E54793D3-1324-4C61-8CC9-C0D2C3C18FF0}" destId="{07C272D2-E495-4FD1-A3AB-67419A5E3622}" srcOrd="3" destOrd="0" parTransId="{6F290A5D-2B35-4505-BB2D-2E01FB01F6B9}" sibTransId="{E1451479-E038-4B29-8A49-2234C967F2ED}"/>
    <dgm:cxn modelId="{89419723-DE1D-4ADC-B3DB-E6A59ED0F695}" srcId="{1C9439B2-5D7E-4A20-9B1D-6911A1079200}" destId="{3EF1FA37-CEF2-41F1-B9EF-D35C58B4FFAC}" srcOrd="0" destOrd="0" parTransId="{00DC8E56-7E48-455C-BF53-37AB3D0628E2}" sibTransId="{FCF508F8-E944-44C2-B055-F2FF478C68DE}"/>
    <dgm:cxn modelId="{54C1DF23-891B-4612-9C4A-B0E69AF04C38}" srcId="{C037E878-CE99-4A3F-A8E7-FEB912F5F0DC}" destId="{57232EB3-28FA-47ED-8386-B9006203F10C}" srcOrd="1" destOrd="0" parTransId="{CCEF24B7-A245-4BFB-8BFE-32139647502B}" sibTransId="{EE26D6E6-B2CD-4D8E-A36D-CD40280DD1BE}"/>
    <dgm:cxn modelId="{FB168F5E-878C-4460-8B9D-F81338C10AF5}" type="presOf" srcId="{07C272D2-E495-4FD1-A3AB-67419A5E3622}" destId="{8B110F4A-7E90-4605-BDCB-2653E473DFB6}" srcOrd="0" destOrd="3" presId="urn:microsoft.com/office/officeart/2005/8/layout/chevron2"/>
    <dgm:cxn modelId="{9A97AD84-5B61-450B-902B-ECD8F601EDDB}" type="presOf" srcId="{DF0D4573-4FA4-45AD-83B3-4BF50CFE6B4F}" destId="{AB974D61-2FA9-4B06-9F80-66167AEDE492}" srcOrd="0" destOrd="1" presId="urn:microsoft.com/office/officeart/2005/8/layout/chevron2"/>
    <dgm:cxn modelId="{3647C634-5B52-498C-B01B-5DBBE72B9CEF}" srcId="{C037E878-CE99-4A3F-A8E7-FEB912F5F0DC}" destId="{1C9439B2-5D7E-4A20-9B1D-6911A1079200}" srcOrd="2" destOrd="0" parTransId="{A79E2783-282A-48B1-B68B-2E6EDAC55BFB}" sibTransId="{9B7B8BE8-4603-482F-95C3-1159185187AC}"/>
    <dgm:cxn modelId="{E1AC1DB6-6632-4374-A5F1-3E12D4E87DC2}" type="presOf" srcId="{57232EB3-28FA-47ED-8386-B9006203F10C}" destId="{399954FC-7D3C-4992-97B1-7AC8F15E3E14}" srcOrd="0" destOrd="0" presId="urn:microsoft.com/office/officeart/2005/8/layout/chevron2"/>
    <dgm:cxn modelId="{167C2923-46F5-4E5A-8713-B79C377C75F0}" srcId="{E54793D3-1324-4C61-8CC9-C0D2C3C18FF0}" destId="{3F3639EA-7CF2-4D6E-9EEA-5C3D91919CCA}" srcOrd="0" destOrd="0" parTransId="{DDE22B7C-BA7B-4D71-A6CB-60F80463D3E7}" sibTransId="{60967498-48E5-4000-86B3-0C08D32A98AF}"/>
    <dgm:cxn modelId="{879F9C0E-795E-4DD5-AA67-97C99DB71098}" type="presOf" srcId="{3F3639EA-7CF2-4D6E-9EEA-5C3D91919CCA}" destId="{8B110F4A-7E90-4605-BDCB-2653E473DFB6}" srcOrd="0" destOrd="0" presId="urn:microsoft.com/office/officeart/2005/8/layout/chevron2"/>
    <dgm:cxn modelId="{2FF9E86D-7D9C-4F21-AA8C-9633544FAB23}" srcId="{E54793D3-1324-4C61-8CC9-C0D2C3C18FF0}" destId="{D19665BE-A7ED-4910-AAB9-23241A952BEB}" srcOrd="2" destOrd="0" parTransId="{145CA6D1-FD40-4E69-B92F-2C3481544DED}" sibTransId="{2EF7CFFD-D683-4235-BE49-A5D72A108BE0}"/>
    <dgm:cxn modelId="{06DF0B2C-9986-4917-A947-0EB94812C2E1}" type="presParOf" srcId="{E326AF94-A3B8-4767-84FA-4F6D0923FA2E}" destId="{EEFACB5C-011C-41E4-96F8-5C8162033AE1}" srcOrd="0" destOrd="0" presId="urn:microsoft.com/office/officeart/2005/8/layout/chevron2"/>
    <dgm:cxn modelId="{C464354C-D87C-4C5D-A8A6-2BDFC63217F6}" type="presParOf" srcId="{EEFACB5C-011C-41E4-96F8-5C8162033AE1}" destId="{74184112-5A74-4E07-8D60-44AF15DE0B41}" srcOrd="0" destOrd="0" presId="urn:microsoft.com/office/officeart/2005/8/layout/chevron2"/>
    <dgm:cxn modelId="{F8A1DA74-DF7E-48A7-86AE-81D4455E8D4E}" type="presParOf" srcId="{EEFACB5C-011C-41E4-96F8-5C8162033AE1}" destId="{8B110F4A-7E90-4605-BDCB-2653E473DFB6}" srcOrd="1" destOrd="0" presId="urn:microsoft.com/office/officeart/2005/8/layout/chevron2"/>
    <dgm:cxn modelId="{CB8DA707-5305-48B3-A520-F6986A932562}" type="presParOf" srcId="{E326AF94-A3B8-4767-84FA-4F6D0923FA2E}" destId="{5C790DE0-351F-423C-B78B-FADA1673EAE9}" srcOrd="1" destOrd="0" presId="urn:microsoft.com/office/officeart/2005/8/layout/chevron2"/>
    <dgm:cxn modelId="{BED6894D-1819-4882-AB09-7E7614710963}" type="presParOf" srcId="{E326AF94-A3B8-4767-84FA-4F6D0923FA2E}" destId="{0EFC95A2-8B0A-4C0A-B4B3-047666F17F4A}" srcOrd="2" destOrd="0" presId="urn:microsoft.com/office/officeart/2005/8/layout/chevron2"/>
    <dgm:cxn modelId="{07B72E65-40A5-4943-9E13-E23C213F3A91}" type="presParOf" srcId="{0EFC95A2-8B0A-4C0A-B4B3-047666F17F4A}" destId="{399954FC-7D3C-4992-97B1-7AC8F15E3E14}" srcOrd="0" destOrd="0" presId="urn:microsoft.com/office/officeart/2005/8/layout/chevron2"/>
    <dgm:cxn modelId="{2A35AE85-5A1E-41FA-ACF4-B9E69C89AC06}" type="presParOf" srcId="{0EFC95A2-8B0A-4C0A-B4B3-047666F17F4A}" destId="{AB974D61-2FA9-4B06-9F80-66167AEDE492}" srcOrd="1" destOrd="0" presId="urn:microsoft.com/office/officeart/2005/8/layout/chevron2"/>
    <dgm:cxn modelId="{2E4C474F-4474-4C5F-9713-56183C7D1FA9}" type="presParOf" srcId="{E326AF94-A3B8-4767-84FA-4F6D0923FA2E}" destId="{912FAA91-DEE3-4CD7-B2C9-BBDD8B6FE83E}" srcOrd="3" destOrd="0" presId="urn:microsoft.com/office/officeart/2005/8/layout/chevron2"/>
    <dgm:cxn modelId="{CDAB15C5-F01C-4E1C-9A75-935A98B8F352}" type="presParOf" srcId="{E326AF94-A3B8-4767-84FA-4F6D0923FA2E}" destId="{33599294-2E2C-4789-8F72-F076890402F4}" srcOrd="4" destOrd="0" presId="urn:microsoft.com/office/officeart/2005/8/layout/chevron2"/>
    <dgm:cxn modelId="{38C397DC-983E-417F-8BC3-4C42D4C31838}" type="presParOf" srcId="{33599294-2E2C-4789-8F72-F076890402F4}" destId="{67BE3C1E-47A4-427F-B789-5068B15ABB2B}" srcOrd="0" destOrd="0" presId="urn:microsoft.com/office/officeart/2005/8/layout/chevron2"/>
    <dgm:cxn modelId="{A848D52D-D3D8-4E05-AA52-2F972E7D2D97}" type="presParOf" srcId="{33599294-2E2C-4789-8F72-F076890402F4}" destId="{816302B3-1DA0-4232-A01F-86CEF7D63794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C4D61E-B4E3-4A96-9C18-FA1BC2D2E3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22531A-1CBB-4C9C-8B6A-68C6A962037A}">
      <dgm:prSet phldrT="[Text]" custT="1"/>
      <dgm:spPr/>
      <dgm:t>
        <a:bodyPr/>
        <a:lstStyle/>
        <a:p>
          <a:r>
            <a:rPr lang="ar-SA" sz="1600" b="0" dirty="0" smtClean="0">
              <a:solidFill>
                <a:schemeClr val="accent3">
                  <a:lumMod val="75000"/>
                </a:schemeClr>
              </a:solidFill>
            </a:rPr>
            <a:t>9- حساب انحرافات المواد</a:t>
          </a:r>
          <a:endParaRPr lang="en-US" sz="1600" b="0" dirty="0">
            <a:solidFill>
              <a:schemeClr val="accent3">
                <a:lumMod val="75000"/>
              </a:schemeClr>
            </a:solidFill>
          </a:endParaRPr>
        </a:p>
      </dgm:t>
    </dgm:pt>
    <dgm:pt modelId="{7667ED5A-EBC2-4EE2-8F4E-AE94F773D62F}" type="parTrans" cxnId="{F8FC50DD-407D-4A88-B45D-D62ACBD9FDED}">
      <dgm:prSet/>
      <dgm:spPr/>
      <dgm:t>
        <a:bodyPr/>
        <a:lstStyle/>
        <a:p>
          <a:endParaRPr lang="en-US"/>
        </a:p>
      </dgm:t>
    </dgm:pt>
    <dgm:pt modelId="{131F98C7-C98B-480E-837E-D52410B98BC6}" type="sibTrans" cxnId="{F8FC50DD-407D-4A88-B45D-D62ACBD9FDED}">
      <dgm:prSet/>
      <dgm:spPr/>
      <dgm:t>
        <a:bodyPr/>
        <a:lstStyle/>
        <a:p>
          <a:endParaRPr lang="en-US"/>
        </a:p>
      </dgm:t>
    </dgm:pt>
    <dgm:pt modelId="{19A87E13-D238-4904-BD30-6425EB688DE3}">
      <dgm:prSet phldrT="[Text]" custT="1"/>
      <dgm:spPr/>
      <dgm:t>
        <a:bodyPr/>
        <a:lstStyle/>
        <a:p>
          <a:pPr algn="r" rtl="1"/>
          <a:r>
            <a:rPr lang="ar-SA" sz="1400" dirty="0" smtClean="0"/>
            <a:t>اكتب عنوان فرعي {الانحرافات التحليلية للمواد والاجور المباشرة }</a:t>
          </a:r>
          <a:endParaRPr lang="en-US" sz="1400" dirty="0"/>
        </a:p>
      </dgm:t>
    </dgm:pt>
    <dgm:pt modelId="{F7582AD4-119B-4293-A458-63BFB81085CC}" type="parTrans" cxnId="{16DB718A-F330-48A2-95E7-A9E76A00D045}">
      <dgm:prSet/>
      <dgm:spPr/>
      <dgm:t>
        <a:bodyPr/>
        <a:lstStyle/>
        <a:p>
          <a:endParaRPr lang="en-US"/>
        </a:p>
      </dgm:t>
    </dgm:pt>
    <dgm:pt modelId="{208002EF-9466-4123-BC11-ED88D2D50AA8}" type="sibTrans" cxnId="{16DB718A-F330-48A2-95E7-A9E76A00D045}">
      <dgm:prSet/>
      <dgm:spPr/>
      <dgm:t>
        <a:bodyPr/>
        <a:lstStyle/>
        <a:p>
          <a:endParaRPr lang="en-US"/>
        </a:p>
      </dgm:t>
    </dgm:pt>
    <dgm:pt modelId="{79A00B35-3F3A-476C-9203-D3B98E21FFA1}">
      <dgm:prSet phldrT="[Text]" custT="1"/>
      <dgm:spPr/>
      <dgm:t>
        <a:bodyPr/>
        <a:lstStyle/>
        <a:p>
          <a:pPr rtl="1"/>
          <a:r>
            <a:rPr lang="ar-SA" sz="1600" dirty="0" smtClean="0">
              <a:solidFill>
                <a:schemeClr val="accent3">
                  <a:lumMod val="75000"/>
                </a:schemeClr>
              </a:solidFill>
            </a:rPr>
            <a:t>10 – </a:t>
          </a:r>
          <a:r>
            <a:rPr lang="ar-SA" sz="1400" dirty="0" smtClean="0">
              <a:solidFill>
                <a:schemeClr val="accent3">
                  <a:lumMod val="75000"/>
                </a:schemeClr>
              </a:solidFill>
            </a:rPr>
            <a:t>حساب انحرافات الاجور </a:t>
          </a:r>
          <a:endParaRPr lang="en-US" sz="1600" dirty="0">
            <a:solidFill>
              <a:schemeClr val="accent3">
                <a:lumMod val="75000"/>
              </a:schemeClr>
            </a:solidFill>
          </a:endParaRPr>
        </a:p>
      </dgm:t>
    </dgm:pt>
    <dgm:pt modelId="{8C7913CA-E1AF-4FB2-BAD7-9C9EE3236928}" type="parTrans" cxnId="{EFB028B7-3360-4D2A-AA62-E9591425BB52}">
      <dgm:prSet/>
      <dgm:spPr/>
      <dgm:t>
        <a:bodyPr/>
        <a:lstStyle/>
        <a:p>
          <a:endParaRPr lang="en-US"/>
        </a:p>
      </dgm:t>
    </dgm:pt>
    <dgm:pt modelId="{7FAC5F02-CCD3-483B-BD2D-1EA692D1CBEE}" type="sibTrans" cxnId="{EFB028B7-3360-4D2A-AA62-E9591425BB52}">
      <dgm:prSet/>
      <dgm:spPr/>
      <dgm:t>
        <a:bodyPr/>
        <a:lstStyle/>
        <a:p>
          <a:endParaRPr lang="en-US"/>
        </a:p>
      </dgm:t>
    </dgm:pt>
    <dgm:pt modelId="{058550BA-CEDB-4BAB-B8C3-4E4DB0E203A4}">
      <dgm:prSet custT="1"/>
      <dgm:spPr/>
      <dgm:t>
        <a:bodyPr/>
        <a:lstStyle/>
        <a:p>
          <a:pPr algn="r" rtl="1"/>
          <a:r>
            <a:rPr lang="ar-SA" sz="1400" dirty="0" smtClean="0">
              <a:solidFill>
                <a:schemeClr val="tx1"/>
              </a:solidFill>
            </a:rPr>
            <a:t>نكتب صف بعنوان فئة العماله ونخصص عمود لكل فئة</a:t>
          </a:r>
          <a:endParaRPr lang="en-US" sz="1400" dirty="0">
            <a:solidFill>
              <a:schemeClr val="tx1"/>
            </a:solidFill>
          </a:endParaRPr>
        </a:p>
      </dgm:t>
    </dgm:pt>
    <dgm:pt modelId="{29D5A87D-0D38-4E48-A8F9-58D4B9BFCBA8}" type="parTrans" cxnId="{D8E10035-E240-419A-A9E7-3036EC457D95}">
      <dgm:prSet/>
      <dgm:spPr/>
      <dgm:t>
        <a:bodyPr/>
        <a:lstStyle/>
        <a:p>
          <a:endParaRPr lang="en-US"/>
        </a:p>
      </dgm:t>
    </dgm:pt>
    <dgm:pt modelId="{F713DF3A-D171-48C9-8AA0-60C636A136E0}" type="sibTrans" cxnId="{D8E10035-E240-419A-A9E7-3036EC457D95}">
      <dgm:prSet/>
      <dgm:spPr/>
      <dgm:t>
        <a:bodyPr/>
        <a:lstStyle/>
        <a:p>
          <a:endParaRPr lang="en-US"/>
        </a:p>
      </dgm:t>
    </dgm:pt>
    <dgm:pt modelId="{CB57D065-333F-4379-881F-CAA249415C7D}">
      <dgm:prSet phldrT="[Text]" custT="1"/>
      <dgm:spPr/>
      <dgm:t>
        <a:bodyPr/>
        <a:lstStyle/>
        <a:p>
          <a:pPr algn="r" rtl="1"/>
          <a:r>
            <a:rPr lang="ar-SA" sz="1400" dirty="0" smtClean="0"/>
            <a:t>ثم نخصص صف لحساب انحراف السعر = الكمية الفعلية *( السعر المعياري – السعر الفعلي )</a:t>
          </a:r>
          <a:endParaRPr lang="en-US" sz="1400" dirty="0"/>
        </a:p>
      </dgm:t>
    </dgm:pt>
    <dgm:pt modelId="{0A1E259B-014F-4727-93F7-9F9B11E2D314}" type="parTrans" cxnId="{ECC96CDE-F552-4B53-990B-2B0C59B854C3}">
      <dgm:prSet/>
      <dgm:spPr/>
      <dgm:t>
        <a:bodyPr/>
        <a:lstStyle/>
        <a:p>
          <a:endParaRPr lang="en-US"/>
        </a:p>
      </dgm:t>
    </dgm:pt>
    <dgm:pt modelId="{5DF704E2-8606-4B9D-B8F2-EDF7094F91AC}" type="sibTrans" cxnId="{ECC96CDE-F552-4B53-990B-2B0C59B854C3}">
      <dgm:prSet/>
      <dgm:spPr/>
      <dgm:t>
        <a:bodyPr/>
        <a:lstStyle/>
        <a:p>
          <a:endParaRPr lang="en-US"/>
        </a:p>
      </dgm:t>
    </dgm:pt>
    <dgm:pt modelId="{FB731D07-3E8B-4163-8180-9B1E9CB46A03}">
      <dgm:prSet phldrT="[Text]" custT="1"/>
      <dgm:spPr/>
      <dgm:t>
        <a:bodyPr/>
        <a:lstStyle/>
        <a:p>
          <a:pPr algn="r" rtl="1"/>
          <a:r>
            <a:rPr lang="ar-SA" sz="1400" dirty="0" smtClean="0"/>
            <a:t>ثم نخصص صف لحساب انحراف كمية  = السعر المعياري * ( الكمية المعيارية – الكمية الفعلية )</a:t>
          </a:r>
          <a:endParaRPr lang="en-US" sz="1400" dirty="0"/>
        </a:p>
      </dgm:t>
    </dgm:pt>
    <dgm:pt modelId="{31841BBA-1EC2-4F3A-86ED-A17280D14B69}" type="parTrans" cxnId="{B9B03766-5834-4C8A-94F2-A4A060DFA2DD}">
      <dgm:prSet/>
      <dgm:spPr/>
      <dgm:t>
        <a:bodyPr/>
        <a:lstStyle/>
        <a:p>
          <a:endParaRPr lang="en-US"/>
        </a:p>
      </dgm:t>
    </dgm:pt>
    <dgm:pt modelId="{C8E607F3-FF01-4C82-8011-323B1ABC6B22}" type="sibTrans" cxnId="{B9B03766-5834-4C8A-94F2-A4A060DFA2DD}">
      <dgm:prSet/>
      <dgm:spPr/>
      <dgm:t>
        <a:bodyPr/>
        <a:lstStyle/>
        <a:p>
          <a:endParaRPr lang="en-US"/>
        </a:p>
      </dgm:t>
    </dgm:pt>
    <dgm:pt modelId="{5519AB4B-FC01-4C53-97C4-356EB96497FA}">
      <dgm:prSet phldrT="[Text]" custT="1"/>
      <dgm:spPr/>
      <dgm:t>
        <a:bodyPr/>
        <a:lstStyle/>
        <a:p>
          <a:pPr algn="r" rtl="1"/>
          <a:r>
            <a:rPr lang="ar-SA" sz="1400" dirty="0" smtClean="0"/>
            <a:t>حيث نأخذ الكميه الفعلية والسعر الفعلي من المرحله الثانيه للنموذج ونأخذ السعر المعياري من المرحله الاولى للنموذج ثم نقوم بسحب المعادله على باقي الاصناف </a:t>
          </a:r>
          <a:endParaRPr lang="en-US" sz="1400" dirty="0"/>
        </a:p>
      </dgm:t>
    </dgm:pt>
    <dgm:pt modelId="{E536B1E0-FFE1-4AFD-A0B4-C46B050E8F84}" type="parTrans" cxnId="{F7CE8A43-942A-458F-8875-1D08338615EC}">
      <dgm:prSet/>
      <dgm:spPr/>
      <dgm:t>
        <a:bodyPr/>
        <a:lstStyle/>
        <a:p>
          <a:endParaRPr lang="en-US"/>
        </a:p>
      </dgm:t>
    </dgm:pt>
    <dgm:pt modelId="{FC300ADB-6C89-4CBA-A8B3-A986322B902E}" type="sibTrans" cxnId="{F7CE8A43-942A-458F-8875-1D08338615EC}">
      <dgm:prSet/>
      <dgm:spPr/>
      <dgm:t>
        <a:bodyPr/>
        <a:lstStyle/>
        <a:p>
          <a:endParaRPr lang="en-US"/>
        </a:p>
      </dgm:t>
    </dgm:pt>
    <dgm:pt modelId="{4039EF8F-A84D-487E-8CEC-627F717CCC2A}">
      <dgm:prSet phldrT="[Text]" custT="1"/>
      <dgm:spPr/>
      <dgm:t>
        <a:bodyPr/>
        <a:lstStyle/>
        <a:p>
          <a:pPr algn="r" rtl="1"/>
          <a:r>
            <a:rPr lang="ar-SA" sz="1400" dirty="0" smtClean="0"/>
            <a:t>حيث نأخذ السعر المعياري والكميه المعياريه من المرحله الاولى من النموذج  وعدد الوحدات المنتجه والكميه الفعلية من المرحله الثانيه من النموذج ثم نقوم بسحب المعادلة على باقي الاصناف </a:t>
          </a:r>
          <a:endParaRPr lang="en-US" sz="1400" dirty="0"/>
        </a:p>
      </dgm:t>
    </dgm:pt>
    <dgm:pt modelId="{CF2C9257-D90D-4E44-B7A9-81559E5FDE0E}" type="parTrans" cxnId="{E63B5BA3-482F-41B1-B6D3-2647F4AFE04E}">
      <dgm:prSet/>
      <dgm:spPr/>
      <dgm:t>
        <a:bodyPr/>
        <a:lstStyle/>
        <a:p>
          <a:endParaRPr lang="en-US"/>
        </a:p>
      </dgm:t>
    </dgm:pt>
    <dgm:pt modelId="{0733245A-3918-411A-9D9A-4CAFE81AE8B1}" type="sibTrans" cxnId="{E63B5BA3-482F-41B1-B6D3-2647F4AFE04E}">
      <dgm:prSet/>
      <dgm:spPr/>
      <dgm:t>
        <a:bodyPr/>
        <a:lstStyle/>
        <a:p>
          <a:endParaRPr lang="en-US"/>
        </a:p>
      </dgm:t>
    </dgm:pt>
    <dgm:pt modelId="{6DE9F47E-CEAB-4863-9E2E-DAAB4813C43D}">
      <dgm:prSet phldrT="[Text]" custT="1"/>
      <dgm:spPr/>
      <dgm:t>
        <a:bodyPr/>
        <a:lstStyle/>
        <a:p>
          <a:pPr algn="r" rtl="1"/>
          <a:r>
            <a:rPr lang="ar-SA" sz="1400" dirty="0" smtClean="0"/>
            <a:t>الكميه المعياريه = الاحتياجات المعياريه من  المواد * عدد الوحدات المنتجه فعلياً </a:t>
          </a:r>
          <a:endParaRPr lang="en-US" sz="1400" dirty="0"/>
        </a:p>
      </dgm:t>
    </dgm:pt>
    <dgm:pt modelId="{1708C3BC-7216-468E-ADF8-B01A1A3D18B6}" type="parTrans" cxnId="{1EB5F8AE-2348-49E0-9FA6-19FF85F92BAA}">
      <dgm:prSet/>
      <dgm:spPr/>
      <dgm:t>
        <a:bodyPr/>
        <a:lstStyle/>
        <a:p>
          <a:endParaRPr lang="en-US"/>
        </a:p>
      </dgm:t>
    </dgm:pt>
    <dgm:pt modelId="{4C4D2E38-2443-42B6-ACD7-63039A20223B}" type="sibTrans" cxnId="{1EB5F8AE-2348-49E0-9FA6-19FF85F92BAA}">
      <dgm:prSet/>
      <dgm:spPr/>
      <dgm:t>
        <a:bodyPr/>
        <a:lstStyle/>
        <a:p>
          <a:endParaRPr lang="en-US"/>
        </a:p>
      </dgm:t>
    </dgm:pt>
    <dgm:pt modelId="{F532265F-608A-4B79-9F17-C35CEC2EAE07}">
      <dgm:prSet phldrT="[Text]" custT="1"/>
      <dgm:spPr/>
      <dgm:t>
        <a:bodyPr/>
        <a:lstStyle/>
        <a:p>
          <a:pPr algn="r" rtl="1"/>
          <a:r>
            <a:rPr lang="ar-SA" sz="1400" dirty="0" smtClean="0"/>
            <a:t>حساب اجمالي انحرافات المواد باضافة صف بهذا الاسم ثم ادخال تحت كل صنف المعادله                                    = انحراف السعر + انحراف الكمية ثم نسحب على باقي الاصناف </a:t>
          </a:r>
          <a:endParaRPr lang="en-US" sz="1400" dirty="0"/>
        </a:p>
      </dgm:t>
    </dgm:pt>
    <dgm:pt modelId="{7F53A2A5-9E24-4DCC-A85E-47B648CABBAE}" type="parTrans" cxnId="{72D9CF0C-171D-4850-B194-E68CA58C1846}">
      <dgm:prSet/>
      <dgm:spPr/>
      <dgm:t>
        <a:bodyPr/>
        <a:lstStyle/>
        <a:p>
          <a:endParaRPr lang="en-US"/>
        </a:p>
      </dgm:t>
    </dgm:pt>
    <dgm:pt modelId="{E8A3D86C-C613-4D72-827D-E0487F5C963C}" type="sibTrans" cxnId="{72D9CF0C-171D-4850-B194-E68CA58C1846}">
      <dgm:prSet/>
      <dgm:spPr/>
      <dgm:t>
        <a:bodyPr/>
        <a:lstStyle/>
        <a:p>
          <a:endParaRPr lang="en-US"/>
        </a:p>
      </dgm:t>
    </dgm:pt>
    <dgm:pt modelId="{5476E402-E51C-4893-AFD6-7BB2EF50D71C}">
      <dgm:prSet phldrT="[Text]" custT="1"/>
      <dgm:spPr/>
      <dgm:t>
        <a:bodyPr/>
        <a:lstStyle/>
        <a:p>
          <a:pPr algn="r" rtl="1"/>
          <a:r>
            <a:rPr lang="ar-SA" sz="1400" dirty="0" smtClean="0"/>
            <a:t>نكتب صف بعنوان اصناف المواد ونخصص لكل صنف عمود </a:t>
          </a:r>
          <a:endParaRPr lang="en-US" sz="1400" dirty="0"/>
        </a:p>
      </dgm:t>
    </dgm:pt>
    <dgm:pt modelId="{54C7811D-8739-4FBE-8F10-1D33683E351D}" type="parTrans" cxnId="{6383A571-76F7-4EE2-8BCD-72E6FA36E394}">
      <dgm:prSet/>
      <dgm:spPr/>
      <dgm:t>
        <a:bodyPr/>
        <a:lstStyle/>
        <a:p>
          <a:endParaRPr lang="en-US"/>
        </a:p>
      </dgm:t>
    </dgm:pt>
    <dgm:pt modelId="{EB636812-BB2D-4B02-9D41-295DCCA70B6A}" type="sibTrans" cxnId="{6383A571-76F7-4EE2-8BCD-72E6FA36E394}">
      <dgm:prSet/>
      <dgm:spPr/>
      <dgm:t>
        <a:bodyPr/>
        <a:lstStyle/>
        <a:p>
          <a:endParaRPr lang="en-US"/>
        </a:p>
      </dgm:t>
    </dgm:pt>
    <dgm:pt modelId="{D916000B-6B60-479B-8C48-8C3E0AF86DC4}">
      <dgm:prSet custT="1"/>
      <dgm:spPr/>
      <dgm:t>
        <a:bodyPr/>
        <a:lstStyle/>
        <a:p>
          <a:pPr algn="r" rtl="1"/>
          <a:r>
            <a:rPr lang="ar-SA" sz="1400" dirty="0" smtClean="0"/>
            <a:t>ثم نخصص صف لحساب انحراف معدل الاجر  = ساعات العمل الفعلية *( الاجرالمعياري – الاجر الفعلي )</a:t>
          </a:r>
          <a:endParaRPr lang="en-US" sz="1400" dirty="0">
            <a:solidFill>
              <a:schemeClr val="tx1"/>
            </a:solidFill>
          </a:endParaRPr>
        </a:p>
      </dgm:t>
    </dgm:pt>
    <dgm:pt modelId="{0A77ADB6-F356-4657-98DD-6424BC056E52}" type="parTrans" cxnId="{7EB9376F-03A5-4BF4-9FC4-E5761BADEB31}">
      <dgm:prSet/>
      <dgm:spPr/>
      <dgm:t>
        <a:bodyPr/>
        <a:lstStyle/>
        <a:p>
          <a:endParaRPr lang="en-US"/>
        </a:p>
      </dgm:t>
    </dgm:pt>
    <dgm:pt modelId="{2270CFBA-120D-4DBC-8F6E-FF5EAE0B038A}" type="sibTrans" cxnId="{7EB9376F-03A5-4BF4-9FC4-E5761BADEB31}">
      <dgm:prSet/>
      <dgm:spPr/>
      <dgm:t>
        <a:bodyPr/>
        <a:lstStyle/>
        <a:p>
          <a:endParaRPr lang="en-US"/>
        </a:p>
      </dgm:t>
    </dgm:pt>
    <dgm:pt modelId="{A5B4511C-B5E4-42DC-8883-C9BE22127F47}">
      <dgm:prSet custT="1"/>
      <dgm:spPr/>
      <dgm:t>
        <a:bodyPr/>
        <a:lstStyle/>
        <a:p>
          <a:pPr rtl="1"/>
          <a:r>
            <a:rPr lang="ar-SA" sz="1400" dirty="0" smtClean="0"/>
            <a:t>حيث نأخذ االساعات الفعلية والاجر الفعلي من المرحله الثانيه للنموذج ونأخذ الاجر المعياري من المرحله الاولى للنموذج ثم نقوم بسحب المعادله على باقي فئات العماله </a:t>
          </a:r>
          <a:endParaRPr lang="en-US" sz="1400" dirty="0"/>
        </a:p>
      </dgm:t>
    </dgm:pt>
    <dgm:pt modelId="{AEA5B502-C6A4-49D7-A552-50DE9CAB55FB}" type="parTrans" cxnId="{AB9F019D-EB82-4FAE-9F49-7C4D26413C01}">
      <dgm:prSet/>
      <dgm:spPr/>
      <dgm:t>
        <a:bodyPr/>
        <a:lstStyle/>
        <a:p>
          <a:endParaRPr lang="en-US"/>
        </a:p>
      </dgm:t>
    </dgm:pt>
    <dgm:pt modelId="{DC7997D2-6256-4AC3-AAD5-9273BD10E241}" type="sibTrans" cxnId="{AB9F019D-EB82-4FAE-9F49-7C4D26413C01}">
      <dgm:prSet/>
      <dgm:spPr/>
      <dgm:t>
        <a:bodyPr/>
        <a:lstStyle/>
        <a:p>
          <a:endParaRPr lang="en-US"/>
        </a:p>
      </dgm:t>
    </dgm:pt>
    <dgm:pt modelId="{8319DDF2-31E8-417E-9E00-AE766FAEFA93}">
      <dgm:prSet custT="1"/>
      <dgm:spPr/>
      <dgm:t>
        <a:bodyPr/>
        <a:lstStyle/>
        <a:p>
          <a:pPr rtl="1"/>
          <a:r>
            <a:rPr lang="ar-SA" sz="1400" dirty="0" smtClean="0"/>
            <a:t>ثم نخصص صف لحساب انحراف الكفاءه  = الاجر المعياري * ( االساعات المعيارية – الساعات الفعلية )</a:t>
          </a:r>
          <a:endParaRPr lang="en-US" sz="1400" dirty="0"/>
        </a:p>
      </dgm:t>
    </dgm:pt>
    <dgm:pt modelId="{372819BF-968F-46BF-B9F5-AD694486F8F4}" type="parTrans" cxnId="{3AE79009-953C-4BD8-B05A-DB07DE12D30E}">
      <dgm:prSet/>
      <dgm:spPr/>
      <dgm:t>
        <a:bodyPr/>
        <a:lstStyle/>
        <a:p>
          <a:endParaRPr lang="en-US"/>
        </a:p>
      </dgm:t>
    </dgm:pt>
    <dgm:pt modelId="{8D3988E0-95DB-496D-802A-34864E3EF558}" type="sibTrans" cxnId="{3AE79009-953C-4BD8-B05A-DB07DE12D30E}">
      <dgm:prSet/>
      <dgm:spPr/>
      <dgm:t>
        <a:bodyPr/>
        <a:lstStyle/>
        <a:p>
          <a:endParaRPr lang="en-US"/>
        </a:p>
      </dgm:t>
    </dgm:pt>
    <dgm:pt modelId="{5B7BE3BC-17C1-4E6B-BC76-F96A5FF5C88B}">
      <dgm:prSet custT="1"/>
      <dgm:spPr/>
      <dgm:t>
        <a:bodyPr/>
        <a:lstStyle/>
        <a:p>
          <a:pPr rtl="1"/>
          <a:r>
            <a:rPr lang="ar-SA" sz="1400" dirty="0" smtClean="0"/>
            <a:t>الساعات المعياريه = الساعات  المعياريه لانتاج الكرسي * عدد االكراسي المنتجه فعلياً </a:t>
          </a:r>
          <a:endParaRPr lang="en-US" sz="1400" dirty="0"/>
        </a:p>
      </dgm:t>
    </dgm:pt>
    <dgm:pt modelId="{BA390630-3B3D-4009-93D9-59F65E189548}" type="parTrans" cxnId="{69E91786-7940-427A-8EA3-591094605DC1}">
      <dgm:prSet/>
      <dgm:spPr/>
      <dgm:t>
        <a:bodyPr/>
        <a:lstStyle/>
        <a:p>
          <a:endParaRPr lang="en-US"/>
        </a:p>
      </dgm:t>
    </dgm:pt>
    <dgm:pt modelId="{EECD1125-5F4C-47A1-9B19-99F1F990FD58}" type="sibTrans" cxnId="{69E91786-7940-427A-8EA3-591094605DC1}">
      <dgm:prSet/>
      <dgm:spPr/>
      <dgm:t>
        <a:bodyPr/>
        <a:lstStyle/>
        <a:p>
          <a:endParaRPr lang="en-US"/>
        </a:p>
      </dgm:t>
    </dgm:pt>
    <dgm:pt modelId="{7F082775-CD81-46A6-BBFE-5457C3F34B9B}">
      <dgm:prSet custT="1"/>
      <dgm:spPr/>
      <dgm:t>
        <a:bodyPr/>
        <a:lstStyle/>
        <a:p>
          <a:pPr rtl="1"/>
          <a:r>
            <a:rPr lang="ar-SA" sz="1400" dirty="0" smtClean="0"/>
            <a:t>حيث نأخذ الاجر المعياري والساعات المعياريه من المرحله الاولى من النموذج  وعدد الكراسي المنتجه والساعات الفعلية من المرحله الثانيه من النموذج ثم نقوم بسحب المعادلة على باقي فئات العماله</a:t>
          </a:r>
          <a:endParaRPr lang="en-US" sz="1400" dirty="0"/>
        </a:p>
      </dgm:t>
    </dgm:pt>
    <dgm:pt modelId="{C408542A-3EBC-41DF-B97D-4FE270054C28}" type="parTrans" cxnId="{67B3FDBB-5801-41D0-B145-1853039F9E97}">
      <dgm:prSet/>
      <dgm:spPr/>
      <dgm:t>
        <a:bodyPr/>
        <a:lstStyle/>
        <a:p>
          <a:endParaRPr lang="en-US"/>
        </a:p>
      </dgm:t>
    </dgm:pt>
    <dgm:pt modelId="{4976BE38-C199-4FBF-9556-A682371A05A3}" type="sibTrans" cxnId="{67B3FDBB-5801-41D0-B145-1853039F9E97}">
      <dgm:prSet/>
      <dgm:spPr/>
      <dgm:t>
        <a:bodyPr/>
        <a:lstStyle/>
        <a:p>
          <a:endParaRPr lang="en-US"/>
        </a:p>
      </dgm:t>
    </dgm:pt>
    <dgm:pt modelId="{D9B8B19A-CC1A-45E0-9BBF-EC3B8846724E}">
      <dgm:prSet custT="1"/>
      <dgm:spPr/>
      <dgm:t>
        <a:bodyPr/>
        <a:lstStyle/>
        <a:p>
          <a:pPr rtl="1"/>
          <a:r>
            <a:rPr lang="ar-SA" sz="1400" dirty="0" smtClean="0"/>
            <a:t>حساب اجمالي انحرافات االاجور باضافة صف بهذا الاسم ثم ادخال تحت كل صنف المعادله                                    = انحراف معدل الاجر  + انحراف االكفاءة ثم نسحب على باقي فئات العمالة </a:t>
          </a:r>
          <a:endParaRPr lang="en-US" sz="1400" dirty="0"/>
        </a:p>
      </dgm:t>
    </dgm:pt>
    <dgm:pt modelId="{3FAE51A5-453A-4CD0-B9CE-D999AF8BACCA}" type="parTrans" cxnId="{C977D489-831A-4CA3-B24D-6E54DBDA2200}">
      <dgm:prSet/>
      <dgm:spPr/>
      <dgm:t>
        <a:bodyPr/>
        <a:lstStyle/>
        <a:p>
          <a:endParaRPr lang="en-US"/>
        </a:p>
      </dgm:t>
    </dgm:pt>
    <dgm:pt modelId="{07B73607-F442-4175-804C-9D3ADC7573EE}" type="sibTrans" cxnId="{C977D489-831A-4CA3-B24D-6E54DBDA2200}">
      <dgm:prSet/>
      <dgm:spPr/>
      <dgm:t>
        <a:bodyPr/>
        <a:lstStyle/>
        <a:p>
          <a:endParaRPr lang="en-US"/>
        </a:p>
      </dgm:t>
    </dgm:pt>
    <dgm:pt modelId="{AFBA334A-C97E-4BB6-A3E0-06967B77E4D6}" type="pres">
      <dgm:prSet presAssocID="{57C4D61E-B4E3-4A96-9C18-FA1BC2D2E389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3BAC8C-1654-429F-94E7-F2655CD3AFCF}" type="pres">
      <dgm:prSet presAssocID="{E922531A-1CBB-4C9C-8B6A-68C6A962037A}" presName="composite" presStyleCnt="0"/>
      <dgm:spPr/>
    </dgm:pt>
    <dgm:pt modelId="{3D6E35C2-A753-41D3-9748-5C44A74FE135}" type="pres">
      <dgm:prSet presAssocID="{E922531A-1CBB-4C9C-8B6A-68C6A962037A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36AFB-FB3B-4E14-AEC2-D58938CF20A8}" type="pres">
      <dgm:prSet presAssocID="{E922531A-1CBB-4C9C-8B6A-68C6A962037A}" presName="descendantText" presStyleLbl="alignAcc1" presStyleIdx="0" presStyleCnt="2" custScaleY="294087" custLinFactNeighborY="-13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6A84B-1A21-4B8B-8B90-0A1756405614}" type="pres">
      <dgm:prSet presAssocID="{131F98C7-C98B-480E-837E-D52410B98BC6}" presName="sp" presStyleCnt="0"/>
      <dgm:spPr/>
    </dgm:pt>
    <dgm:pt modelId="{3C0ADBE0-9079-4DEB-B843-B68772523066}" type="pres">
      <dgm:prSet presAssocID="{79A00B35-3F3A-476C-9203-D3B98E21FFA1}" presName="composite" presStyleCnt="0"/>
      <dgm:spPr/>
    </dgm:pt>
    <dgm:pt modelId="{442BC9E5-ADEC-45AA-B328-83F2726DB932}" type="pres">
      <dgm:prSet presAssocID="{79A00B35-3F3A-476C-9203-D3B98E21FFA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F46C8-2B44-4CD7-B5F9-C4888FF1F22E}" type="pres">
      <dgm:prSet presAssocID="{79A00B35-3F3A-476C-9203-D3B98E21FFA1}" presName="descendantText" presStyleLbl="alignAcc1" presStyleIdx="1" presStyleCnt="2" custScaleY="287371" custLinFactNeighborY="19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F862E7-0F0D-49DE-A682-466A71D645DB}" type="presOf" srcId="{058550BA-CEDB-4BAB-B8C3-4E4DB0E203A4}" destId="{C3CF46C8-2B44-4CD7-B5F9-C4888FF1F22E}" srcOrd="0" destOrd="0" presId="urn:microsoft.com/office/officeart/2005/8/layout/chevron2"/>
    <dgm:cxn modelId="{67B3FDBB-5801-41D0-B145-1853039F9E97}" srcId="{79A00B35-3F3A-476C-9203-D3B98E21FFA1}" destId="{7F082775-CD81-46A6-BBFE-5457C3F34B9B}" srcOrd="5" destOrd="0" parTransId="{C408542A-3EBC-41DF-B97D-4FE270054C28}" sibTransId="{4976BE38-C199-4FBF-9556-A682371A05A3}"/>
    <dgm:cxn modelId="{ECC96CDE-F552-4B53-990B-2B0C59B854C3}" srcId="{E922531A-1CBB-4C9C-8B6A-68C6A962037A}" destId="{CB57D065-333F-4379-881F-CAA249415C7D}" srcOrd="2" destOrd="0" parTransId="{0A1E259B-014F-4727-93F7-9F9B11E2D314}" sibTransId="{5DF704E2-8606-4B9D-B8F2-EDF7094F91AC}"/>
    <dgm:cxn modelId="{F7CE8A43-942A-458F-8875-1D08338615EC}" srcId="{E922531A-1CBB-4C9C-8B6A-68C6A962037A}" destId="{5519AB4B-FC01-4C53-97C4-356EB96497FA}" srcOrd="3" destOrd="0" parTransId="{E536B1E0-FFE1-4AFD-A0B4-C46B050E8F84}" sibTransId="{FC300ADB-6C89-4CBA-A8B3-A986322B902E}"/>
    <dgm:cxn modelId="{8B34DD06-7C06-498B-B17E-A041AC52997F}" type="presOf" srcId="{8319DDF2-31E8-417E-9E00-AE766FAEFA93}" destId="{C3CF46C8-2B44-4CD7-B5F9-C4888FF1F22E}" srcOrd="0" destOrd="3" presId="urn:microsoft.com/office/officeart/2005/8/layout/chevron2"/>
    <dgm:cxn modelId="{69E91786-7940-427A-8EA3-591094605DC1}" srcId="{79A00B35-3F3A-476C-9203-D3B98E21FFA1}" destId="{5B7BE3BC-17C1-4E6B-BC76-F96A5FF5C88B}" srcOrd="4" destOrd="0" parTransId="{BA390630-3B3D-4009-93D9-59F65E189548}" sibTransId="{EECD1125-5F4C-47A1-9B19-99F1F990FD58}"/>
    <dgm:cxn modelId="{6383A571-76F7-4EE2-8BCD-72E6FA36E394}" srcId="{E922531A-1CBB-4C9C-8B6A-68C6A962037A}" destId="{5476E402-E51C-4893-AFD6-7BB2EF50D71C}" srcOrd="1" destOrd="0" parTransId="{54C7811D-8739-4FBE-8F10-1D33683E351D}" sibTransId="{EB636812-BB2D-4B02-9D41-295DCCA70B6A}"/>
    <dgm:cxn modelId="{CC2EDC6F-3DFF-4D20-BA55-E62A4BAC9BC7}" type="presOf" srcId="{19A87E13-D238-4904-BD30-6425EB688DE3}" destId="{0B836AFB-FB3B-4E14-AEC2-D58938CF20A8}" srcOrd="0" destOrd="0" presId="urn:microsoft.com/office/officeart/2005/8/layout/chevron2"/>
    <dgm:cxn modelId="{2D913956-ED4A-4D26-82DE-1A004ADEBBE7}" type="presOf" srcId="{5B7BE3BC-17C1-4E6B-BC76-F96A5FF5C88B}" destId="{C3CF46C8-2B44-4CD7-B5F9-C4888FF1F22E}" srcOrd="0" destOrd="4" presId="urn:microsoft.com/office/officeart/2005/8/layout/chevron2"/>
    <dgm:cxn modelId="{1B4B1663-0771-40A9-8DB2-D9F4DF546F47}" type="presOf" srcId="{57C4D61E-B4E3-4A96-9C18-FA1BC2D2E389}" destId="{AFBA334A-C97E-4BB6-A3E0-06967B77E4D6}" srcOrd="0" destOrd="0" presId="urn:microsoft.com/office/officeart/2005/8/layout/chevron2"/>
    <dgm:cxn modelId="{260294DF-CECA-481F-AE40-E3CAB5C82659}" type="presOf" srcId="{F532265F-608A-4B79-9F17-C35CEC2EAE07}" destId="{0B836AFB-FB3B-4E14-AEC2-D58938CF20A8}" srcOrd="0" destOrd="7" presId="urn:microsoft.com/office/officeart/2005/8/layout/chevron2"/>
    <dgm:cxn modelId="{2C6DB103-0C9A-4E15-B0FC-F65B8F839EEF}" type="presOf" srcId="{A5B4511C-B5E4-42DC-8883-C9BE22127F47}" destId="{C3CF46C8-2B44-4CD7-B5F9-C4888FF1F22E}" srcOrd="0" destOrd="2" presId="urn:microsoft.com/office/officeart/2005/8/layout/chevron2"/>
    <dgm:cxn modelId="{A7BF16CA-3043-4A73-B860-56AE71D3C737}" type="presOf" srcId="{79A00B35-3F3A-476C-9203-D3B98E21FFA1}" destId="{442BC9E5-ADEC-45AA-B328-83F2726DB932}" srcOrd="0" destOrd="0" presId="urn:microsoft.com/office/officeart/2005/8/layout/chevron2"/>
    <dgm:cxn modelId="{F8FC50DD-407D-4A88-B45D-D62ACBD9FDED}" srcId="{57C4D61E-B4E3-4A96-9C18-FA1BC2D2E389}" destId="{E922531A-1CBB-4C9C-8B6A-68C6A962037A}" srcOrd="0" destOrd="0" parTransId="{7667ED5A-EBC2-4EE2-8F4E-AE94F773D62F}" sibTransId="{131F98C7-C98B-480E-837E-D52410B98BC6}"/>
    <dgm:cxn modelId="{D8A337CF-9451-4D45-BD90-0EB011DBD372}" type="presOf" srcId="{4039EF8F-A84D-487E-8CEC-627F717CCC2A}" destId="{0B836AFB-FB3B-4E14-AEC2-D58938CF20A8}" srcOrd="0" destOrd="6" presId="urn:microsoft.com/office/officeart/2005/8/layout/chevron2"/>
    <dgm:cxn modelId="{45117AFF-075E-4682-884C-95E5832C61DE}" type="presOf" srcId="{5476E402-E51C-4893-AFD6-7BB2EF50D71C}" destId="{0B836AFB-FB3B-4E14-AEC2-D58938CF20A8}" srcOrd="0" destOrd="1" presId="urn:microsoft.com/office/officeart/2005/8/layout/chevron2"/>
    <dgm:cxn modelId="{D8E10035-E240-419A-A9E7-3036EC457D95}" srcId="{79A00B35-3F3A-476C-9203-D3B98E21FFA1}" destId="{058550BA-CEDB-4BAB-B8C3-4E4DB0E203A4}" srcOrd="0" destOrd="0" parTransId="{29D5A87D-0D38-4E48-A8F9-58D4B9BFCBA8}" sibTransId="{F713DF3A-D171-48C9-8AA0-60C636A136E0}"/>
    <dgm:cxn modelId="{B9B03766-5834-4C8A-94F2-A4A060DFA2DD}" srcId="{E922531A-1CBB-4C9C-8B6A-68C6A962037A}" destId="{FB731D07-3E8B-4163-8180-9B1E9CB46A03}" srcOrd="4" destOrd="0" parTransId="{31841BBA-1EC2-4F3A-86ED-A17280D14B69}" sibTransId="{C8E607F3-FF01-4C82-8011-323B1ABC6B22}"/>
    <dgm:cxn modelId="{3AE79009-953C-4BD8-B05A-DB07DE12D30E}" srcId="{79A00B35-3F3A-476C-9203-D3B98E21FFA1}" destId="{8319DDF2-31E8-417E-9E00-AE766FAEFA93}" srcOrd="3" destOrd="0" parTransId="{372819BF-968F-46BF-B9F5-AD694486F8F4}" sibTransId="{8D3988E0-95DB-496D-802A-34864E3EF558}"/>
    <dgm:cxn modelId="{FDDB60AB-3281-4ECD-AD1F-29471E59F168}" type="presOf" srcId="{D916000B-6B60-479B-8C48-8C3E0AF86DC4}" destId="{C3CF46C8-2B44-4CD7-B5F9-C4888FF1F22E}" srcOrd="0" destOrd="1" presId="urn:microsoft.com/office/officeart/2005/8/layout/chevron2"/>
    <dgm:cxn modelId="{7EB9376F-03A5-4BF4-9FC4-E5761BADEB31}" srcId="{79A00B35-3F3A-476C-9203-D3B98E21FFA1}" destId="{D916000B-6B60-479B-8C48-8C3E0AF86DC4}" srcOrd="1" destOrd="0" parTransId="{0A77ADB6-F356-4657-98DD-6424BC056E52}" sibTransId="{2270CFBA-120D-4DBC-8F6E-FF5EAE0B038A}"/>
    <dgm:cxn modelId="{72D9CF0C-171D-4850-B194-E68CA58C1846}" srcId="{E922531A-1CBB-4C9C-8B6A-68C6A962037A}" destId="{F532265F-608A-4B79-9F17-C35CEC2EAE07}" srcOrd="7" destOrd="0" parTransId="{7F53A2A5-9E24-4DCC-A85E-47B648CABBAE}" sibTransId="{E8A3D86C-C613-4D72-827D-E0487F5C963C}"/>
    <dgm:cxn modelId="{AB9F019D-EB82-4FAE-9F49-7C4D26413C01}" srcId="{79A00B35-3F3A-476C-9203-D3B98E21FFA1}" destId="{A5B4511C-B5E4-42DC-8883-C9BE22127F47}" srcOrd="2" destOrd="0" parTransId="{AEA5B502-C6A4-49D7-A552-50DE9CAB55FB}" sibTransId="{DC7997D2-6256-4AC3-AAD5-9273BD10E241}"/>
    <dgm:cxn modelId="{16DB718A-F330-48A2-95E7-A9E76A00D045}" srcId="{E922531A-1CBB-4C9C-8B6A-68C6A962037A}" destId="{19A87E13-D238-4904-BD30-6425EB688DE3}" srcOrd="0" destOrd="0" parTransId="{F7582AD4-119B-4293-A458-63BFB81085CC}" sibTransId="{208002EF-9466-4123-BC11-ED88D2D50AA8}"/>
    <dgm:cxn modelId="{C977D489-831A-4CA3-B24D-6E54DBDA2200}" srcId="{79A00B35-3F3A-476C-9203-D3B98E21FFA1}" destId="{D9B8B19A-CC1A-45E0-9BBF-EC3B8846724E}" srcOrd="6" destOrd="0" parTransId="{3FAE51A5-453A-4CD0-B9CE-D999AF8BACCA}" sibTransId="{07B73607-F442-4175-804C-9D3ADC7573EE}"/>
    <dgm:cxn modelId="{EFB028B7-3360-4D2A-AA62-E9591425BB52}" srcId="{57C4D61E-B4E3-4A96-9C18-FA1BC2D2E389}" destId="{79A00B35-3F3A-476C-9203-D3B98E21FFA1}" srcOrd="1" destOrd="0" parTransId="{8C7913CA-E1AF-4FB2-BAD7-9C9EE3236928}" sibTransId="{7FAC5F02-CCD3-483B-BD2D-1EA692D1CBEE}"/>
    <dgm:cxn modelId="{F9C0B0B4-2C0F-47A4-A175-1714E55DB6D9}" type="presOf" srcId="{6DE9F47E-CEAB-4863-9E2E-DAAB4813C43D}" destId="{0B836AFB-FB3B-4E14-AEC2-D58938CF20A8}" srcOrd="0" destOrd="5" presId="urn:microsoft.com/office/officeart/2005/8/layout/chevron2"/>
    <dgm:cxn modelId="{2698379D-D6F2-466B-9AB7-C5FDA9F8EC9E}" type="presOf" srcId="{FB731D07-3E8B-4163-8180-9B1E9CB46A03}" destId="{0B836AFB-FB3B-4E14-AEC2-D58938CF20A8}" srcOrd="0" destOrd="4" presId="urn:microsoft.com/office/officeart/2005/8/layout/chevron2"/>
    <dgm:cxn modelId="{E63B5BA3-482F-41B1-B6D3-2647F4AFE04E}" srcId="{E922531A-1CBB-4C9C-8B6A-68C6A962037A}" destId="{4039EF8F-A84D-487E-8CEC-627F717CCC2A}" srcOrd="6" destOrd="0" parTransId="{CF2C9257-D90D-4E44-B7A9-81559E5FDE0E}" sibTransId="{0733245A-3918-411A-9D9A-4CAFE81AE8B1}"/>
    <dgm:cxn modelId="{B8D20075-D87A-47A8-B5A3-876284CF7208}" type="presOf" srcId="{E922531A-1CBB-4C9C-8B6A-68C6A962037A}" destId="{3D6E35C2-A753-41D3-9748-5C44A74FE135}" srcOrd="0" destOrd="0" presId="urn:microsoft.com/office/officeart/2005/8/layout/chevron2"/>
    <dgm:cxn modelId="{92B1C1FB-B97F-4848-9C56-EF90E6C724E7}" type="presOf" srcId="{5519AB4B-FC01-4C53-97C4-356EB96497FA}" destId="{0B836AFB-FB3B-4E14-AEC2-D58938CF20A8}" srcOrd="0" destOrd="3" presId="urn:microsoft.com/office/officeart/2005/8/layout/chevron2"/>
    <dgm:cxn modelId="{1EB5F8AE-2348-49E0-9FA6-19FF85F92BAA}" srcId="{E922531A-1CBB-4C9C-8B6A-68C6A962037A}" destId="{6DE9F47E-CEAB-4863-9E2E-DAAB4813C43D}" srcOrd="5" destOrd="0" parTransId="{1708C3BC-7216-468E-ADF8-B01A1A3D18B6}" sibTransId="{4C4D2E38-2443-42B6-ACD7-63039A20223B}"/>
    <dgm:cxn modelId="{831FF3F4-A3BD-4E46-8D86-A6C6BA478376}" type="presOf" srcId="{CB57D065-333F-4379-881F-CAA249415C7D}" destId="{0B836AFB-FB3B-4E14-AEC2-D58938CF20A8}" srcOrd="0" destOrd="2" presId="urn:microsoft.com/office/officeart/2005/8/layout/chevron2"/>
    <dgm:cxn modelId="{6BCFF32C-3978-4890-A0CE-E364922DA0A7}" type="presOf" srcId="{7F082775-CD81-46A6-BBFE-5457C3F34B9B}" destId="{C3CF46C8-2B44-4CD7-B5F9-C4888FF1F22E}" srcOrd="0" destOrd="5" presId="urn:microsoft.com/office/officeart/2005/8/layout/chevron2"/>
    <dgm:cxn modelId="{496257AE-E92B-4427-870E-EE35AEF830BF}" type="presOf" srcId="{D9B8B19A-CC1A-45E0-9BBF-EC3B8846724E}" destId="{C3CF46C8-2B44-4CD7-B5F9-C4888FF1F22E}" srcOrd="0" destOrd="6" presId="urn:microsoft.com/office/officeart/2005/8/layout/chevron2"/>
    <dgm:cxn modelId="{D43F88BD-35E5-4303-AB73-0AF7131C9E9B}" type="presParOf" srcId="{AFBA334A-C97E-4BB6-A3E0-06967B77E4D6}" destId="{A83BAC8C-1654-429F-94E7-F2655CD3AFCF}" srcOrd="0" destOrd="0" presId="urn:microsoft.com/office/officeart/2005/8/layout/chevron2"/>
    <dgm:cxn modelId="{2EFF8F96-C372-477C-B7A3-C8642E6DF173}" type="presParOf" srcId="{A83BAC8C-1654-429F-94E7-F2655CD3AFCF}" destId="{3D6E35C2-A753-41D3-9748-5C44A74FE135}" srcOrd="0" destOrd="0" presId="urn:microsoft.com/office/officeart/2005/8/layout/chevron2"/>
    <dgm:cxn modelId="{EDD6A132-2E49-4E29-912D-E9A5838E7A70}" type="presParOf" srcId="{A83BAC8C-1654-429F-94E7-F2655CD3AFCF}" destId="{0B836AFB-FB3B-4E14-AEC2-D58938CF20A8}" srcOrd="1" destOrd="0" presId="urn:microsoft.com/office/officeart/2005/8/layout/chevron2"/>
    <dgm:cxn modelId="{015761E8-03A3-42E5-B2AA-FF091600374B}" type="presParOf" srcId="{AFBA334A-C97E-4BB6-A3E0-06967B77E4D6}" destId="{1016A84B-1A21-4B8B-8B90-0A1756405614}" srcOrd="1" destOrd="0" presId="urn:microsoft.com/office/officeart/2005/8/layout/chevron2"/>
    <dgm:cxn modelId="{CC351A15-9DCB-467F-AF65-4CB3BD0FF4D1}" type="presParOf" srcId="{AFBA334A-C97E-4BB6-A3E0-06967B77E4D6}" destId="{3C0ADBE0-9079-4DEB-B843-B68772523066}" srcOrd="2" destOrd="0" presId="urn:microsoft.com/office/officeart/2005/8/layout/chevron2"/>
    <dgm:cxn modelId="{3B91656F-1A13-4E16-A00F-9BF0B6293129}" type="presParOf" srcId="{3C0ADBE0-9079-4DEB-B843-B68772523066}" destId="{442BC9E5-ADEC-45AA-B328-83F2726DB932}" srcOrd="0" destOrd="0" presId="urn:microsoft.com/office/officeart/2005/8/layout/chevron2"/>
    <dgm:cxn modelId="{64027705-9967-4033-AF30-42FAB106094F}" type="presParOf" srcId="{3C0ADBE0-9079-4DEB-B843-B68772523066}" destId="{C3CF46C8-2B44-4CD7-B5F9-C4888FF1F22E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4C6E2B-7099-45BD-9E96-2263B74C657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781F8F-1FDF-419C-AD2E-4BAF13F75E26}">
      <dgm:prSet phldrT="[Text]"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11- حساب اجمالي الانحرافات  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7CFA75E6-AE7A-477E-A4D2-EBA89D0EDA79}" type="parTrans" cxnId="{7C6F22F6-FE39-441A-8480-CAE8C15B2C7D}">
      <dgm:prSet/>
      <dgm:spPr/>
      <dgm:t>
        <a:bodyPr/>
        <a:lstStyle/>
        <a:p>
          <a:endParaRPr lang="en-US"/>
        </a:p>
      </dgm:t>
    </dgm:pt>
    <dgm:pt modelId="{D775D555-CF0B-4C6D-ABAD-E433AA91A261}" type="sibTrans" cxnId="{7C6F22F6-FE39-441A-8480-CAE8C15B2C7D}">
      <dgm:prSet/>
      <dgm:spPr/>
      <dgm:t>
        <a:bodyPr/>
        <a:lstStyle/>
        <a:p>
          <a:endParaRPr lang="en-US"/>
        </a:p>
      </dgm:t>
    </dgm:pt>
    <dgm:pt modelId="{74C81D65-8890-4D86-BE5A-554588993EE7}">
      <dgm:prSet phldrT="[Text]" custT="1"/>
      <dgm:spPr/>
      <dgm:t>
        <a:bodyPr/>
        <a:lstStyle/>
        <a:p>
          <a:pPr algn="r" rtl="1"/>
          <a:r>
            <a:rPr lang="ar-SA" sz="2000" dirty="0" smtClean="0"/>
            <a:t>نضيف عمود باسم اجمالي الانحرافات </a:t>
          </a:r>
          <a:endParaRPr lang="en-US" sz="2000" dirty="0"/>
        </a:p>
      </dgm:t>
    </dgm:pt>
    <dgm:pt modelId="{A79FA797-66B4-4CAE-B50B-AFD53FF07675}" type="parTrans" cxnId="{CCFA2063-0B72-4034-B3BB-4F605F296332}">
      <dgm:prSet/>
      <dgm:spPr/>
      <dgm:t>
        <a:bodyPr/>
        <a:lstStyle/>
        <a:p>
          <a:endParaRPr lang="en-US"/>
        </a:p>
      </dgm:t>
    </dgm:pt>
    <dgm:pt modelId="{3AB69796-4D78-4593-8C51-AE4A542A2BFE}" type="sibTrans" cxnId="{CCFA2063-0B72-4034-B3BB-4F605F296332}">
      <dgm:prSet/>
      <dgm:spPr/>
      <dgm:t>
        <a:bodyPr/>
        <a:lstStyle/>
        <a:p>
          <a:endParaRPr lang="en-US"/>
        </a:p>
      </dgm:t>
    </dgm:pt>
    <dgm:pt modelId="{AACF9920-E82F-4720-82A3-03DCAB7754FD}">
      <dgm:prSet phldrT="[Text]" custT="1"/>
      <dgm:spPr/>
      <dgm:t>
        <a:bodyPr/>
        <a:lstStyle/>
        <a:p>
          <a:pPr algn="ctr"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13-</a:t>
          </a:r>
          <a:r>
            <a:rPr lang="ar-SA" sz="1800" baseline="0" dirty="0" smtClean="0">
              <a:solidFill>
                <a:schemeClr val="accent3">
                  <a:lumMod val="75000"/>
                </a:schemeClr>
              </a:solidFill>
            </a:rPr>
            <a:t> تحديد اتجاه الانحراف 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1FB70519-E9B4-4E3D-9C66-D3ABAE4AEA04}" type="parTrans" cxnId="{C21D5681-107C-48E9-94DC-5E1381064480}">
      <dgm:prSet/>
      <dgm:spPr/>
      <dgm:t>
        <a:bodyPr/>
        <a:lstStyle/>
        <a:p>
          <a:endParaRPr lang="en-US"/>
        </a:p>
      </dgm:t>
    </dgm:pt>
    <dgm:pt modelId="{DEB47CC1-FC22-486D-9B06-653B2EB65B49}" type="sibTrans" cxnId="{C21D5681-107C-48E9-94DC-5E1381064480}">
      <dgm:prSet/>
      <dgm:spPr/>
      <dgm:t>
        <a:bodyPr/>
        <a:lstStyle/>
        <a:p>
          <a:endParaRPr lang="en-US"/>
        </a:p>
      </dgm:t>
    </dgm:pt>
    <dgm:pt modelId="{671A5E63-FD0A-4F4A-94AA-0473D3B93C44}">
      <dgm:prSet phldrT="[Text]" custT="1"/>
      <dgm:spPr/>
      <dgm:t>
        <a:bodyPr/>
        <a:lstStyle/>
        <a:p>
          <a:pPr algn="r" rtl="1"/>
          <a:r>
            <a:rPr lang="ar-SA" sz="2000" dirty="0" smtClean="0"/>
            <a:t>هو معرفة ما اذا كان الانحراف في صالح او في غير صالح </a:t>
          </a:r>
          <a:endParaRPr lang="en-US" sz="2000" dirty="0"/>
        </a:p>
      </dgm:t>
    </dgm:pt>
    <dgm:pt modelId="{2ADBB9EC-0C36-4393-8725-A0E59E2EF2DC}" type="parTrans" cxnId="{8DAA9875-125A-4EB2-A299-DA9345EFAF91}">
      <dgm:prSet/>
      <dgm:spPr/>
      <dgm:t>
        <a:bodyPr/>
        <a:lstStyle/>
        <a:p>
          <a:endParaRPr lang="en-US"/>
        </a:p>
      </dgm:t>
    </dgm:pt>
    <dgm:pt modelId="{F11CF0E4-2C0C-47B0-9B58-713AE1F0C5C5}" type="sibTrans" cxnId="{8DAA9875-125A-4EB2-A299-DA9345EFAF91}">
      <dgm:prSet/>
      <dgm:spPr/>
      <dgm:t>
        <a:bodyPr/>
        <a:lstStyle/>
        <a:p>
          <a:endParaRPr lang="en-US"/>
        </a:p>
      </dgm:t>
    </dgm:pt>
    <dgm:pt modelId="{B00171A6-F582-414A-A607-F5CACA7B45EE}">
      <dgm:prSet phldrT="[Text]" custT="1"/>
      <dgm:spPr/>
      <dgm:t>
        <a:bodyPr/>
        <a:lstStyle/>
        <a:p>
          <a:pPr algn="r" rtl="1"/>
          <a:r>
            <a:rPr lang="ar-SA" sz="2000" dirty="0" smtClean="0"/>
            <a:t>ثم يتم سحب الداله على باقي الانحرافات </a:t>
          </a:r>
          <a:endParaRPr lang="en-US" sz="2000" dirty="0"/>
        </a:p>
      </dgm:t>
    </dgm:pt>
    <dgm:pt modelId="{38286889-CEC3-41B9-B158-2AC18C37F342}" type="parTrans" cxnId="{166AD6DD-9622-499C-B20E-D088E9B01FE9}">
      <dgm:prSet/>
      <dgm:spPr/>
      <dgm:t>
        <a:bodyPr/>
        <a:lstStyle/>
        <a:p>
          <a:endParaRPr lang="en-US"/>
        </a:p>
      </dgm:t>
    </dgm:pt>
    <dgm:pt modelId="{7F4319E8-FE73-4E5B-90B0-81E6B827F165}" type="sibTrans" cxnId="{166AD6DD-9622-499C-B20E-D088E9B01FE9}">
      <dgm:prSet/>
      <dgm:spPr/>
      <dgm:t>
        <a:bodyPr/>
        <a:lstStyle/>
        <a:p>
          <a:endParaRPr lang="en-US"/>
        </a:p>
      </dgm:t>
    </dgm:pt>
    <dgm:pt modelId="{B01E7A27-66BF-44CA-A536-2E6441D7EC55}">
      <dgm:prSet phldrT="[Text]" custT="1"/>
      <dgm:spPr/>
      <dgm:t>
        <a:bodyPr/>
        <a:lstStyle/>
        <a:p>
          <a:pPr algn="r" rtl="1"/>
          <a:r>
            <a:rPr lang="ar-SA" sz="2000" dirty="0" smtClean="0"/>
            <a:t>اضافة عمود باسم اتجاه الانحراف </a:t>
          </a:r>
          <a:endParaRPr lang="en-US" sz="2000" dirty="0"/>
        </a:p>
      </dgm:t>
    </dgm:pt>
    <dgm:pt modelId="{B3EC122E-BA3E-4C30-AEF4-D7AA1FDC2CAF}" type="parTrans" cxnId="{4652C0A2-DCC5-46D8-9C8D-0D9BABF473ED}">
      <dgm:prSet/>
      <dgm:spPr/>
    </dgm:pt>
    <dgm:pt modelId="{E427061B-72E3-4ED8-9E6E-4DA49E3B9129}" type="sibTrans" cxnId="{4652C0A2-DCC5-46D8-9C8D-0D9BABF473ED}">
      <dgm:prSet/>
      <dgm:spPr/>
    </dgm:pt>
    <dgm:pt modelId="{2A13A06D-7C0A-49C4-AB83-02B7497B025B}">
      <dgm:prSet phldrT="[Text]" custT="1"/>
      <dgm:spPr/>
      <dgm:t>
        <a:bodyPr/>
        <a:lstStyle/>
        <a:p>
          <a:pPr algn="r" rtl="1"/>
          <a:r>
            <a:rPr lang="ar-SA" sz="2000" dirty="0" smtClean="0"/>
            <a:t>استخدام الدالة </a:t>
          </a:r>
          <a:r>
            <a:rPr lang="en-US" sz="2000" dirty="0" smtClean="0"/>
            <a:t>if </a:t>
          </a:r>
          <a:r>
            <a:rPr lang="ar-SA" sz="2000" dirty="0" smtClean="0"/>
            <a:t> اذا كان الانحراف موجب فهو في صالح واذا كان سالب فهو في غير صالح </a:t>
          </a:r>
          <a:endParaRPr lang="en-US" sz="2000" dirty="0"/>
        </a:p>
      </dgm:t>
    </dgm:pt>
    <dgm:pt modelId="{12A22156-8CDB-4A02-BFAC-C00D13BFF322}" type="parTrans" cxnId="{FDEE9416-8934-4D16-85B4-BBA6C7FFABCA}">
      <dgm:prSet/>
      <dgm:spPr/>
    </dgm:pt>
    <dgm:pt modelId="{75837E4D-9549-4C9D-BC01-C2EE01B96F85}" type="sibTrans" cxnId="{FDEE9416-8934-4D16-85B4-BBA6C7FFABCA}">
      <dgm:prSet/>
      <dgm:spPr/>
    </dgm:pt>
    <dgm:pt modelId="{936F67CD-ECC8-4434-9E72-D193FD4270A6}">
      <dgm:prSet custT="1"/>
      <dgm:spPr/>
      <dgm:t>
        <a:bodyPr/>
        <a:lstStyle/>
        <a:p>
          <a:pPr rtl="1"/>
          <a:r>
            <a:rPr lang="ar-SA" sz="1800" dirty="0" smtClean="0">
              <a:solidFill>
                <a:schemeClr val="accent3">
                  <a:lumMod val="75000"/>
                </a:schemeClr>
              </a:solidFill>
            </a:rPr>
            <a:t>12- حساب الاجمالي العام لانحرافات المواد والاجور  </a:t>
          </a:r>
          <a:endParaRPr lang="en-US" sz="1800" dirty="0">
            <a:solidFill>
              <a:schemeClr val="accent3">
                <a:lumMod val="75000"/>
              </a:schemeClr>
            </a:solidFill>
          </a:endParaRPr>
        </a:p>
      </dgm:t>
    </dgm:pt>
    <dgm:pt modelId="{32D90E3D-30A5-4D76-BDD9-42541EDA03EE}" type="parTrans" cxnId="{20CAE48B-2762-459A-A4E7-46FE5C587B91}">
      <dgm:prSet/>
      <dgm:spPr/>
      <dgm:t>
        <a:bodyPr/>
        <a:lstStyle/>
        <a:p>
          <a:endParaRPr lang="en-US"/>
        </a:p>
      </dgm:t>
    </dgm:pt>
    <dgm:pt modelId="{5C6024CE-18C6-4DAE-9C45-4C959BEAC075}" type="sibTrans" cxnId="{20CAE48B-2762-459A-A4E7-46FE5C587B91}">
      <dgm:prSet/>
      <dgm:spPr/>
      <dgm:t>
        <a:bodyPr/>
        <a:lstStyle/>
        <a:p>
          <a:endParaRPr lang="en-US"/>
        </a:p>
      </dgm:t>
    </dgm:pt>
    <dgm:pt modelId="{7F8ABBC3-4EAF-47AD-9120-C1CAB9FE1F6B}">
      <dgm:prSet/>
      <dgm:spPr/>
      <dgm:t>
        <a:bodyPr/>
        <a:lstStyle/>
        <a:p>
          <a:pPr rtl="1"/>
          <a:r>
            <a:rPr lang="ar-SA" smtClean="0"/>
            <a:t>اضافة صف بعنوان الاجمالي العام لانحرافات المواد والاجور</a:t>
          </a:r>
          <a:endParaRPr lang="en-US"/>
        </a:p>
      </dgm:t>
    </dgm:pt>
    <dgm:pt modelId="{EC4DD4E8-9866-4F87-92E6-53CEEEFEC9F0}" type="parTrans" cxnId="{6D385DCA-516C-4C92-9FB5-E0F0709FBD77}">
      <dgm:prSet/>
      <dgm:spPr/>
    </dgm:pt>
    <dgm:pt modelId="{15FA5869-FDEF-4998-849F-06664E5064A3}" type="sibTrans" cxnId="{6D385DCA-516C-4C92-9FB5-E0F0709FBD77}">
      <dgm:prSet/>
      <dgm:spPr/>
    </dgm:pt>
    <dgm:pt modelId="{BE5B18FC-7B5B-4D70-82BD-A46D5F004521}">
      <dgm:prSet/>
      <dgm:spPr/>
      <dgm:t>
        <a:bodyPr/>
        <a:lstStyle/>
        <a:p>
          <a:pPr rtl="1"/>
          <a:r>
            <a:rPr lang="ar-SA" dirty="0" smtClean="0"/>
            <a:t>ندخل العادلة تحت عمود اجمالي الانحرافات = اجمالي انحرافات المواد + اجمالي انحرافات الاجور  </a:t>
          </a:r>
          <a:endParaRPr lang="en-US" dirty="0"/>
        </a:p>
      </dgm:t>
    </dgm:pt>
    <dgm:pt modelId="{7DECA765-41BC-4BE2-BCEA-12863FCEC10C}" type="parTrans" cxnId="{26C1CE0E-34FD-499C-B06B-7C5B055381C7}">
      <dgm:prSet/>
      <dgm:spPr/>
      <dgm:t>
        <a:bodyPr/>
        <a:lstStyle/>
        <a:p>
          <a:endParaRPr lang="en-US"/>
        </a:p>
      </dgm:t>
    </dgm:pt>
    <dgm:pt modelId="{C7F89D97-F191-46CD-B24A-983C0932BF52}" type="sibTrans" cxnId="{26C1CE0E-34FD-499C-B06B-7C5B055381C7}">
      <dgm:prSet/>
      <dgm:spPr/>
      <dgm:t>
        <a:bodyPr/>
        <a:lstStyle/>
        <a:p>
          <a:endParaRPr lang="en-US"/>
        </a:p>
      </dgm:t>
    </dgm:pt>
    <dgm:pt modelId="{5109F104-014F-4888-A94F-148A3F5430D1}">
      <dgm:prSet phldrT="[Text]" custT="1"/>
      <dgm:spPr/>
      <dgm:t>
        <a:bodyPr/>
        <a:lstStyle/>
        <a:p>
          <a:pPr algn="r" rtl="1"/>
          <a:r>
            <a:rPr lang="ar-SA" sz="2000" dirty="0" smtClean="0"/>
            <a:t>نستخدم دالة الجمع لتجميع انحراف السعر لجميع اصناف المواد</a:t>
          </a:r>
          <a:endParaRPr lang="en-US" sz="2000" dirty="0"/>
        </a:p>
      </dgm:t>
    </dgm:pt>
    <dgm:pt modelId="{A72A39B7-9FE7-497E-9A4F-1E51090B2A04}" type="parTrans" cxnId="{D7F946C3-758D-4CF4-A9D8-102826D8C965}">
      <dgm:prSet/>
      <dgm:spPr/>
    </dgm:pt>
    <dgm:pt modelId="{461078AE-FE8A-47CE-8192-550B19C92A3F}" type="sibTrans" cxnId="{D7F946C3-758D-4CF4-A9D8-102826D8C965}">
      <dgm:prSet/>
      <dgm:spPr/>
    </dgm:pt>
    <dgm:pt modelId="{CA3F2D9A-AE0C-4FAE-8F98-079811608032}">
      <dgm:prSet phldrT="[Text]" custT="1"/>
      <dgm:spPr/>
      <dgm:t>
        <a:bodyPr/>
        <a:lstStyle/>
        <a:p>
          <a:pPr algn="r" rtl="1"/>
          <a:endParaRPr lang="en-US" sz="2000" dirty="0"/>
        </a:p>
      </dgm:t>
    </dgm:pt>
    <dgm:pt modelId="{141D6268-E2E9-42AC-996F-1A78120E0A61}" type="parTrans" cxnId="{C751C185-FC89-44A5-B095-56AC7BFA5383}">
      <dgm:prSet/>
      <dgm:spPr/>
    </dgm:pt>
    <dgm:pt modelId="{CFA6B817-98F6-4CD6-BB2E-0A559097B966}" type="sibTrans" cxnId="{C751C185-FC89-44A5-B095-56AC7BFA5383}">
      <dgm:prSet/>
      <dgm:spPr/>
    </dgm:pt>
    <dgm:pt modelId="{9A886721-5D02-4689-AC6A-3E08DB705934}">
      <dgm:prSet phldrT="[Text]" custT="1"/>
      <dgm:spPr/>
      <dgm:t>
        <a:bodyPr/>
        <a:lstStyle/>
        <a:p>
          <a:pPr algn="r" rtl="1"/>
          <a:r>
            <a:rPr lang="ar-SA" sz="2000" dirty="0" smtClean="0"/>
            <a:t>نقوم بسحب  الدالة ونسخ الخليه لجميع الانحرافات الاخرى </a:t>
          </a:r>
          <a:endParaRPr lang="en-US" sz="2000" dirty="0"/>
        </a:p>
      </dgm:t>
    </dgm:pt>
    <dgm:pt modelId="{7FCD7D29-945A-4E18-9C79-9A4F3A19BB69}" type="parTrans" cxnId="{68555291-FFFB-4741-AF15-0E89C32DFA46}">
      <dgm:prSet/>
      <dgm:spPr/>
    </dgm:pt>
    <dgm:pt modelId="{C164289B-0090-44F2-97A8-75147729B267}" type="sibTrans" cxnId="{68555291-FFFB-4741-AF15-0E89C32DFA46}">
      <dgm:prSet/>
      <dgm:spPr/>
    </dgm:pt>
    <dgm:pt modelId="{911B0A91-B5EB-429F-9514-5EC8992D7293}" type="pres">
      <dgm:prSet presAssocID="{944C6E2B-7099-45BD-9E96-2263B74C6574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A1AB9F-2F46-4B2F-9E14-FEB85AD2CB0D}" type="pres">
      <dgm:prSet presAssocID="{06781F8F-1FDF-419C-AD2E-4BAF13F75E26}" presName="composite" presStyleCnt="0"/>
      <dgm:spPr/>
    </dgm:pt>
    <dgm:pt modelId="{41C433CD-C582-4E08-A27B-E1F19326E97B}" type="pres">
      <dgm:prSet presAssocID="{06781F8F-1FDF-419C-AD2E-4BAF13F75E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8F4D1-3949-44E1-B04E-A4AEDF8783D6}" type="pres">
      <dgm:prSet presAssocID="{06781F8F-1FDF-419C-AD2E-4BAF13F75E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DD13E-9D30-4AF6-9FB2-F5BEBE2BF5CC}" type="pres">
      <dgm:prSet presAssocID="{D775D555-CF0B-4C6D-ABAD-E433AA91A261}" presName="sp" presStyleCnt="0"/>
      <dgm:spPr/>
    </dgm:pt>
    <dgm:pt modelId="{CD4C8F94-8DBC-44A3-A7D1-C253A0BD9DA9}" type="pres">
      <dgm:prSet presAssocID="{936F67CD-ECC8-4434-9E72-D193FD4270A6}" presName="composite" presStyleCnt="0"/>
      <dgm:spPr/>
    </dgm:pt>
    <dgm:pt modelId="{D492635A-3920-4FEF-8EAA-CCC5D41266C4}" type="pres">
      <dgm:prSet presAssocID="{936F67CD-ECC8-4434-9E72-D193FD4270A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B2B-853F-45D6-8899-12A8555E6ADE}" type="pres">
      <dgm:prSet presAssocID="{936F67CD-ECC8-4434-9E72-D193FD4270A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223B6-73A0-4B80-B3AF-B87BD1F76144}" type="pres">
      <dgm:prSet presAssocID="{5C6024CE-18C6-4DAE-9C45-4C959BEAC075}" presName="sp" presStyleCnt="0"/>
      <dgm:spPr/>
    </dgm:pt>
    <dgm:pt modelId="{6D6B215B-8DF1-4608-8383-8B5EE3341F6C}" type="pres">
      <dgm:prSet presAssocID="{AACF9920-E82F-4720-82A3-03DCAB7754FD}" presName="composite" presStyleCnt="0"/>
      <dgm:spPr/>
    </dgm:pt>
    <dgm:pt modelId="{C8F3DF5E-B279-489C-BA47-06E7B5766577}" type="pres">
      <dgm:prSet presAssocID="{AACF9920-E82F-4720-82A3-03DCAB7754F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57A6A-B6DD-4C46-8D16-46D46D54A12C}" type="pres">
      <dgm:prSet presAssocID="{AACF9920-E82F-4720-82A3-03DCAB7754FD}" presName="descendantText" presStyleLbl="alignAcc1" presStyleIdx="2" presStyleCnt="3" custScaleY="155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8B1832-F051-4BEE-98CB-7CC1B2A36461}" type="presOf" srcId="{9A886721-5D02-4689-AC6A-3E08DB705934}" destId="{EF98F4D1-3949-44E1-B04E-A4AEDF8783D6}" srcOrd="0" destOrd="2" presId="urn:microsoft.com/office/officeart/2005/8/layout/chevron2"/>
    <dgm:cxn modelId="{D7F946C3-758D-4CF4-A9D8-102826D8C965}" srcId="{06781F8F-1FDF-419C-AD2E-4BAF13F75E26}" destId="{5109F104-014F-4888-A94F-148A3F5430D1}" srcOrd="1" destOrd="0" parTransId="{A72A39B7-9FE7-497E-9A4F-1E51090B2A04}" sibTransId="{461078AE-FE8A-47CE-8192-550B19C92A3F}"/>
    <dgm:cxn modelId="{C993082F-3BEE-4B05-AD79-8AD148DD8E65}" type="presOf" srcId="{2A13A06D-7C0A-49C4-AB83-02B7497B025B}" destId="{7C457A6A-B6DD-4C46-8D16-46D46D54A12C}" srcOrd="0" destOrd="2" presId="urn:microsoft.com/office/officeart/2005/8/layout/chevron2"/>
    <dgm:cxn modelId="{4652C0A2-DCC5-46D8-9C8D-0D9BABF473ED}" srcId="{AACF9920-E82F-4720-82A3-03DCAB7754FD}" destId="{B01E7A27-66BF-44CA-A536-2E6441D7EC55}" srcOrd="1" destOrd="0" parTransId="{B3EC122E-BA3E-4C30-AEF4-D7AA1FDC2CAF}" sibTransId="{E427061B-72E3-4ED8-9E6E-4DA49E3B9129}"/>
    <dgm:cxn modelId="{26C1CE0E-34FD-499C-B06B-7C5B055381C7}" srcId="{936F67CD-ECC8-4434-9E72-D193FD4270A6}" destId="{BE5B18FC-7B5B-4D70-82BD-A46D5F004521}" srcOrd="1" destOrd="0" parTransId="{7DECA765-41BC-4BE2-BCEA-12863FCEC10C}" sibTransId="{C7F89D97-F191-46CD-B24A-983C0932BF52}"/>
    <dgm:cxn modelId="{20CAE48B-2762-459A-A4E7-46FE5C587B91}" srcId="{944C6E2B-7099-45BD-9E96-2263B74C6574}" destId="{936F67CD-ECC8-4434-9E72-D193FD4270A6}" srcOrd="1" destOrd="0" parTransId="{32D90E3D-30A5-4D76-BDD9-42541EDA03EE}" sibTransId="{5C6024CE-18C6-4DAE-9C45-4C959BEAC075}"/>
    <dgm:cxn modelId="{18A6BA6A-3364-4EDF-9613-9844F457287A}" type="presOf" srcId="{B01E7A27-66BF-44CA-A536-2E6441D7EC55}" destId="{7C457A6A-B6DD-4C46-8D16-46D46D54A12C}" srcOrd="0" destOrd="1" presId="urn:microsoft.com/office/officeart/2005/8/layout/chevron2"/>
    <dgm:cxn modelId="{05A2C394-D2DD-4623-AFA7-5F94415EE588}" type="presOf" srcId="{671A5E63-FD0A-4F4A-94AA-0473D3B93C44}" destId="{7C457A6A-B6DD-4C46-8D16-46D46D54A12C}" srcOrd="0" destOrd="0" presId="urn:microsoft.com/office/officeart/2005/8/layout/chevron2"/>
    <dgm:cxn modelId="{62FDDBBA-9362-4328-A7A4-CBDA40CFCDDC}" type="presOf" srcId="{AACF9920-E82F-4720-82A3-03DCAB7754FD}" destId="{C8F3DF5E-B279-489C-BA47-06E7B5766577}" srcOrd="0" destOrd="0" presId="urn:microsoft.com/office/officeart/2005/8/layout/chevron2"/>
    <dgm:cxn modelId="{28FBE3AA-5F5E-48D1-9356-7C190269E40C}" type="presOf" srcId="{BE5B18FC-7B5B-4D70-82BD-A46D5F004521}" destId="{8DC1BB2B-853F-45D6-8899-12A8555E6ADE}" srcOrd="0" destOrd="1" presId="urn:microsoft.com/office/officeart/2005/8/layout/chevron2"/>
    <dgm:cxn modelId="{FD4240CF-BAC1-402E-BDEF-2116253EFF15}" type="presOf" srcId="{5109F104-014F-4888-A94F-148A3F5430D1}" destId="{EF98F4D1-3949-44E1-B04E-A4AEDF8783D6}" srcOrd="0" destOrd="1" presId="urn:microsoft.com/office/officeart/2005/8/layout/chevron2"/>
    <dgm:cxn modelId="{7C6F22F6-FE39-441A-8480-CAE8C15B2C7D}" srcId="{944C6E2B-7099-45BD-9E96-2263B74C6574}" destId="{06781F8F-1FDF-419C-AD2E-4BAF13F75E26}" srcOrd="0" destOrd="0" parTransId="{7CFA75E6-AE7A-477E-A4D2-EBA89D0EDA79}" sibTransId="{D775D555-CF0B-4C6D-ABAD-E433AA91A261}"/>
    <dgm:cxn modelId="{68555291-FFFB-4741-AF15-0E89C32DFA46}" srcId="{06781F8F-1FDF-419C-AD2E-4BAF13F75E26}" destId="{9A886721-5D02-4689-AC6A-3E08DB705934}" srcOrd="2" destOrd="0" parTransId="{7FCD7D29-945A-4E18-9C79-9A4F3A19BB69}" sibTransId="{C164289B-0090-44F2-97A8-75147729B267}"/>
    <dgm:cxn modelId="{CFA8F1FC-0686-4684-806B-9733850596FA}" type="presOf" srcId="{944C6E2B-7099-45BD-9E96-2263B74C6574}" destId="{911B0A91-B5EB-429F-9514-5EC8992D7293}" srcOrd="0" destOrd="0" presId="urn:microsoft.com/office/officeart/2005/8/layout/chevron2"/>
    <dgm:cxn modelId="{0D255327-13AE-4894-B8BC-F619A5D24B9C}" type="presOf" srcId="{B00171A6-F582-414A-A607-F5CACA7B45EE}" destId="{7C457A6A-B6DD-4C46-8D16-46D46D54A12C}" srcOrd="0" destOrd="3" presId="urn:microsoft.com/office/officeart/2005/8/layout/chevron2"/>
    <dgm:cxn modelId="{C751C185-FC89-44A5-B095-56AC7BFA5383}" srcId="{06781F8F-1FDF-419C-AD2E-4BAF13F75E26}" destId="{CA3F2D9A-AE0C-4FAE-8F98-079811608032}" srcOrd="3" destOrd="0" parTransId="{141D6268-E2E9-42AC-996F-1A78120E0A61}" sibTransId="{CFA6B817-98F6-4CD6-BB2E-0A559097B966}"/>
    <dgm:cxn modelId="{C21D5681-107C-48E9-94DC-5E1381064480}" srcId="{944C6E2B-7099-45BD-9E96-2263B74C6574}" destId="{AACF9920-E82F-4720-82A3-03DCAB7754FD}" srcOrd="2" destOrd="0" parTransId="{1FB70519-E9B4-4E3D-9C66-D3ABAE4AEA04}" sibTransId="{DEB47CC1-FC22-486D-9B06-653B2EB65B49}"/>
    <dgm:cxn modelId="{CCFA2063-0B72-4034-B3BB-4F605F296332}" srcId="{06781F8F-1FDF-419C-AD2E-4BAF13F75E26}" destId="{74C81D65-8890-4D86-BE5A-554588993EE7}" srcOrd="0" destOrd="0" parTransId="{A79FA797-66B4-4CAE-B50B-AFD53FF07675}" sibTransId="{3AB69796-4D78-4593-8C51-AE4A542A2BFE}"/>
    <dgm:cxn modelId="{8DAA9875-125A-4EB2-A299-DA9345EFAF91}" srcId="{AACF9920-E82F-4720-82A3-03DCAB7754FD}" destId="{671A5E63-FD0A-4F4A-94AA-0473D3B93C44}" srcOrd="0" destOrd="0" parTransId="{2ADBB9EC-0C36-4393-8725-A0E59E2EF2DC}" sibTransId="{F11CF0E4-2C0C-47B0-9B58-713AE1F0C5C5}"/>
    <dgm:cxn modelId="{760F2AEE-6E59-4373-A938-7867D73523ED}" type="presOf" srcId="{06781F8F-1FDF-419C-AD2E-4BAF13F75E26}" destId="{41C433CD-C582-4E08-A27B-E1F19326E97B}" srcOrd="0" destOrd="0" presId="urn:microsoft.com/office/officeart/2005/8/layout/chevron2"/>
    <dgm:cxn modelId="{DBB42BEB-6EC8-4CD5-BE4F-ABD62B61B5B1}" type="presOf" srcId="{936F67CD-ECC8-4434-9E72-D193FD4270A6}" destId="{D492635A-3920-4FEF-8EAA-CCC5D41266C4}" srcOrd="0" destOrd="0" presId="urn:microsoft.com/office/officeart/2005/8/layout/chevron2"/>
    <dgm:cxn modelId="{166AD6DD-9622-499C-B20E-D088E9B01FE9}" srcId="{AACF9920-E82F-4720-82A3-03DCAB7754FD}" destId="{B00171A6-F582-414A-A607-F5CACA7B45EE}" srcOrd="3" destOrd="0" parTransId="{38286889-CEC3-41B9-B158-2AC18C37F342}" sibTransId="{7F4319E8-FE73-4E5B-90B0-81E6B827F165}"/>
    <dgm:cxn modelId="{6D385DCA-516C-4C92-9FB5-E0F0709FBD77}" srcId="{936F67CD-ECC8-4434-9E72-D193FD4270A6}" destId="{7F8ABBC3-4EAF-47AD-9120-C1CAB9FE1F6B}" srcOrd="0" destOrd="0" parTransId="{EC4DD4E8-9866-4F87-92E6-53CEEEFEC9F0}" sibTransId="{15FA5869-FDEF-4998-849F-06664E5064A3}"/>
    <dgm:cxn modelId="{49894894-D0A1-4954-A236-92FE5428BF87}" type="presOf" srcId="{CA3F2D9A-AE0C-4FAE-8F98-079811608032}" destId="{EF98F4D1-3949-44E1-B04E-A4AEDF8783D6}" srcOrd="0" destOrd="3" presId="urn:microsoft.com/office/officeart/2005/8/layout/chevron2"/>
    <dgm:cxn modelId="{FDEE9416-8934-4D16-85B4-BBA6C7FFABCA}" srcId="{AACF9920-E82F-4720-82A3-03DCAB7754FD}" destId="{2A13A06D-7C0A-49C4-AB83-02B7497B025B}" srcOrd="2" destOrd="0" parTransId="{12A22156-8CDB-4A02-BFAC-C00D13BFF322}" sibTransId="{75837E4D-9549-4C9D-BC01-C2EE01B96F85}"/>
    <dgm:cxn modelId="{030CD3A5-C9D1-4775-AB9A-8C263A32BC4D}" type="presOf" srcId="{7F8ABBC3-4EAF-47AD-9120-C1CAB9FE1F6B}" destId="{8DC1BB2B-853F-45D6-8899-12A8555E6ADE}" srcOrd="0" destOrd="0" presId="urn:microsoft.com/office/officeart/2005/8/layout/chevron2"/>
    <dgm:cxn modelId="{1E054BC4-3F6C-4871-B729-20BC30ABD835}" type="presOf" srcId="{74C81D65-8890-4D86-BE5A-554588993EE7}" destId="{EF98F4D1-3949-44E1-B04E-A4AEDF8783D6}" srcOrd="0" destOrd="0" presId="urn:microsoft.com/office/officeart/2005/8/layout/chevron2"/>
    <dgm:cxn modelId="{38DEC1BA-5D93-42B4-A0D5-FCB06D33A076}" type="presParOf" srcId="{911B0A91-B5EB-429F-9514-5EC8992D7293}" destId="{D9A1AB9F-2F46-4B2F-9E14-FEB85AD2CB0D}" srcOrd="0" destOrd="0" presId="urn:microsoft.com/office/officeart/2005/8/layout/chevron2"/>
    <dgm:cxn modelId="{ECAB061B-CBEF-4977-95BF-918822BD677C}" type="presParOf" srcId="{D9A1AB9F-2F46-4B2F-9E14-FEB85AD2CB0D}" destId="{41C433CD-C582-4E08-A27B-E1F19326E97B}" srcOrd="0" destOrd="0" presId="urn:microsoft.com/office/officeart/2005/8/layout/chevron2"/>
    <dgm:cxn modelId="{011A993C-37D8-49DA-8C12-1A2105FFF3DB}" type="presParOf" srcId="{D9A1AB9F-2F46-4B2F-9E14-FEB85AD2CB0D}" destId="{EF98F4D1-3949-44E1-B04E-A4AEDF8783D6}" srcOrd="1" destOrd="0" presId="urn:microsoft.com/office/officeart/2005/8/layout/chevron2"/>
    <dgm:cxn modelId="{F0243831-6B1D-4F85-806D-A4CC5EFA146B}" type="presParOf" srcId="{911B0A91-B5EB-429F-9514-5EC8992D7293}" destId="{C9FDD13E-9D30-4AF6-9FB2-F5BEBE2BF5CC}" srcOrd="1" destOrd="0" presId="urn:microsoft.com/office/officeart/2005/8/layout/chevron2"/>
    <dgm:cxn modelId="{B458D525-5719-4DE1-BB07-399E210B9E09}" type="presParOf" srcId="{911B0A91-B5EB-429F-9514-5EC8992D7293}" destId="{CD4C8F94-8DBC-44A3-A7D1-C253A0BD9DA9}" srcOrd="2" destOrd="0" presId="urn:microsoft.com/office/officeart/2005/8/layout/chevron2"/>
    <dgm:cxn modelId="{837CF8EF-58A3-4203-A11C-437C19498A2E}" type="presParOf" srcId="{CD4C8F94-8DBC-44A3-A7D1-C253A0BD9DA9}" destId="{D492635A-3920-4FEF-8EAA-CCC5D41266C4}" srcOrd="0" destOrd="0" presId="urn:microsoft.com/office/officeart/2005/8/layout/chevron2"/>
    <dgm:cxn modelId="{940C1807-686B-493F-A2FF-59781AD9323A}" type="presParOf" srcId="{CD4C8F94-8DBC-44A3-A7D1-C253A0BD9DA9}" destId="{8DC1BB2B-853F-45D6-8899-12A8555E6ADE}" srcOrd="1" destOrd="0" presId="urn:microsoft.com/office/officeart/2005/8/layout/chevron2"/>
    <dgm:cxn modelId="{C96EACDC-34FA-41B8-8049-E3EFF6A754E5}" type="presParOf" srcId="{911B0A91-B5EB-429F-9514-5EC8992D7293}" destId="{048223B6-73A0-4B80-B3AF-B87BD1F76144}" srcOrd="3" destOrd="0" presId="urn:microsoft.com/office/officeart/2005/8/layout/chevron2"/>
    <dgm:cxn modelId="{4508426B-E456-410C-8A2D-7DD265647101}" type="presParOf" srcId="{911B0A91-B5EB-429F-9514-5EC8992D7293}" destId="{6D6B215B-8DF1-4608-8383-8B5EE3341F6C}" srcOrd="4" destOrd="0" presId="urn:microsoft.com/office/officeart/2005/8/layout/chevron2"/>
    <dgm:cxn modelId="{1829B9BF-F435-4D8D-BEAE-2E88DFC5053B}" type="presParOf" srcId="{6D6B215B-8DF1-4608-8383-8B5EE3341F6C}" destId="{C8F3DF5E-B279-489C-BA47-06E7B5766577}" srcOrd="0" destOrd="0" presId="urn:microsoft.com/office/officeart/2005/8/layout/chevron2"/>
    <dgm:cxn modelId="{E1DB43B5-1B43-40D8-999C-CEF53C8C579F}" type="presParOf" srcId="{6D6B215B-8DF1-4608-8383-8B5EE3341F6C}" destId="{7C457A6A-B6DD-4C46-8D16-46D46D54A12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CA183C-84C8-4C78-8741-300690EC3C8B}" type="datetimeFigureOut">
              <a:rPr lang="ar-SA" smtClean="0"/>
              <a:pPr/>
              <a:t>07/02/1435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14911C-9459-4C96-BB3B-1696D70D70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نموذج انحرافات المواد والأجور</a:t>
            </a:r>
            <a:endParaRPr lang="ar-S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يتبع- خطوات حل المثال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9906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نموذج الحل للخطوات السابقة</a:t>
            </a:r>
            <a:endParaRPr lang="en-US" dirty="0"/>
          </a:p>
        </p:txBody>
      </p:sp>
      <p:pic>
        <p:nvPicPr>
          <p:cNvPr id="4" name="Content Placeholder 3" descr="Screen Shot 2013-11-19 at 10.47.38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7491"/>
          <a:stretch>
            <a:fillRect/>
          </a:stretch>
        </p:blipFill>
        <p:spPr>
          <a:xfrm>
            <a:off x="460684" y="1676400"/>
            <a:ext cx="7845116" cy="4038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يتبع- خطوات حل المثال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يتبع- خطوات حل المثال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نموذج الحل للخطوات السابقة</a:t>
            </a:r>
            <a:endParaRPr lang="en-US" dirty="0"/>
          </a:p>
        </p:txBody>
      </p:sp>
      <p:pic>
        <p:nvPicPr>
          <p:cNvPr id="6" name="Content Placeholder 5" descr="Screen Shot 2013-11-20 at 10.39.28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7182"/>
          <a:stretch>
            <a:fillRect/>
          </a:stretch>
        </p:blipFill>
        <p:spPr>
          <a:xfrm>
            <a:off x="457200" y="1447800"/>
            <a:ext cx="7620000" cy="46339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الواجب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تنتج شركة النوم الهادئ مراتب وتستخدم في انتاجها نوعين من المواد القماش والقطن وقد تم وضع لجنة لدراسة احتياجات الانتاج كالآتي:</a:t>
            </a:r>
          </a:p>
          <a:p>
            <a:pPr algn="r" rtl="1"/>
            <a:r>
              <a:rPr lang="ar-SA" dirty="0" smtClean="0"/>
              <a:t>احتياجات المعيارية للمرتبة من المواد كالآتي :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الاحتياجات لمعيارية للمرتبة من الاجور كالآتي :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971800"/>
          <a:ext cx="6096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قطن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قماش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الصنف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 كجم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12 م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كمية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12 ريال للكجم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20 ريال للمتر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سعر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4953000"/>
          <a:ext cx="6096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المنجد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الخياط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فئة العمالة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 ساعات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 ساعة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ساعات</a:t>
                      </a:r>
                      <a:r>
                        <a:rPr lang="ar-SA" baseline="0" dirty="0" smtClean="0"/>
                        <a:t> العمل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 ريال للساعة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10 ريال للساعة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معدل اجر الساعة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يتبع - الواجب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وتبين أنه خلال شهر محرم  لعام 1432 هـ انه تم انتاج 600 مرتبة  وقد كانت البيانات الفعلية المستخرجة من نظام التكاليف الفعلية كالتالي:</a:t>
            </a:r>
          </a:p>
          <a:p>
            <a:pPr algn="r" rtl="1"/>
            <a:r>
              <a:rPr lang="ar-SA" dirty="0" smtClean="0"/>
              <a:t>الاحتياجات الفعلية من المواد: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الاحتياجات الفعلية للاجور: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b="1" u="sng" dirty="0" smtClean="0"/>
              <a:t>المطلوب : </a:t>
            </a:r>
            <a:r>
              <a:rPr lang="ar-SA" dirty="0" smtClean="0"/>
              <a:t>بناء نموذج لتحليل انحرافات المواد والاجور بالشركة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895600"/>
          <a:ext cx="6096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قطن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قماش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الصنف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1500كجم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8000م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كمية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 ريال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ريال</a:t>
                      </a:r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سعر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4648200"/>
          <a:ext cx="62484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82800"/>
                <a:gridCol w="2082800"/>
                <a:gridCol w="208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منجد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خياط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فئة العمالة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3100 ساعة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700ساعة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ساعات العمل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30 ريال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 ريال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معدل اجر الساعة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الأهداف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spcAft>
                <a:spcPts val="1200"/>
              </a:spcAft>
            </a:pPr>
            <a:r>
              <a:rPr lang="ar-SA" sz="3200" dirty="0" smtClean="0"/>
              <a:t>مراجعة انحرافات المواد والأجور المباشرة ومراحل دور الرقابة وتقييم الأداء.</a:t>
            </a:r>
          </a:p>
          <a:p>
            <a:pPr algn="r" rtl="1">
              <a:spcAft>
                <a:spcPts val="1200"/>
              </a:spcAft>
            </a:pPr>
            <a:r>
              <a:rPr lang="ar-SA" sz="3200" dirty="0" smtClean="0"/>
              <a:t>بناء نموذج عام لتحليل انحرافات المواد والأجور المباشرة.</a:t>
            </a:r>
          </a:p>
          <a:p>
            <a:pPr algn="r" rtl="1">
              <a:spcAft>
                <a:spcPts val="1200"/>
              </a:spcAft>
            </a:pPr>
            <a:r>
              <a:rPr lang="ar-SA" sz="3200" dirty="0" smtClean="0"/>
              <a:t>اكتساب مهارة استخدام الوظيفة </a:t>
            </a:r>
            <a:r>
              <a:rPr lang="en-US" sz="3200" dirty="0" smtClean="0"/>
              <a:t>IF</a:t>
            </a:r>
            <a:r>
              <a:rPr lang="ar-SA" sz="3200" dirty="0" smtClean="0"/>
              <a:t> لتحديد اتجاه الانحرافات وتفسيرها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النقاط الرئيسية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انحرافات المواد المباشرة:</a:t>
            </a:r>
          </a:p>
          <a:p>
            <a:pPr lvl="1" algn="r" rtl="1"/>
            <a:r>
              <a:rPr lang="ar-SA" sz="2800" dirty="0" smtClean="0"/>
              <a:t>انحراف السعر.</a:t>
            </a:r>
          </a:p>
          <a:p>
            <a:pPr lvl="1" algn="r" rtl="1"/>
            <a:r>
              <a:rPr lang="ar-SA" sz="2800" dirty="0" smtClean="0"/>
              <a:t>انحراف الكمية.</a:t>
            </a:r>
          </a:p>
          <a:p>
            <a:pPr marL="342900" lvl="1" indent="-342900" algn="r" rtl="1">
              <a:buFont typeface="Arial" pitchFamily="34" charset="0"/>
              <a:buChar char="•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انحراف العمل المباشر:</a:t>
            </a:r>
          </a:p>
          <a:p>
            <a:pPr lvl="1" algn="r" rtl="1"/>
            <a:r>
              <a:rPr lang="ar-SA" sz="2800" dirty="0" smtClean="0"/>
              <a:t>انحراف معدل الأجر.</a:t>
            </a:r>
          </a:p>
          <a:p>
            <a:pPr lvl="1" algn="r" rtl="1"/>
            <a:r>
              <a:rPr lang="ar-SA" sz="2800" dirty="0" smtClean="0"/>
              <a:t>انحراف كفاءة العمل.</a:t>
            </a:r>
          </a:p>
          <a:p>
            <a:pPr marL="342900" lvl="1" indent="-342900" algn="r" rtl="1">
              <a:buFont typeface="Arial" pitchFamily="34" charset="0"/>
              <a:buChar char="•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تحليل الانحرافات.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انحرافات المواد المباشرة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انحراف السعر: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انحراف الكمية: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838200" y="2057400"/>
            <a:ext cx="6934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انحراف السعر= الكمية الفعلية * (السعر المعياري- السعر الفعلي)</a:t>
            </a:r>
            <a:endParaRPr lang="ar-SA" sz="24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990600" y="4038600"/>
            <a:ext cx="6934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400" dirty="0">
                <a:solidFill>
                  <a:schemeClr val="tx1"/>
                </a:solidFill>
              </a:rPr>
              <a:t>انحراف </a:t>
            </a:r>
            <a:r>
              <a:rPr lang="ar-SA" sz="2400" dirty="0" smtClean="0">
                <a:solidFill>
                  <a:schemeClr val="tx1"/>
                </a:solidFill>
              </a:rPr>
              <a:t>الكمية = </a:t>
            </a:r>
            <a:r>
              <a:rPr lang="ar-SA" sz="2400" dirty="0">
                <a:solidFill>
                  <a:schemeClr val="tx1"/>
                </a:solidFill>
              </a:rPr>
              <a:t>السعر </a:t>
            </a:r>
            <a:r>
              <a:rPr lang="ar-SA" sz="2400" dirty="0" smtClean="0">
                <a:solidFill>
                  <a:schemeClr val="tx1"/>
                </a:solidFill>
              </a:rPr>
              <a:t>المعياري* </a:t>
            </a:r>
            <a:r>
              <a:rPr lang="ar-SA" sz="2400" dirty="0">
                <a:solidFill>
                  <a:schemeClr val="tx1"/>
                </a:solidFill>
              </a:rPr>
              <a:t>(</a:t>
            </a:r>
            <a:r>
              <a:rPr lang="ar-SA" sz="2400" u="sng" dirty="0" smtClean="0">
                <a:solidFill>
                  <a:schemeClr val="tx1"/>
                </a:solidFill>
              </a:rPr>
              <a:t>الكمية المعيارية </a:t>
            </a:r>
            <a:r>
              <a:rPr lang="ar-SA" sz="2400" dirty="0" smtClean="0">
                <a:solidFill>
                  <a:schemeClr val="tx1"/>
                </a:solidFill>
              </a:rPr>
              <a:t>- الكمية الفعلية)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5715000"/>
            <a:ext cx="63246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الكمية المعيارية = الاحتياجات المعيارية من المواد للوحدة * عدد الوحدات المنتجة</a:t>
            </a:r>
            <a:endParaRPr lang="ar-SA" dirty="0"/>
          </a:p>
        </p:txBody>
      </p:sp>
      <p:sp>
        <p:nvSpPr>
          <p:cNvPr id="7" name="سهم لأعلى 6"/>
          <p:cNvSpPr/>
          <p:nvPr/>
        </p:nvSpPr>
        <p:spPr>
          <a:xfrm>
            <a:off x="3124200" y="5257800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انحرافات العمل المباشر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انحراف معدل الأجر: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انحراف كفاءة العمل: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838200" y="2057400"/>
            <a:ext cx="6934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انحراف معدل الأجر= ساعات العمل الفعلية * (معدل الأجر المعياري- معدل الأجر الفعلي)</a:t>
            </a:r>
            <a:endParaRPr lang="ar-SA" sz="24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914400" y="3886200"/>
            <a:ext cx="6934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400" dirty="0" smtClean="0">
                <a:solidFill>
                  <a:schemeClr val="tx1"/>
                </a:solidFill>
              </a:rPr>
              <a:t>انحراف كفاءة العمل = معدل الأجر المعياري* (</a:t>
            </a:r>
            <a:r>
              <a:rPr lang="ar-SA" sz="2400" u="sng" dirty="0" smtClean="0">
                <a:solidFill>
                  <a:schemeClr val="tx1"/>
                </a:solidFill>
              </a:rPr>
              <a:t>ساعات العمل المعيارية</a:t>
            </a:r>
            <a:r>
              <a:rPr lang="ar-SA" sz="2400" dirty="0" smtClean="0">
                <a:solidFill>
                  <a:schemeClr val="tx1"/>
                </a:solidFill>
              </a:rPr>
              <a:t> - ساعات العمل الفعلية)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5943600"/>
            <a:ext cx="63246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ساعات العمل المعيارية = الساعات المعيارية لإنتاج الوحدة * عدد الوحدات المنتجة</a:t>
            </a:r>
            <a:endParaRPr lang="ar-SA" dirty="0"/>
          </a:p>
        </p:txBody>
      </p:sp>
      <p:sp>
        <p:nvSpPr>
          <p:cNvPr id="7" name="سهم لأعلى 6"/>
          <p:cNvSpPr/>
          <p:nvPr/>
        </p:nvSpPr>
        <p:spPr>
          <a:xfrm>
            <a:off x="1905000" y="5181600"/>
            <a:ext cx="4572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خطوات بناء النموذج - مثال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000" dirty="0" smtClean="0"/>
              <a:t>تقوم شركة مكة المكرمة لصناعة الأثاث بتطبيق نظام التكاليف المعيارية لإحكام الرقابة على التكاليف وقد وضعت لجنة من خبراء الإنتاج والتسويق بالشركة معايير إنتاج كرسي الصالون على النحو التالي:</a:t>
            </a:r>
          </a:p>
          <a:p>
            <a:pPr algn="r" rtl="1"/>
            <a:r>
              <a:rPr lang="ar-SA" sz="2000" dirty="0" smtClean="0"/>
              <a:t>الاحتياجات المعيارية من المواد لإنتاج كرسي الصالون:</a:t>
            </a:r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r>
              <a:rPr lang="ar-SA" sz="2000" dirty="0" smtClean="0"/>
              <a:t>الاحتياجات المعيارية من العمالة لإنتاج كرسي الصالون:</a:t>
            </a:r>
          </a:p>
          <a:p>
            <a:pPr algn="r" rtl="1">
              <a:buNone/>
            </a:pPr>
            <a:endParaRPr lang="ar-SA" sz="2000" dirty="0" smtClean="0"/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>
              <a:buNone/>
            </a:pPr>
            <a:endParaRPr lang="ar-SA" sz="20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447800" y="3048000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الصنف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أخشاب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ألياف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قماش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دهان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الكمية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 م</a:t>
                      </a:r>
                      <a:r>
                        <a:rPr lang="ar-SA" baseline="30000" dirty="0" smtClean="0"/>
                        <a:t>3</a:t>
                      </a:r>
                      <a:endParaRPr lang="ar-SA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5,2 كجم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2,5</a:t>
                      </a:r>
                      <a:r>
                        <a:rPr lang="en-US" dirty="0" smtClean="0"/>
                        <a:t> </a:t>
                      </a:r>
                      <a:r>
                        <a:rPr lang="ar-SA" dirty="0" smtClean="0"/>
                        <a:t>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3,9 لتر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السعر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90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447800" y="4907280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فئة العمال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النجارون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الخياطون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الدهانون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عدد الساعات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90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44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18 ساعة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أجر الساعة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120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170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60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يتبع المثال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r" rtl="1"/>
            <a:r>
              <a:rPr lang="ar-SA" sz="2000" dirty="0" smtClean="0"/>
              <a:t>وقد تم إنتاج 1000 كرسي خلال شهر محرم عام 1426هـ، وقد كانت البيانات الفعلية المستخرجة من نظام التكاليف الفعلية كالتالي:</a:t>
            </a:r>
          </a:p>
          <a:p>
            <a:pPr algn="r" rtl="1"/>
            <a:r>
              <a:rPr lang="ar-SA" sz="2000" dirty="0" smtClean="0"/>
              <a:t>الاحتياجات الفعلية من المواد:</a:t>
            </a:r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r>
              <a:rPr lang="ar-SA" sz="2000" dirty="0" smtClean="0"/>
              <a:t>الاحتياجات الفعلية من العمالة:</a:t>
            </a:r>
          </a:p>
          <a:p>
            <a:pPr algn="r" rtl="1">
              <a:buNone/>
            </a:pPr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>
              <a:buNone/>
            </a:pPr>
            <a:endParaRPr lang="ar-SA" sz="2000" dirty="0" smtClean="0"/>
          </a:p>
          <a:p>
            <a:pPr algn="r" rtl="1"/>
            <a:r>
              <a:rPr lang="en-US" sz="2000" b="1" u="sng" dirty="0" smtClean="0"/>
              <a:t>     </a:t>
            </a:r>
            <a:r>
              <a:rPr lang="ar-SA" sz="2000" b="1" u="sng" dirty="0" smtClean="0"/>
              <a:t>المطلوب:</a:t>
            </a:r>
            <a:r>
              <a:rPr lang="ar-SA" sz="2000" b="1" dirty="0" smtClean="0"/>
              <a:t> بناء نموذج لتحديد انحرافات المواد والأجور.</a:t>
            </a:r>
          </a:p>
          <a:p>
            <a:pPr>
              <a:buNone/>
            </a:pPr>
            <a:endParaRPr lang="ar-SA" sz="20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447800" y="2773680"/>
          <a:ext cx="6629400" cy="11125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الصنف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أخشاب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ألياف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قماش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دهان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الكمية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2800 م</a:t>
                      </a:r>
                      <a:r>
                        <a:rPr lang="ar-SA" baseline="30000" dirty="0" smtClean="0"/>
                        <a:t>3</a:t>
                      </a:r>
                      <a:endParaRPr lang="ar-SA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600 كجم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2500 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400 لتر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السعر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152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17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88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16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447800" y="4602480"/>
          <a:ext cx="6705600" cy="11125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فئة العمال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النجارون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الخياطون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الدهانون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ساعات</a:t>
                      </a:r>
                      <a:r>
                        <a:rPr lang="ar-SA" baseline="0" dirty="0" smtClean="0"/>
                        <a:t> العمل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90000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45000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16000 ساعة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أجر الساعة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130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170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55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خطوات حل المثال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990600"/>
          <a:ext cx="8534400" cy="548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نموذج الحل للخطوات السابقة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Screen Shot 2013-11-19 at 9.54.01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1" y="1905000"/>
            <a:ext cx="7792010" cy="4267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CACD217B082F42BBAC06141347B0FA" ma:contentTypeVersion="0" ma:contentTypeDescription="Create a new document." ma:contentTypeScope="" ma:versionID="5c2848df26dcd2b81cdda20bedff0f3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4CDA7C9-009E-4B0E-81BF-52CA8EF64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4162D9C-48C2-4555-A269-0A2912E94F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A7B93C-9DA3-41B2-8409-2E643BB0531B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797</TotalTime>
  <Words>1355</Words>
  <Application>Microsoft Office PowerPoint</Application>
  <PresentationFormat>On-screen Show (4:3)</PresentationFormat>
  <Paragraphs>238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نموذج انحرافات المواد والأجور</vt:lpstr>
      <vt:lpstr>الأهداف</vt:lpstr>
      <vt:lpstr>النقاط الرئيسية</vt:lpstr>
      <vt:lpstr>انحرافات المواد المباشرة</vt:lpstr>
      <vt:lpstr>انحرافات العمل المباشر</vt:lpstr>
      <vt:lpstr>خطوات بناء النموذج - مثال</vt:lpstr>
      <vt:lpstr>يتبع المثال</vt:lpstr>
      <vt:lpstr>خطوات حل المثال</vt:lpstr>
      <vt:lpstr>نموذج الحل للخطوات السابقة</vt:lpstr>
      <vt:lpstr>يتبع- خطوات حل المثال </vt:lpstr>
      <vt:lpstr>نموذج الحل للخطوات السابقة</vt:lpstr>
      <vt:lpstr>يتبع- خطوات حل المثال </vt:lpstr>
      <vt:lpstr>يتبع- خطوات حل المثال </vt:lpstr>
      <vt:lpstr>نموذج الحل للخطوات السابقة</vt:lpstr>
      <vt:lpstr>الواجب </vt:lpstr>
      <vt:lpstr>يتبع - الواجب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انحرافات المواد والأجور</dc:title>
  <dc:creator>Sumayah</dc:creator>
  <cp:lastModifiedBy>User</cp:lastModifiedBy>
  <cp:revision>66</cp:revision>
  <dcterms:created xsi:type="dcterms:W3CDTF">2011-05-06T11:36:50Z</dcterms:created>
  <dcterms:modified xsi:type="dcterms:W3CDTF">2013-12-10T15:46:30Z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0x0101004ECACD217B082F42BBAC06141347B0FA</vt:lpwstr>
  </property>
</Properties>
</file>