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73" r:id="rId3"/>
    <p:sldId id="274" r:id="rId4"/>
    <p:sldId id="280" r:id="rId5"/>
    <p:sldId id="281" r:id="rId6"/>
    <p:sldId id="284" r:id="rId7"/>
    <p:sldId id="282" r:id="rId8"/>
    <p:sldId id="283" r:id="rId9"/>
    <p:sldId id="275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71" autoAdjust="0"/>
    <p:restoredTop sz="76197" autoAdjust="0"/>
  </p:normalViewPr>
  <p:slideViewPr>
    <p:cSldViewPr>
      <p:cViewPr varScale="1">
        <p:scale>
          <a:sx n="52" d="100"/>
          <a:sy n="52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8441F7F0-D4C1-4AED-9298-3196B199C1A5}" type="datetimeFigureOut">
              <a:rPr lang="ar-SA" smtClean="0">
                <a:latin typeface="Tahoma" panose="020B0604030504040204" pitchFamily="34" charset="0"/>
              </a:rPr>
              <a:t>08/01/37</a:t>
            </a:fld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525639AE-68CA-4D30-A1A0-938E9270D069}" type="slidenum">
              <a:rPr lang="ar-SA" smtClean="0">
                <a:latin typeface="Tahoma" panose="020B0604030504040204" pitchFamily="34" charset="0"/>
              </a:rPr>
              <a:t>‹#›</a:t>
            </a:fld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fld id="{E61001BF-1343-4B3D-9CB9-ED2AC4733D1C}" type="datetimeFigureOut">
              <a:rPr lang="ar-SA" smtClean="0"/>
              <a:pPr rtl="1"/>
              <a:t>08/01/37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 dirty="0"/>
              <a:t>انقر لتحرير أنماط النص الرئيسي</a:t>
            </a:r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fld id="{A1185F71-770B-4752-8E12-005825E685FF}" type="slidenum">
              <a:rPr lang="ar-SA" smtClean="0"/>
              <a:pPr rtl="1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A1185F71-770B-4752-8E12-005825E685FF}" type="slidenum">
              <a:rPr lang="ar-SA" smtClean="0"/>
              <a:pPr rtl="1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407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A1185F71-770B-4752-8E12-005825E685FF}" type="slidenum">
              <a:rPr lang="ar-SA" smtClean="0"/>
              <a:pPr rtl="1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779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/>
          <p:nvPr/>
        </p:nvSpPr>
        <p:spPr bwMode="white">
          <a:xfrm flipH="1">
            <a:off x="6601845" y="40667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0" name="شكل حر 7"/>
          <p:cNvSpPr>
            <a:spLocks noEditPoints="1"/>
          </p:cNvSpPr>
          <p:nvPr/>
        </p:nvSpPr>
        <p:spPr bwMode="auto">
          <a:xfrm rot="1496209" flipH="1">
            <a:off x="7823133" y="1444948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1" name="شكل حر 7"/>
          <p:cNvSpPr>
            <a:spLocks noEditPoints="1"/>
          </p:cNvSpPr>
          <p:nvPr/>
        </p:nvSpPr>
        <p:spPr bwMode="auto">
          <a:xfrm rot="1496209" flipH="1">
            <a:off x="7823133" y="1444948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grpSp>
        <p:nvGrpSpPr>
          <p:cNvPr id="44" name="مجموعة 43"/>
          <p:cNvGrpSpPr/>
          <p:nvPr/>
        </p:nvGrpSpPr>
        <p:grpSpPr bwMode="ltGray">
          <a:xfrm rot="626038">
            <a:off x="7991767" y="2982018"/>
            <a:ext cx="1143824" cy="2258647"/>
            <a:chOff x="476031" y="3849940"/>
            <a:chExt cx="1102141" cy="2198698"/>
          </a:xfrm>
        </p:grpSpPr>
        <p:sp>
          <p:nvSpPr>
            <p:cNvPr id="48" name="قلب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49" name="شكل حر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50" name="قلب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51" name="قلب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</p:grpSp>
      <p:sp>
        <p:nvSpPr>
          <p:cNvPr id="33" name="شكل حر 32"/>
          <p:cNvSpPr/>
          <p:nvPr/>
        </p:nvSpPr>
        <p:spPr bwMode="white">
          <a:xfrm rot="652692" flipH="1">
            <a:off x="9375618" y="1836065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5" name="شكل حر 22"/>
          <p:cNvSpPr>
            <a:spLocks/>
          </p:cNvSpPr>
          <p:nvPr/>
        </p:nvSpPr>
        <p:spPr bwMode="auto">
          <a:xfrm rot="655503" flipH="1">
            <a:off x="10751506" y="44399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5" name="شكل حر 44"/>
          <p:cNvSpPr/>
          <p:nvPr/>
        </p:nvSpPr>
        <p:spPr>
          <a:xfrm flipH="1">
            <a:off x="1124872" y="50260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8" name="شكل حر 5"/>
          <p:cNvSpPr>
            <a:spLocks noEditPoints="1"/>
          </p:cNvSpPr>
          <p:nvPr/>
        </p:nvSpPr>
        <p:spPr bwMode="auto">
          <a:xfrm rot="20968494" flipH="1">
            <a:off x="620653" y="43490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9" name="شكل حر 5"/>
          <p:cNvSpPr>
            <a:spLocks noEditPoints="1"/>
          </p:cNvSpPr>
          <p:nvPr/>
        </p:nvSpPr>
        <p:spPr bwMode="auto">
          <a:xfrm rot="20968494" flipH="1">
            <a:off x="620653" y="43490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8" name="شكل حر 22"/>
          <p:cNvSpPr>
            <a:spLocks/>
          </p:cNvSpPr>
          <p:nvPr/>
        </p:nvSpPr>
        <p:spPr bwMode="auto">
          <a:xfrm rot="21284775">
            <a:off x="1813134" y="46875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8" name="شكل حر 7"/>
          <p:cNvSpPr/>
          <p:nvPr/>
        </p:nvSpPr>
        <p:spPr>
          <a:xfrm flipH="1">
            <a:off x="4681413" y="51354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35" name="شكل حر 34"/>
          <p:cNvSpPr/>
          <p:nvPr/>
        </p:nvSpPr>
        <p:spPr>
          <a:xfrm flipH="1">
            <a:off x="7400196" y="5309018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36" name="شكل حر 35"/>
          <p:cNvSpPr/>
          <p:nvPr/>
        </p:nvSpPr>
        <p:spPr>
          <a:xfrm flipH="1">
            <a:off x="6979897" y="5992269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1" name="شكل حر 10"/>
          <p:cNvSpPr/>
          <p:nvPr/>
        </p:nvSpPr>
        <p:spPr>
          <a:xfrm flipH="1">
            <a:off x="269551" y="56371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37" name="شكل حر 36"/>
          <p:cNvSpPr/>
          <p:nvPr/>
        </p:nvSpPr>
        <p:spPr>
          <a:xfrm flipH="1">
            <a:off x="0" y="5648055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4" name="شكل حر 13"/>
          <p:cNvSpPr/>
          <p:nvPr/>
        </p:nvSpPr>
        <p:spPr bwMode="ltGray">
          <a:xfrm flipH="1">
            <a:off x="10388283" y="4231722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1" name="شكل حر 40"/>
          <p:cNvSpPr/>
          <p:nvPr/>
        </p:nvSpPr>
        <p:spPr bwMode="ltGray">
          <a:xfrm rot="21250280">
            <a:off x="2384473" y="54873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3" name="قلب 31"/>
          <p:cNvSpPr/>
          <p:nvPr/>
        </p:nvSpPr>
        <p:spPr>
          <a:xfrm rot="21041708">
            <a:off x="2127249" y="52480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0" name="شكل حر 5"/>
          <p:cNvSpPr>
            <a:spLocks noEditPoints="1"/>
          </p:cNvSpPr>
          <p:nvPr/>
        </p:nvSpPr>
        <p:spPr bwMode="auto">
          <a:xfrm flipH="1">
            <a:off x="9872528" y="33381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1" name="شكل حر 5"/>
          <p:cNvSpPr>
            <a:spLocks noEditPoints="1"/>
          </p:cNvSpPr>
          <p:nvPr/>
        </p:nvSpPr>
        <p:spPr bwMode="auto">
          <a:xfrm flipH="1">
            <a:off x="9872528" y="33381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قلب 4"/>
          <p:cNvSpPr/>
          <p:nvPr/>
        </p:nvSpPr>
        <p:spPr>
          <a:xfrm rot="6544697" flipH="1">
            <a:off x="1003148" y="53488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9" name="قلب 4"/>
          <p:cNvSpPr/>
          <p:nvPr/>
        </p:nvSpPr>
        <p:spPr>
          <a:xfrm rot="14245108">
            <a:off x="1278692" y="53586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7" name="شكل حر 6"/>
          <p:cNvSpPr/>
          <p:nvPr/>
        </p:nvSpPr>
        <p:spPr>
          <a:xfrm flipH="1">
            <a:off x="1222222" y="54768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2" name="شكل حر 41"/>
          <p:cNvSpPr/>
          <p:nvPr/>
        </p:nvSpPr>
        <p:spPr>
          <a:xfrm rot="20655182">
            <a:off x="1148404" y="54601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 userDrawn="1">
            <p:ph type="ctrTitle" hasCustomPrompt="1"/>
          </p:nvPr>
        </p:nvSpPr>
        <p:spPr>
          <a:xfrm>
            <a:off x="872258" y="990600"/>
            <a:ext cx="6400800" cy="2425716"/>
          </a:xfrm>
        </p:spPr>
        <p:txBody>
          <a:bodyPr anchor="b"/>
          <a:lstStyle>
            <a:lvl1pPr algn="r" rtl="1" latinLnBrk="0">
              <a:lnSpc>
                <a:spcPct val="80000"/>
              </a:lnSpc>
              <a:defRPr lang="ar-SA" sz="6000"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72258" y="3601750"/>
            <a:ext cx="6400800" cy="750123"/>
          </a:xfrm>
        </p:spPr>
        <p:txBody>
          <a:bodyPr/>
          <a:lstStyle>
            <a:lvl1pPr marL="0" indent="0" algn="r" rtl="1" latinLnBrk="0">
              <a:spcBef>
                <a:spcPts val="600"/>
              </a:spcBef>
              <a:buNone/>
              <a:defRPr lang="ar-SA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2000"/>
            </a:lvl2pPr>
            <a:lvl3pPr marL="914400" indent="0" algn="r" latinLnBrk="0">
              <a:buNone/>
              <a:defRPr lang="ar-SA" sz="1800"/>
            </a:lvl3pPr>
            <a:lvl4pPr marL="1371600" indent="0" algn="r" latinLnBrk="0">
              <a:buNone/>
              <a:defRPr lang="ar-SA" sz="1600"/>
            </a:lvl4pPr>
            <a:lvl5pPr marL="1828800" indent="0" algn="r" latinLnBrk="0">
              <a:buNone/>
              <a:defRPr lang="ar-SA" sz="1600"/>
            </a:lvl5pPr>
            <a:lvl6pPr marL="2286000" indent="0" algn="r" latinLnBrk="0">
              <a:buNone/>
              <a:defRPr lang="ar-SA" sz="1600"/>
            </a:lvl6pPr>
            <a:lvl7pPr marL="2743200" indent="0" algn="r" latinLnBrk="0">
              <a:buNone/>
              <a:defRPr lang="ar-SA" sz="1600"/>
            </a:lvl7pPr>
            <a:lvl8pPr marL="3200400" indent="0" algn="r" latinLnBrk="0">
              <a:buNone/>
              <a:defRPr lang="ar-SA" sz="1600"/>
            </a:lvl8pPr>
            <a:lvl9pPr marL="3657600" indent="0" algn="r" latinLnBrk="0">
              <a:buNone/>
              <a:defRPr lang="ar-SA" sz="1600"/>
            </a:lvl9pPr>
          </a:lstStyle>
          <a:p>
            <a:pPr algn="r" rtl="1"/>
            <a:r>
              <a:rPr lang="ar-SA" dirty="0" smtClean="0"/>
              <a:t>انقر لإضافة عنوان فرعي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algn="r" rtl="1" latinLnBrk="0">
              <a:buNone/>
              <a:defRPr lang="ar-SA" sz="2400" b="0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1219200" y="2666999"/>
            <a:ext cx="4572000" cy="3276601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algn="r" rtl="1"/>
            <a:r>
              <a:rPr lang="ar-SA" dirty="0" smtClean="0"/>
              <a:t>انقر لإضافة نص</a:t>
            </a:r>
          </a:p>
          <a:p>
            <a:pPr lvl="1" algn="r" rtl="1"/>
            <a:r>
              <a:rPr lang="ar-SA" dirty="0" smtClean="0"/>
              <a:t>المستوى الثاني</a:t>
            </a:r>
          </a:p>
          <a:p>
            <a:pPr lvl="2" algn="r" rtl="1"/>
            <a:r>
              <a:rPr lang="ar-SA" dirty="0" smtClean="0"/>
              <a:t>المستوى الثالث</a:t>
            </a:r>
          </a:p>
          <a:p>
            <a:pPr lvl="3" algn="r" rtl="1"/>
            <a:r>
              <a:rPr lang="ar-SA" dirty="0" smtClean="0"/>
              <a:t>المستوى الرابع</a:t>
            </a:r>
          </a:p>
          <a:p>
            <a:pPr lvl="4" algn="r" rtl="1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algn="r" rtl="1" latinLnBrk="0">
              <a:buNone/>
              <a:defRPr lang="ar-SA" sz="2400" b="0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6400800" y="2666999"/>
            <a:ext cx="4572000" cy="3276601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A113A48-CCB8-4841-BA8E-DA52581B74F4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FFC20E53-0A26-4973-B1ED-A2E07EE4A31D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94345D1A-551C-40B4-8DB1-3A05B84C0730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شكل حر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838200" y="1600201"/>
            <a:ext cx="3657600" cy="1828800"/>
          </a:xfrm>
        </p:spPr>
        <p:txBody>
          <a:bodyPr anchor="b">
            <a:normAutofit/>
          </a:bodyPr>
          <a:lstStyle>
            <a:lvl1pPr algn="r" rtl="1" latinLnBrk="0">
              <a:defRPr lang="ar-SA" sz="3400"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>
            <a:off x="5172611" y="473141"/>
            <a:ext cx="6324600" cy="5191125"/>
          </a:xfrm>
        </p:spPr>
        <p:txBody>
          <a:bodyPr>
            <a:normAutofit/>
          </a:bodyPr>
          <a:lstStyle>
            <a:lvl1pPr marL="388620" indent="-342900" algn="r" rtl="1" latinLnBrk="0">
              <a:buFont typeface="Arial" panose="020B0604020202020204" pitchFamily="34" charset="0"/>
              <a:buChar char="•"/>
              <a:defRPr lang="ar-SA" sz="2000"/>
            </a:lvl1pPr>
            <a:lvl2pPr marL="651510" indent="-285750" algn="r" rtl="1" latinLnBrk="0">
              <a:buFont typeface="Arial" panose="020B0604020202020204" pitchFamily="34" charset="0"/>
              <a:buChar char="•"/>
              <a:defRPr lang="ar-SA" sz="1800"/>
            </a:lvl2pPr>
            <a:lvl3pPr marL="971550" indent="-285750" algn="r" rtl="1" latinLnBrk="0">
              <a:buFont typeface="Arial" panose="020B0604020202020204" pitchFamily="34" charset="0"/>
              <a:buChar char="•"/>
              <a:defRPr lang="ar-SA" sz="1600"/>
            </a:lvl3pPr>
            <a:lvl4pPr marL="1291590" indent="-285750" algn="r" rtl="1" latinLnBrk="0">
              <a:buFont typeface="Arial" panose="020B0604020202020204" pitchFamily="34" charset="0"/>
              <a:buChar char="•"/>
              <a:defRPr lang="ar-SA" sz="1400"/>
            </a:lvl4pPr>
            <a:lvl5pPr marL="1611630" indent="-285750" algn="r" rtl="1" latinLnBrk="0">
              <a:buFont typeface="Arial" panose="020B0604020202020204" pitchFamily="34" charset="0"/>
              <a:buChar char="•"/>
              <a:defRPr lang="ar-SA" sz="1400"/>
            </a:lvl5pPr>
            <a:lvl6pPr algn="r" latinLnBrk="0">
              <a:defRPr lang="ar-SA" sz="2000"/>
            </a:lvl6pPr>
            <a:lvl7pPr algn="r" latinLnBrk="0">
              <a:defRPr lang="ar-SA" sz="2000"/>
            </a:lvl7pPr>
            <a:lvl8pPr algn="r" latinLnBrk="0">
              <a:defRPr lang="ar-SA" sz="2000"/>
            </a:lvl8pPr>
            <a:lvl9pPr algn="r" latinLnBrk="0">
              <a:defRPr lang="ar-SA" sz="2000"/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3429001"/>
            <a:ext cx="3655908" cy="1828800"/>
          </a:xfrm>
        </p:spPr>
        <p:txBody>
          <a:bodyPr/>
          <a:lstStyle>
            <a:lvl1pPr marL="0" indent="0" algn="r" rtl="1" latinLnBrk="0">
              <a:spcBef>
                <a:spcPts val="1200"/>
              </a:spcBef>
              <a:buNone/>
              <a:defRPr lang="ar-SA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</p:txBody>
      </p:sp>
      <p:sp>
        <p:nvSpPr>
          <p:cNvPr id="14" name="شكل حر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r>
              <a:rPr lang="ar-SA" dirty="0" smtClean="0"/>
              <a:t>29/12/1433</a:t>
            </a:r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 hasCustomPrompt="1"/>
          </p:nvPr>
        </p:nvSpPr>
        <p:spPr>
          <a:xfrm rot="10800000">
            <a:off x="1219200" y="1905000"/>
            <a:ext cx="9753600" cy="4038600"/>
          </a:xfrm>
        </p:spPr>
        <p:txBody>
          <a:bodyPr vert="eaVert"/>
          <a:lstStyle>
            <a:lvl1pPr algn="r" rtl="1">
              <a:defRPr/>
            </a:lvl1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535CAE3C-CFC0-448B-8723-0CBC2EDB5028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 hasCustomPrompt="1"/>
          </p:nvPr>
        </p:nvSpPr>
        <p:spPr>
          <a:xfrm rot="10800000">
            <a:off x="1233203" y="381000"/>
            <a:ext cx="1600200" cy="5562600"/>
          </a:xfrm>
        </p:spPr>
        <p:txBody>
          <a:bodyPr vert="eaVert"/>
          <a:lstStyle>
            <a:lvl1pPr algn="r" rtl="1" latinLnBrk="0">
              <a:defRPr lang="ar-SA"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 hasCustomPrompt="1"/>
          </p:nvPr>
        </p:nvSpPr>
        <p:spPr>
          <a:xfrm rot="10800000">
            <a:off x="3115211" y="381000"/>
            <a:ext cx="7848600" cy="5562600"/>
          </a:xfrm>
        </p:spPr>
        <p:txBody>
          <a:bodyPr vert="eaVert"/>
          <a:lstStyle>
            <a:lvl1pPr algn="r" rtl="1">
              <a:defRPr/>
            </a:lvl1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58D55D8-9C8C-48A1-BFB3-0E555090E559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 ب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شكل حر 31"/>
          <p:cNvSpPr/>
          <p:nvPr/>
        </p:nvSpPr>
        <p:spPr bwMode="white">
          <a:xfrm rot="652692" flipH="1">
            <a:off x="9375619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0" name="شكل حر 22"/>
          <p:cNvSpPr>
            <a:spLocks/>
          </p:cNvSpPr>
          <p:nvPr/>
        </p:nvSpPr>
        <p:spPr bwMode="auto">
          <a:xfrm rot="655503" flipH="1">
            <a:off x="11494457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9" name="شكل حر 58"/>
          <p:cNvSpPr/>
          <p:nvPr/>
        </p:nvSpPr>
        <p:spPr bwMode="ltGray">
          <a:xfrm flipH="1">
            <a:off x="11131234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2" name="شكل حر 5"/>
          <p:cNvSpPr>
            <a:spLocks noEditPoints="1"/>
          </p:cNvSpPr>
          <p:nvPr/>
        </p:nvSpPr>
        <p:spPr bwMode="auto">
          <a:xfrm flipH="1">
            <a:off x="10615479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3" name="شكل حر 5"/>
          <p:cNvSpPr>
            <a:spLocks noEditPoints="1"/>
          </p:cNvSpPr>
          <p:nvPr/>
        </p:nvSpPr>
        <p:spPr bwMode="auto">
          <a:xfrm flipH="1">
            <a:off x="10615479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4" name="شكل حر 33"/>
          <p:cNvSpPr/>
          <p:nvPr/>
        </p:nvSpPr>
        <p:spPr bwMode="white">
          <a:xfrm flipH="1">
            <a:off x="5391757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6" name="شكل حر 45"/>
          <p:cNvSpPr/>
          <p:nvPr/>
        </p:nvSpPr>
        <p:spPr>
          <a:xfrm flipH="1">
            <a:off x="1124873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47" name="شكل حر 5"/>
          <p:cNvSpPr>
            <a:spLocks noEditPoints="1"/>
          </p:cNvSpPr>
          <p:nvPr/>
        </p:nvSpPr>
        <p:spPr bwMode="auto">
          <a:xfrm rot="20968494" flipH="1">
            <a:off x="620654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2" name="شكل حر 5"/>
          <p:cNvSpPr>
            <a:spLocks noEditPoints="1"/>
          </p:cNvSpPr>
          <p:nvPr/>
        </p:nvSpPr>
        <p:spPr bwMode="auto">
          <a:xfrm rot="20968494" flipH="1">
            <a:off x="620654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3" name="شكل حر 22"/>
          <p:cNvSpPr>
            <a:spLocks/>
          </p:cNvSpPr>
          <p:nvPr/>
        </p:nvSpPr>
        <p:spPr bwMode="auto">
          <a:xfrm rot="21284775">
            <a:off x="1813135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4" name="شكل حر 53"/>
          <p:cNvSpPr/>
          <p:nvPr/>
        </p:nvSpPr>
        <p:spPr>
          <a:xfrm flipH="1">
            <a:off x="4681414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77" name="شكل حر 76"/>
          <p:cNvSpPr/>
          <p:nvPr/>
        </p:nvSpPr>
        <p:spPr>
          <a:xfrm flipH="1">
            <a:off x="7400197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78" name="شكل حر 77"/>
          <p:cNvSpPr/>
          <p:nvPr/>
        </p:nvSpPr>
        <p:spPr>
          <a:xfrm flipH="1">
            <a:off x="6979898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57" name="شكل حر 56"/>
          <p:cNvSpPr/>
          <p:nvPr/>
        </p:nvSpPr>
        <p:spPr>
          <a:xfrm flipH="1">
            <a:off x="269552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79" name="شكل حر 78"/>
          <p:cNvSpPr/>
          <p:nvPr/>
        </p:nvSpPr>
        <p:spPr>
          <a:xfrm flipH="1">
            <a:off x="0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60" name="شكل حر 59"/>
          <p:cNvSpPr/>
          <p:nvPr/>
        </p:nvSpPr>
        <p:spPr bwMode="ltGray">
          <a:xfrm rot="21250280">
            <a:off x="2384474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1" name="قلب 31"/>
          <p:cNvSpPr/>
          <p:nvPr/>
        </p:nvSpPr>
        <p:spPr>
          <a:xfrm rot="21041708">
            <a:off x="2127250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4" name="قلب 4"/>
          <p:cNvSpPr/>
          <p:nvPr/>
        </p:nvSpPr>
        <p:spPr>
          <a:xfrm rot="6544697" flipH="1">
            <a:off x="1003149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5" name="قلب 4"/>
          <p:cNvSpPr/>
          <p:nvPr/>
        </p:nvSpPr>
        <p:spPr>
          <a:xfrm rot="14245108">
            <a:off x="1278693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6" name="شكل حر 65"/>
          <p:cNvSpPr/>
          <p:nvPr/>
        </p:nvSpPr>
        <p:spPr>
          <a:xfrm flipH="1">
            <a:off x="1222223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7" name="شكل حر 66"/>
          <p:cNvSpPr/>
          <p:nvPr/>
        </p:nvSpPr>
        <p:spPr>
          <a:xfrm rot="20655182">
            <a:off x="1148405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8" name="شكل حر 18"/>
          <p:cNvSpPr>
            <a:spLocks/>
          </p:cNvSpPr>
          <p:nvPr userDrawn="1"/>
        </p:nvSpPr>
        <p:spPr bwMode="auto">
          <a:xfrm>
            <a:off x="5642921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 userDrawn="1">
            <p:ph type="ctrTitle" hasCustomPrompt="1"/>
          </p:nvPr>
        </p:nvSpPr>
        <p:spPr>
          <a:xfrm>
            <a:off x="682650" y="506167"/>
            <a:ext cx="4953000" cy="2694234"/>
          </a:xfrm>
        </p:spPr>
        <p:txBody>
          <a:bodyPr anchor="b"/>
          <a:lstStyle>
            <a:lvl1pPr algn="r" rtl="1" latinLnBrk="0">
              <a:lnSpc>
                <a:spcPct val="80000"/>
              </a:lnSpc>
              <a:defRPr lang="ar-SA" sz="6000"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2650" y="3429000"/>
            <a:ext cx="4953000" cy="750123"/>
          </a:xfrm>
        </p:spPr>
        <p:txBody>
          <a:bodyPr/>
          <a:lstStyle>
            <a:lvl1pPr marL="0" indent="0" algn="r" rtl="1" latinLnBrk="0">
              <a:spcBef>
                <a:spcPts val="600"/>
              </a:spcBef>
              <a:buNone/>
              <a:defRPr lang="ar-SA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2000"/>
            </a:lvl2pPr>
            <a:lvl3pPr marL="914400" indent="0" algn="r" latinLnBrk="0">
              <a:buNone/>
              <a:defRPr lang="ar-SA" sz="1800"/>
            </a:lvl3pPr>
            <a:lvl4pPr marL="1371600" indent="0" algn="r" latinLnBrk="0">
              <a:buNone/>
              <a:defRPr lang="ar-SA" sz="1600"/>
            </a:lvl4pPr>
            <a:lvl5pPr marL="1828800" indent="0" algn="r" latinLnBrk="0">
              <a:buNone/>
              <a:defRPr lang="ar-SA" sz="1600"/>
            </a:lvl5pPr>
            <a:lvl6pPr marL="2286000" indent="0" algn="r" latinLnBrk="0">
              <a:buNone/>
              <a:defRPr lang="ar-SA" sz="1600"/>
            </a:lvl6pPr>
            <a:lvl7pPr marL="2743200" indent="0" algn="r" latinLnBrk="0">
              <a:buNone/>
              <a:defRPr lang="ar-SA" sz="1600"/>
            </a:lvl7pPr>
            <a:lvl8pPr marL="3200400" indent="0" algn="r" latinLnBrk="0">
              <a:buNone/>
              <a:defRPr lang="ar-SA" sz="1600"/>
            </a:lvl8pPr>
            <a:lvl9pPr marL="3657600" indent="0" algn="r" latinLnBrk="0">
              <a:buNone/>
              <a:defRPr lang="ar-SA" sz="1600"/>
            </a:lvl9pPr>
          </a:lstStyle>
          <a:p>
            <a:pPr algn="r" rtl="1"/>
            <a:r>
              <a:rPr lang="ar-SA" dirty="0" smtClean="0"/>
              <a:t>انقر لإضافة عنوان فرعي</a:t>
            </a:r>
            <a:endParaRPr lang="ar-SA" dirty="0"/>
          </a:p>
        </p:txBody>
      </p:sp>
      <p:sp>
        <p:nvSpPr>
          <p:cNvPr id="72" name="عنصر نائب للصورة 71"/>
          <p:cNvSpPr>
            <a:spLocks noGrp="1"/>
          </p:cNvSpPr>
          <p:nvPr userDrawn="1">
            <p:ph type="pic" sz="quarter" idx="11"/>
          </p:nvPr>
        </p:nvSpPr>
        <p:spPr>
          <a:xfrm>
            <a:off x="6037036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ar-SA">
                <a:solidFill>
                  <a:schemeClr val="bg1"/>
                </a:solidFill>
              </a:defRPr>
            </a:lvl1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6"/>
          <p:cNvSpPr>
            <a:spLocks/>
          </p:cNvSpPr>
          <p:nvPr/>
        </p:nvSpPr>
        <p:spPr bwMode="auto">
          <a:xfrm>
            <a:off x="996168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7" name="عنصر نائب للصورة 16"/>
          <p:cNvSpPr>
            <a:spLocks noGrp="1"/>
          </p:cNvSpPr>
          <p:nvPr>
            <p:ph type="pic" idx="1"/>
          </p:nvPr>
        </p:nvSpPr>
        <p:spPr>
          <a:xfrm>
            <a:off x="1143000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7239536" y="1524000"/>
            <a:ext cx="3724275" cy="1828800"/>
          </a:xfrm>
        </p:spPr>
        <p:txBody>
          <a:bodyPr anchor="b">
            <a:normAutofit/>
          </a:bodyPr>
          <a:lstStyle>
            <a:lvl1pPr algn="r" rtl="1" latinLnBrk="0">
              <a:defRPr lang="ar-SA" sz="3400"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7239536" y="3429000"/>
            <a:ext cx="3724275" cy="1828800"/>
          </a:xfrm>
        </p:spPr>
        <p:txBody>
          <a:bodyPr/>
          <a:lstStyle>
            <a:lvl1pPr marL="0" indent="0" algn="r" rtl="1" latinLnBrk="0">
              <a:buNone/>
              <a:defRPr lang="ar-SA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algn="r" rtl="1"/>
            <a:r>
              <a:rPr lang="ar-SA" dirty="0" smtClean="0"/>
              <a:t>انقر لإضافة نص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C55AA88-FB2E-49B2-8BB3-F4099E4C87BC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تان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algn="r" rtl="1" latinLnBrk="0">
              <a:buNone/>
              <a:defRPr lang="ar-SA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1279C0D8-19EA-419D-9FA9-3373DD5435D8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  <p:sp>
        <p:nvSpPr>
          <p:cNvPr id="13" name="شكل حر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7" name="عنصر نائب للصورة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9" name="شكل حر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11" name="عنصر نائب للنص 3"/>
          <p:cNvSpPr>
            <a:spLocks noGrp="1"/>
          </p:cNvSpPr>
          <p:nvPr>
            <p:ph type="body" sz="half" idx="14" hasCustomPrompt="1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algn="r" rtl="1" latinLnBrk="0">
              <a:buNone/>
              <a:defRPr lang="ar-SA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ثلاث صور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8"/>
          <p:cNvSpPr>
            <a:spLocks/>
          </p:cNvSpPr>
          <p:nvPr/>
        </p:nvSpPr>
        <p:spPr bwMode="gray">
          <a:xfrm>
            <a:off x="6248400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2128A521-15D2-41E6-873D-B9A926E1FF50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  <p:sp>
        <p:nvSpPr>
          <p:cNvPr id="16" name="عنصر نائب للصورة 15"/>
          <p:cNvSpPr>
            <a:spLocks noGrp="1"/>
          </p:cNvSpPr>
          <p:nvPr>
            <p:ph type="pic" idx="1"/>
          </p:nvPr>
        </p:nvSpPr>
        <p:spPr>
          <a:xfrm>
            <a:off x="6655623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11" name="عنصر نائب للنص 3"/>
          <p:cNvSpPr>
            <a:spLocks noGrp="1"/>
          </p:cNvSpPr>
          <p:nvPr>
            <p:ph type="body" sz="half" idx="14" hasCustomPrompt="1"/>
          </p:nvPr>
        </p:nvSpPr>
        <p:spPr>
          <a:xfrm>
            <a:off x="1247077" y="4724400"/>
            <a:ext cx="4561536" cy="1152525"/>
          </a:xfrm>
        </p:spPr>
        <p:txBody>
          <a:bodyPr/>
          <a:lstStyle>
            <a:lvl1pPr marL="0" indent="0" algn="r" rtl="1" latinLnBrk="0">
              <a:buNone/>
              <a:defRPr lang="ar-SA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</p:txBody>
      </p:sp>
      <p:sp>
        <p:nvSpPr>
          <p:cNvPr id="18" name="شكل حر 18"/>
          <p:cNvSpPr>
            <a:spLocks/>
          </p:cNvSpPr>
          <p:nvPr/>
        </p:nvSpPr>
        <p:spPr bwMode="gray">
          <a:xfrm>
            <a:off x="685800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9" name="عنصر نائب للصورة 18"/>
          <p:cNvSpPr>
            <a:spLocks noGrp="1"/>
          </p:cNvSpPr>
          <p:nvPr>
            <p:ph type="pic" idx="15"/>
          </p:nvPr>
        </p:nvSpPr>
        <p:spPr>
          <a:xfrm>
            <a:off x="940960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20" name="شكل حر 18"/>
          <p:cNvSpPr>
            <a:spLocks/>
          </p:cNvSpPr>
          <p:nvPr/>
        </p:nvSpPr>
        <p:spPr bwMode="gray">
          <a:xfrm>
            <a:off x="3390898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1" name="عنصر نائب للصورة 20"/>
          <p:cNvSpPr>
            <a:spLocks noGrp="1"/>
          </p:cNvSpPr>
          <p:nvPr>
            <p:ph type="pic" idx="16"/>
          </p:nvPr>
        </p:nvSpPr>
        <p:spPr>
          <a:xfrm>
            <a:off x="3646058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 hasCustomPrompt="1"/>
          </p:nvPr>
        </p:nvSpPr>
        <p:spPr>
          <a:xfrm>
            <a:off x="1247775" y="3657600"/>
            <a:ext cx="4572000" cy="990600"/>
          </a:xfrm>
        </p:spPr>
        <p:txBody>
          <a:bodyPr>
            <a:normAutofit/>
          </a:bodyPr>
          <a:lstStyle>
            <a:lvl1pPr algn="r" rtl="1" latinLnBrk="0">
              <a:defRPr lang="ar-SA" sz="3200"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أربع صور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8128349" y="3962400"/>
            <a:ext cx="2743200" cy="1295400"/>
          </a:xfrm>
        </p:spPr>
        <p:txBody>
          <a:bodyPr/>
          <a:lstStyle>
            <a:lvl1pPr marL="0" indent="0" algn="r" rtl="1" latinLnBrk="0">
              <a:buNone/>
              <a:defRPr lang="ar-SA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CC165B23-D81F-4B7B-9617-1C9B59C00EDD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 dirty="0"/>
          </a:p>
        </p:txBody>
      </p:sp>
      <p:sp>
        <p:nvSpPr>
          <p:cNvPr id="13" name="شكل حر 6"/>
          <p:cNvSpPr>
            <a:spLocks/>
          </p:cNvSpPr>
          <p:nvPr/>
        </p:nvSpPr>
        <p:spPr bwMode="auto">
          <a:xfrm>
            <a:off x="4264471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7" name="عنصر نائب للصورة 16"/>
          <p:cNvSpPr>
            <a:spLocks noGrp="1"/>
          </p:cNvSpPr>
          <p:nvPr>
            <p:ph type="pic" idx="1"/>
          </p:nvPr>
        </p:nvSpPr>
        <p:spPr>
          <a:xfrm>
            <a:off x="4347536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9" name="شكل حر 6"/>
          <p:cNvSpPr>
            <a:spLocks/>
          </p:cNvSpPr>
          <p:nvPr/>
        </p:nvSpPr>
        <p:spPr bwMode="auto">
          <a:xfrm>
            <a:off x="7769671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3"/>
          </p:nvPr>
        </p:nvSpPr>
        <p:spPr>
          <a:xfrm>
            <a:off x="7852736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11" name="عنصر نائب للنص 3"/>
          <p:cNvSpPr>
            <a:spLocks noGrp="1"/>
          </p:cNvSpPr>
          <p:nvPr>
            <p:ph type="body" sz="half" idx="14" hasCustomPrompt="1"/>
          </p:nvPr>
        </p:nvSpPr>
        <p:spPr>
          <a:xfrm>
            <a:off x="1295400" y="1125494"/>
            <a:ext cx="2743200" cy="1295400"/>
          </a:xfrm>
        </p:spPr>
        <p:txBody>
          <a:bodyPr/>
          <a:lstStyle>
            <a:lvl1pPr marL="0" indent="0" algn="r" rtl="1" latinLnBrk="0">
              <a:buNone/>
              <a:defRPr lang="ar-SA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</p:txBody>
      </p:sp>
      <p:sp>
        <p:nvSpPr>
          <p:cNvPr id="12" name="شكل حر 6"/>
          <p:cNvSpPr>
            <a:spLocks/>
          </p:cNvSpPr>
          <p:nvPr/>
        </p:nvSpPr>
        <p:spPr bwMode="auto">
          <a:xfrm>
            <a:off x="1046315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عنصر نائب للصورة 13"/>
          <p:cNvSpPr>
            <a:spLocks noGrp="1"/>
          </p:cNvSpPr>
          <p:nvPr>
            <p:ph type="pic" idx="15"/>
          </p:nvPr>
        </p:nvSpPr>
        <p:spPr>
          <a:xfrm>
            <a:off x="1129380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15" name="شكل حر 6"/>
          <p:cNvSpPr>
            <a:spLocks/>
          </p:cNvSpPr>
          <p:nvPr/>
        </p:nvSpPr>
        <p:spPr bwMode="auto">
          <a:xfrm>
            <a:off x="4541989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6" name="عنصر نائب للصورة 15"/>
          <p:cNvSpPr>
            <a:spLocks noGrp="1"/>
          </p:cNvSpPr>
          <p:nvPr>
            <p:ph type="pic" idx="16"/>
          </p:nvPr>
        </p:nvSpPr>
        <p:spPr>
          <a:xfrm>
            <a:off x="4625055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r" latinLnBrk="0"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" marR="0" indent="0" algn="r" defTabSz="914400" rtl="1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marL="274320" marR="0" lvl="0" indent="-228600" algn="r" defTabSz="914400" rtl="1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dirty="0" smtClean="0"/>
              <a:t>انقر لإضافة نص</a:t>
            </a:r>
          </a:p>
          <a:p>
            <a:pPr lvl="1" algn="r" rtl="1"/>
            <a:r>
              <a:rPr lang="ar-SA" dirty="0" smtClean="0"/>
              <a:t>المستوى </a:t>
            </a:r>
            <a:r>
              <a:rPr lang="ar-SA" dirty="0"/>
              <a:t>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4F4E54D5-A6A5-450B-BD8C-7A741EF918C4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شكل حر 47"/>
          <p:cNvSpPr/>
          <p:nvPr/>
        </p:nvSpPr>
        <p:spPr bwMode="white">
          <a:xfrm flipH="1">
            <a:off x="925964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3" name="شكل حر 62"/>
          <p:cNvSpPr/>
          <p:nvPr/>
        </p:nvSpPr>
        <p:spPr>
          <a:xfrm flipH="1">
            <a:off x="276817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grpSp>
        <p:nvGrpSpPr>
          <p:cNvPr id="64" name="مجموعة 63"/>
          <p:cNvGrpSpPr/>
          <p:nvPr userDrawn="1"/>
        </p:nvGrpSpPr>
        <p:grpSpPr>
          <a:xfrm rot="1290963" flipH="1">
            <a:off x="2561293" y="5923016"/>
            <a:ext cx="577866" cy="197681"/>
            <a:chOff x="11572060" y="6157313"/>
            <a:chExt cx="478930" cy="163836"/>
          </a:xfrm>
        </p:grpSpPr>
        <p:sp>
          <p:nvSpPr>
            <p:cNvPr id="65" name="قلب 4"/>
            <p:cNvSpPr/>
            <p:nvPr/>
          </p:nvSpPr>
          <p:spPr>
            <a:xfrm rot="15055303">
              <a:off x="11886001" y="6118928"/>
              <a:ext cx="126604" cy="203374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66" name="قلب 4"/>
            <p:cNvSpPr/>
            <p:nvPr/>
          </p:nvSpPr>
          <p:spPr>
            <a:xfrm rot="7354892" flipH="1">
              <a:off x="11610444" y="6128727"/>
              <a:ext cx="126605" cy="203374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67" name="شكل حر 66"/>
            <p:cNvSpPr/>
            <p:nvPr/>
          </p:nvSpPr>
          <p:spPr>
            <a:xfrm>
              <a:off x="11733715" y="6246920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68" name="شكل حر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</p:grpSp>
      <p:sp>
        <p:nvSpPr>
          <p:cNvPr id="62" name="شكل حر 22"/>
          <p:cNvSpPr>
            <a:spLocks/>
          </p:cNvSpPr>
          <p:nvPr/>
        </p:nvSpPr>
        <p:spPr bwMode="auto">
          <a:xfrm rot="21199374">
            <a:off x="2005217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9" name="شكل حر 48"/>
          <p:cNvSpPr/>
          <p:nvPr/>
        </p:nvSpPr>
        <p:spPr bwMode="white">
          <a:xfrm>
            <a:off x="812984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grpSp>
        <p:nvGrpSpPr>
          <p:cNvPr id="37" name="مجموعة 36"/>
          <p:cNvGrpSpPr/>
          <p:nvPr userDrawn="1"/>
        </p:nvGrpSpPr>
        <p:grpSpPr bwMode="ltGray">
          <a:xfrm rot="20547481" flipH="1">
            <a:off x="7507903" y="5000683"/>
            <a:ext cx="526317" cy="1068534"/>
            <a:chOff x="4654535" y="4913151"/>
            <a:chExt cx="538087" cy="1092431"/>
          </a:xfrm>
          <a:solidFill>
            <a:schemeClr val="accent2"/>
          </a:solidFill>
        </p:grpSpPr>
        <p:sp>
          <p:nvSpPr>
            <p:cNvPr id="25" name="قلب 31"/>
            <p:cNvSpPr/>
            <p:nvPr/>
          </p:nvSpPr>
          <p:spPr bwMode="ltGray">
            <a:xfrm rot="20672383">
              <a:off x="4654535" y="491315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26" name="شكل حر 25"/>
            <p:cNvSpPr/>
            <p:nvPr/>
          </p:nvSpPr>
          <p:spPr bwMode="ltGray">
            <a:xfrm rot="20672383">
              <a:off x="4946080" y="5068870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27" name="قلب 31"/>
            <p:cNvSpPr/>
            <p:nvPr/>
          </p:nvSpPr>
          <p:spPr bwMode="ltGray">
            <a:xfrm rot="20440257">
              <a:off x="4717041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28" name="قلب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</p:grpSp>
      <p:sp>
        <p:nvSpPr>
          <p:cNvPr id="29" name="شكل حر 28"/>
          <p:cNvSpPr/>
          <p:nvPr/>
        </p:nvSpPr>
        <p:spPr>
          <a:xfrm rot="249277" flipH="1">
            <a:off x="8137803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grpSp>
        <p:nvGrpSpPr>
          <p:cNvPr id="54" name="مجموعة 53"/>
          <p:cNvGrpSpPr/>
          <p:nvPr userDrawn="1"/>
        </p:nvGrpSpPr>
        <p:grpSpPr bwMode="ltGray">
          <a:xfrm rot="21333379" flipH="1">
            <a:off x="9660464" y="3619121"/>
            <a:ext cx="1050760" cy="2334666"/>
            <a:chOff x="438214" y="3736038"/>
            <a:chExt cx="1102141" cy="2312600"/>
          </a:xfrm>
        </p:grpSpPr>
        <p:sp>
          <p:nvSpPr>
            <p:cNvPr id="32" name="قلب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33" name="شكل حر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34" name="قلب 31"/>
            <p:cNvSpPr/>
            <p:nvPr/>
          </p:nvSpPr>
          <p:spPr bwMode="ltGray">
            <a:xfrm rot="20392545">
              <a:off x="561667" y="4255237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35" name="قلب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</p:grpSp>
      <p:sp>
        <p:nvSpPr>
          <p:cNvPr id="36" name="شكل حر 22"/>
          <p:cNvSpPr>
            <a:spLocks/>
          </p:cNvSpPr>
          <p:nvPr/>
        </p:nvSpPr>
        <p:spPr bwMode="auto">
          <a:xfrm rot="750069" flipH="1">
            <a:off x="10894818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3" name="شكل حر 7"/>
          <p:cNvSpPr>
            <a:spLocks noEditPoints="1"/>
          </p:cNvSpPr>
          <p:nvPr/>
        </p:nvSpPr>
        <p:spPr bwMode="auto">
          <a:xfrm rot="20935399">
            <a:off x="9785156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4" name="شكل حر 7"/>
          <p:cNvSpPr>
            <a:spLocks noEditPoints="1"/>
          </p:cNvSpPr>
          <p:nvPr/>
        </p:nvSpPr>
        <p:spPr bwMode="auto">
          <a:xfrm rot="20935399">
            <a:off x="9785156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5" name="شكل حر 7"/>
          <p:cNvSpPr>
            <a:spLocks noEditPoints="1"/>
          </p:cNvSpPr>
          <p:nvPr/>
        </p:nvSpPr>
        <p:spPr bwMode="auto">
          <a:xfrm rot="19967013">
            <a:off x="761774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6" name="شكل حر 7"/>
          <p:cNvSpPr>
            <a:spLocks noEditPoints="1"/>
          </p:cNvSpPr>
          <p:nvPr/>
        </p:nvSpPr>
        <p:spPr bwMode="auto">
          <a:xfrm rot="19967013">
            <a:off x="761774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0" name="شكل حر 7"/>
          <p:cNvSpPr>
            <a:spLocks noEditPoints="1"/>
          </p:cNvSpPr>
          <p:nvPr/>
        </p:nvSpPr>
        <p:spPr bwMode="auto">
          <a:xfrm rot="20633577">
            <a:off x="2558154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1" name="شكل حر 7"/>
          <p:cNvSpPr>
            <a:spLocks noEditPoints="1"/>
          </p:cNvSpPr>
          <p:nvPr/>
        </p:nvSpPr>
        <p:spPr bwMode="auto">
          <a:xfrm rot="20633577">
            <a:off x="2558154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3" name="شكل حر 22"/>
          <p:cNvSpPr>
            <a:spLocks/>
          </p:cNvSpPr>
          <p:nvPr/>
        </p:nvSpPr>
        <p:spPr bwMode="auto">
          <a:xfrm flipH="1">
            <a:off x="2319256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grpSp>
        <p:nvGrpSpPr>
          <p:cNvPr id="55" name="مجموعة 54"/>
          <p:cNvGrpSpPr/>
          <p:nvPr userDrawn="1"/>
        </p:nvGrpSpPr>
        <p:grpSpPr bwMode="ltGray">
          <a:xfrm rot="660451">
            <a:off x="482453" y="5792902"/>
            <a:ext cx="453443" cy="897908"/>
            <a:chOff x="468143" y="3850554"/>
            <a:chExt cx="1110029" cy="2198078"/>
          </a:xfrm>
        </p:grpSpPr>
        <p:sp>
          <p:nvSpPr>
            <p:cNvPr id="56" name="قلب 31"/>
            <p:cNvSpPr/>
            <p:nvPr/>
          </p:nvSpPr>
          <p:spPr bwMode="ltGray">
            <a:xfrm rot="20624671">
              <a:off x="468143" y="3850554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57" name="شكل حر 56"/>
            <p:cNvSpPr/>
            <p:nvPr/>
          </p:nvSpPr>
          <p:spPr bwMode="ltGray">
            <a:xfrm rot="20624671">
              <a:off x="1137519" y="4074466"/>
              <a:ext cx="60404" cy="1974166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58" name="قلب 31"/>
            <p:cNvSpPr/>
            <p:nvPr/>
          </p:nvSpPr>
          <p:spPr bwMode="ltGray">
            <a:xfrm rot="20392545">
              <a:off x="599483" y="4369137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59" name="قلب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</p:grpSp>
      <p:sp>
        <p:nvSpPr>
          <p:cNvPr id="60" name="شكل حر 7"/>
          <p:cNvSpPr>
            <a:spLocks noEditPoints="1"/>
          </p:cNvSpPr>
          <p:nvPr/>
        </p:nvSpPr>
        <p:spPr bwMode="auto">
          <a:xfrm rot="1560825" flipH="1">
            <a:off x="366034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61" name="شكل حر 7"/>
          <p:cNvSpPr>
            <a:spLocks noEditPoints="1"/>
          </p:cNvSpPr>
          <p:nvPr/>
        </p:nvSpPr>
        <p:spPr bwMode="auto">
          <a:xfrm rot="1560825" flipH="1">
            <a:off x="366034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3" name="شكل حر 22"/>
          <p:cNvSpPr/>
          <p:nvPr/>
        </p:nvSpPr>
        <p:spPr>
          <a:xfrm>
            <a:off x="0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8" name="شكل حر 17"/>
          <p:cNvSpPr/>
          <p:nvPr/>
        </p:nvSpPr>
        <p:spPr>
          <a:xfrm>
            <a:off x="152042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2" name="شكل حر 21"/>
          <p:cNvSpPr/>
          <p:nvPr/>
        </p:nvSpPr>
        <p:spPr>
          <a:xfrm>
            <a:off x="3023878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grpSp>
        <p:nvGrpSpPr>
          <p:cNvPr id="39" name="مجموعة 38"/>
          <p:cNvGrpSpPr/>
          <p:nvPr userDrawn="1"/>
        </p:nvGrpSpPr>
        <p:grpSpPr>
          <a:xfrm rot="21240881">
            <a:off x="7910336" y="4466872"/>
            <a:ext cx="748832" cy="256162"/>
            <a:chOff x="11571991" y="6157313"/>
            <a:chExt cx="478922" cy="163830"/>
          </a:xfrm>
        </p:grpSpPr>
        <p:sp>
          <p:nvSpPr>
            <p:cNvPr id="40" name="قلب 4"/>
            <p:cNvSpPr/>
            <p:nvPr/>
          </p:nvSpPr>
          <p:spPr>
            <a:xfrm rot="15055303">
              <a:off x="11885925" y="6118928"/>
              <a:ext cx="126604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41" name="قلب 4"/>
            <p:cNvSpPr/>
            <p:nvPr/>
          </p:nvSpPr>
          <p:spPr>
            <a:xfrm rot="7354892" flipH="1">
              <a:off x="11610375" y="6128721"/>
              <a:ext cx="126604" cy="203372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42" name="شكل حر 41"/>
            <p:cNvSpPr/>
            <p:nvPr/>
          </p:nvSpPr>
          <p:spPr>
            <a:xfrm>
              <a:off x="11733628" y="6246914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52" name="شكل حر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 userDrawn="1">
            <p:ph type="title" hasCustomPrompt="1"/>
          </p:nvPr>
        </p:nvSpPr>
        <p:spPr>
          <a:xfrm>
            <a:off x="947744" y="381000"/>
            <a:ext cx="5480050" cy="3048000"/>
          </a:xfrm>
        </p:spPr>
        <p:txBody>
          <a:bodyPr anchor="b">
            <a:normAutofit/>
          </a:bodyPr>
          <a:lstStyle>
            <a:lvl1pPr algn="r" rtl="1" latinLnBrk="0">
              <a:defRPr lang="ar-SA" sz="5200"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 userDrawn="1">
            <p:ph type="body" idx="1" hasCustomPrompt="1"/>
          </p:nvPr>
        </p:nvSpPr>
        <p:spPr>
          <a:xfrm>
            <a:off x="947744" y="3581401"/>
            <a:ext cx="5480050" cy="762000"/>
          </a:xfrm>
        </p:spPr>
        <p:txBody>
          <a:bodyPr/>
          <a:lstStyle>
            <a:lvl1pPr marL="0" indent="0" algn="r" rtl="1" latinLnBrk="0">
              <a:buNone/>
              <a:defRPr lang="ar-SA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latinLnBrk="0">
              <a:buNone/>
              <a:defRPr lang="ar-SA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ar-SA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1219200" y="1904999"/>
            <a:ext cx="4572000" cy="4038601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algn="r" rtl="1"/>
            <a:r>
              <a:rPr lang="ar-SA" dirty="0" smtClean="0"/>
              <a:t>انقر لإضافة نص</a:t>
            </a:r>
          </a:p>
          <a:p>
            <a:pPr lvl="1" algn="r" rtl="1"/>
            <a:r>
              <a:rPr lang="ar-SA" dirty="0" smtClean="0"/>
              <a:t>المستوى الثاني</a:t>
            </a:r>
          </a:p>
          <a:p>
            <a:pPr lvl="2" algn="r" rtl="1"/>
            <a:r>
              <a:rPr lang="ar-SA" dirty="0" smtClean="0"/>
              <a:t>المستوى الثالث</a:t>
            </a:r>
          </a:p>
          <a:p>
            <a:pPr lvl="3" algn="r" rtl="1"/>
            <a:r>
              <a:rPr lang="ar-SA" dirty="0" smtClean="0"/>
              <a:t>المستوى الرابع</a:t>
            </a:r>
          </a:p>
          <a:p>
            <a:pPr lvl="4" algn="r" rtl="1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6400800" y="1904999"/>
            <a:ext cx="4572000" cy="4038601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algn="r" rtl="1"/>
            <a:r>
              <a:rPr lang="ar-SA" dirty="0" smtClean="0"/>
              <a:t>انقر لإضافة نص</a:t>
            </a:r>
            <a:endParaRPr lang="ar-SA" dirty="0"/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61DFBBF5-BA43-4763-8EA0-B28A6D7B6E18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AEE26C7-C0F2-47B8-A1D5-ED66318EE92E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شكل حر 26"/>
          <p:cNvSpPr/>
          <p:nvPr userDrawn="1"/>
        </p:nvSpPr>
        <p:spPr bwMode="white">
          <a:xfrm rot="16411879" flipH="1">
            <a:off x="-230651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7" name="شكل حر 16"/>
          <p:cNvSpPr>
            <a:spLocks/>
          </p:cNvSpPr>
          <p:nvPr userDrawn="1"/>
        </p:nvSpPr>
        <p:spPr bwMode="auto">
          <a:xfrm flipH="1">
            <a:off x="131810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8" name="شكل حر 17"/>
          <p:cNvSpPr/>
          <p:nvPr userDrawn="1"/>
        </p:nvSpPr>
        <p:spPr>
          <a:xfrm flipH="1">
            <a:off x="524785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9" name="شكل حر 5"/>
          <p:cNvSpPr>
            <a:spLocks noEditPoints="1"/>
          </p:cNvSpPr>
          <p:nvPr userDrawn="1"/>
        </p:nvSpPr>
        <p:spPr bwMode="auto">
          <a:xfrm>
            <a:off x="335121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0" name="شكل حر 5"/>
          <p:cNvSpPr>
            <a:spLocks noEditPoints="1"/>
          </p:cNvSpPr>
          <p:nvPr userDrawn="1"/>
        </p:nvSpPr>
        <p:spPr bwMode="auto">
          <a:xfrm>
            <a:off x="335121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4" name="شكل حر 23"/>
          <p:cNvSpPr/>
          <p:nvPr userDrawn="1"/>
        </p:nvSpPr>
        <p:spPr bwMode="white">
          <a:xfrm flipH="1">
            <a:off x="1055263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0" name="شكل حر 22"/>
          <p:cNvSpPr>
            <a:spLocks/>
          </p:cNvSpPr>
          <p:nvPr userDrawn="1"/>
        </p:nvSpPr>
        <p:spPr bwMode="auto">
          <a:xfrm rot="21215802" flipH="1">
            <a:off x="11237289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1" name="شكل حر 7"/>
          <p:cNvSpPr>
            <a:spLocks noEditPoints="1"/>
          </p:cNvSpPr>
          <p:nvPr userDrawn="1"/>
        </p:nvSpPr>
        <p:spPr bwMode="auto">
          <a:xfrm rot="505320" flipH="1">
            <a:off x="10997707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2" name="شكل حر 7"/>
          <p:cNvSpPr>
            <a:spLocks noEditPoints="1"/>
          </p:cNvSpPr>
          <p:nvPr userDrawn="1"/>
        </p:nvSpPr>
        <p:spPr bwMode="auto">
          <a:xfrm rot="505320" flipH="1">
            <a:off x="10997707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شكل حر 12"/>
          <p:cNvSpPr/>
          <p:nvPr userDrawn="1"/>
        </p:nvSpPr>
        <p:spPr>
          <a:xfrm flipH="1">
            <a:off x="11527479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endParaRPr kumimoji="0" lang="ar-SA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4" name="شكل حر 5"/>
          <p:cNvSpPr>
            <a:spLocks noEditPoints="1"/>
          </p:cNvSpPr>
          <p:nvPr userDrawn="1"/>
        </p:nvSpPr>
        <p:spPr bwMode="auto">
          <a:xfrm flipH="1">
            <a:off x="11205759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شكل حر 5"/>
          <p:cNvSpPr>
            <a:spLocks noEditPoints="1"/>
          </p:cNvSpPr>
          <p:nvPr userDrawn="1"/>
        </p:nvSpPr>
        <p:spPr bwMode="auto">
          <a:xfrm flipH="1">
            <a:off x="11205759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6" name="شكل حر 22"/>
          <p:cNvSpPr>
            <a:spLocks/>
          </p:cNvSpPr>
          <p:nvPr userDrawn="1"/>
        </p:nvSpPr>
        <p:spPr bwMode="auto">
          <a:xfrm rot="337285" flipH="1">
            <a:off x="11854464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7" name="شكل حر 6"/>
          <p:cNvSpPr/>
          <p:nvPr userDrawn="1"/>
        </p:nvSpPr>
        <p:spPr>
          <a:xfrm flipH="1">
            <a:off x="1525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grpSp>
        <p:nvGrpSpPr>
          <p:cNvPr id="8" name="مجموعة 7"/>
          <p:cNvGrpSpPr/>
          <p:nvPr userDrawn="1"/>
        </p:nvGrpSpPr>
        <p:grpSpPr>
          <a:xfrm rot="21240881">
            <a:off x="365202" y="6163490"/>
            <a:ext cx="391366" cy="133877"/>
            <a:chOff x="11572034" y="6157344"/>
            <a:chExt cx="478917" cy="163826"/>
          </a:xfrm>
        </p:grpSpPr>
        <p:sp>
          <p:nvSpPr>
            <p:cNvPr id="22" name="قلب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23" name="قلب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25" name="شكل حر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26" name="شكل حر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28" name="مجموعة 27"/>
          <p:cNvGrpSpPr/>
          <p:nvPr userDrawn="1"/>
        </p:nvGrpSpPr>
        <p:grpSpPr>
          <a:xfrm rot="359119" flipH="1">
            <a:off x="11314179" y="5615032"/>
            <a:ext cx="505353" cy="172869"/>
            <a:chOff x="11572034" y="6157344"/>
            <a:chExt cx="478917" cy="163826"/>
          </a:xfrm>
        </p:grpSpPr>
        <p:sp>
          <p:nvSpPr>
            <p:cNvPr id="29" name="قلب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30" name="قلب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31" name="شكل حر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  <p:sp>
          <p:nvSpPr>
            <p:cNvPr id="32" name="شكل حر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عنصر نائب للعنوان 1"/>
          <p:cNvSpPr>
            <a:spLocks noGrp="1"/>
          </p:cNvSpPr>
          <p:nvPr userDrawn="1"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ar-SA" dirty="0" smtClean="0"/>
              <a:t>انقر لإضافة عنوان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 userDrawn="1"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 dirty="0" smtClean="0"/>
              <a:t>انقر لإضافة نص</a:t>
            </a:r>
          </a:p>
          <a:p>
            <a:pPr lvl="1" algn="r" rtl="1"/>
            <a:r>
              <a:rPr lang="ar-SA" dirty="0" smtClean="0"/>
              <a:t>المستوى الثاني</a:t>
            </a:r>
          </a:p>
          <a:p>
            <a:pPr lvl="2" algn="r" rtl="1"/>
            <a:r>
              <a:rPr lang="ar-SA" dirty="0" smtClean="0"/>
              <a:t>المستوى </a:t>
            </a:r>
            <a:r>
              <a:rPr lang="ar-SA" dirty="0"/>
              <a:t>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 userDrawn="1">
            <p:ph type="dt" sz="half" idx="2"/>
          </p:nvPr>
        </p:nvSpPr>
        <p:spPr>
          <a:xfrm>
            <a:off x="2286000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latinLnBrk="0">
              <a:defRPr lang="ar-SA" sz="8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rtl="1"/>
            <a:fld id="{655460F0-E56F-4468-9873-63FA37927AE6}" type="uaqdatetime4">
              <a:rPr lang="ar-SA" smtClean="0"/>
              <a:pPr rtl="1"/>
              <a:t>08/01/1437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 userDrawn="1">
            <p:ph type="ftr" sz="quarter" idx="3"/>
          </p:nvPr>
        </p:nvSpPr>
        <p:spPr>
          <a:xfrm>
            <a:off x="5172611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8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 userDrawn="1">
            <p:ph type="sldNum" sz="quarter" idx="4"/>
          </p:nvPr>
        </p:nvSpPr>
        <p:spPr>
          <a:xfrm>
            <a:off x="12192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latinLnBrk="0">
              <a:defRPr lang="ar-SA" sz="8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AAEE26C7-C0F2-47B8-A1D5-ED66318EE92E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ar-SA" sz="3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ar-SA"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ar-SA"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91440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23444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ar-SA" sz="1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5544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ar-SA" sz="1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7452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r="9759"/>
          <a:stretch>
            <a:fillRect/>
          </a:stretch>
        </p:blipFill>
        <p:spPr/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مقياس التوافق النفسي للطفل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/>
            </a:r>
            <a:b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</a:b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 </a:t>
            </a:r>
            <a:endParaRPr lang="ar-SA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body" sz="half" idx="2"/>
          </p:nvPr>
        </p:nvSpPr>
        <p:spPr>
          <a:xfrm>
            <a:off x="6554811" y="3352800"/>
            <a:ext cx="5013797" cy="1905000"/>
          </a:xfrm>
        </p:spPr>
        <p:txBody>
          <a:bodyPr>
            <a:normAutofit/>
          </a:bodyPr>
          <a:lstStyle/>
          <a:p>
            <a:pPr algn="ctr"/>
            <a:r>
              <a:rPr lang="ar-SA" sz="2800" b="1" dirty="0" smtClean="0">
                <a:solidFill>
                  <a:schemeClr val="accent4"/>
                </a:solidFill>
                <a:cs typeface="DecoType Naskh" panose="02010400000000000000" pitchFamily="2" charset="-78"/>
              </a:rPr>
              <a:t>د. اماني عبد المقصود    د. إسراء عبد المقصود </a:t>
            </a:r>
            <a:endParaRPr lang="ar-SA" sz="2800" b="1" dirty="0">
              <a:solidFill>
                <a:schemeClr val="accent4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54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12192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chemeClr val="accent4"/>
                </a:solidFill>
                <a:cs typeface="DecoType Naskh" panose="02010400000000000000" pitchFamily="2" charset="-78"/>
              </a:rPr>
              <a:t> </a:t>
            </a:r>
            <a:r>
              <a:rPr lang="ar-SA" sz="4000" b="1" dirty="0" smtClean="0">
                <a:solidFill>
                  <a:schemeClr val="accent1"/>
                </a:solidFill>
                <a:cs typeface="DecoType Naskh" panose="02010400000000000000" pitchFamily="2" charset="-78"/>
              </a:rPr>
              <a:t>مفهوم التوافق </a:t>
            </a:r>
            <a:br>
              <a:rPr lang="ar-SA" sz="4000" b="1" dirty="0" smtClean="0">
                <a:solidFill>
                  <a:schemeClr val="accent1"/>
                </a:solidFill>
                <a:cs typeface="DecoType Naskh" panose="02010400000000000000" pitchFamily="2" charset="-78"/>
              </a:rPr>
            </a:br>
            <a:endParaRPr lang="ar-SA" sz="4000" b="1" dirty="0">
              <a:solidFill>
                <a:schemeClr val="accent1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يعتبر التوافق عماد الصحة النفسية السليمة ومحورها ، فحصن توافق الفرد دليل على صحته النفسية وسوء توافقه مؤشرا على اختلالها . </a:t>
            </a:r>
          </a:p>
          <a:p>
            <a:pPr algn="ctr">
              <a:lnSpc>
                <a:spcPct val="150000"/>
              </a:lnSpc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ومن ثم يرى البعض ان التوافق مفهوم مركزي في علم النفس بصفة عامة وفي الصحة النفسية خاصة ، فمعظم سلوكيات الفرد هي محاولات من جانه لتحقيق التوافق سواء على المستوى الشخصي أو الاجتماعي </a:t>
            </a:r>
          </a:p>
          <a:p>
            <a:pPr algn="ctr">
              <a:lnSpc>
                <a:spcPct val="150000"/>
              </a:lnSpc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وكذلك فإن مظاهر عدم السواء في معظمها ليست إلا تعبيرا عن سوء التوافق أو الفشل في تحقيقه </a:t>
            </a:r>
            <a:endParaRPr lang="ar-SA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12192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chemeClr val="accent4"/>
                </a:solidFill>
                <a:cs typeface="DecoType Naskh" panose="02010400000000000000" pitchFamily="2" charset="-78"/>
              </a:rPr>
              <a:t> </a:t>
            </a:r>
            <a:r>
              <a:rPr lang="ar-SA" sz="4000" dirty="0" smtClean="0">
                <a:solidFill>
                  <a:schemeClr val="accent1">
                    <a:lumMod val="50000"/>
                  </a:schemeClr>
                </a:solidFill>
                <a:cs typeface="DecoType Naskh" panose="02010400000000000000" pitchFamily="2" charset="-78"/>
              </a:rPr>
              <a:t>مفهوم التوافق </a:t>
            </a:r>
            <a:r>
              <a:rPr lang="ar-SA" sz="4000" b="1" dirty="0" smtClean="0">
                <a:solidFill>
                  <a:schemeClr val="accent1"/>
                </a:solidFill>
                <a:cs typeface="DecoType Naskh" panose="02010400000000000000" pitchFamily="2" charset="-78"/>
              </a:rPr>
              <a:t/>
            </a:r>
            <a:br>
              <a:rPr lang="ar-SA" sz="4000" b="1" dirty="0" smtClean="0">
                <a:solidFill>
                  <a:schemeClr val="accent1"/>
                </a:solidFill>
                <a:cs typeface="DecoType Naskh" panose="02010400000000000000" pitchFamily="2" charset="-78"/>
              </a:rPr>
            </a:br>
            <a:endParaRPr lang="ar-SA" sz="4000" b="1" dirty="0">
              <a:solidFill>
                <a:schemeClr val="accent1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endParaRPr lang="ar-SA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يعرف التوافق بأنه قدرة الطفل على إثبات ذاته والتعبير عن أرائه ومشاعره بحرية وقدرته على التفاعل بإيجابية في المواقف الحياتية المختلفة ، وتكوين علاقات ايجابية مع أفراد الأسرة والمدرسة والآخرين  في البيئة المحيطة . </a:t>
            </a:r>
          </a:p>
          <a:p>
            <a:pPr algn="ctr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ويعتبر التوافق محصلة لبعدين اساسيين هما : </a:t>
            </a:r>
          </a:p>
          <a:p>
            <a:pPr marL="502920" indent="-457200" algn="ctr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التوافق الشخصي ( الامن الداخلي ، الرضا عن النفس ، الاحساس بقيمته ، الاعتماد على النفس ، الحرية في سلوكه ) </a:t>
            </a:r>
          </a:p>
          <a:p>
            <a:pPr marL="502920" indent="-457200" algn="ctr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التوافق الاجتماعي ( تكوين علاقات اجتماعية سليمة ، معرفة الاتجاهات الاجتماعية ، الامن الاجتماعي ، تكوين علاقات طيبة مع الاخرين ) </a:t>
            </a:r>
            <a:endParaRPr lang="ar-SA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3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12192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" panose="02010400000000000000" pitchFamily="2" charset="-78"/>
              </a:rPr>
              <a:t>الهدف من المقياس </a:t>
            </a:r>
            <a:endParaRPr lang="ar-SA" sz="4000" b="1" dirty="0">
              <a:solidFill>
                <a:schemeClr val="accent4">
                  <a:lumMod val="50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الكشف عن مدى تكيف الطفل ، وتوافقه مع المشكلات والظروف التي تواجهه وإلى أي مدى ينمو الطفل نموا سليما من الناحية الشخصية والاجتماعية </a:t>
            </a:r>
          </a:p>
          <a:p>
            <a:pPr algn="ctr">
              <a:lnSpc>
                <a:spcPct val="150000"/>
              </a:lnSpc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بالإضافة للكشف عن مدى اشباع الاسرة والمدرسة والبيئة التي يعيش فيها الطفل لحاجاته الاساسية وذلك من خلال ما يقيسه الاختبار </a:t>
            </a:r>
          </a:p>
        </p:txBody>
      </p:sp>
    </p:spTree>
    <p:extLst>
      <p:ext uri="{BB962C8B-B14F-4D97-AF65-F5344CB8AC3E}">
        <p14:creationId xmlns:p14="http://schemas.microsoft.com/office/powerpoint/2010/main" val="88483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r="9613"/>
          <a:stretch>
            <a:fillRect/>
          </a:stretch>
        </p:blipFill>
        <p:spPr>
          <a:xfrm>
            <a:off x="1199456" y="980728"/>
            <a:ext cx="5411811" cy="4401809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مقياس التوافق النفسي للطفل</a:t>
            </a:r>
            <a:b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</a:b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 </a:t>
            </a:r>
            <a:endParaRPr lang="ar-SA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b="1" dirty="0" smtClean="0">
                <a:solidFill>
                  <a:schemeClr val="accent4"/>
                </a:solidFill>
                <a:cs typeface="DecoType Naskh" panose="02010400000000000000" pitchFamily="2" charset="-78"/>
              </a:rPr>
              <a:t>د. اماني عبد المقصود      </a:t>
            </a:r>
          </a:p>
          <a:p>
            <a:pPr algn="ctr"/>
            <a:r>
              <a:rPr lang="ar-SA" sz="2800" b="1" dirty="0" smtClean="0">
                <a:solidFill>
                  <a:schemeClr val="accent4"/>
                </a:solidFill>
                <a:cs typeface="DecoType Naskh" panose="02010400000000000000" pitchFamily="2" charset="-78"/>
              </a:rPr>
              <a:t>    د. إسراء عبد المقصود </a:t>
            </a:r>
            <a:endParaRPr lang="ar-SA" sz="2800" b="1" dirty="0">
              <a:solidFill>
                <a:schemeClr val="accent4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560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1464" y="609590"/>
            <a:ext cx="9753600" cy="978029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" panose="02010400000000000000" pitchFamily="2" charset="-78"/>
              </a:rPr>
              <a:t>وصف المقياس </a:t>
            </a:r>
            <a:b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" panose="02010400000000000000" pitchFamily="2" charset="-78"/>
              </a:rPr>
            </a:br>
            <a:endParaRPr lang="ar-SA" sz="4000" b="1" dirty="0">
              <a:solidFill>
                <a:schemeClr val="accent4">
                  <a:lumMod val="50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543464" y="1587619"/>
            <a:ext cx="4516760" cy="4314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يتكون المقياس من (41) عبارة موزعه على 3 ابعاد هي </a:t>
            </a:r>
          </a:p>
          <a:p>
            <a:pPr algn="ctr">
              <a:lnSpc>
                <a:spcPct val="150000"/>
              </a:lnSpc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التوافق الشخصي الذاتي(14 ) بند  ، التوافق الاجتماعي (14) بند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،</a:t>
            </a: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والتوافق الاسري (13) بند . </a:t>
            </a:r>
          </a:p>
          <a:p>
            <a:pPr algn="ctr">
              <a:lnSpc>
                <a:spcPct val="150000"/>
              </a:lnSpc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وقد صيغت بطريقة تناسب الفئة التي اعد من اجلها المقياس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6271" y="811556"/>
            <a:ext cx="431480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4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1464" y="609590"/>
            <a:ext cx="9753600" cy="978029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chemeClr val="accent4">
                    <a:lumMod val="50000"/>
                  </a:schemeClr>
                </a:solidFill>
                <a:cs typeface="DecoType Naskh" panose="02010400000000000000" pitchFamily="2" charset="-78"/>
              </a:rPr>
              <a:t>طريقة الاجابة والتصحيح </a:t>
            </a:r>
            <a:endParaRPr lang="ar-SA" sz="4000" b="1" dirty="0">
              <a:solidFill>
                <a:schemeClr val="accent4">
                  <a:lumMod val="50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7408" y="1587619"/>
            <a:ext cx="9788760" cy="4314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تتم الاجابة بواسطة الاختيار بين 3 بدائل  </a:t>
            </a: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دائما ، أحيانا ، ابدا </a:t>
            </a:r>
          </a:p>
          <a:p>
            <a:pPr algn="ctr">
              <a:lnSpc>
                <a:spcPct val="150000"/>
              </a:lnSpc>
            </a:pPr>
            <a:r>
              <a:rPr lang="ar-SA" u="sng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مع ملاحظة </a:t>
            </a: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أن تطبيق الاداة يكون بواسطة الأم أو المعلمة أو القائم بالرعاية بالنسبة للأطفال ذوي الاحتياجات الخاصة </a:t>
            </a:r>
          </a:p>
          <a:p>
            <a:pPr algn="ctr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ثم تصحح بالطريقة التالية :</a:t>
            </a:r>
          </a:p>
          <a:p>
            <a:pPr marL="502920" indent="-457200" algn="ctr">
              <a:lnSpc>
                <a:spcPct val="150000"/>
              </a:lnSpc>
              <a:buAutoNum type="arabicPeriod"/>
            </a:pP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العبارات العادية : </a:t>
            </a: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دائما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(3درجات )  ، </a:t>
            </a: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احيانا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(درجتان ) ، </a:t>
            </a: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ابدا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( درجة واحدة ) </a:t>
            </a:r>
          </a:p>
          <a:p>
            <a:pPr marL="502920" indent="-457200" algn="ctr">
              <a:lnSpc>
                <a:spcPct val="150000"/>
              </a:lnSpc>
              <a:buAutoNum type="arabicPeriod"/>
            </a:pP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العبارات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السلبية 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ar-SA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دائما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(درجة واحدة 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 ، </a:t>
            </a:r>
            <a:r>
              <a:rPr lang="ar-SA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احيانا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(درجتان ) ، </a:t>
            </a:r>
            <a:r>
              <a:rPr lang="ar-SA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ابدا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(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3درجات</a:t>
            </a:r>
          </a:p>
          <a:p>
            <a:pPr marL="502920" indent="-457200" algn="ctr">
              <a:lnSpc>
                <a:spcPct val="150000"/>
              </a:lnSpc>
              <a:buAutoNum type="arabicPeriod"/>
            </a:pP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تتراوح الدرجة الكلية من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(41)  </a:t>
            </a: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إلى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(123) </a:t>
            </a:r>
            <a:r>
              <a:rPr lang="ar-SA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يدل ارتفاعها على ارتفاع التوافق النفسي والعكس صحيح </a:t>
            </a:r>
          </a:p>
          <a:p>
            <a:pPr algn="ctr">
              <a:lnSpc>
                <a:spcPct val="150000"/>
              </a:lnSpc>
            </a:pPr>
            <a:endParaRPr lang="ar-SA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ar-SA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0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90429"/>
            <a:ext cx="4536504" cy="6767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69131"/>
            <a:ext cx="4608512" cy="67868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238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1" t="2500" r="2001" b="47500"/>
          <a:stretch/>
        </p:blipFill>
        <p:spPr>
          <a:xfrm>
            <a:off x="3647728" y="980728"/>
            <a:ext cx="5688632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30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" id="{FA6BA50C-E5AD-458E-807B-5B3ED1F50869}" vid="{6052B44D-3DAB-4D56-BF2E-D2F2EE55AB0F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ألبوم صور، بتصميم قلوب على شكل أزهار (شاشة عريضة)</Template>
  <TotalTime>0</TotalTime>
  <Words>375</Words>
  <Application>Microsoft Office PowerPoint</Application>
  <PresentationFormat>ملء الشاشة</PresentationFormat>
  <Paragraphs>31</Paragraphs>
  <Slides>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DecoType Naskh</vt:lpstr>
      <vt:lpstr>Microsoft Sans Serif</vt:lpstr>
      <vt:lpstr>Tahoma</vt:lpstr>
      <vt:lpstr>HEARTSOFT 16X9</vt:lpstr>
      <vt:lpstr>مقياس التوافق النفسي للطفل  </vt:lpstr>
      <vt:lpstr> مفهوم التوافق  </vt:lpstr>
      <vt:lpstr> مفهوم التوافق  </vt:lpstr>
      <vt:lpstr>الهدف من المقياس </vt:lpstr>
      <vt:lpstr>مقياس التوافق النفسي للطفل  </vt:lpstr>
      <vt:lpstr>وصف المقياس  </vt:lpstr>
      <vt:lpstr>طريقة الاجابة والتصحيح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2015-10-21T10:34:58Z</dcterms:created>
  <dcterms:modified xsi:type="dcterms:W3CDTF">2015-10-21T12:02:34Z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