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5"/>
  </p:handoutMasterIdLst>
  <p:sldIdLst>
    <p:sldId id="256" r:id="rId2"/>
    <p:sldId id="384" r:id="rId3"/>
    <p:sldId id="497" r:id="rId4"/>
    <p:sldId id="302" r:id="rId5"/>
    <p:sldId id="348" r:id="rId6"/>
    <p:sldId id="349" r:id="rId7"/>
    <p:sldId id="350" r:id="rId8"/>
    <p:sldId id="495" r:id="rId9"/>
    <p:sldId id="351" r:id="rId10"/>
    <p:sldId id="372" r:id="rId11"/>
    <p:sldId id="354" r:id="rId12"/>
    <p:sldId id="356" r:id="rId13"/>
    <p:sldId id="374" r:id="rId14"/>
    <p:sldId id="359" r:id="rId15"/>
    <p:sldId id="375" r:id="rId16"/>
    <p:sldId id="376" r:id="rId17"/>
    <p:sldId id="362" r:id="rId18"/>
    <p:sldId id="363" r:id="rId19"/>
    <p:sldId id="377" r:id="rId20"/>
    <p:sldId id="378" r:id="rId21"/>
    <p:sldId id="379" r:id="rId22"/>
    <p:sldId id="380" r:id="rId23"/>
    <p:sldId id="381" r:id="rId2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رر: علم البرمائيات والزواحف (327 حين)" id="{E734B56C-F0C5-4751-A349-782B2C69A0A1}">
          <p14:sldIdLst>
            <p14:sldId id="256"/>
            <p14:sldId id="384"/>
            <p14:sldId id="497"/>
          </p14:sldIdLst>
        </p14:section>
        <p14:section name="الصفات العامة للبرمائيات" id="{1EA452D1-BB55-4FF3-AC94-1B7A87D4BF07}">
          <p14:sldIdLst>
            <p14:sldId id="302"/>
            <p14:sldId id="348"/>
            <p14:sldId id="349"/>
            <p14:sldId id="350"/>
            <p14:sldId id="495"/>
            <p14:sldId id="351"/>
            <p14:sldId id="372"/>
            <p14:sldId id="354"/>
            <p14:sldId id="356"/>
            <p14:sldId id="374"/>
            <p14:sldId id="359"/>
            <p14:sldId id="375"/>
            <p14:sldId id="376"/>
            <p14:sldId id="362"/>
            <p14:sldId id="363"/>
            <p14:sldId id="377"/>
            <p14:sldId id="378"/>
            <p14:sldId id="379"/>
            <p14:sldId id="380"/>
            <p14:sldId id="381"/>
          </p14:sldIdLst>
        </p14:section>
      </p14:sectionLst>
    </p:ext>
    <p:ext uri="{EFAFB233-063F-42B5-8137-9DF3F51BA10A}">
      <p15:sldGuideLst xmlns:p15="http://schemas.microsoft.com/office/powerpoint/2012/main">
        <p15:guide id="1" pos="3888"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5" autoAdjust="0"/>
    <p:restoredTop sz="94259" autoAdjust="0"/>
  </p:normalViewPr>
  <p:slideViewPr>
    <p:cSldViewPr snapToGrid="0">
      <p:cViewPr varScale="1">
        <p:scale>
          <a:sx n="77" d="100"/>
          <a:sy n="77" d="100"/>
        </p:scale>
        <p:origin x="114" y="156"/>
      </p:cViewPr>
      <p:guideLst>
        <p:guide pos="3888"/>
        <p:guide orient="horz" pos="2160"/>
      </p:guideLst>
    </p:cSldViewPr>
  </p:slideViewPr>
  <p:notesTextViewPr>
    <p:cViewPr>
      <p:scale>
        <a:sx n="3" d="2"/>
        <a:sy n="3" d="2"/>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ata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image" Target="../media/image2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DEE3E-8F24-4AC7-BE14-DB051A57FE35}">
      <dgm:prSet phldrT="[Text]" custT="1"/>
      <dgm:spPr/>
      <dgm:t>
        <a:bodyPr/>
        <a:lstStyle/>
        <a:p>
          <a:pPr rtl="1"/>
          <a:r>
            <a:rPr lang="ar-SA" sz="2000" b="1" dirty="0">
              <a:latin typeface="Segoe UI Semilight" panose="020B0402040204020203" pitchFamily="34" charset="0"/>
              <a:cs typeface="Segoe UI Semilight" panose="020B0402040204020203" pitchFamily="34" charset="0"/>
            </a:rPr>
            <a:t>متى ظهرت البرمائيات على الأرض اليابسة ؟</a:t>
          </a:r>
          <a:endParaRPr lang="en-US" sz="2000" b="1" dirty="0">
            <a:latin typeface="Segoe UI Semilight" panose="020B0402040204020203" pitchFamily="34" charset="0"/>
            <a:cs typeface="Segoe UI Semilight" panose="020B0402040204020203" pitchFamily="34" charset="0"/>
          </a:endParaRPr>
        </a:p>
      </dgm:t>
    </dgm:pt>
    <dgm:pt modelId="{0656A9E7-5CF1-47F1-885C-A3AA7DE7C351}" type="parTrans" cxnId="{6FFAFA0F-CC87-4A24-B6AB-13160F25BFA5}">
      <dgm:prSet/>
      <dgm:spPr/>
      <dgm:t>
        <a:bodyPr/>
        <a:lstStyle/>
        <a:p>
          <a:endParaRPr lang="en-US">
            <a:latin typeface="Segoe UI Semilight" panose="020B0402040204020203" pitchFamily="34" charset="0"/>
            <a:cs typeface="Segoe UI Semilight" panose="020B0402040204020203" pitchFamily="34" charset="0"/>
          </a:endParaRPr>
        </a:p>
      </dgm:t>
    </dgm:pt>
    <dgm:pt modelId="{868B19C9-65EF-41F5-BE01-16F2B6607CC8}" type="sibTrans" cxnId="{6FFAFA0F-CC87-4A24-B6AB-13160F25BFA5}">
      <dgm:prSet/>
      <dgm:spPr/>
      <dgm:t>
        <a:bodyPr/>
        <a:lstStyle/>
        <a:p>
          <a:endParaRPr lang="en-US">
            <a:latin typeface="Segoe UI Semilight" panose="020B0402040204020203" pitchFamily="34" charset="0"/>
            <a:cs typeface="Segoe UI Semilight" panose="020B0402040204020203" pitchFamily="34" charset="0"/>
          </a:endParaRPr>
        </a:p>
      </dgm:t>
    </dgm:pt>
    <dgm:pt modelId="{3A7D699C-827E-4C3E-8E0C-895B02A9AC7D}" type="pres">
      <dgm:prSet presAssocID="{7AF3C4B4-5707-4BA7-997E-926D096045E6}" presName="linear" presStyleCnt="0">
        <dgm:presLayoutVars>
          <dgm:animLvl val="lvl"/>
          <dgm:resizeHandles val="exact"/>
        </dgm:presLayoutVars>
      </dgm:prSet>
      <dgm:spPr/>
    </dgm:pt>
    <dgm:pt modelId="{A4E65775-3FA6-4C93-A6B8-453F6613FE01}" type="pres">
      <dgm:prSet presAssocID="{E83DEE3E-8F24-4AC7-BE14-DB051A57FE35}" presName="parentText" presStyleLbl="node1" presStyleIdx="0" presStyleCnt="1" custScaleX="135232" custScaleY="200464" custLinFactNeighborX="-361" custLinFactNeighborY="196">
        <dgm:presLayoutVars>
          <dgm:chMax val="0"/>
          <dgm:bulletEnabled val="1"/>
        </dgm:presLayoutVars>
      </dgm:prSet>
      <dgm:spPr/>
    </dgm:pt>
  </dgm:ptLst>
  <dgm:cxnLst>
    <dgm:cxn modelId="{6801CF0C-E481-45DB-A89B-AE6106B4493B}" type="presOf" srcId="{E83DEE3E-8F24-4AC7-BE14-DB051A57FE35}" destId="{A4E65775-3FA6-4C93-A6B8-453F6613FE01}" srcOrd="0" destOrd="0" presId="urn:microsoft.com/office/officeart/2005/8/layout/vList2"/>
    <dgm:cxn modelId="{6FFAFA0F-CC87-4A24-B6AB-13160F25BFA5}" srcId="{7AF3C4B4-5707-4BA7-997E-926D096045E6}" destId="{E83DEE3E-8F24-4AC7-BE14-DB051A57FE35}" srcOrd="0" destOrd="0" parTransId="{0656A9E7-5CF1-47F1-885C-A3AA7DE7C351}" sibTransId="{868B19C9-65EF-41F5-BE01-16F2B6607CC8}"/>
    <dgm:cxn modelId="{2A0E43B1-5449-4F7C-AB3E-421270C2645C}" type="presOf" srcId="{7AF3C4B4-5707-4BA7-997E-926D096045E6}" destId="{3A7D699C-827E-4C3E-8E0C-895B02A9AC7D}" srcOrd="0" destOrd="0" presId="urn:microsoft.com/office/officeart/2005/8/layout/vList2"/>
    <dgm:cxn modelId="{FAE00CD4-E867-40A0-B1FB-3BCD75114F8C}" type="presParOf" srcId="{3A7D699C-827E-4C3E-8E0C-895B02A9AC7D}" destId="{A4E65775-3FA6-4C93-A6B8-453F6613FE0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DEE3E-8F24-4AC7-BE14-DB051A57FE35}">
      <dgm:prSet phldrT="[Text]" custT="1"/>
      <dgm:spPr/>
      <dgm:t>
        <a:bodyPr/>
        <a:lstStyle/>
        <a:p>
          <a:pPr rtl="1"/>
          <a:r>
            <a:rPr lang="ar-SA" sz="2000" b="1" dirty="0">
              <a:latin typeface="Segoe UI Semilight" panose="020B0402040204020203" pitchFamily="34" charset="0"/>
              <a:cs typeface="Segoe UI Semilight" panose="020B0402040204020203" pitchFamily="34" charset="0"/>
            </a:rPr>
            <a:t>ماهي أماكن وجود البرمائيات ؟</a:t>
          </a:r>
          <a:endParaRPr lang="en-US" sz="2000" b="1" dirty="0">
            <a:latin typeface="Segoe UI Semilight" panose="020B0402040204020203" pitchFamily="34" charset="0"/>
            <a:cs typeface="Segoe UI Semilight" panose="020B0402040204020203" pitchFamily="34" charset="0"/>
          </a:endParaRPr>
        </a:p>
      </dgm:t>
    </dgm:pt>
    <dgm:pt modelId="{0656A9E7-5CF1-47F1-885C-A3AA7DE7C351}" type="parTrans" cxnId="{6FFAFA0F-CC87-4A24-B6AB-13160F25BFA5}">
      <dgm:prSet/>
      <dgm:spPr/>
      <dgm:t>
        <a:bodyPr/>
        <a:lstStyle/>
        <a:p>
          <a:endParaRPr lang="en-US" sz="2000" b="1">
            <a:latin typeface="Segoe UI Semilight" panose="020B0402040204020203" pitchFamily="34" charset="0"/>
            <a:cs typeface="Segoe UI Semilight" panose="020B0402040204020203" pitchFamily="34" charset="0"/>
          </a:endParaRPr>
        </a:p>
      </dgm:t>
    </dgm:pt>
    <dgm:pt modelId="{868B19C9-65EF-41F5-BE01-16F2B6607CC8}" type="sibTrans" cxnId="{6FFAFA0F-CC87-4A24-B6AB-13160F25BFA5}">
      <dgm:prSet/>
      <dgm:spPr/>
      <dgm:t>
        <a:bodyPr/>
        <a:lstStyle/>
        <a:p>
          <a:endParaRPr lang="en-US" sz="2000" b="1">
            <a:latin typeface="Segoe UI Semilight" panose="020B0402040204020203" pitchFamily="34" charset="0"/>
            <a:cs typeface="Segoe UI Semilight" panose="020B0402040204020203" pitchFamily="34" charset="0"/>
          </a:endParaRPr>
        </a:p>
      </dgm:t>
    </dgm:pt>
    <dgm:pt modelId="{3A7D699C-827E-4C3E-8E0C-895B02A9AC7D}" type="pres">
      <dgm:prSet presAssocID="{7AF3C4B4-5707-4BA7-997E-926D096045E6}" presName="linear" presStyleCnt="0">
        <dgm:presLayoutVars>
          <dgm:animLvl val="lvl"/>
          <dgm:resizeHandles val="exact"/>
        </dgm:presLayoutVars>
      </dgm:prSet>
      <dgm:spPr/>
    </dgm:pt>
    <dgm:pt modelId="{A4E65775-3FA6-4C93-A6B8-453F6613FE01}" type="pres">
      <dgm:prSet presAssocID="{E83DEE3E-8F24-4AC7-BE14-DB051A57FE35}" presName="parentText" presStyleLbl="node1" presStyleIdx="0" presStyleCnt="1" custScaleX="135232" custScaleY="243232" custLinFactNeighborX="-45203" custLinFactNeighborY="-35285">
        <dgm:presLayoutVars>
          <dgm:chMax val="0"/>
          <dgm:bulletEnabled val="1"/>
        </dgm:presLayoutVars>
      </dgm:prSet>
      <dgm:spPr/>
    </dgm:pt>
  </dgm:ptLst>
  <dgm:cxnLst>
    <dgm:cxn modelId="{6801CF0C-E481-45DB-A89B-AE6106B4493B}" type="presOf" srcId="{E83DEE3E-8F24-4AC7-BE14-DB051A57FE35}" destId="{A4E65775-3FA6-4C93-A6B8-453F6613FE01}" srcOrd="0" destOrd="0" presId="urn:microsoft.com/office/officeart/2005/8/layout/vList2"/>
    <dgm:cxn modelId="{6FFAFA0F-CC87-4A24-B6AB-13160F25BFA5}" srcId="{7AF3C4B4-5707-4BA7-997E-926D096045E6}" destId="{E83DEE3E-8F24-4AC7-BE14-DB051A57FE35}" srcOrd="0" destOrd="0" parTransId="{0656A9E7-5CF1-47F1-885C-A3AA7DE7C351}" sibTransId="{868B19C9-65EF-41F5-BE01-16F2B6607CC8}"/>
    <dgm:cxn modelId="{2A0E43B1-5449-4F7C-AB3E-421270C2645C}" type="presOf" srcId="{7AF3C4B4-5707-4BA7-997E-926D096045E6}" destId="{3A7D699C-827E-4C3E-8E0C-895B02A9AC7D}" srcOrd="0" destOrd="0" presId="urn:microsoft.com/office/officeart/2005/8/layout/vList2"/>
    <dgm:cxn modelId="{FAE00CD4-E867-40A0-B1FB-3BCD75114F8C}" type="presParOf" srcId="{3A7D699C-827E-4C3E-8E0C-895B02A9AC7D}" destId="{A4E65775-3FA6-4C93-A6B8-453F6613FE0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F3C4B4-5707-4BA7-997E-926D096045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DEE3E-8F24-4AC7-BE14-DB051A57FE35}">
      <dgm:prSet phldrT="[Text]" custT="1"/>
      <dgm:spPr/>
      <dgm:t>
        <a:bodyPr/>
        <a:lstStyle/>
        <a:p>
          <a:pPr rtl="1"/>
          <a:r>
            <a:rPr lang="ar-SA" sz="2000" b="1" dirty="0">
              <a:latin typeface="Segoe UI Semilight" panose="020B0402040204020203" pitchFamily="34" charset="0"/>
              <a:cs typeface="Segoe UI Semilight" panose="020B0402040204020203" pitchFamily="34" charset="0"/>
            </a:rPr>
            <a:t>ما هو الموضع التصنيفي للبرمائيات ؟</a:t>
          </a:r>
          <a:endParaRPr lang="en-US" sz="2000" b="1" dirty="0">
            <a:latin typeface="Segoe UI Semilight" panose="020B0402040204020203" pitchFamily="34" charset="0"/>
            <a:cs typeface="Segoe UI Semilight" panose="020B0402040204020203" pitchFamily="34" charset="0"/>
          </a:endParaRPr>
        </a:p>
      </dgm:t>
    </dgm:pt>
    <dgm:pt modelId="{0656A9E7-5CF1-47F1-885C-A3AA7DE7C351}" type="parTrans" cxnId="{6FFAFA0F-CC87-4A24-B6AB-13160F25BFA5}">
      <dgm:prSet/>
      <dgm:spPr/>
      <dgm:t>
        <a:bodyPr/>
        <a:lstStyle/>
        <a:p>
          <a:endParaRPr lang="en-US" sz="2000" b="1">
            <a:latin typeface="Segoe UI Semilight" panose="020B0402040204020203" pitchFamily="34" charset="0"/>
            <a:cs typeface="Segoe UI Semilight" panose="020B0402040204020203" pitchFamily="34" charset="0"/>
          </a:endParaRPr>
        </a:p>
      </dgm:t>
    </dgm:pt>
    <dgm:pt modelId="{868B19C9-65EF-41F5-BE01-16F2B6607CC8}" type="sibTrans" cxnId="{6FFAFA0F-CC87-4A24-B6AB-13160F25BFA5}">
      <dgm:prSet/>
      <dgm:spPr/>
      <dgm:t>
        <a:bodyPr/>
        <a:lstStyle/>
        <a:p>
          <a:endParaRPr lang="en-US" sz="2000" b="1">
            <a:latin typeface="Segoe UI Semilight" panose="020B0402040204020203" pitchFamily="34" charset="0"/>
            <a:cs typeface="Segoe UI Semilight" panose="020B0402040204020203" pitchFamily="34" charset="0"/>
          </a:endParaRPr>
        </a:p>
      </dgm:t>
    </dgm:pt>
    <dgm:pt modelId="{3A7D699C-827E-4C3E-8E0C-895B02A9AC7D}" type="pres">
      <dgm:prSet presAssocID="{7AF3C4B4-5707-4BA7-997E-926D096045E6}" presName="linear" presStyleCnt="0">
        <dgm:presLayoutVars>
          <dgm:animLvl val="lvl"/>
          <dgm:resizeHandles val="exact"/>
        </dgm:presLayoutVars>
      </dgm:prSet>
      <dgm:spPr/>
    </dgm:pt>
    <dgm:pt modelId="{A4E65775-3FA6-4C93-A6B8-453F6613FE01}" type="pres">
      <dgm:prSet presAssocID="{E83DEE3E-8F24-4AC7-BE14-DB051A57FE35}" presName="parentText" presStyleLbl="node1" presStyleIdx="0" presStyleCnt="1" custScaleX="135232" custScaleY="243232" custLinFactNeighborY="7008">
        <dgm:presLayoutVars>
          <dgm:chMax val="0"/>
          <dgm:bulletEnabled val="1"/>
        </dgm:presLayoutVars>
      </dgm:prSet>
      <dgm:spPr/>
    </dgm:pt>
  </dgm:ptLst>
  <dgm:cxnLst>
    <dgm:cxn modelId="{6801CF0C-E481-45DB-A89B-AE6106B4493B}" type="presOf" srcId="{E83DEE3E-8F24-4AC7-BE14-DB051A57FE35}" destId="{A4E65775-3FA6-4C93-A6B8-453F6613FE01}" srcOrd="0" destOrd="0" presId="urn:microsoft.com/office/officeart/2005/8/layout/vList2"/>
    <dgm:cxn modelId="{6FFAFA0F-CC87-4A24-B6AB-13160F25BFA5}" srcId="{7AF3C4B4-5707-4BA7-997E-926D096045E6}" destId="{E83DEE3E-8F24-4AC7-BE14-DB051A57FE35}" srcOrd="0" destOrd="0" parTransId="{0656A9E7-5CF1-47F1-885C-A3AA7DE7C351}" sibTransId="{868B19C9-65EF-41F5-BE01-16F2B6607CC8}"/>
    <dgm:cxn modelId="{2A0E43B1-5449-4F7C-AB3E-421270C2645C}" type="presOf" srcId="{7AF3C4B4-5707-4BA7-997E-926D096045E6}" destId="{3A7D699C-827E-4C3E-8E0C-895B02A9AC7D}" srcOrd="0" destOrd="0" presId="urn:microsoft.com/office/officeart/2005/8/layout/vList2"/>
    <dgm:cxn modelId="{FAE00CD4-E867-40A0-B1FB-3BCD75114F8C}" type="presParOf" srcId="{3A7D699C-827E-4C3E-8E0C-895B02A9AC7D}" destId="{A4E65775-3FA6-4C93-A6B8-453F6613FE0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72BD07-1308-4341-9E19-1B2C0E3E76E8}"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090B2DAF-D1E1-4DD2-A9BD-63BD4BA6A1B3}">
      <dgm:prSet phldrT="[Text]"/>
      <dgm:spPr/>
      <dgm:t>
        <a:bodyPr/>
        <a:lstStyle/>
        <a:p>
          <a:pPr algn="ctr" rtl="1"/>
          <a:r>
            <a:rPr lang="ar-SA" b="1" dirty="0">
              <a:solidFill>
                <a:schemeClr val="accent1"/>
              </a:solidFill>
              <a:latin typeface="Segoe UI Semilight" panose="020B0402040204020203" pitchFamily="34" charset="0"/>
              <a:cs typeface="Segoe UI Semilight" panose="020B0402040204020203" pitchFamily="34" charset="0"/>
            </a:rPr>
            <a:t>4- رتبة البرمائيات البائدة</a:t>
          </a:r>
          <a:endParaRPr lang="en-US" b="1" dirty="0">
            <a:solidFill>
              <a:schemeClr val="accent1"/>
            </a:solidFill>
            <a:latin typeface="Segoe UI Semilight" panose="020B0402040204020203" pitchFamily="34" charset="0"/>
            <a:cs typeface="Segoe UI Semilight" panose="020B0402040204020203" pitchFamily="34" charset="0"/>
          </a:endParaRPr>
        </a:p>
        <a:p>
          <a:pPr algn="ctr" rtl="1"/>
          <a:r>
            <a:rPr lang="en-AU" b="1" dirty="0">
              <a:solidFill>
                <a:schemeClr val="accent1"/>
              </a:solidFill>
              <a:latin typeface="Segoe UI Semilight" panose="020B0402040204020203" pitchFamily="34" charset="0"/>
              <a:cs typeface="Segoe UI Semilight" panose="020B0402040204020203" pitchFamily="34" charset="0"/>
            </a:rPr>
            <a:t>Order </a:t>
          </a:r>
          <a:r>
            <a:rPr lang="en-AU" b="1" dirty="0" err="1">
              <a:solidFill>
                <a:schemeClr val="accent1"/>
              </a:solidFill>
              <a:latin typeface="Segoe UI Semilight" panose="020B0402040204020203" pitchFamily="34" charset="0"/>
              <a:cs typeface="Segoe UI Semilight" panose="020B0402040204020203" pitchFamily="34" charset="0"/>
            </a:rPr>
            <a:t>Meants</a:t>
          </a:r>
          <a:r>
            <a:rPr lang="en-AU" b="1" dirty="0">
              <a:solidFill>
                <a:schemeClr val="accent1"/>
              </a:solidFill>
              <a:latin typeface="Segoe UI Semilight" panose="020B0402040204020203" pitchFamily="34" charset="0"/>
              <a:cs typeface="Segoe UI Semilight" panose="020B0402040204020203" pitchFamily="34" charset="0"/>
            </a:rPr>
            <a:t> (</a:t>
          </a:r>
          <a:r>
            <a:rPr lang="en-AU" b="1" dirty="0" err="1">
              <a:solidFill>
                <a:schemeClr val="accent1"/>
              </a:solidFill>
              <a:latin typeface="Segoe UI Semilight" panose="020B0402040204020203" pitchFamily="34" charset="0"/>
              <a:cs typeface="Segoe UI Semilight" panose="020B0402040204020203" pitchFamily="34" charset="0"/>
            </a:rPr>
            <a:t>Trachystomata</a:t>
          </a:r>
          <a:r>
            <a:rPr lang="en-AU" b="1" dirty="0">
              <a:solidFill>
                <a:schemeClr val="accent1"/>
              </a:solidFill>
              <a:latin typeface="Segoe UI Semilight" panose="020B0402040204020203" pitchFamily="34" charset="0"/>
              <a:cs typeface="Segoe UI Semilight" panose="020B0402040204020203" pitchFamily="34" charset="0"/>
            </a:rPr>
            <a:t>) </a:t>
          </a:r>
          <a:endParaRPr lang="en-US" b="1" dirty="0">
            <a:solidFill>
              <a:schemeClr val="accent1"/>
            </a:solidFill>
            <a:latin typeface="Segoe UI Semilight" panose="020B0402040204020203" pitchFamily="34" charset="0"/>
            <a:cs typeface="Segoe UI Semilight" panose="020B0402040204020203" pitchFamily="34" charset="0"/>
          </a:endParaRPr>
        </a:p>
        <a:p>
          <a:pPr algn="justLow" rtl="1"/>
          <a:r>
            <a:rPr lang="ar-SA" b="1" dirty="0">
              <a:solidFill>
                <a:schemeClr val="tx1"/>
              </a:solidFill>
              <a:latin typeface="Segoe UI Semilight" panose="020B0402040204020203" pitchFamily="34" charset="0"/>
              <a:cs typeface="Segoe UI Semilight" panose="020B0402040204020203" pitchFamily="34" charset="0"/>
            </a:rPr>
            <a:t>وهي برمائيات بائدة عاشت في العصور القديمة وكان حجمها كبيرا لها ذيل ولها زوجان من اطراف وهيكل خارجي قوي التكوين .</a:t>
          </a:r>
          <a:endParaRPr lang="en-US" b="1" dirty="0">
            <a:solidFill>
              <a:schemeClr val="tx1"/>
            </a:solidFill>
            <a:latin typeface="Segoe UI Semilight" panose="020B0402040204020203" pitchFamily="34" charset="0"/>
            <a:cs typeface="Segoe UI Semilight" panose="020B0402040204020203" pitchFamily="34" charset="0"/>
          </a:endParaRPr>
        </a:p>
      </dgm:t>
    </dgm:pt>
    <dgm:pt modelId="{15A8097F-1FEC-4BFE-8998-3DE08FFF8C08}" type="parTrans" cxnId="{4845530A-3B9C-4491-B899-A7AA489608A3}">
      <dgm:prSet/>
      <dgm:spPr/>
      <dgm:t>
        <a:bodyPr/>
        <a:lstStyle/>
        <a:p>
          <a:endParaRPr lang="en-US"/>
        </a:p>
      </dgm:t>
    </dgm:pt>
    <dgm:pt modelId="{F2A27902-DB8B-464D-B6B6-DC2B51CD8D1D}" type="sibTrans" cxnId="{4845530A-3B9C-4491-B899-A7AA489608A3}">
      <dgm:prSet/>
      <dgm:spPr/>
      <dgm:t>
        <a:bodyPr/>
        <a:lstStyle/>
        <a:p>
          <a:endParaRPr lang="en-US"/>
        </a:p>
      </dgm:t>
    </dgm:pt>
    <dgm:pt modelId="{345D834E-A62C-4F58-9481-8F7376AE33CF}">
      <dgm:prSet phldrT="[Text]"/>
      <dgm:spPr/>
      <dgm:t>
        <a:bodyPr/>
        <a:lstStyle/>
        <a:p>
          <a:pPr algn="ctr" rtl="1"/>
          <a:r>
            <a:rPr lang="ar-SA" b="1" dirty="0">
              <a:solidFill>
                <a:schemeClr val="accent1"/>
              </a:solidFill>
              <a:latin typeface="Segoe UI Semilight" panose="020B0402040204020203" pitchFamily="34" charset="0"/>
              <a:cs typeface="Segoe UI Semilight" panose="020B0402040204020203" pitchFamily="34" charset="0"/>
            </a:rPr>
            <a:t>3- رتبة البرمائيات </a:t>
          </a:r>
          <a:r>
            <a:rPr lang="ar-SA" b="1" dirty="0" err="1">
              <a:solidFill>
                <a:schemeClr val="accent1"/>
              </a:solidFill>
              <a:latin typeface="Segoe UI Semilight" panose="020B0402040204020203" pitchFamily="34" charset="0"/>
              <a:cs typeface="Segoe UI Semilight" panose="020B0402040204020203" pitchFamily="34" charset="0"/>
            </a:rPr>
            <a:t>اللاقدمية</a:t>
          </a:r>
          <a:r>
            <a:rPr lang="ar-SA" b="1" dirty="0">
              <a:solidFill>
                <a:schemeClr val="accent1"/>
              </a:solidFill>
              <a:latin typeface="Segoe UI Semilight" panose="020B0402040204020203" pitchFamily="34" charset="0"/>
              <a:cs typeface="Segoe UI Semilight" panose="020B0402040204020203" pitchFamily="34" charset="0"/>
            </a:rPr>
            <a:t> </a:t>
          </a:r>
        </a:p>
        <a:p>
          <a:pPr algn="ctr" rtl="1"/>
          <a:r>
            <a:rPr lang="en-AU" b="1" dirty="0">
              <a:solidFill>
                <a:schemeClr val="accent1"/>
              </a:solidFill>
              <a:latin typeface="Segoe UI Semilight" panose="020B0402040204020203" pitchFamily="34" charset="0"/>
              <a:cs typeface="Segoe UI Semilight" panose="020B0402040204020203" pitchFamily="34" charset="0"/>
            </a:rPr>
            <a:t>Order </a:t>
          </a:r>
          <a:r>
            <a:rPr lang="en-AU" b="1" dirty="0" err="1">
              <a:solidFill>
                <a:schemeClr val="accent1"/>
              </a:solidFill>
              <a:latin typeface="Segoe UI Semilight" panose="020B0402040204020203" pitchFamily="34" charset="0"/>
              <a:cs typeface="Segoe UI Semilight" panose="020B0402040204020203" pitchFamily="34" charset="0"/>
            </a:rPr>
            <a:t>Gymnophoina</a:t>
          </a:r>
          <a:r>
            <a:rPr lang="en-AU" b="1" dirty="0">
              <a:solidFill>
                <a:schemeClr val="accent1"/>
              </a:solidFill>
              <a:latin typeface="Segoe UI Semilight" panose="020B0402040204020203" pitchFamily="34" charset="0"/>
              <a:cs typeface="Segoe UI Semilight" panose="020B0402040204020203" pitchFamily="34" charset="0"/>
            </a:rPr>
            <a:t> (</a:t>
          </a:r>
          <a:r>
            <a:rPr lang="en-AU" b="1" dirty="0" err="1">
              <a:solidFill>
                <a:schemeClr val="accent1"/>
              </a:solidFill>
              <a:latin typeface="Segoe UI Semilight" panose="020B0402040204020203" pitchFamily="34" charset="0"/>
              <a:cs typeface="Segoe UI Semilight" panose="020B0402040204020203" pitchFamily="34" charset="0"/>
            </a:rPr>
            <a:t>Apoda</a:t>
          </a:r>
          <a:r>
            <a:rPr lang="en-AU" b="1" dirty="0">
              <a:solidFill>
                <a:schemeClr val="accent1"/>
              </a:solidFill>
              <a:latin typeface="Segoe UI Semilight" panose="020B0402040204020203" pitchFamily="34" charset="0"/>
              <a:cs typeface="Segoe UI Semilight" panose="020B0402040204020203" pitchFamily="34" charset="0"/>
            </a:rPr>
            <a:t>) </a:t>
          </a:r>
          <a:endParaRPr lang="en-US" b="1" dirty="0">
            <a:solidFill>
              <a:schemeClr val="accent1"/>
            </a:solidFill>
            <a:latin typeface="Segoe UI Semilight" panose="020B0402040204020203" pitchFamily="34" charset="0"/>
            <a:cs typeface="Segoe UI Semilight" panose="020B0402040204020203" pitchFamily="34" charset="0"/>
          </a:endParaRPr>
        </a:p>
        <a:p>
          <a:pPr algn="justLow" rtl="1"/>
          <a:r>
            <a:rPr lang="ar-SA" b="1" dirty="0">
              <a:solidFill>
                <a:schemeClr val="tx1"/>
              </a:solidFill>
              <a:latin typeface="Segoe UI Semilight" panose="020B0402040204020203" pitchFamily="34" charset="0"/>
              <a:cs typeface="Segoe UI Semilight" panose="020B0402040204020203" pitchFamily="34" charset="0"/>
            </a:rPr>
            <a:t>وهي برمائيات دودية الشكل </a:t>
          </a:r>
          <a:r>
            <a:rPr lang="ar-SA" b="1" dirty="0" err="1">
              <a:solidFill>
                <a:schemeClr val="tx1"/>
              </a:solidFill>
              <a:latin typeface="Segoe UI Semilight" panose="020B0402040204020203" pitchFamily="34" charset="0"/>
              <a:cs typeface="Segoe UI Semilight" panose="020B0402040204020203" pitchFamily="34" charset="0"/>
            </a:rPr>
            <a:t>تشبة</a:t>
          </a:r>
          <a:r>
            <a:rPr lang="ar-SA" b="1" dirty="0">
              <a:solidFill>
                <a:schemeClr val="tx1"/>
              </a:solidFill>
              <a:latin typeface="Segoe UI Semilight" panose="020B0402040204020203" pitchFamily="34" charset="0"/>
              <a:cs typeface="Segoe UI Semilight" panose="020B0402040204020203" pitchFamily="34" charset="0"/>
            </a:rPr>
            <a:t> الثعابين تعيش في المناطق الاستوائية داخل انفاق . ليس لها اطراف ولا ذيل . </a:t>
          </a:r>
          <a:r>
            <a:rPr lang="ar-SA" b="1" dirty="0" err="1">
              <a:solidFill>
                <a:schemeClr val="tx1"/>
              </a:solidFill>
              <a:latin typeface="Segoe UI Semilight" panose="020B0402040204020203" pitchFamily="34" charset="0"/>
              <a:cs typeface="Segoe UI Semilight" panose="020B0402040204020203" pitchFamily="34" charset="0"/>
            </a:rPr>
            <a:t>لاتوجد</a:t>
          </a:r>
          <a:r>
            <a:rPr lang="ar-SA" b="1" dirty="0">
              <a:solidFill>
                <a:schemeClr val="tx1"/>
              </a:solidFill>
              <a:latin typeface="Segoe UI Semilight" panose="020B0402040204020203" pitchFamily="34" charset="0"/>
              <a:cs typeface="Segoe UI Semilight" panose="020B0402040204020203" pitchFamily="34" charset="0"/>
            </a:rPr>
            <a:t> لها خياشيم </a:t>
          </a:r>
          <a:r>
            <a:rPr lang="ar-SA" b="1" dirty="0" err="1">
              <a:solidFill>
                <a:schemeClr val="tx1"/>
              </a:solidFill>
              <a:latin typeface="Segoe UI Semilight" panose="020B0402040204020203" pitchFamily="34" charset="0"/>
              <a:cs typeface="Segoe UI Semilight" panose="020B0402040204020203" pitchFamily="34" charset="0"/>
            </a:rPr>
            <a:t>ولافتحات</a:t>
          </a:r>
          <a:r>
            <a:rPr lang="ar-SA" b="1" dirty="0">
              <a:solidFill>
                <a:schemeClr val="tx1"/>
              </a:solidFill>
              <a:latin typeface="Segoe UI Semilight" panose="020B0402040204020203" pitchFamily="34" charset="0"/>
              <a:cs typeface="Segoe UI Semilight" panose="020B0402040204020203" pitchFamily="34" charset="0"/>
            </a:rPr>
            <a:t> خيشومية في الحيوان البالغ . ومن أمثلتها : </a:t>
          </a:r>
          <a:r>
            <a:rPr lang="ar-SA" b="1" dirty="0" err="1">
              <a:solidFill>
                <a:schemeClr val="tx1"/>
              </a:solidFill>
              <a:latin typeface="Segoe UI Semilight" panose="020B0402040204020203" pitchFamily="34" charset="0"/>
              <a:cs typeface="Segoe UI Semilight" panose="020B0402040204020203" pitchFamily="34" charset="0"/>
            </a:rPr>
            <a:t>السسليا</a:t>
          </a:r>
          <a:r>
            <a:rPr lang="ar-SA" b="1" dirty="0">
              <a:solidFill>
                <a:schemeClr val="tx1"/>
              </a:solidFill>
              <a:latin typeface="Segoe UI Semilight" panose="020B0402040204020203" pitchFamily="34" charset="0"/>
              <a:cs typeface="Segoe UI Semilight" panose="020B0402040204020203" pitchFamily="34" charset="0"/>
            </a:rPr>
            <a:t> </a:t>
          </a:r>
          <a:r>
            <a:rPr lang="en-AU" b="1" dirty="0" err="1">
              <a:solidFill>
                <a:schemeClr val="tx1"/>
              </a:solidFill>
              <a:latin typeface="Segoe UI Semilight" panose="020B0402040204020203" pitchFamily="34" charset="0"/>
              <a:cs typeface="Segoe UI Semilight" panose="020B0402040204020203" pitchFamily="34" charset="0"/>
            </a:rPr>
            <a:t>Caecilia</a:t>
          </a:r>
          <a:r>
            <a:rPr lang="en-AU" b="1" dirty="0">
              <a:solidFill>
                <a:schemeClr val="tx1"/>
              </a:solidFill>
              <a:latin typeface="Segoe UI Semilight" panose="020B0402040204020203" pitchFamily="34" charset="0"/>
              <a:cs typeface="Segoe UI Semilight" panose="020B0402040204020203" pitchFamily="34" charset="0"/>
            </a:rPr>
            <a:t> </a:t>
          </a:r>
          <a:r>
            <a:rPr lang="ar-SA" b="1" dirty="0">
              <a:solidFill>
                <a:schemeClr val="tx1"/>
              </a:solidFill>
              <a:latin typeface="Segoe UI Semilight" panose="020B0402040204020203" pitchFamily="34" charset="0"/>
              <a:cs typeface="Segoe UI Semilight" panose="020B0402040204020203" pitchFamily="34" charset="0"/>
            </a:rPr>
            <a:t> . عيونها صغيره </a:t>
          </a:r>
          <a:r>
            <a:rPr lang="ar-SA" b="1" dirty="0">
              <a:solidFill>
                <a:schemeClr val="tx1">
                  <a:lumMod val="75000"/>
                  <a:lumOff val="25000"/>
                </a:schemeClr>
              </a:solidFill>
              <a:latin typeface="Segoe UI Semilight" panose="020B0402040204020203" pitchFamily="34" charset="0"/>
              <a:cs typeface="Segoe UI Semilight" panose="020B0402040204020203" pitchFamily="34" charset="0"/>
            </a:rPr>
            <a:t>.</a:t>
          </a:r>
          <a:endParaRPr lang="en-US" b="1" dirty="0">
            <a:solidFill>
              <a:schemeClr val="tx1">
                <a:lumMod val="75000"/>
                <a:lumOff val="25000"/>
              </a:schemeClr>
            </a:solidFill>
            <a:latin typeface="Segoe UI Semilight" panose="020B0402040204020203" pitchFamily="34" charset="0"/>
            <a:cs typeface="Segoe UI Semilight" panose="020B0402040204020203" pitchFamily="34" charset="0"/>
          </a:endParaRPr>
        </a:p>
      </dgm:t>
    </dgm:pt>
    <dgm:pt modelId="{AFC7A5D8-D498-4A04-ABEF-1771AF3233FD}" type="parTrans" cxnId="{F2458D7E-B054-4B24-AAD2-4BB4C2FFB090}">
      <dgm:prSet/>
      <dgm:spPr/>
      <dgm:t>
        <a:bodyPr/>
        <a:lstStyle/>
        <a:p>
          <a:endParaRPr lang="en-US"/>
        </a:p>
      </dgm:t>
    </dgm:pt>
    <dgm:pt modelId="{95C6F729-ED5B-4E5C-938C-2858BAACC3A4}" type="sibTrans" cxnId="{F2458D7E-B054-4B24-AAD2-4BB4C2FFB090}">
      <dgm:prSet/>
      <dgm:spPr/>
      <dgm:t>
        <a:bodyPr/>
        <a:lstStyle/>
        <a:p>
          <a:endParaRPr lang="en-US"/>
        </a:p>
      </dgm:t>
    </dgm:pt>
    <dgm:pt modelId="{72A9C6A7-5739-4397-AFCA-BC1C01E5BED1}">
      <dgm:prSet phldrT="[Text]"/>
      <dgm:spPr/>
      <dgm:t>
        <a:bodyPr/>
        <a:lstStyle/>
        <a:p>
          <a:pPr algn="ctr" rtl="1"/>
          <a:r>
            <a:rPr lang="ar-SA" b="1" dirty="0">
              <a:solidFill>
                <a:schemeClr val="accent1"/>
              </a:solidFill>
              <a:latin typeface="Segoe UI Semilight" panose="020B0402040204020203" pitchFamily="34" charset="0"/>
              <a:cs typeface="Segoe UI Semilight" panose="020B0402040204020203" pitchFamily="34" charset="0"/>
            </a:rPr>
            <a:t>2-  رتبة البرمائيات </a:t>
          </a:r>
          <a:r>
            <a:rPr lang="ar-SA" b="1" dirty="0" err="1">
              <a:solidFill>
                <a:schemeClr val="accent1"/>
              </a:solidFill>
              <a:latin typeface="Segoe UI Semilight" panose="020B0402040204020203" pitchFamily="34" charset="0"/>
              <a:cs typeface="Segoe UI Semilight" panose="020B0402040204020203" pitchFamily="34" charset="0"/>
            </a:rPr>
            <a:t>اللاذيلية</a:t>
          </a:r>
          <a:endParaRPr lang="ar-SA" b="1" dirty="0">
            <a:solidFill>
              <a:schemeClr val="accent1"/>
            </a:solidFill>
            <a:latin typeface="Segoe UI Semilight" panose="020B0402040204020203" pitchFamily="34" charset="0"/>
            <a:cs typeface="Segoe UI Semilight" panose="020B0402040204020203" pitchFamily="34" charset="0"/>
          </a:endParaRPr>
        </a:p>
        <a:p>
          <a:pPr algn="ctr" rtl="1"/>
          <a:r>
            <a:rPr lang="ar-SA" b="1" dirty="0">
              <a:solidFill>
                <a:schemeClr val="tx1">
                  <a:lumMod val="75000"/>
                  <a:lumOff val="25000"/>
                </a:schemeClr>
              </a:solidFill>
              <a:latin typeface="Segoe UI Semilight" panose="020B0402040204020203" pitchFamily="34" charset="0"/>
              <a:cs typeface="Segoe UI Semilight" panose="020B0402040204020203" pitchFamily="34" charset="0"/>
            </a:rPr>
            <a:t>  </a:t>
          </a:r>
          <a:r>
            <a:rPr lang="en-AU" b="1" dirty="0">
              <a:solidFill>
                <a:schemeClr val="accent1"/>
              </a:solidFill>
              <a:latin typeface="Segoe UI Semilight" panose="020B0402040204020203" pitchFamily="34" charset="0"/>
              <a:cs typeface="Segoe UI Semilight" panose="020B0402040204020203" pitchFamily="34" charset="0"/>
            </a:rPr>
            <a:t>Order </a:t>
          </a:r>
          <a:r>
            <a:rPr lang="en-AU" b="1" dirty="0" err="1">
              <a:solidFill>
                <a:schemeClr val="accent1"/>
              </a:solidFill>
              <a:latin typeface="Segoe UI Semilight" panose="020B0402040204020203" pitchFamily="34" charset="0"/>
              <a:cs typeface="Segoe UI Semilight" panose="020B0402040204020203" pitchFamily="34" charset="0"/>
            </a:rPr>
            <a:t>Salientia</a:t>
          </a:r>
          <a:r>
            <a:rPr lang="en-AU" b="1" dirty="0">
              <a:solidFill>
                <a:schemeClr val="accent1"/>
              </a:solidFill>
              <a:latin typeface="Segoe UI Semilight" panose="020B0402040204020203" pitchFamily="34" charset="0"/>
              <a:cs typeface="Segoe UI Semilight" panose="020B0402040204020203" pitchFamily="34" charset="0"/>
            </a:rPr>
            <a:t> (</a:t>
          </a:r>
          <a:r>
            <a:rPr lang="en-AU" b="1" dirty="0" err="1">
              <a:solidFill>
                <a:schemeClr val="accent1"/>
              </a:solidFill>
              <a:latin typeface="Segoe UI Semilight" panose="020B0402040204020203" pitchFamily="34" charset="0"/>
              <a:cs typeface="Segoe UI Semilight" panose="020B0402040204020203" pitchFamily="34" charset="0"/>
            </a:rPr>
            <a:t>Anura</a:t>
          </a:r>
          <a:r>
            <a:rPr lang="en-AU" b="1" dirty="0">
              <a:solidFill>
                <a:schemeClr val="accent1"/>
              </a:solidFill>
              <a:latin typeface="Segoe UI Semilight" panose="020B0402040204020203" pitchFamily="34" charset="0"/>
              <a:cs typeface="Segoe UI Semilight" panose="020B0402040204020203" pitchFamily="34" charset="0"/>
            </a:rPr>
            <a:t>)</a:t>
          </a:r>
          <a:endParaRPr lang="en-US" b="1" dirty="0">
            <a:solidFill>
              <a:schemeClr val="accent1"/>
            </a:solidFill>
            <a:latin typeface="Segoe UI Semilight" panose="020B0402040204020203" pitchFamily="34" charset="0"/>
            <a:cs typeface="Segoe UI Semilight" panose="020B0402040204020203" pitchFamily="34" charset="0"/>
          </a:endParaRPr>
        </a:p>
        <a:p>
          <a:pPr algn="justLow" rtl="1"/>
          <a:r>
            <a:rPr lang="ar-SA" b="1" dirty="0">
              <a:solidFill>
                <a:schemeClr val="tx1"/>
              </a:solidFill>
              <a:latin typeface="Segoe UI Semilight" panose="020B0402040204020203" pitchFamily="34" charset="0"/>
              <a:cs typeface="Segoe UI Semilight" panose="020B0402040204020203" pitchFamily="34" charset="0"/>
            </a:rPr>
            <a:t>وهي برمائيات يفقد الحيوان فيها ذيله في الطور اليافع . جسمها قصير وعريض . الاطراف الخلفية أطول بكثير من </a:t>
          </a:r>
          <a:r>
            <a:rPr lang="ar-SA" b="1" dirty="0" err="1">
              <a:solidFill>
                <a:schemeClr val="tx1"/>
              </a:solidFill>
              <a:latin typeface="Segoe UI Semilight" panose="020B0402040204020203" pitchFamily="34" charset="0"/>
              <a:cs typeface="Segoe UI Semilight" panose="020B0402040204020203" pitchFamily="34" charset="0"/>
            </a:rPr>
            <a:t>الاماميه</a:t>
          </a:r>
          <a:r>
            <a:rPr lang="ar-SA" b="1" dirty="0">
              <a:solidFill>
                <a:schemeClr val="tx1"/>
              </a:solidFill>
              <a:latin typeface="Segoe UI Semilight" panose="020B0402040204020203" pitchFamily="34" charset="0"/>
              <a:cs typeface="Segoe UI Semilight" panose="020B0402040204020203" pitchFamily="34" charset="0"/>
            </a:rPr>
            <a:t> . </a:t>
          </a:r>
          <a:r>
            <a:rPr lang="ar-SA" b="1" dirty="0" err="1">
              <a:solidFill>
                <a:schemeClr val="tx1"/>
              </a:solidFill>
              <a:latin typeface="Segoe UI Semilight" panose="020B0402040204020203" pitchFamily="34" charset="0"/>
              <a:cs typeface="Segoe UI Semilight" panose="020B0402040204020203" pitchFamily="34" charset="0"/>
            </a:rPr>
            <a:t>لاتوجد</a:t>
          </a:r>
          <a:r>
            <a:rPr lang="ar-SA" b="1" dirty="0">
              <a:solidFill>
                <a:schemeClr val="tx1"/>
              </a:solidFill>
              <a:latin typeface="Segoe UI Semilight" panose="020B0402040204020203" pitchFamily="34" charset="0"/>
              <a:cs typeface="Segoe UI Semilight" panose="020B0402040204020203" pitchFamily="34" charset="0"/>
            </a:rPr>
            <a:t> خياشيم في الطور اليافع , وتتنفس بواسطة الرئتين . ومن امثلتها : الضفادع والعلاجيم . تعيش على اليابسة وتضم حوالي : 2510 </a:t>
          </a:r>
          <a:r>
            <a:rPr lang="ar-SA" b="1" dirty="0" err="1">
              <a:solidFill>
                <a:schemeClr val="tx1"/>
              </a:solidFill>
              <a:latin typeface="Segoe UI Semilight" panose="020B0402040204020203" pitchFamily="34" charset="0"/>
              <a:cs typeface="Segoe UI Semilight" panose="020B0402040204020203" pitchFamily="34" charset="0"/>
            </a:rPr>
            <a:t>نوعآ</a:t>
          </a:r>
          <a:r>
            <a:rPr lang="ar-SA" b="1" dirty="0">
              <a:solidFill>
                <a:schemeClr val="tx1"/>
              </a:solidFill>
              <a:latin typeface="Segoe UI Semilight" panose="020B0402040204020203" pitchFamily="34" charset="0"/>
              <a:cs typeface="Segoe UI Semilight" panose="020B0402040204020203" pitchFamily="34" charset="0"/>
            </a:rPr>
            <a:t> </a:t>
          </a:r>
          <a:r>
            <a:rPr lang="ar-SA" b="1" dirty="0">
              <a:solidFill>
                <a:schemeClr val="tx1">
                  <a:lumMod val="75000"/>
                  <a:lumOff val="25000"/>
                </a:schemeClr>
              </a:solidFill>
              <a:latin typeface="Segoe UI Semilight" panose="020B0402040204020203" pitchFamily="34" charset="0"/>
              <a:cs typeface="Segoe UI Semilight" panose="020B0402040204020203" pitchFamily="34" charset="0"/>
            </a:rPr>
            <a:t>. </a:t>
          </a:r>
          <a:endParaRPr lang="en-US" b="1" dirty="0">
            <a:solidFill>
              <a:schemeClr val="tx1">
                <a:lumMod val="75000"/>
                <a:lumOff val="25000"/>
              </a:schemeClr>
            </a:solidFill>
            <a:latin typeface="Segoe UI Semilight" panose="020B0402040204020203" pitchFamily="34" charset="0"/>
            <a:cs typeface="Segoe UI Semilight" panose="020B0402040204020203" pitchFamily="34" charset="0"/>
          </a:endParaRPr>
        </a:p>
      </dgm:t>
    </dgm:pt>
    <dgm:pt modelId="{EEFBBB41-AF5E-47B0-B689-202304001688}" type="parTrans" cxnId="{EF6AFF3F-FFF0-4AC9-B346-E9398B0E2418}">
      <dgm:prSet/>
      <dgm:spPr/>
      <dgm:t>
        <a:bodyPr/>
        <a:lstStyle/>
        <a:p>
          <a:endParaRPr lang="en-US"/>
        </a:p>
      </dgm:t>
    </dgm:pt>
    <dgm:pt modelId="{D2952CF4-F1DA-4E70-89C0-2FF15EE609BB}" type="sibTrans" cxnId="{EF6AFF3F-FFF0-4AC9-B346-E9398B0E2418}">
      <dgm:prSet/>
      <dgm:spPr/>
      <dgm:t>
        <a:bodyPr/>
        <a:lstStyle/>
        <a:p>
          <a:endParaRPr lang="en-US"/>
        </a:p>
      </dgm:t>
    </dgm:pt>
    <dgm:pt modelId="{7CBA905B-73D6-4716-BDB6-C32A0FD90F77}">
      <dgm:prSet phldrT="[Text]"/>
      <dgm:spPr/>
      <dgm:t>
        <a:bodyPr/>
        <a:lstStyle/>
        <a:p>
          <a:pPr algn="ctr" rtl="1"/>
          <a:r>
            <a:rPr lang="ar-SA" b="1" dirty="0">
              <a:solidFill>
                <a:schemeClr val="accent1"/>
              </a:solidFill>
              <a:latin typeface="Segoe UI Semilight" panose="020B0402040204020203" pitchFamily="34" charset="0"/>
              <a:cs typeface="Segoe UI Semilight" panose="020B0402040204020203" pitchFamily="34" charset="0"/>
            </a:rPr>
            <a:t>1- رتبة البرمائيات الذيلية </a:t>
          </a:r>
          <a:endParaRPr lang="en-US" b="1" dirty="0">
            <a:solidFill>
              <a:schemeClr val="accent1"/>
            </a:solidFill>
            <a:latin typeface="Segoe UI Semilight" panose="020B0402040204020203" pitchFamily="34" charset="0"/>
            <a:cs typeface="Segoe UI Semilight" panose="020B0402040204020203" pitchFamily="34" charset="0"/>
          </a:endParaRPr>
        </a:p>
        <a:p>
          <a:pPr algn="ctr" rtl="1"/>
          <a:r>
            <a:rPr lang="ar-SA" b="1" dirty="0">
              <a:solidFill>
                <a:schemeClr val="tx1">
                  <a:lumMod val="75000"/>
                  <a:lumOff val="25000"/>
                </a:schemeClr>
              </a:solidFill>
              <a:latin typeface="Segoe UI Semilight" panose="020B0402040204020203" pitchFamily="34" charset="0"/>
              <a:cs typeface="Segoe UI Semilight" panose="020B0402040204020203" pitchFamily="34" charset="0"/>
            </a:rPr>
            <a:t> </a:t>
          </a:r>
          <a:r>
            <a:rPr lang="en-AU" b="1" dirty="0">
              <a:solidFill>
                <a:schemeClr val="accent1"/>
              </a:solidFill>
              <a:latin typeface="Segoe UI Semilight" panose="020B0402040204020203" pitchFamily="34" charset="0"/>
              <a:cs typeface="Segoe UI Semilight" panose="020B0402040204020203" pitchFamily="34" charset="0"/>
            </a:rPr>
            <a:t>Order </a:t>
          </a:r>
          <a:r>
            <a:rPr lang="en-AU" b="1" dirty="0" err="1">
              <a:solidFill>
                <a:schemeClr val="accent1"/>
              </a:solidFill>
              <a:latin typeface="Segoe UI Semilight" panose="020B0402040204020203" pitchFamily="34" charset="0"/>
              <a:cs typeface="Segoe UI Semilight" panose="020B0402040204020203" pitchFamily="34" charset="0"/>
            </a:rPr>
            <a:t>Urodeela</a:t>
          </a:r>
          <a:r>
            <a:rPr lang="en-AU" b="1" dirty="0">
              <a:solidFill>
                <a:schemeClr val="accent1"/>
              </a:solidFill>
              <a:latin typeface="Segoe UI Semilight" panose="020B0402040204020203" pitchFamily="34" charset="0"/>
              <a:cs typeface="Segoe UI Semilight" panose="020B0402040204020203" pitchFamily="34" charset="0"/>
            </a:rPr>
            <a:t> (</a:t>
          </a:r>
          <a:r>
            <a:rPr lang="en-AU" b="1" dirty="0" err="1">
              <a:solidFill>
                <a:schemeClr val="accent1"/>
              </a:solidFill>
              <a:latin typeface="Segoe UI Semilight" panose="020B0402040204020203" pitchFamily="34" charset="0"/>
              <a:cs typeface="Segoe UI Semilight" panose="020B0402040204020203" pitchFamily="34" charset="0"/>
            </a:rPr>
            <a:t>Caudata</a:t>
          </a:r>
          <a:r>
            <a:rPr lang="en-AU" b="1" dirty="0">
              <a:solidFill>
                <a:schemeClr val="accent1"/>
              </a:solidFill>
              <a:latin typeface="Segoe UI Semilight" panose="020B0402040204020203" pitchFamily="34" charset="0"/>
              <a:cs typeface="Segoe UI Semilight" panose="020B0402040204020203" pitchFamily="34" charset="0"/>
            </a:rPr>
            <a:t> ) </a:t>
          </a:r>
          <a:endParaRPr lang="en-US" b="1" dirty="0">
            <a:solidFill>
              <a:schemeClr val="accent1"/>
            </a:solidFill>
            <a:latin typeface="Segoe UI Semilight" panose="020B0402040204020203" pitchFamily="34" charset="0"/>
            <a:cs typeface="Segoe UI Semilight" panose="020B0402040204020203" pitchFamily="34" charset="0"/>
          </a:endParaRPr>
        </a:p>
        <a:p>
          <a:pPr algn="justLow" rtl="1"/>
          <a:r>
            <a:rPr lang="ar-SA" b="1" dirty="0">
              <a:solidFill>
                <a:schemeClr val="tx1"/>
              </a:solidFill>
              <a:latin typeface="Segoe UI Semilight" panose="020B0402040204020203" pitchFamily="34" charset="0"/>
              <a:cs typeface="Segoe UI Semilight" panose="020B0402040204020203" pitchFamily="34" charset="0"/>
            </a:rPr>
            <a:t>وهي برمائيات لها اجسام مستطيلة. ويوجد ذيل في كل من الطور اليرقي والحيوان اليافع . لها طرفان متساويان في الطول . تحتفظ بعض انواعها بالخياشيم طول الحياة , وفي انواع اخرى تختفي الخياشيم في الطور اليافع ومن امثلتها : </a:t>
          </a:r>
          <a:r>
            <a:rPr lang="ar-SA" b="1" dirty="0" err="1">
              <a:solidFill>
                <a:schemeClr val="tx1"/>
              </a:solidFill>
              <a:latin typeface="Segoe UI Semilight" panose="020B0402040204020203" pitchFamily="34" charset="0"/>
              <a:cs typeface="Segoe UI Semilight" panose="020B0402040204020203" pitchFamily="34" charset="0"/>
            </a:rPr>
            <a:t>النيوت</a:t>
          </a:r>
          <a:r>
            <a:rPr lang="ar-SA" b="1" dirty="0">
              <a:solidFill>
                <a:schemeClr val="tx1"/>
              </a:solidFill>
              <a:latin typeface="Segoe UI Semilight" panose="020B0402040204020203" pitchFamily="34" charset="0"/>
              <a:cs typeface="Segoe UI Semilight" panose="020B0402040204020203" pitchFamily="34" charset="0"/>
            </a:rPr>
            <a:t> </a:t>
          </a:r>
          <a:r>
            <a:rPr lang="ar-SA" b="1" dirty="0" err="1">
              <a:solidFill>
                <a:schemeClr val="tx1"/>
              </a:solidFill>
              <a:latin typeface="Segoe UI Semilight" panose="020B0402040204020203" pitchFamily="34" charset="0"/>
              <a:cs typeface="Segoe UI Semilight" panose="020B0402040204020203" pitchFamily="34" charset="0"/>
            </a:rPr>
            <a:t>والسلمندرات</a:t>
          </a:r>
          <a:r>
            <a:rPr lang="ar-SA" b="1" dirty="0">
              <a:solidFill>
                <a:schemeClr val="tx1"/>
              </a:solidFill>
              <a:latin typeface="Segoe UI Semilight" panose="020B0402040204020203" pitchFamily="34" charset="0"/>
              <a:cs typeface="Segoe UI Semilight" panose="020B0402040204020203" pitchFamily="34" charset="0"/>
            </a:rPr>
            <a:t> وتنتشر في القطب الشمالي وتضم 9 فصائل , 62 جنس وحوالي 350 نوع .</a:t>
          </a:r>
          <a:endParaRPr lang="en-US" b="1" dirty="0">
            <a:solidFill>
              <a:schemeClr val="tx1"/>
            </a:solidFill>
            <a:latin typeface="Segoe UI Semilight" panose="020B0402040204020203" pitchFamily="34" charset="0"/>
            <a:cs typeface="Segoe UI Semilight" panose="020B0402040204020203" pitchFamily="34" charset="0"/>
          </a:endParaRPr>
        </a:p>
      </dgm:t>
    </dgm:pt>
    <dgm:pt modelId="{AE18FBC9-4573-4284-AF61-07B5BCB2420A}" type="parTrans" cxnId="{928FBE5D-3B55-4469-AE74-B07B99C74644}">
      <dgm:prSet/>
      <dgm:spPr/>
      <dgm:t>
        <a:bodyPr/>
        <a:lstStyle/>
        <a:p>
          <a:endParaRPr lang="en-US"/>
        </a:p>
      </dgm:t>
    </dgm:pt>
    <dgm:pt modelId="{C1AE5270-FFB2-49BE-9F2C-9001B17CE5CA}" type="sibTrans" cxnId="{928FBE5D-3B55-4469-AE74-B07B99C74644}">
      <dgm:prSet/>
      <dgm:spPr/>
      <dgm:t>
        <a:bodyPr/>
        <a:lstStyle/>
        <a:p>
          <a:endParaRPr lang="en-US"/>
        </a:p>
      </dgm:t>
    </dgm:pt>
    <dgm:pt modelId="{FFAA7259-0285-45F7-903F-0E9B2FAA3854}" type="pres">
      <dgm:prSet presAssocID="{4072BD07-1308-4341-9E19-1B2C0E3E76E8}" presName="Name0" presStyleCnt="0">
        <dgm:presLayoutVars>
          <dgm:dir/>
          <dgm:resizeHandles val="exact"/>
        </dgm:presLayoutVars>
      </dgm:prSet>
      <dgm:spPr/>
    </dgm:pt>
    <dgm:pt modelId="{EC2550D6-ED2D-483E-B140-79134CFBB55D}" type="pres">
      <dgm:prSet presAssocID="{090B2DAF-D1E1-4DD2-A9BD-63BD4BA6A1B3}" presName="compNode" presStyleCnt="0"/>
      <dgm:spPr/>
    </dgm:pt>
    <dgm:pt modelId="{67048B8B-8F0C-4A62-98AC-E630F6C0A3AE}" type="pres">
      <dgm:prSet presAssocID="{090B2DAF-D1E1-4DD2-A9BD-63BD4BA6A1B3}" presName="pictRect" presStyleLbl="node1" presStyleIdx="0" presStyleCnt="4" custScaleY="89393"/>
      <dgm:spPr>
        <a:blipFill rotWithShape="1">
          <a:blip xmlns:r="http://schemas.openxmlformats.org/officeDocument/2006/relationships" r:embed="rId1"/>
          <a:stretch>
            <a:fillRect/>
          </a:stretch>
        </a:blipFill>
      </dgm:spPr>
    </dgm:pt>
    <dgm:pt modelId="{AD52A98F-866B-422B-B969-38BFF2327600}" type="pres">
      <dgm:prSet presAssocID="{090B2DAF-D1E1-4DD2-A9BD-63BD4BA6A1B3}" presName="textRect" presStyleLbl="revTx" presStyleIdx="0" presStyleCnt="4" custScaleY="296811" custLinFactNeighborX="540" custLinFactNeighborY="77866">
        <dgm:presLayoutVars>
          <dgm:bulletEnabled val="1"/>
        </dgm:presLayoutVars>
      </dgm:prSet>
      <dgm:spPr/>
    </dgm:pt>
    <dgm:pt modelId="{EF7A2184-EB8F-486F-90D9-28AFDCEF96C7}" type="pres">
      <dgm:prSet presAssocID="{F2A27902-DB8B-464D-B6B6-DC2B51CD8D1D}" presName="sibTrans" presStyleLbl="sibTrans2D1" presStyleIdx="0" presStyleCnt="0"/>
      <dgm:spPr/>
    </dgm:pt>
    <dgm:pt modelId="{F494CF37-FC31-468C-8328-16EF63A1FA2E}" type="pres">
      <dgm:prSet presAssocID="{345D834E-A62C-4F58-9481-8F7376AE33CF}" presName="compNode" presStyleCnt="0"/>
      <dgm:spPr/>
    </dgm:pt>
    <dgm:pt modelId="{0C7672BE-AB02-4DCD-B1EE-CF01C5CB36EF}" type="pres">
      <dgm:prSet presAssocID="{345D834E-A62C-4F58-9481-8F7376AE33CF}" presName="pictRect" presStyleLbl="node1" presStyleIdx="1" presStyleCnt="4" custScaleY="89393"/>
      <dgm:spPr>
        <a:blipFill rotWithShape="1">
          <a:blip xmlns:r="http://schemas.openxmlformats.org/officeDocument/2006/relationships" r:embed="rId2"/>
          <a:stretch>
            <a:fillRect/>
          </a:stretch>
        </a:blipFill>
      </dgm:spPr>
    </dgm:pt>
    <dgm:pt modelId="{1B97298C-F5CE-46E4-8B9A-DCAE7960EFF3}" type="pres">
      <dgm:prSet presAssocID="{345D834E-A62C-4F58-9481-8F7376AE33CF}" presName="textRect" presStyleLbl="revTx" presStyleIdx="1" presStyleCnt="4" custScaleY="296811" custLinFactNeighborX="540" custLinFactNeighborY="77866">
        <dgm:presLayoutVars>
          <dgm:bulletEnabled val="1"/>
        </dgm:presLayoutVars>
      </dgm:prSet>
      <dgm:spPr/>
    </dgm:pt>
    <dgm:pt modelId="{06B5877B-CB1C-4669-9BEE-F5DBFBED1F51}" type="pres">
      <dgm:prSet presAssocID="{95C6F729-ED5B-4E5C-938C-2858BAACC3A4}" presName="sibTrans" presStyleLbl="sibTrans2D1" presStyleIdx="0" presStyleCnt="0"/>
      <dgm:spPr/>
    </dgm:pt>
    <dgm:pt modelId="{5FE27B8A-ECF9-459A-A0D7-87E9A4A80033}" type="pres">
      <dgm:prSet presAssocID="{72A9C6A7-5739-4397-AFCA-BC1C01E5BED1}" presName="compNode" presStyleCnt="0"/>
      <dgm:spPr/>
    </dgm:pt>
    <dgm:pt modelId="{0E5AC879-E579-46E4-BEC2-F11C0ACB815D}" type="pres">
      <dgm:prSet presAssocID="{72A9C6A7-5739-4397-AFCA-BC1C01E5BED1}" presName="pictRect" presStyleLbl="node1" presStyleIdx="2" presStyleCnt="4" custScaleY="89393"/>
      <dgm:spPr>
        <a:blipFill rotWithShape="1">
          <a:blip xmlns:r="http://schemas.openxmlformats.org/officeDocument/2006/relationships" r:embed="rId3"/>
          <a:stretch>
            <a:fillRect/>
          </a:stretch>
        </a:blipFill>
      </dgm:spPr>
    </dgm:pt>
    <dgm:pt modelId="{D5115831-9A3A-4A7F-81CB-721738713150}" type="pres">
      <dgm:prSet presAssocID="{72A9C6A7-5739-4397-AFCA-BC1C01E5BED1}" presName="textRect" presStyleLbl="revTx" presStyleIdx="2" presStyleCnt="4" custScaleY="296811" custLinFactNeighborX="540" custLinFactNeighborY="77866">
        <dgm:presLayoutVars>
          <dgm:bulletEnabled val="1"/>
        </dgm:presLayoutVars>
      </dgm:prSet>
      <dgm:spPr/>
    </dgm:pt>
    <dgm:pt modelId="{02226789-19ED-4A94-ABEE-4C80DD65FDCD}" type="pres">
      <dgm:prSet presAssocID="{D2952CF4-F1DA-4E70-89C0-2FF15EE609BB}" presName="sibTrans" presStyleLbl="sibTrans2D1" presStyleIdx="0" presStyleCnt="0"/>
      <dgm:spPr/>
    </dgm:pt>
    <dgm:pt modelId="{F26BCF8C-3369-4235-AE33-AD9D76B0AD34}" type="pres">
      <dgm:prSet presAssocID="{7CBA905B-73D6-4716-BDB6-C32A0FD90F77}" presName="compNode" presStyleCnt="0"/>
      <dgm:spPr/>
    </dgm:pt>
    <dgm:pt modelId="{44386B38-1AB9-4AAE-A265-5E066457CD66}" type="pres">
      <dgm:prSet presAssocID="{7CBA905B-73D6-4716-BDB6-C32A0FD90F77}" presName="pictRect" presStyleLbl="node1" presStyleIdx="3" presStyleCnt="4" custScaleY="89393"/>
      <dgm:spPr>
        <a:blipFill rotWithShape="1">
          <a:blip xmlns:r="http://schemas.openxmlformats.org/officeDocument/2006/relationships" r:embed="rId4"/>
          <a:stretch>
            <a:fillRect/>
          </a:stretch>
        </a:blipFill>
      </dgm:spPr>
    </dgm:pt>
    <dgm:pt modelId="{E7DF1A99-843A-4AD5-8D63-CB947A6CDAAF}" type="pres">
      <dgm:prSet presAssocID="{7CBA905B-73D6-4716-BDB6-C32A0FD90F77}" presName="textRect" presStyleLbl="revTx" presStyleIdx="3" presStyleCnt="4" custScaleY="296811" custLinFactNeighborX="-299" custLinFactNeighborY="77866">
        <dgm:presLayoutVars>
          <dgm:bulletEnabled val="1"/>
        </dgm:presLayoutVars>
      </dgm:prSet>
      <dgm:spPr/>
    </dgm:pt>
  </dgm:ptLst>
  <dgm:cxnLst>
    <dgm:cxn modelId="{4845530A-3B9C-4491-B899-A7AA489608A3}" srcId="{4072BD07-1308-4341-9E19-1B2C0E3E76E8}" destId="{090B2DAF-D1E1-4DD2-A9BD-63BD4BA6A1B3}" srcOrd="0" destOrd="0" parTransId="{15A8097F-1FEC-4BFE-8998-3DE08FFF8C08}" sibTransId="{F2A27902-DB8B-464D-B6B6-DC2B51CD8D1D}"/>
    <dgm:cxn modelId="{1ECC8F16-04A9-4C60-B2D8-C3EFE2137A4F}" type="presOf" srcId="{F2A27902-DB8B-464D-B6B6-DC2B51CD8D1D}" destId="{EF7A2184-EB8F-486F-90D9-28AFDCEF96C7}" srcOrd="0" destOrd="0" presId="urn:microsoft.com/office/officeart/2005/8/layout/pList1"/>
    <dgm:cxn modelId="{0D46562E-BFBD-4165-8F10-68954A42CE5E}" type="presOf" srcId="{72A9C6A7-5739-4397-AFCA-BC1C01E5BED1}" destId="{D5115831-9A3A-4A7F-81CB-721738713150}" srcOrd="0" destOrd="0" presId="urn:microsoft.com/office/officeart/2005/8/layout/pList1"/>
    <dgm:cxn modelId="{4E3F2634-22E7-4C7D-9BF0-3C0CE84DA276}" type="presOf" srcId="{7CBA905B-73D6-4716-BDB6-C32A0FD90F77}" destId="{E7DF1A99-843A-4AD5-8D63-CB947A6CDAAF}" srcOrd="0" destOrd="0" presId="urn:microsoft.com/office/officeart/2005/8/layout/pList1"/>
    <dgm:cxn modelId="{EF6AFF3F-FFF0-4AC9-B346-E9398B0E2418}" srcId="{4072BD07-1308-4341-9E19-1B2C0E3E76E8}" destId="{72A9C6A7-5739-4397-AFCA-BC1C01E5BED1}" srcOrd="2" destOrd="0" parTransId="{EEFBBB41-AF5E-47B0-B689-202304001688}" sibTransId="{D2952CF4-F1DA-4E70-89C0-2FF15EE609BB}"/>
    <dgm:cxn modelId="{928FBE5D-3B55-4469-AE74-B07B99C74644}" srcId="{4072BD07-1308-4341-9E19-1B2C0E3E76E8}" destId="{7CBA905B-73D6-4716-BDB6-C32A0FD90F77}" srcOrd="3" destOrd="0" parTransId="{AE18FBC9-4573-4284-AF61-07B5BCB2420A}" sibTransId="{C1AE5270-FFB2-49BE-9F2C-9001B17CE5CA}"/>
    <dgm:cxn modelId="{F2458D7E-B054-4B24-AAD2-4BB4C2FFB090}" srcId="{4072BD07-1308-4341-9E19-1B2C0E3E76E8}" destId="{345D834E-A62C-4F58-9481-8F7376AE33CF}" srcOrd="1" destOrd="0" parTransId="{AFC7A5D8-D498-4A04-ABEF-1771AF3233FD}" sibTransId="{95C6F729-ED5B-4E5C-938C-2858BAACC3A4}"/>
    <dgm:cxn modelId="{944804A5-3D5F-4B0C-B93D-B9361C166C81}" type="presOf" srcId="{D2952CF4-F1DA-4E70-89C0-2FF15EE609BB}" destId="{02226789-19ED-4A94-ABEE-4C80DD65FDCD}" srcOrd="0" destOrd="0" presId="urn:microsoft.com/office/officeart/2005/8/layout/pList1"/>
    <dgm:cxn modelId="{72E3DFAC-EEBF-401F-A14E-2B90BB4DB18E}" type="presOf" srcId="{345D834E-A62C-4F58-9481-8F7376AE33CF}" destId="{1B97298C-F5CE-46E4-8B9A-DCAE7960EFF3}" srcOrd="0" destOrd="0" presId="urn:microsoft.com/office/officeart/2005/8/layout/pList1"/>
    <dgm:cxn modelId="{9D5016B6-30A0-4CFB-B96B-EE01D4877532}" type="presOf" srcId="{4072BD07-1308-4341-9E19-1B2C0E3E76E8}" destId="{FFAA7259-0285-45F7-903F-0E9B2FAA3854}" srcOrd="0" destOrd="0" presId="urn:microsoft.com/office/officeart/2005/8/layout/pList1"/>
    <dgm:cxn modelId="{A587F8C3-74ED-457D-9876-A1D57C5D47D6}" type="presOf" srcId="{090B2DAF-D1E1-4DD2-A9BD-63BD4BA6A1B3}" destId="{AD52A98F-866B-422B-B969-38BFF2327600}" srcOrd="0" destOrd="0" presId="urn:microsoft.com/office/officeart/2005/8/layout/pList1"/>
    <dgm:cxn modelId="{DB94FBE4-5B24-4CBB-9F04-4B63F3DA60E1}" type="presOf" srcId="{95C6F729-ED5B-4E5C-938C-2858BAACC3A4}" destId="{06B5877B-CB1C-4669-9BEE-F5DBFBED1F51}" srcOrd="0" destOrd="0" presId="urn:microsoft.com/office/officeart/2005/8/layout/pList1"/>
    <dgm:cxn modelId="{125BFE0E-2606-4184-88F1-488D9F4C739F}" type="presParOf" srcId="{FFAA7259-0285-45F7-903F-0E9B2FAA3854}" destId="{EC2550D6-ED2D-483E-B140-79134CFBB55D}" srcOrd="0" destOrd="0" presId="urn:microsoft.com/office/officeart/2005/8/layout/pList1"/>
    <dgm:cxn modelId="{C970CDF9-D9CC-47A4-A6F9-E171EECD45C6}" type="presParOf" srcId="{EC2550D6-ED2D-483E-B140-79134CFBB55D}" destId="{67048B8B-8F0C-4A62-98AC-E630F6C0A3AE}" srcOrd="0" destOrd="0" presId="urn:microsoft.com/office/officeart/2005/8/layout/pList1"/>
    <dgm:cxn modelId="{0C0C8DF3-D5AB-42CC-8AD4-161B214A1B19}" type="presParOf" srcId="{EC2550D6-ED2D-483E-B140-79134CFBB55D}" destId="{AD52A98F-866B-422B-B969-38BFF2327600}" srcOrd="1" destOrd="0" presId="urn:microsoft.com/office/officeart/2005/8/layout/pList1"/>
    <dgm:cxn modelId="{24906E1B-9AD4-4F1D-9012-9D342BAAF9AB}" type="presParOf" srcId="{FFAA7259-0285-45F7-903F-0E9B2FAA3854}" destId="{EF7A2184-EB8F-486F-90D9-28AFDCEF96C7}" srcOrd="1" destOrd="0" presId="urn:microsoft.com/office/officeart/2005/8/layout/pList1"/>
    <dgm:cxn modelId="{610EF1EA-FDA3-4457-9261-5C3CD2E53E41}" type="presParOf" srcId="{FFAA7259-0285-45F7-903F-0E9B2FAA3854}" destId="{F494CF37-FC31-468C-8328-16EF63A1FA2E}" srcOrd="2" destOrd="0" presId="urn:microsoft.com/office/officeart/2005/8/layout/pList1"/>
    <dgm:cxn modelId="{39AC9E3B-F248-459D-B1DB-1EE5F942F1B8}" type="presParOf" srcId="{F494CF37-FC31-468C-8328-16EF63A1FA2E}" destId="{0C7672BE-AB02-4DCD-B1EE-CF01C5CB36EF}" srcOrd="0" destOrd="0" presId="urn:microsoft.com/office/officeart/2005/8/layout/pList1"/>
    <dgm:cxn modelId="{D4F6F2CE-04CC-411A-B8D2-A48D806B7D19}" type="presParOf" srcId="{F494CF37-FC31-468C-8328-16EF63A1FA2E}" destId="{1B97298C-F5CE-46E4-8B9A-DCAE7960EFF3}" srcOrd="1" destOrd="0" presId="urn:microsoft.com/office/officeart/2005/8/layout/pList1"/>
    <dgm:cxn modelId="{C08F2729-1D47-4520-A350-DBE435D6EDB0}" type="presParOf" srcId="{FFAA7259-0285-45F7-903F-0E9B2FAA3854}" destId="{06B5877B-CB1C-4669-9BEE-F5DBFBED1F51}" srcOrd="3" destOrd="0" presId="urn:microsoft.com/office/officeart/2005/8/layout/pList1"/>
    <dgm:cxn modelId="{17CCDCF2-6FE5-45A1-954B-636D2B32477D}" type="presParOf" srcId="{FFAA7259-0285-45F7-903F-0E9B2FAA3854}" destId="{5FE27B8A-ECF9-459A-A0D7-87E9A4A80033}" srcOrd="4" destOrd="0" presId="urn:microsoft.com/office/officeart/2005/8/layout/pList1"/>
    <dgm:cxn modelId="{7B2465BB-09A1-416E-985B-534710D51C10}" type="presParOf" srcId="{5FE27B8A-ECF9-459A-A0D7-87E9A4A80033}" destId="{0E5AC879-E579-46E4-BEC2-F11C0ACB815D}" srcOrd="0" destOrd="0" presId="urn:microsoft.com/office/officeart/2005/8/layout/pList1"/>
    <dgm:cxn modelId="{3D790CE6-CC89-4A67-8B1D-B8D936919222}" type="presParOf" srcId="{5FE27B8A-ECF9-459A-A0D7-87E9A4A80033}" destId="{D5115831-9A3A-4A7F-81CB-721738713150}" srcOrd="1" destOrd="0" presId="urn:microsoft.com/office/officeart/2005/8/layout/pList1"/>
    <dgm:cxn modelId="{E8D315B8-9E0F-41EA-B31E-EEB1318783C9}" type="presParOf" srcId="{FFAA7259-0285-45F7-903F-0E9B2FAA3854}" destId="{02226789-19ED-4A94-ABEE-4C80DD65FDCD}" srcOrd="5" destOrd="0" presId="urn:microsoft.com/office/officeart/2005/8/layout/pList1"/>
    <dgm:cxn modelId="{23FB8143-C063-4B95-A8D9-260DBCFCFABF}" type="presParOf" srcId="{FFAA7259-0285-45F7-903F-0E9B2FAA3854}" destId="{F26BCF8C-3369-4235-AE33-AD9D76B0AD34}" srcOrd="6" destOrd="0" presId="urn:microsoft.com/office/officeart/2005/8/layout/pList1"/>
    <dgm:cxn modelId="{ECD36649-B43B-46B1-962E-0284DE01B7F9}" type="presParOf" srcId="{F26BCF8C-3369-4235-AE33-AD9D76B0AD34}" destId="{44386B38-1AB9-4AAE-A265-5E066457CD66}" srcOrd="0" destOrd="0" presId="urn:microsoft.com/office/officeart/2005/8/layout/pList1"/>
    <dgm:cxn modelId="{59B7E10C-8579-42B0-944B-09AB9F5A1D72}" type="presParOf" srcId="{F26BCF8C-3369-4235-AE33-AD9D76B0AD34}" destId="{E7DF1A99-843A-4AD5-8D63-CB947A6CDAA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6F89AF-0FA5-4C52-9C01-EE272D40BC1C}"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D0B4ECC4-4265-4438-B44A-59F6DA876F6A}">
      <dgm:prSet phldrT="[Text]" custT="1"/>
      <dgm:spPr/>
      <dgm:t>
        <a:bodyPr/>
        <a:lstStyle/>
        <a:p>
          <a:pPr algn="ctr"/>
          <a:r>
            <a:rPr lang="ar-SA" sz="2000" b="1" spc="0">
              <a:latin typeface="Segoe UI Semilight" panose="020B0402040204020203" pitchFamily="34" charset="0"/>
              <a:cs typeface="Segoe UI Semilight" panose="020B0402040204020203" pitchFamily="34" charset="0"/>
            </a:rPr>
            <a:t>شكل الجسم</a:t>
          </a:r>
          <a:endParaRPr lang="en-US" sz="2000" b="1" spc="0" dirty="0">
            <a:latin typeface="Segoe UI Semilight" panose="020B0402040204020203" pitchFamily="34" charset="0"/>
            <a:cs typeface="Segoe UI Semilight" panose="020B0402040204020203" pitchFamily="34" charset="0"/>
          </a:endParaRPr>
        </a:p>
      </dgm:t>
    </dgm:pt>
    <dgm:pt modelId="{3CBA365B-D27E-49CC-AA1A-730ABEFFD9B8}" type="parTrans" cxnId="{981E33EF-55AE-4E91-B05B-94026E5829AE}">
      <dgm:prSet custT="1"/>
      <dgm:spPr/>
      <dgm:t>
        <a:bodyPr/>
        <a:lstStyle/>
        <a:p>
          <a:pPr algn="ctr"/>
          <a:endParaRPr lang="en-US" sz="2000" b="1" spc="0">
            <a:solidFill>
              <a:schemeClr val="tx1">
                <a:lumMod val="75000"/>
                <a:lumOff val="25000"/>
              </a:schemeClr>
            </a:solidFill>
            <a:latin typeface="Segoe UI Semilight" panose="020B0402040204020203" pitchFamily="34" charset="0"/>
            <a:cs typeface="Segoe UI Semilight" panose="020B0402040204020203" pitchFamily="34" charset="0"/>
          </a:endParaRPr>
        </a:p>
      </dgm:t>
    </dgm:pt>
    <dgm:pt modelId="{5EE72D6F-E590-43B9-B859-4AB21CFF0A2C}" type="sibTrans" cxnId="{981E33EF-55AE-4E91-B05B-94026E5829AE}">
      <dgm:prSet/>
      <dgm:spPr/>
      <dgm:t>
        <a:bodyPr/>
        <a:lstStyle/>
        <a:p>
          <a:pPr algn="ctr"/>
          <a:endParaRPr lang="en-US" sz="2000" b="1" spc="0">
            <a:solidFill>
              <a:schemeClr val="tx1">
                <a:lumMod val="75000"/>
                <a:lumOff val="25000"/>
              </a:schemeClr>
            </a:solidFill>
            <a:latin typeface="Segoe UI Semilight" panose="020B0402040204020203" pitchFamily="34" charset="0"/>
            <a:cs typeface="Segoe UI Semilight" panose="020B0402040204020203" pitchFamily="34" charset="0"/>
          </a:endParaRPr>
        </a:p>
      </dgm:t>
    </dgm:pt>
    <dgm:pt modelId="{A98D7198-6542-4A46-8C10-2F95A331FEDD}">
      <dgm:prSet phldrT="[Text]" custT="1"/>
      <dgm:spPr/>
      <dgm:t>
        <a:bodyPr/>
        <a:lstStyle/>
        <a:p>
          <a:pPr algn="ctr"/>
          <a:r>
            <a:rPr lang="ar-SA" sz="2000" b="1" spc="0" dirty="0">
              <a:latin typeface="Segoe UI Semilight" panose="020B0402040204020203" pitchFamily="34" charset="0"/>
              <a:cs typeface="Segoe UI Semilight" panose="020B0402040204020203" pitchFamily="34" charset="0"/>
            </a:rPr>
            <a:t>موقع الأعين</a:t>
          </a:r>
          <a:endParaRPr lang="en-US" sz="2000" b="1" spc="0" dirty="0">
            <a:latin typeface="Segoe UI Semilight" panose="020B0402040204020203" pitchFamily="34" charset="0"/>
            <a:cs typeface="Segoe UI Semilight" panose="020B0402040204020203" pitchFamily="34" charset="0"/>
          </a:endParaRPr>
        </a:p>
      </dgm:t>
    </dgm:pt>
    <dgm:pt modelId="{5E91FCF2-6A84-4001-9DDF-36CD74325462}" type="parTrans" cxnId="{C1281EBB-D502-4EAB-99A4-E836B4402047}">
      <dgm:prSet custT="1"/>
      <dgm:spPr/>
      <dgm:t>
        <a:bodyPr/>
        <a:lstStyle/>
        <a:p>
          <a:pPr algn="ctr"/>
          <a:endParaRPr lang="en-US" sz="2000" b="1" spc="0">
            <a:solidFill>
              <a:schemeClr val="tx1">
                <a:lumMod val="75000"/>
                <a:lumOff val="25000"/>
              </a:schemeClr>
            </a:solidFill>
            <a:latin typeface="Segoe UI Semilight" panose="020B0402040204020203" pitchFamily="34" charset="0"/>
            <a:cs typeface="Segoe UI Semilight" panose="020B0402040204020203" pitchFamily="34" charset="0"/>
          </a:endParaRPr>
        </a:p>
      </dgm:t>
    </dgm:pt>
    <dgm:pt modelId="{42516727-9C83-4F12-9FC8-80C480776C6D}" type="sibTrans" cxnId="{C1281EBB-D502-4EAB-99A4-E836B4402047}">
      <dgm:prSet/>
      <dgm:spPr/>
      <dgm:t>
        <a:bodyPr/>
        <a:lstStyle/>
        <a:p>
          <a:pPr algn="ctr"/>
          <a:endParaRPr lang="en-US" sz="2000" b="1" spc="0">
            <a:solidFill>
              <a:schemeClr val="tx1">
                <a:lumMod val="75000"/>
                <a:lumOff val="25000"/>
              </a:schemeClr>
            </a:solidFill>
            <a:latin typeface="Segoe UI Semilight" panose="020B0402040204020203" pitchFamily="34" charset="0"/>
            <a:cs typeface="Segoe UI Semilight" panose="020B0402040204020203" pitchFamily="34" charset="0"/>
          </a:endParaRPr>
        </a:p>
      </dgm:t>
    </dgm:pt>
    <dgm:pt modelId="{F7827DC4-1D91-4ECE-8C4E-F14C0D58D92D}">
      <dgm:prSet phldrT="[Text]" custT="1"/>
      <dgm:spPr/>
      <dgm:t>
        <a:bodyPr/>
        <a:lstStyle/>
        <a:p>
          <a:pPr algn="ctr"/>
          <a:r>
            <a:rPr lang="ar-SA" sz="2000" b="1" spc="0">
              <a:latin typeface="Segoe UI Semilight" panose="020B0402040204020203" pitchFamily="34" charset="0"/>
              <a:cs typeface="Segoe UI Semilight" panose="020B0402040204020203" pitchFamily="34" charset="0"/>
            </a:rPr>
            <a:t>اللقمتان المؤخريتان </a:t>
          </a:r>
          <a:endParaRPr lang="en-US" sz="2000" b="1" spc="0" dirty="0">
            <a:latin typeface="Segoe UI Semilight" panose="020B0402040204020203" pitchFamily="34" charset="0"/>
            <a:cs typeface="Segoe UI Semilight" panose="020B0402040204020203" pitchFamily="34" charset="0"/>
          </a:endParaRPr>
        </a:p>
      </dgm:t>
    </dgm:pt>
    <dgm:pt modelId="{904C8900-6B43-4052-920B-114CA71F5FA4}" type="parTrans" cxnId="{9EAE83EE-3E3C-48A3-9F5D-59ACFD855517}">
      <dgm:prSet custT="1"/>
      <dgm:spPr/>
      <dgm:t>
        <a:bodyPr/>
        <a:lstStyle/>
        <a:p>
          <a:pPr algn="ctr"/>
          <a:endParaRPr lang="en-US" sz="2000" b="1" spc="0">
            <a:solidFill>
              <a:schemeClr val="tx1">
                <a:lumMod val="75000"/>
                <a:lumOff val="25000"/>
              </a:schemeClr>
            </a:solidFill>
            <a:latin typeface="Segoe UI Semilight" panose="020B0402040204020203" pitchFamily="34" charset="0"/>
            <a:cs typeface="Segoe UI Semilight" panose="020B0402040204020203" pitchFamily="34" charset="0"/>
          </a:endParaRPr>
        </a:p>
      </dgm:t>
    </dgm:pt>
    <dgm:pt modelId="{15C30D2E-B527-4351-8721-A536E9623E5E}" type="sibTrans" cxnId="{9EAE83EE-3E3C-48A3-9F5D-59ACFD855517}">
      <dgm:prSet/>
      <dgm:spPr/>
      <dgm:t>
        <a:bodyPr/>
        <a:lstStyle/>
        <a:p>
          <a:pPr algn="ctr"/>
          <a:endParaRPr lang="en-US" sz="2000" b="1" spc="0">
            <a:solidFill>
              <a:schemeClr val="tx1">
                <a:lumMod val="75000"/>
                <a:lumOff val="25000"/>
              </a:schemeClr>
            </a:solidFill>
            <a:latin typeface="Segoe UI Semilight" panose="020B0402040204020203" pitchFamily="34" charset="0"/>
            <a:cs typeface="Segoe UI Semilight" panose="020B0402040204020203" pitchFamily="34" charset="0"/>
          </a:endParaRPr>
        </a:p>
      </dgm:t>
    </dgm:pt>
    <dgm:pt modelId="{84EB4227-C141-4782-8CB1-29F40D1A85AF}">
      <dgm:prSet phldrT="[Text]" custT="1"/>
      <dgm:spPr/>
      <dgm:t>
        <a:bodyPr/>
        <a:lstStyle/>
        <a:p>
          <a:pPr algn="ctr"/>
          <a:r>
            <a:rPr lang="ar-SA" sz="2000" b="1" spc="0">
              <a:latin typeface="Segoe UI Semilight" panose="020B0402040204020203" pitchFamily="34" charset="0"/>
              <a:cs typeface="Segoe UI Semilight" panose="020B0402040204020203" pitchFamily="34" charset="0"/>
            </a:rPr>
            <a:t>موقع فتحتي الأنف</a:t>
          </a:r>
          <a:endParaRPr lang="en-US" sz="2000" b="1" spc="0" dirty="0">
            <a:latin typeface="Segoe UI Semilight" panose="020B0402040204020203" pitchFamily="34" charset="0"/>
            <a:cs typeface="Segoe UI Semilight" panose="020B0402040204020203" pitchFamily="34" charset="0"/>
          </a:endParaRPr>
        </a:p>
      </dgm:t>
    </dgm:pt>
    <dgm:pt modelId="{8746CE8F-8236-4876-BA49-5EE9DC14ED34}" type="parTrans" cxnId="{8FF07884-C14E-463A-A4E9-946AF72CB3EF}">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1CB5E016-B715-4EE2-9A1F-85824F07FE95}" type="sibTrans" cxnId="{8FF07884-C14E-463A-A4E9-946AF72CB3EF}">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79CE276D-0082-4D08-93C7-0CD3DAE38ACE}">
      <dgm:prSet phldrT="[Text]" custT="1"/>
      <dgm:spPr/>
      <dgm:t>
        <a:bodyPr/>
        <a:lstStyle/>
        <a:p>
          <a:pPr algn="ctr"/>
          <a:r>
            <a:rPr lang="ar-SA" sz="2000" b="1" spc="0">
              <a:latin typeface="Segoe UI Semilight" panose="020B0402040204020203" pitchFamily="34" charset="0"/>
              <a:cs typeface="Segoe UI Semilight" panose="020B0402040204020203" pitchFamily="34" charset="0"/>
            </a:rPr>
            <a:t>الأسطح التنفسية</a:t>
          </a:r>
          <a:endParaRPr lang="en-US" sz="2000" b="1" spc="0" dirty="0">
            <a:latin typeface="Segoe UI Semilight" panose="020B0402040204020203" pitchFamily="34" charset="0"/>
            <a:cs typeface="Segoe UI Semilight" panose="020B0402040204020203" pitchFamily="34" charset="0"/>
          </a:endParaRPr>
        </a:p>
      </dgm:t>
    </dgm:pt>
    <dgm:pt modelId="{629FFA3E-0AE2-47B8-88A7-9A8B5CA6C753}" type="parTrans" cxnId="{0E27FCFD-33B3-40E9-9019-95487D397D60}">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3F9390BC-5E79-4FB9-9542-6A672A4507E6}" type="sibTrans" cxnId="{0E27FCFD-33B3-40E9-9019-95487D397D60}">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36B31E76-10B1-432B-BD4D-C7A629641689}">
      <dgm:prSet phldrT="[Text]" custT="1"/>
      <dgm:spPr/>
      <dgm:t>
        <a:bodyPr/>
        <a:lstStyle/>
        <a:p>
          <a:pPr algn="ctr"/>
          <a:r>
            <a:rPr lang="ar-SA" sz="2000" b="1" spc="0">
              <a:latin typeface="Segoe UI Semilight" panose="020B0402040204020203" pitchFamily="34" charset="0"/>
              <a:cs typeface="Segoe UI Semilight" panose="020B0402040204020203" pitchFamily="34" charset="0"/>
            </a:rPr>
            <a:t>السمع والشم</a:t>
          </a:r>
          <a:endParaRPr lang="en-US" sz="2000" b="1" spc="0" dirty="0">
            <a:latin typeface="Segoe UI Semilight" panose="020B0402040204020203" pitchFamily="34" charset="0"/>
            <a:cs typeface="Segoe UI Semilight" panose="020B0402040204020203" pitchFamily="34" charset="0"/>
          </a:endParaRPr>
        </a:p>
      </dgm:t>
    </dgm:pt>
    <dgm:pt modelId="{1E524163-0AD8-4F9E-9C08-8FF2C73E7289}" type="parTrans" cxnId="{2E6A5DA9-42EC-44AA-B54C-FB50D8942009}">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EF59E723-5577-4EEE-973D-4CE05D112121}" type="sibTrans" cxnId="{2E6A5DA9-42EC-44AA-B54C-FB50D8942009}">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1A19676E-3286-4E32-BFE6-56DFF1110FF1}">
      <dgm:prSet phldrT="[Text]" custT="1"/>
      <dgm:spPr/>
      <dgm:t>
        <a:bodyPr/>
        <a:lstStyle/>
        <a:p>
          <a:pPr algn="ctr"/>
          <a:r>
            <a:rPr lang="ar-SA" sz="2000" b="1" spc="0">
              <a:latin typeface="Segoe UI Semilight" panose="020B0402040204020203" pitchFamily="34" charset="0"/>
              <a:cs typeface="Segoe UI Semilight" panose="020B0402040204020203" pitchFamily="34" charset="0"/>
            </a:rPr>
            <a:t>الحركة</a:t>
          </a:r>
          <a:endParaRPr lang="en-US" sz="2000" b="1" spc="0" dirty="0">
            <a:latin typeface="Segoe UI Semilight" panose="020B0402040204020203" pitchFamily="34" charset="0"/>
            <a:cs typeface="Segoe UI Semilight" panose="020B0402040204020203" pitchFamily="34" charset="0"/>
          </a:endParaRPr>
        </a:p>
      </dgm:t>
    </dgm:pt>
    <dgm:pt modelId="{AC631442-3B3D-45E5-A1B4-C8699B4901BA}" type="parTrans" cxnId="{4A03A436-FB67-4E3F-B946-7662B828189A}">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F9150559-C57A-419C-9C24-B411B324E1E2}" type="sibTrans" cxnId="{4A03A436-FB67-4E3F-B946-7662B828189A}">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712FCB60-EBA3-4507-9769-B24211C59C9C}">
      <dgm:prSet phldrT="[Text]" custT="1"/>
      <dgm:spPr/>
      <dgm:t>
        <a:bodyPr/>
        <a:lstStyle/>
        <a:p>
          <a:pPr algn="ctr"/>
          <a:r>
            <a:rPr lang="ar-SA" sz="2000" b="1" spc="0">
              <a:latin typeface="Segoe UI Semilight" panose="020B0402040204020203" pitchFamily="34" charset="0"/>
              <a:cs typeface="Segoe UI Semilight" panose="020B0402040204020203" pitchFamily="34" charset="0"/>
            </a:rPr>
            <a:t>اللسان</a:t>
          </a:r>
          <a:endParaRPr lang="en-US" sz="2000" b="1" spc="0" dirty="0">
            <a:latin typeface="Segoe UI Semilight" panose="020B0402040204020203" pitchFamily="34" charset="0"/>
            <a:cs typeface="Segoe UI Semilight" panose="020B0402040204020203" pitchFamily="34" charset="0"/>
          </a:endParaRPr>
        </a:p>
      </dgm:t>
    </dgm:pt>
    <dgm:pt modelId="{55F7DCD9-E3BA-40EF-A9A2-25F91EC667F3}" type="parTrans" cxnId="{E70B60D7-9C43-4580-9438-4DDC3D897179}">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8929E59A-1C6D-46B3-BD0F-40353433E1F6}" type="sibTrans" cxnId="{E70B60D7-9C43-4580-9438-4DDC3D897179}">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4DC8267C-522E-4431-AA4D-1D94F30781E1}">
      <dgm:prSet phldrT="[Text]" custT="1"/>
      <dgm:spPr/>
      <dgm:t>
        <a:bodyPr/>
        <a:lstStyle/>
        <a:p>
          <a:pPr algn="ctr"/>
          <a:r>
            <a:rPr lang="ar-SA" sz="2000" b="1" spc="0">
              <a:latin typeface="Segoe UI Semilight" panose="020B0402040204020203" pitchFamily="34" charset="0"/>
              <a:cs typeface="Segoe UI Semilight" panose="020B0402040204020203" pitchFamily="34" charset="0"/>
            </a:rPr>
            <a:t>الكلية</a:t>
          </a:r>
          <a:endParaRPr lang="en-US" sz="2000" b="1" spc="0" dirty="0">
            <a:latin typeface="Segoe UI Semilight" panose="020B0402040204020203" pitchFamily="34" charset="0"/>
            <a:cs typeface="Segoe UI Semilight" panose="020B0402040204020203" pitchFamily="34" charset="0"/>
          </a:endParaRPr>
        </a:p>
      </dgm:t>
    </dgm:pt>
    <dgm:pt modelId="{14951DD3-51C2-4E64-B5CA-E4C7E39861D1}" type="parTrans" cxnId="{A95BF3F4-362E-4230-88AE-B75589B50A1F}">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F10D2995-3EC9-4F59-9A99-B71735A4E0AE}" type="sibTrans" cxnId="{A95BF3F4-362E-4230-88AE-B75589B50A1F}">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B9E05171-02E5-48CE-A1ED-C728BCC03513}">
      <dgm:prSet phldrT="[Text]" custT="1"/>
      <dgm:spPr/>
      <dgm:t>
        <a:bodyPr/>
        <a:lstStyle/>
        <a:p>
          <a:pPr algn="ctr"/>
          <a:r>
            <a:rPr lang="ar-SA" sz="2000" b="1" spc="0">
              <a:latin typeface="Segoe UI Semilight" panose="020B0402040204020203" pitchFamily="34" charset="0"/>
              <a:cs typeface="Segoe UI Semilight" panose="020B0402040204020203" pitchFamily="34" charset="0"/>
            </a:rPr>
            <a:t>متغيرة درجة الحرارة </a:t>
          </a:r>
          <a:endParaRPr lang="en-US" sz="2000" b="1" spc="0" dirty="0">
            <a:latin typeface="Segoe UI Semilight" panose="020B0402040204020203" pitchFamily="34" charset="0"/>
            <a:cs typeface="Segoe UI Semilight" panose="020B0402040204020203" pitchFamily="34" charset="0"/>
          </a:endParaRPr>
        </a:p>
      </dgm:t>
    </dgm:pt>
    <dgm:pt modelId="{2CA2B1AF-D639-4496-B979-E314DF43D0BF}" type="parTrans" cxnId="{547A1B81-E7CB-4F21-A1C6-F184ED4E63D2}">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1B6392CA-B522-4BE3-902E-C8D6DFFCC270}" type="sibTrans" cxnId="{547A1B81-E7CB-4F21-A1C6-F184ED4E63D2}">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FDDC74B5-E21C-4C49-8885-6D33FFA0A2F7}">
      <dgm:prSet phldrT="[Text]" custT="1"/>
      <dgm:spPr/>
      <dgm:t>
        <a:bodyPr/>
        <a:lstStyle/>
        <a:p>
          <a:pPr algn="ctr"/>
          <a:r>
            <a:rPr lang="ar-SA" sz="2000" b="1" spc="0">
              <a:latin typeface="Segoe UI Semilight" panose="020B0402040204020203" pitchFamily="34" charset="0"/>
              <a:cs typeface="Segoe UI Semilight" panose="020B0402040204020203" pitchFamily="34" charset="0"/>
            </a:rPr>
            <a:t>ظاهرة البيات الشتوي</a:t>
          </a:r>
          <a:endParaRPr lang="en-US" sz="2000" b="1" spc="0" dirty="0">
            <a:latin typeface="Segoe UI Semilight" panose="020B0402040204020203" pitchFamily="34" charset="0"/>
            <a:cs typeface="Segoe UI Semilight" panose="020B0402040204020203" pitchFamily="34" charset="0"/>
          </a:endParaRPr>
        </a:p>
      </dgm:t>
    </dgm:pt>
    <dgm:pt modelId="{53764727-578D-41F8-8B63-21E9128F2B5A}" type="parTrans" cxnId="{463912A2-CFA2-4402-998C-1BDCE9842573}">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323DE160-63C5-4033-98BA-896519F1003B}" type="sibTrans" cxnId="{463912A2-CFA2-4402-998C-1BDCE9842573}">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C9CBF39F-F286-4478-BAE5-0DFBD9AB21CC}">
      <dgm:prSet phldrT="[Text]" custT="1"/>
      <dgm:spPr/>
      <dgm:t>
        <a:bodyPr/>
        <a:lstStyle/>
        <a:p>
          <a:pPr algn="ctr"/>
          <a:r>
            <a:rPr lang="ar-SA" sz="2000" b="1" spc="0">
              <a:latin typeface="Segoe UI Semilight" panose="020B0402040204020203" pitchFamily="34" charset="0"/>
              <a:cs typeface="Segoe UI Semilight" panose="020B0402040204020203" pitchFamily="34" charset="0"/>
            </a:rPr>
            <a:t>الاخصاب الخارجي </a:t>
          </a:r>
          <a:endParaRPr lang="en-US" sz="2000" b="1" spc="0" dirty="0">
            <a:latin typeface="Segoe UI Semilight" panose="020B0402040204020203" pitchFamily="34" charset="0"/>
            <a:cs typeface="Segoe UI Semilight" panose="020B0402040204020203" pitchFamily="34" charset="0"/>
          </a:endParaRPr>
        </a:p>
      </dgm:t>
    </dgm:pt>
    <dgm:pt modelId="{66B3707C-6DE8-4AAB-9C2B-B7D3F67971C7}" type="parTrans" cxnId="{C2F92886-9E0D-4A53-99CA-21A555CCF029}">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440BC30F-2DA5-4576-A038-94382EC2F6FD}" type="sibTrans" cxnId="{C2F92886-9E0D-4A53-99CA-21A555CCF029}">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AC625913-71A4-41F1-A948-B8A7E94712EC}">
      <dgm:prSet phldrT="[Text]" custT="1"/>
      <dgm:spPr/>
      <dgm:t>
        <a:bodyPr/>
        <a:lstStyle/>
        <a:p>
          <a:pPr algn="ctr"/>
          <a:r>
            <a:rPr lang="ar-SA" sz="2000" b="1" spc="0">
              <a:latin typeface="Segoe UI Semilight" panose="020B0402040204020203" pitchFamily="34" charset="0"/>
              <a:cs typeface="Segoe UI Semilight" panose="020B0402040204020203" pitchFamily="34" charset="0"/>
            </a:rPr>
            <a:t>حجرات القلب</a:t>
          </a:r>
          <a:endParaRPr lang="en-US" sz="2000" b="1" spc="0" dirty="0">
            <a:latin typeface="Segoe UI Semilight" panose="020B0402040204020203" pitchFamily="34" charset="0"/>
            <a:cs typeface="Segoe UI Semilight" panose="020B0402040204020203" pitchFamily="34" charset="0"/>
          </a:endParaRPr>
        </a:p>
      </dgm:t>
    </dgm:pt>
    <dgm:pt modelId="{4CBCB4BB-DB09-4383-B7CA-EF88257C3153}" type="parTrans" cxnId="{8CDE23C5-F37F-4D85-B144-85926C9A1BCE}">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D4293A66-52B4-456B-8C49-2EA796715AA9}" type="sibTrans" cxnId="{8CDE23C5-F37F-4D85-B144-85926C9A1BCE}">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D89D4E29-3F8A-47F2-AE5E-7AE740845531}">
      <dgm:prSet phldrT="[Text]" custT="1"/>
      <dgm:spPr/>
      <dgm:t>
        <a:bodyPr/>
        <a:lstStyle/>
        <a:p>
          <a:pPr algn="ctr"/>
          <a:r>
            <a:rPr lang="ar-SA" sz="2000" b="1" spc="0">
              <a:latin typeface="Segoe UI Semilight" panose="020B0402040204020203" pitchFamily="34" charset="0"/>
              <a:cs typeface="Segoe UI Semilight" panose="020B0402040204020203" pitchFamily="34" charset="0"/>
            </a:rPr>
            <a:t>المخ</a:t>
          </a:r>
          <a:endParaRPr lang="en-US" sz="2000" b="1" spc="0" dirty="0">
            <a:latin typeface="Segoe UI Semilight" panose="020B0402040204020203" pitchFamily="34" charset="0"/>
            <a:cs typeface="Segoe UI Semilight" panose="020B0402040204020203" pitchFamily="34" charset="0"/>
          </a:endParaRPr>
        </a:p>
      </dgm:t>
    </dgm:pt>
    <dgm:pt modelId="{3910911B-04F7-4623-BF16-3FD3FF582A69}" type="parTrans" cxnId="{C17F0274-6451-4322-943E-3F1BB3234A91}">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59A35937-782D-4809-977C-86B7A50B6A8C}" type="sibTrans" cxnId="{C17F0274-6451-4322-943E-3F1BB3234A91}">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4B2E2F4A-EE4F-4C99-8257-900D90C56097}">
      <dgm:prSet phldrT="[Text]" custT="1"/>
      <dgm:spPr/>
      <dgm:t>
        <a:bodyPr/>
        <a:lstStyle/>
        <a:p>
          <a:pPr algn="ctr"/>
          <a:r>
            <a:rPr lang="ar-SA" sz="2000" b="1" spc="0" dirty="0">
              <a:latin typeface="Segoe UI Semilight" panose="020B0402040204020203" pitchFamily="34" charset="0"/>
              <a:cs typeface="Segoe UI Semilight" panose="020B0402040204020203" pitchFamily="34" charset="0"/>
            </a:rPr>
            <a:t>الأعصاب المخية</a:t>
          </a:r>
          <a:endParaRPr lang="en-US" sz="2000" b="1" spc="0" dirty="0">
            <a:latin typeface="Segoe UI Semilight" panose="020B0402040204020203" pitchFamily="34" charset="0"/>
            <a:cs typeface="Segoe UI Semilight" panose="020B0402040204020203" pitchFamily="34" charset="0"/>
          </a:endParaRPr>
        </a:p>
      </dgm:t>
    </dgm:pt>
    <dgm:pt modelId="{B40431FD-468E-4BDB-9A53-360EC234D1C4}" type="parTrans" cxnId="{BB940325-AE94-440C-9E08-5F3753B53D93}">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91369F08-3260-46DE-82D3-946EB3A8312C}" type="sibTrans" cxnId="{BB940325-AE94-440C-9E08-5F3753B53D93}">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57F83509-52EA-466C-BEA8-B4B9E1E96EA7}">
      <dgm:prSet phldrT="[Text]" custT="1"/>
      <dgm:spPr/>
      <dgm:t>
        <a:bodyPr/>
        <a:lstStyle/>
        <a:p>
          <a:pPr algn="ctr"/>
          <a:r>
            <a:rPr lang="ar-SA" sz="2000" b="1" spc="0" dirty="0">
              <a:latin typeface="Segoe UI Semilight" panose="020B0402040204020203" pitchFamily="34" charset="0"/>
              <a:cs typeface="Segoe UI Semilight" panose="020B0402040204020203" pitchFamily="34" charset="0"/>
            </a:rPr>
            <a:t>الجلد والحماية الخارجية</a:t>
          </a:r>
          <a:endParaRPr lang="en-US" sz="2000" b="1" spc="0" dirty="0">
            <a:latin typeface="Segoe UI Semilight" panose="020B0402040204020203" pitchFamily="34" charset="0"/>
            <a:cs typeface="Segoe UI Semilight" panose="020B0402040204020203" pitchFamily="34" charset="0"/>
          </a:endParaRPr>
        </a:p>
      </dgm:t>
    </dgm:pt>
    <dgm:pt modelId="{12F2B80C-5C0F-4ACE-B12D-74A4E5139A95}" type="parTrans" cxnId="{2F21478F-718D-456D-BC7A-22F4B6F64BA2}">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7FFB0500-B1C8-4AC0-ADF9-F31EB8884AEE}" type="sibTrans" cxnId="{2F21478F-718D-456D-BC7A-22F4B6F64BA2}">
      <dgm:prSet/>
      <dgm:spPr/>
      <dgm:t>
        <a:bodyPr/>
        <a:lstStyle/>
        <a:p>
          <a:pPr algn="ctr"/>
          <a:endParaRPr lang="en-US" sz="2000" b="1">
            <a:latin typeface="Segoe UI Semilight" panose="020B0402040204020203" pitchFamily="34" charset="0"/>
            <a:cs typeface="Segoe UI Semilight" panose="020B0402040204020203" pitchFamily="34" charset="0"/>
          </a:endParaRPr>
        </a:p>
      </dgm:t>
    </dgm:pt>
    <dgm:pt modelId="{83280037-D01D-4301-8750-3D41E069A4C3}" type="pres">
      <dgm:prSet presAssocID="{8E6F89AF-0FA5-4C52-9C01-EE272D40BC1C}" presName="Name0" presStyleCnt="0">
        <dgm:presLayoutVars>
          <dgm:dir/>
          <dgm:resizeHandles/>
        </dgm:presLayoutVars>
      </dgm:prSet>
      <dgm:spPr/>
    </dgm:pt>
    <dgm:pt modelId="{22B47D8A-5EF9-43EE-A156-2AA553A474E8}" type="pres">
      <dgm:prSet presAssocID="{D0B4ECC4-4265-4438-B44A-59F6DA876F6A}" presName="compNode" presStyleCnt="0"/>
      <dgm:spPr/>
    </dgm:pt>
    <dgm:pt modelId="{25CF93F3-706B-4309-835A-80651496D3F6}" type="pres">
      <dgm:prSet presAssocID="{D0B4ECC4-4265-4438-B44A-59F6DA876F6A}" presName="dummyConnPt" presStyleCnt="0"/>
      <dgm:spPr/>
    </dgm:pt>
    <dgm:pt modelId="{7D62008E-0846-4561-840B-7573340822C8}" type="pres">
      <dgm:prSet presAssocID="{D0B4ECC4-4265-4438-B44A-59F6DA876F6A}" presName="node" presStyleLbl="node1" presStyleIdx="0" presStyleCnt="16">
        <dgm:presLayoutVars>
          <dgm:bulletEnabled val="1"/>
        </dgm:presLayoutVars>
      </dgm:prSet>
      <dgm:spPr/>
    </dgm:pt>
    <dgm:pt modelId="{4F4B5CD3-4902-4E64-9FA1-08FC10BF1FEC}" type="pres">
      <dgm:prSet presAssocID="{5EE72D6F-E590-43B9-B859-4AB21CFF0A2C}" presName="sibTrans" presStyleLbl="bgSibTrans2D1" presStyleIdx="0" presStyleCnt="15"/>
      <dgm:spPr/>
    </dgm:pt>
    <dgm:pt modelId="{097CC92A-0FF9-49A6-9531-7A99DB954D64}" type="pres">
      <dgm:prSet presAssocID="{A98D7198-6542-4A46-8C10-2F95A331FEDD}" presName="compNode" presStyleCnt="0"/>
      <dgm:spPr/>
    </dgm:pt>
    <dgm:pt modelId="{7186733D-7AE5-45D5-B3CF-5E6A47151119}" type="pres">
      <dgm:prSet presAssocID="{A98D7198-6542-4A46-8C10-2F95A331FEDD}" presName="dummyConnPt" presStyleCnt="0"/>
      <dgm:spPr/>
    </dgm:pt>
    <dgm:pt modelId="{06B35061-5009-4B41-A212-492659A22292}" type="pres">
      <dgm:prSet presAssocID="{A98D7198-6542-4A46-8C10-2F95A331FEDD}" presName="node" presStyleLbl="node1" presStyleIdx="1" presStyleCnt="16">
        <dgm:presLayoutVars>
          <dgm:bulletEnabled val="1"/>
        </dgm:presLayoutVars>
      </dgm:prSet>
      <dgm:spPr/>
    </dgm:pt>
    <dgm:pt modelId="{108B7D72-7B16-433D-924A-74765206A86D}" type="pres">
      <dgm:prSet presAssocID="{42516727-9C83-4F12-9FC8-80C480776C6D}" presName="sibTrans" presStyleLbl="bgSibTrans2D1" presStyleIdx="1" presStyleCnt="15"/>
      <dgm:spPr/>
    </dgm:pt>
    <dgm:pt modelId="{0127F8CB-BCD2-469C-90E3-0E4DC2CAA6DD}" type="pres">
      <dgm:prSet presAssocID="{84EB4227-C141-4782-8CB1-29F40D1A85AF}" presName="compNode" presStyleCnt="0"/>
      <dgm:spPr/>
    </dgm:pt>
    <dgm:pt modelId="{D22B2C8B-B50E-44F4-A04A-836FDECED6CD}" type="pres">
      <dgm:prSet presAssocID="{84EB4227-C141-4782-8CB1-29F40D1A85AF}" presName="dummyConnPt" presStyleCnt="0"/>
      <dgm:spPr/>
    </dgm:pt>
    <dgm:pt modelId="{691561CB-1866-4F57-8C18-CDCA1533E933}" type="pres">
      <dgm:prSet presAssocID="{84EB4227-C141-4782-8CB1-29F40D1A85AF}" presName="node" presStyleLbl="node1" presStyleIdx="2" presStyleCnt="16">
        <dgm:presLayoutVars>
          <dgm:bulletEnabled val="1"/>
        </dgm:presLayoutVars>
      </dgm:prSet>
      <dgm:spPr/>
    </dgm:pt>
    <dgm:pt modelId="{23EBC178-B2EE-44F2-A46B-60CEBA1929AD}" type="pres">
      <dgm:prSet presAssocID="{1CB5E016-B715-4EE2-9A1F-85824F07FE95}" presName="sibTrans" presStyleLbl="bgSibTrans2D1" presStyleIdx="2" presStyleCnt="15"/>
      <dgm:spPr/>
    </dgm:pt>
    <dgm:pt modelId="{A2A45A8C-365D-4320-BFD8-68877F84306D}" type="pres">
      <dgm:prSet presAssocID="{79CE276D-0082-4D08-93C7-0CD3DAE38ACE}" presName="compNode" presStyleCnt="0"/>
      <dgm:spPr/>
    </dgm:pt>
    <dgm:pt modelId="{C8A5A512-70C6-4A50-9B34-7FBEE3C7E0B5}" type="pres">
      <dgm:prSet presAssocID="{79CE276D-0082-4D08-93C7-0CD3DAE38ACE}" presName="dummyConnPt" presStyleCnt="0"/>
      <dgm:spPr/>
    </dgm:pt>
    <dgm:pt modelId="{5D95900F-0410-4FC8-9E21-6727DF002DD5}" type="pres">
      <dgm:prSet presAssocID="{79CE276D-0082-4D08-93C7-0CD3DAE38ACE}" presName="node" presStyleLbl="node1" presStyleIdx="3" presStyleCnt="16">
        <dgm:presLayoutVars>
          <dgm:bulletEnabled val="1"/>
        </dgm:presLayoutVars>
      </dgm:prSet>
      <dgm:spPr/>
    </dgm:pt>
    <dgm:pt modelId="{D8432BA2-1C07-4D63-829E-596E79F5E787}" type="pres">
      <dgm:prSet presAssocID="{3F9390BC-5E79-4FB9-9542-6A672A4507E6}" presName="sibTrans" presStyleLbl="bgSibTrans2D1" presStyleIdx="3" presStyleCnt="15"/>
      <dgm:spPr/>
    </dgm:pt>
    <dgm:pt modelId="{96DB3317-E3FD-4DD7-BCE9-6DA7AE341330}" type="pres">
      <dgm:prSet presAssocID="{1A19676E-3286-4E32-BFE6-56DFF1110FF1}" presName="compNode" presStyleCnt="0"/>
      <dgm:spPr/>
    </dgm:pt>
    <dgm:pt modelId="{47E6A536-96DE-494D-8A14-0C227B2D898C}" type="pres">
      <dgm:prSet presAssocID="{1A19676E-3286-4E32-BFE6-56DFF1110FF1}" presName="dummyConnPt" presStyleCnt="0"/>
      <dgm:spPr/>
    </dgm:pt>
    <dgm:pt modelId="{39A6508B-D97C-4421-8A93-4DD0A66853E3}" type="pres">
      <dgm:prSet presAssocID="{1A19676E-3286-4E32-BFE6-56DFF1110FF1}" presName="node" presStyleLbl="node1" presStyleIdx="4" presStyleCnt="16">
        <dgm:presLayoutVars>
          <dgm:bulletEnabled val="1"/>
        </dgm:presLayoutVars>
      </dgm:prSet>
      <dgm:spPr/>
    </dgm:pt>
    <dgm:pt modelId="{B71EDBC2-4A94-4DB3-9590-745DE6DDA988}" type="pres">
      <dgm:prSet presAssocID="{F9150559-C57A-419C-9C24-B411B324E1E2}" presName="sibTrans" presStyleLbl="bgSibTrans2D1" presStyleIdx="4" presStyleCnt="15"/>
      <dgm:spPr/>
    </dgm:pt>
    <dgm:pt modelId="{C428C76A-05E9-46AE-A387-B8F6BE01DC07}" type="pres">
      <dgm:prSet presAssocID="{36B31E76-10B1-432B-BD4D-C7A629641689}" presName="compNode" presStyleCnt="0"/>
      <dgm:spPr/>
    </dgm:pt>
    <dgm:pt modelId="{7B63D2EF-480C-4E64-B434-7CF9993182C2}" type="pres">
      <dgm:prSet presAssocID="{36B31E76-10B1-432B-BD4D-C7A629641689}" presName="dummyConnPt" presStyleCnt="0"/>
      <dgm:spPr/>
    </dgm:pt>
    <dgm:pt modelId="{09DBC393-328F-4DA3-B6BA-192B19F2FABB}" type="pres">
      <dgm:prSet presAssocID="{36B31E76-10B1-432B-BD4D-C7A629641689}" presName="node" presStyleLbl="node1" presStyleIdx="5" presStyleCnt="16">
        <dgm:presLayoutVars>
          <dgm:bulletEnabled val="1"/>
        </dgm:presLayoutVars>
      </dgm:prSet>
      <dgm:spPr/>
    </dgm:pt>
    <dgm:pt modelId="{BF70142B-3EC0-4800-BBF2-62767BDB367B}" type="pres">
      <dgm:prSet presAssocID="{EF59E723-5577-4EEE-973D-4CE05D112121}" presName="sibTrans" presStyleLbl="bgSibTrans2D1" presStyleIdx="5" presStyleCnt="15"/>
      <dgm:spPr/>
    </dgm:pt>
    <dgm:pt modelId="{7A8CBF81-5E14-4893-925A-ADAC30602A7B}" type="pres">
      <dgm:prSet presAssocID="{712FCB60-EBA3-4507-9769-B24211C59C9C}" presName="compNode" presStyleCnt="0"/>
      <dgm:spPr/>
    </dgm:pt>
    <dgm:pt modelId="{B9A83437-329F-4A37-B6BB-FC6806505E2A}" type="pres">
      <dgm:prSet presAssocID="{712FCB60-EBA3-4507-9769-B24211C59C9C}" presName="dummyConnPt" presStyleCnt="0"/>
      <dgm:spPr/>
    </dgm:pt>
    <dgm:pt modelId="{45594BFD-A034-419B-9859-41F8CC423BE4}" type="pres">
      <dgm:prSet presAssocID="{712FCB60-EBA3-4507-9769-B24211C59C9C}" presName="node" presStyleLbl="node1" presStyleIdx="6" presStyleCnt="16">
        <dgm:presLayoutVars>
          <dgm:bulletEnabled val="1"/>
        </dgm:presLayoutVars>
      </dgm:prSet>
      <dgm:spPr/>
    </dgm:pt>
    <dgm:pt modelId="{BD3128D4-D4D7-40B6-99F3-F531AD77288D}" type="pres">
      <dgm:prSet presAssocID="{8929E59A-1C6D-46B3-BD0F-40353433E1F6}" presName="sibTrans" presStyleLbl="bgSibTrans2D1" presStyleIdx="6" presStyleCnt="15"/>
      <dgm:spPr/>
    </dgm:pt>
    <dgm:pt modelId="{70BEBDB3-4DE4-4C0A-808F-0D4CC108A1E9}" type="pres">
      <dgm:prSet presAssocID="{4DC8267C-522E-4431-AA4D-1D94F30781E1}" presName="compNode" presStyleCnt="0"/>
      <dgm:spPr/>
    </dgm:pt>
    <dgm:pt modelId="{EDDAB193-E790-4831-BE95-78F70B1C0914}" type="pres">
      <dgm:prSet presAssocID="{4DC8267C-522E-4431-AA4D-1D94F30781E1}" presName="dummyConnPt" presStyleCnt="0"/>
      <dgm:spPr/>
    </dgm:pt>
    <dgm:pt modelId="{7BFC3B19-BF5B-4BC8-9C42-C5B0A0D21476}" type="pres">
      <dgm:prSet presAssocID="{4DC8267C-522E-4431-AA4D-1D94F30781E1}" presName="node" presStyleLbl="node1" presStyleIdx="7" presStyleCnt="16">
        <dgm:presLayoutVars>
          <dgm:bulletEnabled val="1"/>
        </dgm:presLayoutVars>
      </dgm:prSet>
      <dgm:spPr/>
    </dgm:pt>
    <dgm:pt modelId="{24B23306-853D-485C-B377-F78B4DAABAD9}" type="pres">
      <dgm:prSet presAssocID="{F10D2995-3EC9-4F59-9A99-B71735A4E0AE}" presName="sibTrans" presStyleLbl="bgSibTrans2D1" presStyleIdx="7" presStyleCnt="15"/>
      <dgm:spPr/>
    </dgm:pt>
    <dgm:pt modelId="{6BA70890-2BDA-40C7-B08B-935C41B7628B}" type="pres">
      <dgm:prSet presAssocID="{B9E05171-02E5-48CE-A1ED-C728BCC03513}" presName="compNode" presStyleCnt="0"/>
      <dgm:spPr/>
    </dgm:pt>
    <dgm:pt modelId="{21570838-9F45-41C2-A647-DA2E1DCD2BB4}" type="pres">
      <dgm:prSet presAssocID="{B9E05171-02E5-48CE-A1ED-C728BCC03513}" presName="dummyConnPt" presStyleCnt="0"/>
      <dgm:spPr/>
    </dgm:pt>
    <dgm:pt modelId="{67C8EEA3-02A2-4AD1-A60E-0AF30C425BA0}" type="pres">
      <dgm:prSet presAssocID="{B9E05171-02E5-48CE-A1ED-C728BCC03513}" presName="node" presStyleLbl="node1" presStyleIdx="8" presStyleCnt="16">
        <dgm:presLayoutVars>
          <dgm:bulletEnabled val="1"/>
        </dgm:presLayoutVars>
      </dgm:prSet>
      <dgm:spPr/>
    </dgm:pt>
    <dgm:pt modelId="{9DD85883-C401-4A59-95B1-969E3A861D85}" type="pres">
      <dgm:prSet presAssocID="{1B6392CA-B522-4BE3-902E-C8D6DFFCC270}" presName="sibTrans" presStyleLbl="bgSibTrans2D1" presStyleIdx="8" presStyleCnt="15"/>
      <dgm:spPr/>
    </dgm:pt>
    <dgm:pt modelId="{8FFC5ED6-B786-476D-AD6E-98C7D480FBB9}" type="pres">
      <dgm:prSet presAssocID="{FDDC74B5-E21C-4C49-8885-6D33FFA0A2F7}" presName="compNode" presStyleCnt="0"/>
      <dgm:spPr/>
    </dgm:pt>
    <dgm:pt modelId="{4391512A-3A31-4539-B6E7-3A15EC1836B7}" type="pres">
      <dgm:prSet presAssocID="{FDDC74B5-E21C-4C49-8885-6D33FFA0A2F7}" presName="dummyConnPt" presStyleCnt="0"/>
      <dgm:spPr/>
    </dgm:pt>
    <dgm:pt modelId="{1F674B1F-60ED-4EDF-8AD4-244C503253E7}" type="pres">
      <dgm:prSet presAssocID="{FDDC74B5-E21C-4C49-8885-6D33FFA0A2F7}" presName="node" presStyleLbl="node1" presStyleIdx="9" presStyleCnt="16">
        <dgm:presLayoutVars>
          <dgm:bulletEnabled val="1"/>
        </dgm:presLayoutVars>
      </dgm:prSet>
      <dgm:spPr/>
    </dgm:pt>
    <dgm:pt modelId="{4773752C-9281-4766-9021-30B1C7E4CDCB}" type="pres">
      <dgm:prSet presAssocID="{323DE160-63C5-4033-98BA-896519F1003B}" presName="sibTrans" presStyleLbl="bgSibTrans2D1" presStyleIdx="9" presStyleCnt="15"/>
      <dgm:spPr/>
    </dgm:pt>
    <dgm:pt modelId="{1B409ADA-F7D8-401D-B4F5-5010B36799EB}" type="pres">
      <dgm:prSet presAssocID="{C9CBF39F-F286-4478-BAE5-0DFBD9AB21CC}" presName="compNode" presStyleCnt="0"/>
      <dgm:spPr/>
    </dgm:pt>
    <dgm:pt modelId="{F96DBA69-4C61-47B9-B6ED-9FAA9A7D0065}" type="pres">
      <dgm:prSet presAssocID="{C9CBF39F-F286-4478-BAE5-0DFBD9AB21CC}" presName="dummyConnPt" presStyleCnt="0"/>
      <dgm:spPr/>
    </dgm:pt>
    <dgm:pt modelId="{5BD5B46C-0D57-4BA9-95C1-724070752B14}" type="pres">
      <dgm:prSet presAssocID="{C9CBF39F-F286-4478-BAE5-0DFBD9AB21CC}" presName="node" presStyleLbl="node1" presStyleIdx="10" presStyleCnt="16">
        <dgm:presLayoutVars>
          <dgm:bulletEnabled val="1"/>
        </dgm:presLayoutVars>
      </dgm:prSet>
      <dgm:spPr/>
    </dgm:pt>
    <dgm:pt modelId="{EEB3B3A9-CB92-49AD-8A3C-DF2034102234}" type="pres">
      <dgm:prSet presAssocID="{440BC30F-2DA5-4576-A038-94382EC2F6FD}" presName="sibTrans" presStyleLbl="bgSibTrans2D1" presStyleIdx="10" presStyleCnt="15"/>
      <dgm:spPr/>
    </dgm:pt>
    <dgm:pt modelId="{FCF08652-27D2-494B-A8DC-F507F2C3FE40}" type="pres">
      <dgm:prSet presAssocID="{AC625913-71A4-41F1-A948-B8A7E94712EC}" presName="compNode" presStyleCnt="0"/>
      <dgm:spPr/>
    </dgm:pt>
    <dgm:pt modelId="{2DA007A6-EE0E-460E-ABCC-D9FCC81460CF}" type="pres">
      <dgm:prSet presAssocID="{AC625913-71A4-41F1-A948-B8A7E94712EC}" presName="dummyConnPt" presStyleCnt="0"/>
      <dgm:spPr/>
    </dgm:pt>
    <dgm:pt modelId="{20DF6C9A-B9B1-4C3A-9CFF-2A41F3D9783B}" type="pres">
      <dgm:prSet presAssocID="{AC625913-71A4-41F1-A948-B8A7E94712EC}" presName="node" presStyleLbl="node1" presStyleIdx="11" presStyleCnt="16">
        <dgm:presLayoutVars>
          <dgm:bulletEnabled val="1"/>
        </dgm:presLayoutVars>
      </dgm:prSet>
      <dgm:spPr/>
    </dgm:pt>
    <dgm:pt modelId="{ECD1FBAB-A9EC-4087-93C5-D873497C7AB9}" type="pres">
      <dgm:prSet presAssocID="{D4293A66-52B4-456B-8C49-2EA796715AA9}" presName="sibTrans" presStyleLbl="bgSibTrans2D1" presStyleIdx="11" presStyleCnt="15"/>
      <dgm:spPr/>
    </dgm:pt>
    <dgm:pt modelId="{8B7A5CA4-68BA-4F1F-9FBF-8AAB473995FB}" type="pres">
      <dgm:prSet presAssocID="{F7827DC4-1D91-4ECE-8C4E-F14C0D58D92D}" presName="compNode" presStyleCnt="0"/>
      <dgm:spPr/>
    </dgm:pt>
    <dgm:pt modelId="{A4AAF1C8-A4FB-4A50-A60D-F1FA7A69275C}" type="pres">
      <dgm:prSet presAssocID="{F7827DC4-1D91-4ECE-8C4E-F14C0D58D92D}" presName="dummyConnPt" presStyleCnt="0"/>
      <dgm:spPr/>
    </dgm:pt>
    <dgm:pt modelId="{5B188AF5-C82E-42F7-B243-11ED76F8A7CD}" type="pres">
      <dgm:prSet presAssocID="{F7827DC4-1D91-4ECE-8C4E-F14C0D58D92D}" presName="node" presStyleLbl="node1" presStyleIdx="12" presStyleCnt="16">
        <dgm:presLayoutVars>
          <dgm:bulletEnabled val="1"/>
        </dgm:presLayoutVars>
      </dgm:prSet>
      <dgm:spPr/>
    </dgm:pt>
    <dgm:pt modelId="{3ADE7329-B2C5-4989-8339-F6B425B38EF7}" type="pres">
      <dgm:prSet presAssocID="{15C30D2E-B527-4351-8721-A536E9623E5E}" presName="sibTrans" presStyleLbl="bgSibTrans2D1" presStyleIdx="12" presStyleCnt="15"/>
      <dgm:spPr/>
    </dgm:pt>
    <dgm:pt modelId="{F6705824-0B3E-465E-990D-F43E989E76FB}" type="pres">
      <dgm:prSet presAssocID="{D89D4E29-3F8A-47F2-AE5E-7AE740845531}" presName="compNode" presStyleCnt="0"/>
      <dgm:spPr/>
    </dgm:pt>
    <dgm:pt modelId="{460D7376-486C-4689-BD4D-5F811C7A106F}" type="pres">
      <dgm:prSet presAssocID="{D89D4E29-3F8A-47F2-AE5E-7AE740845531}" presName="dummyConnPt" presStyleCnt="0"/>
      <dgm:spPr/>
    </dgm:pt>
    <dgm:pt modelId="{D613F8FE-9E2C-49E4-8D98-906A49024119}" type="pres">
      <dgm:prSet presAssocID="{D89D4E29-3F8A-47F2-AE5E-7AE740845531}" presName="node" presStyleLbl="node1" presStyleIdx="13" presStyleCnt="16">
        <dgm:presLayoutVars>
          <dgm:bulletEnabled val="1"/>
        </dgm:presLayoutVars>
      </dgm:prSet>
      <dgm:spPr/>
    </dgm:pt>
    <dgm:pt modelId="{368092FD-E5CD-4227-A9DA-C603FF9D42F1}" type="pres">
      <dgm:prSet presAssocID="{59A35937-782D-4809-977C-86B7A50B6A8C}" presName="sibTrans" presStyleLbl="bgSibTrans2D1" presStyleIdx="13" presStyleCnt="15"/>
      <dgm:spPr/>
    </dgm:pt>
    <dgm:pt modelId="{D2D961C1-14C0-4B5A-93A6-713D87A15DB3}" type="pres">
      <dgm:prSet presAssocID="{4B2E2F4A-EE4F-4C99-8257-900D90C56097}" presName="compNode" presStyleCnt="0"/>
      <dgm:spPr/>
    </dgm:pt>
    <dgm:pt modelId="{ECCD3C22-9DF3-47DE-B8AB-60627C7FC2D9}" type="pres">
      <dgm:prSet presAssocID="{4B2E2F4A-EE4F-4C99-8257-900D90C56097}" presName="dummyConnPt" presStyleCnt="0"/>
      <dgm:spPr/>
    </dgm:pt>
    <dgm:pt modelId="{3E0316EA-3A57-4A7E-A6CF-B3611882D623}" type="pres">
      <dgm:prSet presAssocID="{4B2E2F4A-EE4F-4C99-8257-900D90C56097}" presName="node" presStyleLbl="node1" presStyleIdx="14" presStyleCnt="16">
        <dgm:presLayoutVars>
          <dgm:bulletEnabled val="1"/>
        </dgm:presLayoutVars>
      </dgm:prSet>
      <dgm:spPr/>
    </dgm:pt>
    <dgm:pt modelId="{FB95A4D8-AB72-4AFB-A6E9-8A28B47F4B4C}" type="pres">
      <dgm:prSet presAssocID="{91369F08-3260-46DE-82D3-946EB3A8312C}" presName="sibTrans" presStyleLbl="bgSibTrans2D1" presStyleIdx="14" presStyleCnt="15"/>
      <dgm:spPr/>
    </dgm:pt>
    <dgm:pt modelId="{B95C261A-6637-4779-A009-F0D0D64AD173}" type="pres">
      <dgm:prSet presAssocID="{57F83509-52EA-466C-BEA8-B4B9E1E96EA7}" presName="compNode" presStyleCnt="0"/>
      <dgm:spPr/>
    </dgm:pt>
    <dgm:pt modelId="{149E641F-CFA6-4A72-9F79-B543122BB63D}" type="pres">
      <dgm:prSet presAssocID="{57F83509-52EA-466C-BEA8-B4B9E1E96EA7}" presName="dummyConnPt" presStyleCnt="0"/>
      <dgm:spPr/>
    </dgm:pt>
    <dgm:pt modelId="{81138683-8829-4519-82A3-1AF6D1C78571}" type="pres">
      <dgm:prSet presAssocID="{57F83509-52EA-466C-BEA8-B4B9E1E96EA7}" presName="node" presStyleLbl="node1" presStyleIdx="15" presStyleCnt="16">
        <dgm:presLayoutVars>
          <dgm:bulletEnabled val="1"/>
        </dgm:presLayoutVars>
      </dgm:prSet>
      <dgm:spPr/>
    </dgm:pt>
  </dgm:ptLst>
  <dgm:cxnLst>
    <dgm:cxn modelId="{1FDFD610-362B-48D5-B0F6-A99416830CDD}" type="presOf" srcId="{8929E59A-1C6D-46B3-BD0F-40353433E1F6}" destId="{BD3128D4-D4D7-40B6-99F3-F531AD77288D}" srcOrd="0" destOrd="0" presId="urn:microsoft.com/office/officeart/2005/8/layout/bProcess4"/>
    <dgm:cxn modelId="{265AC223-41FF-44DA-964E-EAE40DBF50C9}" type="presOf" srcId="{1A19676E-3286-4E32-BFE6-56DFF1110FF1}" destId="{39A6508B-D97C-4421-8A93-4DD0A66853E3}" srcOrd="0" destOrd="0" presId="urn:microsoft.com/office/officeart/2005/8/layout/bProcess4"/>
    <dgm:cxn modelId="{BB940325-AE94-440C-9E08-5F3753B53D93}" srcId="{8E6F89AF-0FA5-4C52-9C01-EE272D40BC1C}" destId="{4B2E2F4A-EE4F-4C99-8257-900D90C56097}" srcOrd="14" destOrd="0" parTransId="{B40431FD-468E-4BDB-9A53-360EC234D1C4}" sibTransId="{91369F08-3260-46DE-82D3-946EB3A8312C}"/>
    <dgm:cxn modelId="{4A03A436-FB67-4E3F-B946-7662B828189A}" srcId="{8E6F89AF-0FA5-4C52-9C01-EE272D40BC1C}" destId="{1A19676E-3286-4E32-BFE6-56DFF1110FF1}" srcOrd="4" destOrd="0" parTransId="{AC631442-3B3D-45E5-A1B4-C8699B4901BA}" sibTransId="{F9150559-C57A-419C-9C24-B411B324E1E2}"/>
    <dgm:cxn modelId="{A9D48639-AF23-482D-82F7-759825BCBD46}" type="presOf" srcId="{5EE72D6F-E590-43B9-B859-4AB21CFF0A2C}" destId="{4F4B5CD3-4902-4E64-9FA1-08FC10BF1FEC}" srcOrd="0" destOrd="0" presId="urn:microsoft.com/office/officeart/2005/8/layout/bProcess4"/>
    <dgm:cxn modelId="{81B64261-518F-4CE1-A366-DBA5D147E9BF}" type="presOf" srcId="{C9CBF39F-F286-4478-BAE5-0DFBD9AB21CC}" destId="{5BD5B46C-0D57-4BA9-95C1-724070752B14}" srcOrd="0" destOrd="0" presId="urn:microsoft.com/office/officeart/2005/8/layout/bProcess4"/>
    <dgm:cxn modelId="{8E71F662-D121-4706-A78F-C3A1001CA5F5}" type="presOf" srcId="{59A35937-782D-4809-977C-86B7A50B6A8C}" destId="{368092FD-E5CD-4227-A9DA-C603FF9D42F1}" srcOrd="0" destOrd="0" presId="urn:microsoft.com/office/officeart/2005/8/layout/bProcess4"/>
    <dgm:cxn modelId="{B1795647-D95C-406D-8D0A-615B22336BCA}" type="presOf" srcId="{440BC30F-2DA5-4576-A038-94382EC2F6FD}" destId="{EEB3B3A9-CB92-49AD-8A3C-DF2034102234}" srcOrd="0" destOrd="0" presId="urn:microsoft.com/office/officeart/2005/8/layout/bProcess4"/>
    <dgm:cxn modelId="{9C827868-C783-4F5C-B6BF-42BC45AE3287}" type="presOf" srcId="{FDDC74B5-E21C-4C49-8885-6D33FFA0A2F7}" destId="{1F674B1F-60ED-4EDF-8AD4-244C503253E7}" srcOrd="0" destOrd="0" presId="urn:microsoft.com/office/officeart/2005/8/layout/bProcess4"/>
    <dgm:cxn modelId="{EE69EB6E-06AA-4F66-9F57-2B23F049C905}" type="presOf" srcId="{8E6F89AF-0FA5-4C52-9C01-EE272D40BC1C}" destId="{83280037-D01D-4301-8750-3D41E069A4C3}" srcOrd="0" destOrd="0" presId="urn:microsoft.com/office/officeart/2005/8/layout/bProcess4"/>
    <dgm:cxn modelId="{D81F586F-7B16-4317-9F3F-E48FFCEE06A7}" type="presOf" srcId="{EF59E723-5577-4EEE-973D-4CE05D112121}" destId="{BF70142B-3EC0-4800-BBF2-62767BDB367B}" srcOrd="0" destOrd="0" presId="urn:microsoft.com/office/officeart/2005/8/layout/bProcess4"/>
    <dgm:cxn modelId="{E6A0DE52-30C2-4EBD-ABD4-44868DD96E59}" type="presOf" srcId="{4B2E2F4A-EE4F-4C99-8257-900D90C56097}" destId="{3E0316EA-3A57-4A7E-A6CF-B3611882D623}" srcOrd="0" destOrd="0" presId="urn:microsoft.com/office/officeart/2005/8/layout/bProcess4"/>
    <dgm:cxn modelId="{C17F0274-6451-4322-943E-3F1BB3234A91}" srcId="{8E6F89AF-0FA5-4C52-9C01-EE272D40BC1C}" destId="{D89D4E29-3F8A-47F2-AE5E-7AE740845531}" srcOrd="13" destOrd="0" parTransId="{3910911B-04F7-4623-BF16-3FD3FF582A69}" sibTransId="{59A35937-782D-4809-977C-86B7A50B6A8C}"/>
    <dgm:cxn modelId="{EF005F57-3BBD-4694-8478-AA6DE9C033F1}" type="presOf" srcId="{3F9390BC-5E79-4FB9-9542-6A672A4507E6}" destId="{D8432BA2-1C07-4D63-829E-596E79F5E787}" srcOrd="0" destOrd="0" presId="urn:microsoft.com/office/officeart/2005/8/layout/bProcess4"/>
    <dgm:cxn modelId="{62A72259-65CB-4280-B491-A0B1E6911FD6}" type="presOf" srcId="{1B6392CA-B522-4BE3-902E-C8D6DFFCC270}" destId="{9DD85883-C401-4A59-95B1-969E3A861D85}" srcOrd="0" destOrd="0" presId="urn:microsoft.com/office/officeart/2005/8/layout/bProcess4"/>
    <dgm:cxn modelId="{09C9FF79-56BD-48DF-9B10-39C10329C7A6}" type="presOf" srcId="{F9150559-C57A-419C-9C24-B411B324E1E2}" destId="{B71EDBC2-4A94-4DB3-9590-745DE6DDA988}" srcOrd="0" destOrd="0" presId="urn:microsoft.com/office/officeart/2005/8/layout/bProcess4"/>
    <dgm:cxn modelId="{547A1B81-E7CB-4F21-A1C6-F184ED4E63D2}" srcId="{8E6F89AF-0FA5-4C52-9C01-EE272D40BC1C}" destId="{B9E05171-02E5-48CE-A1ED-C728BCC03513}" srcOrd="8" destOrd="0" parTransId="{2CA2B1AF-D639-4496-B979-E314DF43D0BF}" sibTransId="{1B6392CA-B522-4BE3-902E-C8D6DFFCC270}"/>
    <dgm:cxn modelId="{8FF07884-C14E-463A-A4E9-946AF72CB3EF}" srcId="{8E6F89AF-0FA5-4C52-9C01-EE272D40BC1C}" destId="{84EB4227-C141-4782-8CB1-29F40D1A85AF}" srcOrd="2" destOrd="0" parTransId="{8746CE8F-8236-4876-BA49-5EE9DC14ED34}" sibTransId="{1CB5E016-B715-4EE2-9A1F-85824F07FE95}"/>
    <dgm:cxn modelId="{C2F92886-9E0D-4A53-99CA-21A555CCF029}" srcId="{8E6F89AF-0FA5-4C52-9C01-EE272D40BC1C}" destId="{C9CBF39F-F286-4478-BAE5-0DFBD9AB21CC}" srcOrd="10" destOrd="0" parTransId="{66B3707C-6DE8-4AAB-9C2B-B7D3F67971C7}" sibTransId="{440BC30F-2DA5-4576-A038-94382EC2F6FD}"/>
    <dgm:cxn modelId="{2F21478F-718D-456D-BC7A-22F4B6F64BA2}" srcId="{8E6F89AF-0FA5-4C52-9C01-EE272D40BC1C}" destId="{57F83509-52EA-466C-BEA8-B4B9E1E96EA7}" srcOrd="15" destOrd="0" parTransId="{12F2B80C-5C0F-4ACE-B12D-74A4E5139A95}" sibTransId="{7FFB0500-B1C8-4AC0-ADF9-F31EB8884AEE}"/>
    <dgm:cxn modelId="{3FF35896-A13C-449E-8D2A-6C41E39195B4}" type="presOf" srcId="{D0B4ECC4-4265-4438-B44A-59F6DA876F6A}" destId="{7D62008E-0846-4561-840B-7573340822C8}" srcOrd="0" destOrd="0" presId="urn:microsoft.com/office/officeart/2005/8/layout/bProcess4"/>
    <dgm:cxn modelId="{B4DA1498-94F4-46E5-ADEF-86E8E07B4B9C}" type="presOf" srcId="{57F83509-52EA-466C-BEA8-B4B9E1E96EA7}" destId="{81138683-8829-4519-82A3-1AF6D1C78571}" srcOrd="0" destOrd="0" presId="urn:microsoft.com/office/officeart/2005/8/layout/bProcess4"/>
    <dgm:cxn modelId="{CED2E098-486C-4B52-A681-8426BCFDC0F0}" type="presOf" srcId="{D4293A66-52B4-456B-8C49-2EA796715AA9}" destId="{ECD1FBAB-A9EC-4087-93C5-D873497C7AB9}" srcOrd="0" destOrd="0" presId="urn:microsoft.com/office/officeart/2005/8/layout/bProcess4"/>
    <dgm:cxn modelId="{40EEC29F-9237-4CD2-9442-6F9D9D4F6F91}" type="presOf" srcId="{1CB5E016-B715-4EE2-9A1F-85824F07FE95}" destId="{23EBC178-B2EE-44F2-A46B-60CEBA1929AD}" srcOrd="0" destOrd="0" presId="urn:microsoft.com/office/officeart/2005/8/layout/bProcess4"/>
    <dgm:cxn modelId="{463912A2-CFA2-4402-998C-1BDCE9842573}" srcId="{8E6F89AF-0FA5-4C52-9C01-EE272D40BC1C}" destId="{FDDC74B5-E21C-4C49-8885-6D33FFA0A2F7}" srcOrd="9" destOrd="0" parTransId="{53764727-578D-41F8-8B63-21E9128F2B5A}" sibTransId="{323DE160-63C5-4033-98BA-896519F1003B}"/>
    <dgm:cxn modelId="{D63F43A4-CC2B-4485-9F09-DE80C628F002}" type="presOf" srcId="{84EB4227-C141-4782-8CB1-29F40D1A85AF}" destId="{691561CB-1866-4F57-8C18-CDCA1533E933}" srcOrd="0" destOrd="0" presId="urn:microsoft.com/office/officeart/2005/8/layout/bProcess4"/>
    <dgm:cxn modelId="{4AAB21A6-4E04-4797-BC96-6E647B0283AD}" type="presOf" srcId="{79CE276D-0082-4D08-93C7-0CD3DAE38ACE}" destId="{5D95900F-0410-4FC8-9E21-6727DF002DD5}" srcOrd="0" destOrd="0" presId="urn:microsoft.com/office/officeart/2005/8/layout/bProcess4"/>
    <dgm:cxn modelId="{2E6A5DA9-42EC-44AA-B54C-FB50D8942009}" srcId="{8E6F89AF-0FA5-4C52-9C01-EE272D40BC1C}" destId="{36B31E76-10B1-432B-BD4D-C7A629641689}" srcOrd="5" destOrd="0" parTransId="{1E524163-0AD8-4F9E-9C08-8FF2C73E7289}" sibTransId="{EF59E723-5577-4EEE-973D-4CE05D112121}"/>
    <dgm:cxn modelId="{1CE90DB0-6F75-40C9-873D-6441A792E02C}" type="presOf" srcId="{AC625913-71A4-41F1-A948-B8A7E94712EC}" destId="{20DF6C9A-B9B1-4C3A-9CFF-2A41F3D9783B}" srcOrd="0" destOrd="0" presId="urn:microsoft.com/office/officeart/2005/8/layout/bProcess4"/>
    <dgm:cxn modelId="{C1281EBB-D502-4EAB-99A4-E836B4402047}" srcId="{8E6F89AF-0FA5-4C52-9C01-EE272D40BC1C}" destId="{A98D7198-6542-4A46-8C10-2F95A331FEDD}" srcOrd="1" destOrd="0" parTransId="{5E91FCF2-6A84-4001-9DDF-36CD74325462}" sibTransId="{42516727-9C83-4F12-9FC8-80C480776C6D}"/>
    <dgm:cxn modelId="{8CDE23C5-F37F-4D85-B144-85926C9A1BCE}" srcId="{8E6F89AF-0FA5-4C52-9C01-EE272D40BC1C}" destId="{AC625913-71A4-41F1-A948-B8A7E94712EC}" srcOrd="11" destOrd="0" parTransId="{4CBCB4BB-DB09-4383-B7CA-EF88257C3153}" sibTransId="{D4293A66-52B4-456B-8C49-2EA796715AA9}"/>
    <dgm:cxn modelId="{F7E461C5-D29E-496F-9A62-1499BC09C512}" type="presOf" srcId="{15C30D2E-B527-4351-8721-A536E9623E5E}" destId="{3ADE7329-B2C5-4989-8339-F6B425B38EF7}" srcOrd="0" destOrd="0" presId="urn:microsoft.com/office/officeart/2005/8/layout/bProcess4"/>
    <dgm:cxn modelId="{CC6E93CA-B9B1-4327-B436-30EADBEDF7F0}" type="presOf" srcId="{B9E05171-02E5-48CE-A1ED-C728BCC03513}" destId="{67C8EEA3-02A2-4AD1-A60E-0AF30C425BA0}" srcOrd="0" destOrd="0" presId="urn:microsoft.com/office/officeart/2005/8/layout/bProcess4"/>
    <dgm:cxn modelId="{8030C1CE-4C66-4418-A23E-B6CCBAD3390B}" type="presOf" srcId="{42516727-9C83-4F12-9FC8-80C480776C6D}" destId="{108B7D72-7B16-433D-924A-74765206A86D}" srcOrd="0" destOrd="0" presId="urn:microsoft.com/office/officeart/2005/8/layout/bProcess4"/>
    <dgm:cxn modelId="{C51DB3D2-40D8-4293-9ACE-F36373719D3A}" type="presOf" srcId="{F7827DC4-1D91-4ECE-8C4E-F14C0D58D92D}" destId="{5B188AF5-C82E-42F7-B243-11ED76F8A7CD}" srcOrd="0" destOrd="0" presId="urn:microsoft.com/office/officeart/2005/8/layout/bProcess4"/>
    <dgm:cxn modelId="{E70B60D7-9C43-4580-9438-4DDC3D897179}" srcId="{8E6F89AF-0FA5-4C52-9C01-EE272D40BC1C}" destId="{712FCB60-EBA3-4507-9769-B24211C59C9C}" srcOrd="6" destOrd="0" parTransId="{55F7DCD9-E3BA-40EF-A9A2-25F91EC667F3}" sibTransId="{8929E59A-1C6D-46B3-BD0F-40353433E1F6}"/>
    <dgm:cxn modelId="{065D0CDF-6341-4AFC-B724-5EF3468B91F0}" type="presOf" srcId="{323DE160-63C5-4033-98BA-896519F1003B}" destId="{4773752C-9281-4766-9021-30B1C7E4CDCB}" srcOrd="0" destOrd="0" presId="urn:microsoft.com/office/officeart/2005/8/layout/bProcess4"/>
    <dgm:cxn modelId="{BBD0CEE7-3289-4210-8915-BF97D5B05D3A}" type="presOf" srcId="{91369F08-3260-46DE-82D3-946EB3A8312C}" destId="{FB95A4D8-AB72-4AFB-A6E9-8A28B47F4B4C}" srcOrd="0" destOrd="0" presId="urn:microsoft.com/office/officeart/2005/8/layout/bProcess4"/>
    <dgm:cxn modelId="{680F85EC-12A6-417F-BAA9-CE9B05ED2243}" type="presOf" srcId="{712FCB60-EBA3-4507-9769-B24211C59C9C}" destId="{45594BFD-A034-419B-9859-41F8CC423BE4}" srcOrd="0" destOrd="0" presId="urn:microsoft.com/office/officeart/2005/8/layout/bProcess4"/>
    <dgm:cxn modelId="{AA32B8EC-BB33-42E0-9F00-6016DABA4F7D}" type="presOf" srcId="{F10D2995-3EC9-4F59-9A99-B71735A4E0AE}" destId="{24B23306-853D-485C-B377-F78B4DAABAD9}" srcOrd="0" destOrd="0" presId="urn:microsoft.com/office/officeart/2005/8/layout/bProcess4"/>
    <dgm:cxn modelId="{9EAE83EE-3E3C-48A3-9F5D-59ACFD855517}" srcId="{8E6F89AF-0FA5-4C52-9C01-EE272D40BC1C}" destId="{F7827DC4-1D91-4ECE-8C4E-F14C0D58D92D}" srcOrd="12" destOrd="0" parTransId="{904C8900-6B43-4052-920B-114CA71F5FA4}" sibTransId="{15C30D2E-B527-4351-8721-A536E9623E5E}"/>
    <dgm:cxn modelId="{D9FDBEEE-8B67-4AB1-85DE-26048F09B9F7}" type="presOf" srcId="{36B31E76-10B1-432B-BD4D-C7A629641689}" destId="{09DBC393-328F-4DA3-B6BA-192B19F2FABB}" srcOrd="0" destOrd="0" presId="urn:microsoft.com/office/officeart/2005/8/layout/bProcess4"/>
    <dgm:cxn modelId="{981E33EF-55AE-4E91-B05B-94026E5829AE}" srcId="{8E6F89AF-0FA5-4C52-9C01-EE272D40BC1C}" destId="{D0B4ECC4-4265-4438-B44A-59F6DA876F6A}" srcOrd="0" destOrd="0" parTransId="{3CBA365B-D27E-49CC-AA1A-730ABEFFD9B8}" sibTransId="{5EE72D6F-E590-43B9-B859-4AB21CFF0A2C}"/>
    <dgm:cxn modelId="{EC6C27F3-94B3-412C-AD6C-091B9235C7CA}" type="presOf" srcId="{4DC8267C-522E-4431-AA4D-1D94F30781E1}" destId="{7BFC3B19-BF5B-4BC8-9C42-C5B0A0D21476}" srcOrd="0" destOrd="0" presId="urn:microsoft.com/office/officeart/2005/8/layout/bProcess4"/>
    <dgm:cxn modelId="{A95BF3F4-362E-4230-88AE-B75589B50A1F}" srcId="{8E6F89AF-0FA5-4C52-9C01-EE272D40BC1C}" destId="{4DC8267C-522E-4431-AA4D-1D94F30781E1}" srcOrd="7" destOrd="0" parTransId="{14951DD3-51C2-4E64-B5CA-E4C7E39861D1}" sibTransId="{F10D2995-3EC9-4F59-9A99-B71735A4E0AE}"/>
    <dgm:cxn modelId="{616845F6-7650-4BD3-B8C9-952C3922A122}" type="presOf" srcId="{A98D7198-6542-4A46-8C10-2F95A331FEDD}" destId="{06B35061-5009-4B41-A212-492659A22292}" srcOrd="0" destOrd="0" presId="urn:microsoft.com/office/officeart/2005/8/layout/bProcess4"/>
    <dgm:cxn modelId="{51E124FB-230A-47AA-81B9-D0E0C2EC2BF8}" type="presOf" srcId="{D89D4E29-3F8A-47F2-AE5E-7AE740845531}" destId="{D613F8FE-9E2C-49E4-8D98-906A49024119}" srcOrd="0" destOrd="0" presId="urn:microsoft.com/office/officeart/2005/8/layout/bProcess4"/>
    <dgm:cxn modelId="{0E27FCFD-33B3-40E9-9019-95487D397D60}" srcId="{8E6F89AF-0FA5-4C52-9C01-EE272D40BC1C}" destId="{79CE276D-0082-4D08-93C7-0CD3DAE38ACE}" srcOrd="3" destOrd="0" parTransId="{629FFA3E-0AE2-47B8-88A7-9A8B5CA6C753}" sibTransId="{3F9390BC-5E79-4FB9-9542-6A672A4507E6}"/>
    <dgm:cxn modelId="{22437E0A-96E4-414B-807B-BD0BC663593B}" type="presParOf" srcId="{83280037-D01D-4301-8750-3D41E069A4C3}" destId="{22B47D8A-5EF9-43EE-A156-2AA553A474E8}" srcOrd="0" destOrd="0" presId="urn:microsoft.com/office/officeart/2005/8/layout/bProcess4"/>
    <dgm:cxn modelId="{27C73C9A-5BB4-4787-BF65-51EC240E9EDA}" type="presParOf" srcId="{22B47D8A-5EF9-43EE-A156-2AA553A474E8}" destId="{25CF93F3-706B-4309-835A-80651496D3F6}" srcOrd="0" destOrd="0" presId="urn:microsoft.com/office/officeart/2005/8/layout/bProcess4"/>
    <dgm:cxn modelId="{AF0E7345-30F2-4682-84B1-31020C24CFA5}" type="presParOf" srcId="{22B47D8A-5EF9-43EE-A156-2AA553A474E8}" destId="{7D62008E-0846-4561-840B-7573340822C8}" srcOrd="1" destOrd="0" presId="urn:microsoft.com/office/officeart/2005/8/layout/bProcess4"/>
    <dgm:cxn modelId="{E49AC75A-9311-496F-BBAC-3E483B2581C8}" type="presParOf" srcId="{83280037-D01D-4301-8750-3D41E069A4C3}" destId="{4F4B5CD3-4902-4E64-9FA1-08FC10BF1FEC}" srcOrd="1" destOrd="0" presId="urn:microsoft.com/office/officeart/2005/8/layout/bProcess4"/>
    <dgm:cxn modelId="{36D44B6F-3CFB-4479-BE5C-85927A36F07C}" type="presParOf" srcId="{83280037-D01D-4301-8750-3D41E069A4C3}" destId="{097CC92A-0FF9-49A6-9531-7A99DB954D64}" srcOrd="2" destOrd="0" presId="urn:microsoft.com/office/officeart/2005/8/layout/bProcess4"/>
    <dgm:cxn modelId="{9C485424-5308-4EEE-BD05-15A838072FAF}" type="presParOf" srcId="{097CC92A-0FF9-49A6-9531-7A99DB954D64}" destId="{7186733D-7AE5-45D5-B3CF-5E6A47151119}" srcOrd="0" destOrd="0" presId="urn:microsoft.com/office/officeart/2005/8/layout/bProcess4"/>
    <dgm:cxn modelId="{0B713EB9-FFDF-4A02-8CD7-5D73FE1486DC}" type="presParOf" srcId="{097CC92A-0FF9-49A6-9531-7A99DB954D64}" destId="{06B35061-5009-4B41-A212-492659A22292}" srcOrd="1" destOrd="0" presId="urn:microsoft.com/office/officeart/2005/8/layout/bProcess4"/>
    <dgm:cxn modelId="{548C0260-A5B1-4CD8-A563-97BA6CB9A831}" type="presParOf" srcId="{83280037-D01D-4301-8750-3D41E069A4C3}" destId="{108B7D72-7B16-433D-924A-74765206A86D}" srcOrd="3" destOrd="0" presId="urn:microsoft.com/office/officeart/2005/8/layout/bProcess4"/>
    <dgm:cxn modelId="{FF12F3DA-4E45-4D3A-B61E-D723073EB118}" type="presParOf" srcId="{83280037-D01D-4301-8750-3D41E069A4C3}" destId="{0127F8CB-BCD2-469C-90E3-0E4DC2CAA6DD}" srcOrd="4" destOrd="0" presId="urn:microsoft.com/office/officeart/2005/8/layout/bProcess4"/>
    <dgm:cxn modelId="{93016D37-5D27-4E94-8D04-C4320F057AA3}" type="presParOf" srcId="{0127F8CB-BCD2-469C-90E3-0E4DC2CAA6DD}" destId="{D22B2C8B-B50E-44F4-A04A-836FDECED6CD}" srcOrd="0" destOrd="0" presId="urn:microsoft.com/office/officeart/2005/8/layout/bProcess4"/>
    <dgm:cxn modelId="{A9D0F250-8CCF-44DD-AB56-0DC87C018349}" type="presParOf" srcId="{0127F8CB-BCD2-469C-90E3-0E4DC2CAA6DD}" destId="{691561CB-1866-4F57-8C18-CDCA1533E933}" srcOrd="1" destOrd="0" presId="urn:microsoft.com/office/officeart/2005/8/layout/bProcess4"/>
    <dgm:cxn modelId="{B69B6CBE-A3C6-4BDA-9CFF-70A5159023FA}" type="presParOf" srcId="{83280037-D01D-4301-8750-3D41E069A4C3}" destId="{23EBC178-B2EE-44F2-A46B-60CEBA1929AD}" srcOrd="5" destOrd="0" presId="urn:microsoft.com/office/officeart/2005/8/layout/bProcess4"/>
    <dgm:cxn modelId="{B47ECBF6-33CE-48F3-97C6-A62CEC37AD3F}" type="presParOf" srcId="{83280037-D01D-4301-8750-3D41E069A4C3}" destId="{A2A45A8C-365D-4320-BFD8-68877F84306D}" srcOrd="6" destOrd="0" presId="urn:microsoft.com/office/officeart/2005/8/layout/bProcess4"/>
    <dgm:cxn modelId="{A6792F6F-827C-498F-B7C5-DC7675A6B6D6}" type="presParOf" srcId="{A2A45A8C-365D-4320-BFD8-68877F84306D}" destId="{C8A5A512-70C6-4A50-9B34-7FBEE3C7E0B5}" srcOrd="0" destOrd="0" presId="urn:microsoft.com/office/officeart/2005/8/layout/bProcess4"/>
    <dgm:cxn modelId="{670F1F1C-268E-4800-8892-9BA0685B0746}" type="presParOf" srcId="{A2A45A8C-365D-4320-BFD8-68877F84306D}" destId="{5D95900F-0410-4FC8-9E21-6727DF002DD5}" srcOrd="1" destOrd="0" presId="urn:microsoft.com/office/officeart/2005/8/layout/bProcess4"/>
    <dgm:cxn modelId="{A0BAD0E8-C52C-4EF2-BB46-6E5DDE47826A}" type="presParOf" srcId="{83280037-D01D-4301-8750-3D41E069A4C3}" destId="{D8432BA2-1C07-4D63-829E-596E79F5E787}" srcOrd="7" destOrd="0" presId="urn:microsoft.com/office/officeart/2005/8/layout/bProcess4"/>
    <dgm:cxn modelId="{CD8B5A68-6AC7-4045-BDCD-C4B0FC43F46B}" type="presParOf" srcId="{83280037-D01D-4301-8750-3D41E069A4C3}" destId="{96DB3317-E3FD-4DD7-BCE9-6DA7AE341330}" srcOrd="8" destOrd="0" presId="urn:microsoft.com/office/officeart/2005/8/layout/bProcess4"/>
    <dgm:cxn modelId="{2E53A6A2-1C40-491F-91A9-5A1033954D69}" type="presParOf" srcId="{96DB3317-E3FD-4DD7-BCE9-6DA7AE341330}" destId="{47E6A536-96DE-494D-8A14-0C227B2D898C}" srcOrd="0" destOrd="0" presId="urn:microsoft.com/office/officeart/2005/8/layout/bProcess4"/>
    <dgm:cxn modelId="{8391B325-3AD1-4FF2-8830-67E37FEF59A0}" type="presParOf" srcId="{96DB3317-E3FD-4DD7-BCE9-6DA7AE341330}" destId="{39A6508B-D97C-4421-8A93-4DD0A66853E3}" srcOrd="1" destOrd="0" presId="urn:microsoft.com/office/officeart/2005/8/layout/bProcess4"/>
    <dgm:cxn modelId="{68696682-ACEA-4B37-B5EC-3CE301C7F2F3}" type="presParOf" srcId="{83280037-D01D-4301-8750-3D41E069A4C3}" destId="{B71EDBC2-4A94-4DB3-9590-745DE6DDA988}" srcOrd="9" destOrd="0" presId="urn:microsoft.com/office/officeart/2005/8/layout/bProcess4"/>
    <dgm:cxn modelId="{4304B1FC-F91E-4659-8B23-E765D1B44693}" type="presParOf" srcId="{83280037-D01D-4301-8750-3D41E069A4C3}" destId="{C428C76A-05E9-46AE-A387-B8F6BE01DC07}" srcOrd="10" destOrd="0" presId="urn:microsoft.com/office/officeart/2005/8/layout/bProcess4"/>
    <dgm:cxn modelId="{BA2E2004-BA52-4A84-8986-4BD73DF8158C}" type="presParOf" srcId="{C428C76A-05E9-46AE-A387-B8F6BE01DC07}" destId="{7B63D2EF-480C-4E64-B434-7CF9993182C2}" srcOrd="0" destOrd="0" presId="urn:microsoft.com/office/officeart/2005/8/layout/bProcess4"/>
    <dgm:cxn modelId="{8E04FDA1-986F-4DB3-A1B8-F3CE7ECABA37}" type="presParOf" srcId="{C428C76A-05E9-46AE-A387-B8F6BE01DC07}" destId="{09DBC393-328F-4DA3-B6BA-192B19F2FABB}" srcOrd="1" destOrd="0" presId="urn:microsoft.com/office/officeart/2005/8/layout/bProcess4"/>
    <dgm:cxn modelId="{906F1826-1227-4ABC-AC13-943E6A250719}" type="presParOf" srcId="{83280037-D01D-4301-8750-3D41E069A4C3}" destId="{BF70142B-3EC0-4800-BBF2-62767BDB367B}" srcOrd="11" destOrd="0" presId="urn:microsoft.com/office/officeart/2005/8/layout/bProcess4"/>
    <dgm:cxn modelId="{E47BC29E-EE6F-4DE6-934F-838208AC524B}" type="presParOf" srcId="{83280037-D01D-4301-8750-3D41E069A4C3}" destId="{7A8CBF81-5E14-4893-925A-ADAC30602A7B}" srcOrd="12" destOrd="0" presId="urn:microsoft.com/office/officeart/2005/8/layout/bProcess4"/>
    <dgm:cxn modelId="{F0CE3753-6A05-4D0C-8D6D-23D89EF05AAC}" type="presParOf" srcId="{7A8CBF81-5E14-4893-925A-ADAC30602A7B}" destId="{B9A83437-329F-4A37-B6BB-FC6806505E2A}" srcOrd="0" destOrd="0" presId="urn:microsoft.com/office/officeart/2005/8/layout/bProcess4"/>
    <dgm:cxn modelId="{2F5FDAFC-60A9-4FC0-96FA-DA7F57A546FF}" type="presParOf" srcId="{7A8CBF81-5E14-4893-925A-ADAC30602A7B}" destId="{45594BFD-A034-419B-9859-41F8CC423BE4}" srcOrd="1" destOrd="0" presId="urn:microsoft.com/office/officeart/2005/8/layout/bProcess4"/>
    <dgm:cxn modelId="{6065FBCA-E6B4-4E7F-A4F4-2B6853723DC7}" type="presParOf" srcId="{83280037-D01D-4301-8750-3D41E069A4C3}" destId="{BD3128D4-D4D7-40B6-99F3-F531AD77288D}" srcOrd="13" destOrd="0" presId="urn:microsoft.com/office/officeart/2005/8/layout/bProcess4"/>
    <dgm:cxn modelId="{2A32CCC0-65F3-4892-BD05-2FABD4E38823}" type="presParOf" srcId="{83280037-D01D-4301-8750-3D41E069A4C3}" destId="{70BEBDB3-4DE4-4C0A-808F-0D4CC108A1E9}" srcOrd="14" destOrd="0" presId="urn:microsoft.com/office/officeart/2005/8/layout/bProcess4"/>
    <dgm:cxn modelId="{49F4867C-445B-455D-B1A5-AC2E831B9373}" type="presParOf" srcId="{70BEBDB3-4DE4-4C0A-808F-0D4CC108A1E9}" destId="{EDDAB193-E790-4831-BE95-78F70B1C0914}" srcOrd="0" destOrd="0" presId="urn:microsoft.com/office/officeart/2005/8/layout/bProcess4"/>
    <dgm:cxn modelId="{8559C9B9-AB16-4481-A0FC-769E35B9D01B}" type="presParOf" srcId="{70BEBDB3-4DE4-4C0A-808F-0D4CC108A1E9}" destId="{7BFC3B19-BF5B-4BC8-9C42-C5B0A0D21476}" srcOrd="1" destOrd="0" presId="urn:microsoft.com/office/officeart/2005/8/layout/bProcess4"/>
    <dgm:cxn modelId="{CD9B673D-99F1-419E-ABDE-7760C1B2BAA5}" type="presParOf" srcId="{83280037-D01D-4301-8750-3D41E069A4C3}" destId="{24B23306-853D-485C-B377-F78B4DAABAD9}" srcOrd="15" destOrd="0" presId="urn:microsoft.com/office/officeart/2005/8/layout/bProcess4"/>
    <dgm:cxn modelId="{51429625-4947-4F73-9D3D-FDFFFD4CDD90}" type="presParOf" srcId="{83280037-D01D-4301-8750-3D41E069A4C3}" destId="{6BA70890-2BDA-40C7-B08B-935C41B7628B}" srcOrd="16" destOrd="0" presId="urn:microsoft.com/office/officeart/2005/8/layout/bProcess4"/>
    <dgm:cxn modelId="{5A160DBD-9990-4148-BF29-2EB09A85FCFA}" type="presParOf" srcId="{6BA70890-2BDA-40C7-B08B-935C41B7628B}" destId="{21570838-9F45-41C2-A647-DA2E1DCD2BB4}" srcOrd="0" destOrd="0" presId="urn:microsoft.com/office/officeart/2005/8/layout/bProcess4"/>
    <dgm:cxn modelId="{EB59250A-6DBE-45A0-9FAE-3D5FEC531A94}" type="presParOf" srcId="{6BA70890-2BDA-40C7-B08B-935C41B7628B}" destId="{67C8EEA3-02A2-4AD1-A60E-0AF30C425BA0}" srcOrd="1" destOrd="0" presId="urn:microsoft.com/office/officeart/2005/8/layout/bProcess4"/>
    <dgm:cxn modelId="{91F72547-F09E-4236-AA1E-200ABDC9951A}" type="presParOf" srcId="{83280037-D01D-4301-8750-3D41E069A4C3}" destId="{9DD85883-C401-4A59-95B1-969E3A861D85}" srcOrd="17" destOrd="0" presId="urn:microsoft.com/office/officeart/2005/8/layout/bProcess4"/>
    <dgm:cxn modelId="{A37245EB-94CB-431B-9748-8B061F752EB7}" type="presParOf" srcId="{83280037-D01D-4301-8750-3D41E069A4C3}" destId="{8FFC5ED6-B786-476D-AD6E-98C7D480FBB9}" srcOrd="18" destOrd="0" presId="urn:microsoft.com/office/officeart/2005/8/layout/bProcess4"/>
    <dgm:cxn modelId="{4217DFC1-F607-42E7-BBFC-C22BA4F7088C}" type="presParOf" srcId="{8FFC5ED6-B786-476D-AD6E-98C7D480FBB9}" destId="{4391512A-3A31-4539-B6E7-3A15EC1836B7}" srcOrd="0" destOrd="0" presId="urn:microsoft.com/office/officeart/2005/8/layout/bProcess4"/>
    <dgm:cxn modelId="{6AE1033E-2BF9-46D3-BE7E-FEA69E6EBC74}" type="presParOf" srcId="{8FFC5ED6-B786-476D-AD6E-98C7D480FBB9}" destId="{1F674B1F-60ED-4EDF-8AD4-244C503253E7}" srcOrd="1" destOrd="0" presId="urn:microsoft.com/office/officeart/2005/8/layout/bProcess4"/>
    <dgm:cxn modelId="{F9B8E2E1-55D3-4441-9F0D-9EA92094C952}" type="presParOf" srcId="{83280037-D01D-4301-8750-3D41E069A4C3}" destId="{4773752C-9281-4766-9021-30B1C7E4CDCB}" srcOrd="19" destOrd="0" presId="urn:microsoft.com/office/officeart/2005/8/layout/bProcess4"/>
    <dgm:cxn modelId="{F3A16AB9-FFE5-44A2-A17F-379778D84CDA}" type="presParOf" srcId="{83280037-D01D-4301-8750-3D41E069A4C3}" destId="{1B409ADA-F7D8-401D-B4F5-5010B36799EB}" srcOrd="20" destOrd="0" presId="urn:microsoft.com/office/officeart/2005/8/layout/bProcess4"/>
    <dgm:cxn modelId="{84D6F0BF-C227-4092-8C4E-2960E799958B}" type="presParOf" srcId="{1B409ADA-F7D8-401D-B4F5-5010B36799EB}" destId="{F96DBA69-4C61-47B9-B6ED-9FAA9A7D0065}" srcOrd="0" destOrd="0" presId="urn:microsoft.com/office/officeart/2005/8/layout/bProcess4"/>
    <dgm:cxn modelId="{F61AB4E2-3877-492F-98B0-C519E2D3855F}" type="presParOf" srcId="{1B409ADA-F7D8-401D-B4F5-5010B36799EB}" destId="{5BD5B46C-0D57-4BA9-95C1-724070752B14}" srcOrd="1" destOrd="0" presId="urn:microsoft.com/office/officeart/2005/8/layout/bProcess4"/>
    <dgm:cxn modelId="{825CED18-1124-4C20-917B-618810DC6D18}" type="presParOf" srcId="{83280037-D01D-4301-8750-3D41E069A4C3}" destId="{EEB3B3A9-CB92-49AD-8A3C-DF2034102234}" srcOrd="21" destOrd="0" presId="urn:microsoft.com/office/officeart/2005/8/layout/bProcess4"/>
    <dgm:cxn modelId="{8A2DFFF9-6A78-4406-9E80-DB5198A9287F}" type="presParOf" srcId="{83280037-D01D-4301-8750-3D41E069A4C3}" destId="{FCF08652-27D2-494B-A8DC-F507F2C3FE40}" srcOrd="22" destOrd="0" presId="urn:microsoft.com/office/officeart/2005/8/layout/bProcess4"/>
    <dgm:cxn modelId="{572FA3B8-B01D-4B67-AFF2-44E58F8B036A}" type="presParOf" srcId="{FCF08652-27D2-494B-A8DC-F507F2C3FE40}" destId="{2DA007A6-EE0E-460E-ABCC-D9FCC81460CF}" srcOrd="0" destOrd="0" presId="urn:microsoft.com/office/officeart/2005/8/layout/bProcess4"/>
    <dgm:cxn modelId="{CA5AE791-5A1C-448B-ABE6-BCE02F4F9A68}" type="presParOf" srcId="{FCF08652-27D2-494B-A8DC-F507F2C3FE40}" destId="{20DF6C9A-B9B1-4C3A-9CFF-2A41F3D9783B}" srcOrd="1" destOrd="0" presId="urn:microsoft.com/office/officeart/2005/8/layout/bProcess4"/>
    <dgm:cxn modelId="{AB3A1AA5-2772-4737-B0EB-E758F6419DBF}" type="presParOf" srcId="{83280037-D01D-4301-8750-3D41E069A4C3}" destId="{ECD1FBAB-A9EC-4087-93C5-D873497C7AB9}" srcOrd="23" destOrd="0" presId="urn:microsoft.com/office/officeart/2005/8/layout/bProcess4"/>
    <dgm:cxn modelId="{688FC69B-73B2-4ACD-972B-D7C328EE0F6B}" type="presParOf" srcId="{83280037-D01D-4301-8750-3D41E069A4C3}" destId="{8B7A5CA4-68BA-4F1F-9FBF-8AAB473995FB}" srcOrd="24" destOrd="0" presId="urn:microsoft.com/office/officeart/2005/8/layout/bProcess4"/>
    <dgm:cxn modelId="{8298C232-D6DE-42A2-887D-66153AA8BB9F}" type="presParOf" srcId="{8B7A5CA4-68BA-4F1F-9FBF-8AAB473995FB}" destId="{A4AAF1C8-A4FB-4A50-A60D-F1FA7A69275C}" srcOrd="0" destOrd="0" presId="urn:microsoft.com/office/officeart/2005/8/layout/bProcess4"/>
    <dgm:cxn modelId="{35A81A9A-0F87-49BF-99D3-8DBE0E035C55}" type="presParOf" srcId="{8B7A5CA4-68BA-4F1F-9FBF-8AAB473995FB}" destId="{5B188AF5-C82E-42F7-B243-11ED76F8A7CD}" srcOrd="1" destOrd="0" presId="urn:microsoft.com/office/officeart/2005/8/layout/bProcess4"/>
    <dgm:cxn modelId="{D5EE8A5F-C6E7-4E64-A96F-1CD1942CBA51}" type="presParOf" srcId="{83280037-D01D-4301-8750-3D41E069A4C3}" destId="{3ADE7329-B2C5-4989-8339-F6B425B38EF7}" srcOrd="25" destOrd="0" presId="urn:microsoft.com/office/officeart/2005/8/layout/bProcess4"/>
    <dgm:cxn modelId="{373ED56B-B9B1-4D38-820F-BEFD6C765382}" type="presParOf" srcId="{83280037-D01D-4301-8750-3D41E069A4C3}" destId="{F6705824-0B3E-465E-990D-F43E989E76FB}" srcOrd="26" destOrd="0" presId="urn:microsoft.com/office/officeart/2005/8/layout/bProcess4"/>
    <dgm:cxn modelId="{C541241B-72F8-4E7D-B0D6-C9D04B3ACD9C}" type="presParOf" srcId="{F6705824-0B3E-465E-990D-F43E989E76FB}" destId="{460D7376-486C-4689-BD4D-5F811C7A106F}" srcOrd="0" destOrd="0" presId="urn:microsoft.com/office/officeart/2005/8/layout/bProcess4"/>
    <dgm:cxn modelId="{99F94553-67BE-4C10-A0D7-724D9E780441}" type="presParOf" srcId="{F6705824-0B3E-465E-990D-F43E989E76FB}" destId="{D613F8FE-9E2C-49E4-8D98-906A49024119}" srcOrd="1" destOrd="0" presId="urn:microsoft.com/office/officeart/2005/8/layout/bProcess4"/>
    <dgm:cxn modelId="{B8607920-9E07-4CE8-A27D-43A4636DBAB1}" type="presParOf" srcId="{83280037-D01D-4301-8750-3D41E069A4C3}" destId="{368092FD-E5CD-4227-A9DA-C603FF9D42F1}" srcOrd="27" destOrd="0" presId="urn:microsoft.com/office/officeart/2005/8/layout/bProcess4"/>
    <dgm:cxn modelId="{AE745F1F-A884-4377-85E7-65CE355C0A10}" type="presParOf" srcId="{83280037-D01D-4301-8750-3D41E069A4C3}" destId="{D2D961C1-14C0-4B5A-93A6-713D87A15DB3}" srcOrd="28" destOrd="0" presId="urn:microsoft.com/office/officeart/2005/8/layout/bProcess4"/>
    <dgm:cxn modelId="{2DECCF0B-C251-483D-B976-D3FD0B07D959}" type="presParOf" srcId="{D2D961C1-14C0-4B5A-93A6-713D87A15DB3}" destId="{ECCD3C22-9DF3-47DE-B8AB-60627C7FC2D9}" srcOrd="0" destOrd="0" presId="urn:microsoft.com/office/officeart/2005/8/layout/bProcess4"/>
    <dgm:cxn modelId="{50DDDA03-BD4B-428B-9951-0CCF3EE8186C}" type="presParOf" srcId="{D2D961C1-14C0-4B5A-93A6-713D87A15DB3}" destId="{3E0316EA-3A57-4A7E-A6CF-B3611882D623}" srcOrd="1" destOrd="0" presId="urn:microsoft.com/office/officeart/2005/8/layout/bProcess4"/>
    <dgm:cxn modelId="{1B579A1C-F11C-4AB5-A30B-472B6E6E2A80}" type="presParOf" srcId="{83280037-D01D-4301-8750-3D41E069A4C3}" destId="{FB95A4D8-AB72-4AFB-A6E9-8A28B47F4B4C}" srcOrd="29" destOrd="0" presId="urn:microsoft.com/office/officeart/2005/8/layout/bProcess4"/>
    <dgm:cxn modelId="{5D08101E-5CFC-4ABD-A80B-6B7A6C2AA3D9}" type="presParOf" srcId="{83280037-D01D-4301-8750-3D41E069A4C3}" destId="{B95C261A-6637-4779-A009-F0D0D64AD173}" srcOrd="30" destOrd="0" presId="urn:microsoft.com/office/officeart/2005/8/layout/bProcess4"/>
    <dgm:cxn modelId="{7516C6DE-3F83-4D5A-9FD6-C8FF78ED6E66}" type="presParOf" srcId="{B95C261A-6637-4779-A009-F0D0D64AD173}" destId="{149E641F-CFA6-4A72-9F79-B543122BB63D}" srcOrd="0" destOrd="0" presId="urn:microsoft.com/office/officeart/2005/8/layout/bProcess4"/>
    <dgm:cxn modelId="{E6A30F4B-E544-4FDD-82F1-2D86C90D0F24}" type="presParOf" srcId="{B95C261A-6637-4779-A009-F0D0D64AD173}" destId="{81138683-8829-4519-82A3-1AF6D1C7857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B98974-16B4-46EA-B2F8-F7B1F979AB4D}"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03D67E82-6DFC-4622-A77C-DFEEB49BCA40}">
      <dgm:prSet phldrT="[Text]"/>
      <dgm:spPr/>
      <dgm:t>
        <a:bodyPr/>
        <a:lstStyle/>
        <a:p>
          <a:pPr algn="ctr" rtl="1"/>
          <a:r>
            <a:rPr lang="ar-SA" b="0" dirty="0">
              <a:latin typeface="Segoe UI Semilight" panose="020B0402040204020203" pitchFamily="34" charset="0"/>
              <a:cs typeface="Segoe UI Semilight" panose="020B0402040204020203" pitchFamily="34" charset="0"/>
            </a:rPr>
            <a:t>يتركب جلد الفقاريات من طبقتين </a:t>
          </a:r>
          <a:endParaRPr lang="en-US" b="0" dirty="0">
            <a:latin typeface="Segoe UI Semilight" panose="020B0402040204020203" pitchFamily="34" charset="0"/>
            <a:cs typeface="Segoe UI Semilight" panose="020B0402040204020203" pitchFamily="34" charset="0"/>
          </a:endParaRPr>
        </a:p>
      </dgm:t>
    </dgm:pt>
    <dgm:pt modelId="{1444E91F-D061-4F65-A0AC-81A26817ECB2}" type="parTrans" cxnId="{F6E7E43F-11BB-43FD-AB51-0A81B924F9F7}">
      <dgm:prSet/>
      <dgm:spPr/>
      <dgm:t>
        <a:bodyPr/>
        <a:lstStyle/>
        <a:p>
          <a:pPr algn="ctr" rtl="1"/>
          <a:endParaRPr lang="en-US" b="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3003F261-A830-40FE-A9F4-AB84A626E5A4}" type="sibTrans" cxnId="{F6E7E43F-11BB-43FD-AB51-0A81B924F9F7}">
      <dgm:prSet/>
      <dgm:spPr/>
      <dgm:t>
        <a:bodyPr/>
        <a:lstStyle/>
        <a:p>
          <a:pPr algn="ctr" rtl="1"/>
          <a:endParaRPr lang="en-US" b="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C0585FFE-050E-40DA-AF50-A62B91F40D28}" type="asst">
      <dgm:prSet phldrT="[Text]"/>
      <dgm:spPr/>
      <dgm:t>
        <a:bodyPr/>
        <a:lstStyle/>
        <a:p>
          <a:pPr algn="ctr" rtl="1"/>
          <a:r>
            <a:rPr lang="ar-SA" b="0">
              <a:latin typeface="Segoe UI Semilight" panose="020B0402040204020203" pitchFamily="34" charset="0"/>
              <a:cs typeface="Segoe UI Semilight" panose="020B0402040204020203" pitchFamily="34" charset="0"/>
            </a:rPr>
            <a:t>الأدمة  </a:t>
          </a:r>
          <a:endParaRPr lang="en-US" b="0">
            <a:latin typeface="Segoe UI Semilight" panose="020B0402040204020203" pitchFamily="34" charset="0"/>
            <a:cs typeface="Segoe UI Semilight" panose="020B0402040204020203" pitchFamily="34" charset="0"/>
          </a:endParaRPr>
        </a:p>
        <a:p>
          <a:pPr algn="ctr" rtl="1"/>
          <a:r>
            <a:rPr lang="en-AU" b="0">
              <a:latin typeface="Segoe UI Semilight" panose="020B0402040204020203" pitchFamily="34" charset="0"/>
              <a:cs typeface="Segoe UI Semilight" panose="020B0402040204020203" pitchFamily="34" charset="0"/>
            </a:rPr>
            <a:t>Dermis</a:t>
          </a:r>
          <a:endParaRPr lang="en-US" b="0" dirty="0">
            <a:latin typeface="Segoe UI Semilight" panose="020B0402040204020203" pitchFamily="34" charset="0"/>
            <a:cs typeface="Segoe UI Semilight" panose="020B0402040204020203" pitchFamily="34" charset="0"/>
          </a:endParaRPr>
        </a:p>
      </dgm:t>
    </dgm:pt>
    <dgm:pt modelId="{2C9F4D88-D122-4252-83ED-38257A7847C4}" type="parTrans" cxnId="{34AD9BAA-B408-4EA3-B821-4C0848838342}">
      <dgm:prSet/>
      <dgm:spPr/>
      <dgm:t>
        <a:bodyPr/>
        <a:lstStyle/>
        <a:p>
          <a:pPr algn="ctr" rtl="1"/>
          <a:endParaRPr lang="en-US" b="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182A0E34-B677-45C6-81D7-09222B5319BC}" type="sibTrans" cxnId="{34AD9BAA-B408-4EA3-B821-4C0848838342}">
      <dgm:prSet/>
      <dgm:spPr/>
      <dgm:t>
        <a:bodyPr/>
        <a:lstStyle/>
        <a:p>
          <a:pPr algn="ctr" rtl="1"/>
          <a:endParaRPr lang="en-US" b="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B4E2ADC3-7AD7-4EF3-8BEE-C727E1C0178E}" type="asst">
      <dgm:prSet phldrT="[Text]"/>
      <dgm:spPr/>
      <dgm:t>
        <a:bodyPr/>
        <a:lstStyle/>
        <a:p>
          <a:pPr algn="ctr" rtl="1"/>
          <a:r>
            <a:rPr lang="ar-SA" b="0">
              <a:latin typeface="Segoe UI Semilight" panose="020B0402040204020203" pitchFamily="34" charset="0"/>
              <a:cs typeface="Segoe UI Semilight" panose="020B0402040204020203" pitchFamily="34" charset="0"/>
            </a:rPr>
            <a:t>البشرة </a:t>
          </a:r>
        </a:p>
        <a:p>
          <a:pPr algn="ctr" rtl="1"/>
          <a:r>
            <a:rPr lang="ar-SA" b="0">
              <a:latin typeface="Segoe UI Semilight" panose="020B0402040204020203" pitchFamily="34" charset="0"/>
              <a:cs typeface="Segoe UI Semilight" panose="020B0402040204020203" pitchFamily="34" charset="0"/>
            </a:rPr>
            <a:t> </a:t>
          </a:r>
          <a:r>
            <a:rPr lang="en-US" b="0">
              <a:latin typeface="Segoe UI Semilight" panose="020B0402040204020203" pitchFamily="34" charset="0"/>
              <a:cs typeface="Segoe UI Semilight" panose="020B0402040204020203" pitchFamily="34" charset="0"/>
            </a:rPr>
            <a:t>Epidermis </a:t>
          </a:r>
          <a:endParaRPr lang="en-US" b="0" dirty="0">
            <a:latin typeface="Segoe UI Semilight" panose="020B0402040204020203" pitchFamily="34" charset="0"/>
            <a:cs typeface="Segoe UI Semilight" panose="020B0402040204020203" pitchFamily="34" charset="0"/>
          </a:endParaRPr>
        </a:p>
      </dgm:t>
    </dgm:pt>
    <dgm:pt modelId="{8F0B3BE9-C189-48CE-A8DC-93B6F4441D93}" type="parTrans" cxnId="{35F76A48-E7AB-4BAD-A9F8-9A83D9162A1C}">
      <dgm:prSet/>
      <dgm:spPr/>
      <dgm:t>
        <a:bodyPr/>
        <a:lstStyle/>
        <a:p>
          <a:pPr algn="ctr" rtl="1"/>
          <a:endParaRPr lang="en-US" b="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1ED210EE-B73F-46D3-AC37-D03F5E8D6C46}" type="sibTrans" cxnId="{35F76A48-E7AB-4BAD-A9F8-9A83D9162A1C}">
      <dgm:prSet/>
      <dgm:spPr/>
      <dgm:t>
        <a:bodyPr/>
        <a:lstStyle/>
        <a:p>
          <a:pPr algn="ctr" rtl="1"/>
          <a:endParaRPr lang="en-US" b="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A2B48413-0CC8-4499-8B95-259B23C3A590}">
      <dgm:prSet phldrT="[Text]" custT="1"/>
      <dgm:spPr/>
      <dgm:t>
        <a:bodyPr/>
        <a:lstStyle/>
        <a:p>
          <a:pPr algn="ctr" rtl="1"/>
          <a:r>
            <a:rPr lang="en-US" sz="1400" b="0">
              <a:latin typeface="Segoe UI Semilight" panose="020B0402040204020203" pitchFamily="34" charset="0"/>
              <a:cs typeface="Segoe UI Semilight" panose="020B0402040204020203" pitchFamily="34" charset="0"/>
            </a:rPr>
            <a:t> Stratum  Corneum </a:t>
          </a:r>
          <a:r>
            <a:rPr lang="ar-SA" sz="1400" b="0">
              <a:latin typeface="Segoe UI Semilight" panose="020B0402040204020203" pitchFamily="34" charset="0"/>
              <a:cs typeface="Segoe UI Semilight" panose="020B0402040204020203" pitchFamily="34" charset="0"/>
            </a:rPr>
            <a:t>الجزء الخارجي</a:t>
          </a:r>
          <a:r>
            <a:rPr lang="en-US" sz="1400" b="0">
              <a:latin typeface="Segoe UI Semilight" panose="020B0402040204020203" pitchFamily="34" charset="0"/>
              <a:cs typeface="Segoe UI Semilight" panose="020B0402040204020203" pitchFamily="34" charset="0"/>
            </a:rPr>
            <a:t>      </a:t>
          </a:r>
          <a:r>
            <a:rPr lang="ar-SA" sz="1400" b="0">
              <a:latin typeface="Segoe UI Semilight" panose="020B0402040204020203" pitchFamily="34" charset="0"/>
              <a:cs typeface="Segoe UI Semilight" panose="020B0402040204020203" pitchFamily="34" charset="0"/>
            </a:rPr>
            <a:t>عبارة عن خلايا حرشفية متراصة ومتقرنة </a:t>
          </a:r>
          <a:endParaRPr lang="en-US" sz="1400" b="0" dirty="0">
            <a:latin typeface="Segoe UI Semilight" panose="020B0402040204020203" pitchFamily="34" charset="0"/>
            <a:cs typeface="Segoe UI Semilight" panose="020B0402040204020203" pitchFamily="34" charset="0"/>
          </a:endParaRPr>
        </a:p>
      </dgm:t>
    </dgm:pt>
    <dgm:pt modelId="{BB96BB60-7EC4-4D5F-9E49-B11BD3682D58}" type="parTrans" cxnId="{B49F981A-FC55-4D9C-AFC4-AA3C0D205F33}">
      <dgm:prSet/>
      <dgm:spPr/>
      <dgm:t>
        <a:bodyPr/>
        <a:lstStyle/>
        <a:p>
          <a:pPr algn="ctr" rtl="1"/>
          <a:endParaRPr lang="en-US" b="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4175FF40-C192-4671-8998-FF4004044C5B}" type="sibTrans" cxnId="{B49F981A-FC55-4D9C-AFC4-AA3C0D205F33}">
      <dgm:prSet/>
      <dgm:spPr/>
      <dgm:t>
        <a:bodyPr/>
        <a:lstStyle/>
        <a:p>
          <a:pPr algn="ctr" rtl="1"/>
          <a:endParaRPr lang="en-US" b="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83392F0B-19DB-4270-A7C5-1542370279CE}">
      <dgm:prSet phldrT="[Text]" custT="1"/>
      <dgm:spPr/>
      <dgm:t>
        <a:bodyPr/>
        <a:lstStyle/>
        <a:p>
          <a:pPr algn="ctr" rtl="1"/>
          <a:r>
            <a:rPr lang="en-AU" sz="1400" b="0">
              <a:latin typeface="Segoe UI Semilight" panose="020B0402040204020203" pitchFamily="34" charset="0"/>
              <a:cs typeface="Segoe UI Semilight" panose="020B0402040204020203" pitchFamily="34" charset="0"/>
            </a:rPr>
            <a:t>Stratum Germination  </a:t>
          </a:r>
          <a:r>
            <a:rPr lang="ar-SA" sz="1400" b="0">
              <a:latin typeface="Segoe UI Semilight" panose="020B0402040204020203" pitchFamily="34" charset="0"/>
              <a:cs typeface="Segoe UI Semilight" panose="020B0402040204020203" pitchFamily="34" charset="0"/>
            </a:rPr>
            <a:t> الجزء الداخلي</a:t>
          </a:r>
          <a:r>
            <a:rPr lang="en-US" sz="1400" b="0">
              <a:latin typeface="Segoe UI Semilight" panose="020B0402040204020203" pitchFamily="34" charset="0"/>
              <a:cs typeface="Segoe UI Semilight" panose="020B0402040204020203" pitchFamily="34" charset="0"/>
            </a:rPr>
            <a:t> </a:t>
          </a:r>
          <a:r>
            <a:rPr lang="ar-SA" sz="1400" b="0">
              <a:latin typeface="Segoe UI Semilight" panose="020B0402040204020203" pitchFamily="34" charset="0"/>
              <a:cs typeface="Segoe UI Semilight" panose="020B0402040204020203" pitchFamily="34" charset="0"/>
            </a:rPr>
            <a:t> خلايا عمودية طلائية </a:t>
          </a:r>
          <a:endParaRPr lang="en-US" sz="1400" b="0" dirty="0">
            <a:latin typeface="Segoe UI Semilight" panose="020B0402040204020203" pitchFamily="34" charset="0"/>
            <a:cs typeface="Segoe UI Semilight" panose="020B0402040204020203" pitchFamily="34" charset="0"/>
          </a:endParaRPr>
        </a:p>
      </dgm:t>
    </dgm:pt>
    <dgm:pt modelId="{92E06E53-8DD4-4452-AC93-E4A93B186406}" type="parTrans" cxnId="{34881635-155F-4D42-A1EF-87B2C262BF7F}">
      <dgm:prSet/>
      <dgm:spPr/>
      <dgm:t>
        <a:bodyPr/>
        <a:lstStyle/>
        <a:p>
          <a:pPr algn="ctr" rtl="1"/>
          <a:endParaRPr lang="en-US" b="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C52A331D-D2F6-479D-A404-ADA07BA072D6}" type="sibTrans" cxnId="{34881635-155F-4D42-A1EF-87B2C262BF7F}">
      <dgm:prSet/>
      <dgm:spPr/>
      <dgm:t>
        <a:bodyPr/>
        <a:lstStyle/>
        <a:p>
          <a:pPr algn="ctr" rtl="1"/>
          <a:endParaRPr lang="en-US" b="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3BE62746-41DC-4B02-A988-E9892EE60EF8}" type="asst">
      <dgm:prSet phldrT="[Text]" custT="1"/>
      <dgm:spPr/>
      <dgm:t>
        <a:bodyPr/>
        <a:lstStyle/>
        <a:p>
          <a:pPr algn="ctr" rtl="1"/>
          <a:r>
            <a:rPr lang="ar-SA" sz="1400" b="0">
              <a:latin typeface="Segoe UI Semilight" panose="020B0402040204020203" pitchFamily="34" charset="0"/>
              <a:cs typeface="Segoe UI Semilight" panose="020B0402040204020203" pitchFamily="34" charset="0"/>
            </a:rPr>
            <a:t>عبارة عن طبقة إسفنجية وعائية .</a:t>
          </a:r>
          <a:endParaRPr lang="en-US" sz="1400" b="0" dirty="0">
            <a:latin typeface="Segoe UI Semilight" panose="020B0402040204020203" pitchFamily="34" charset="0"/>
            <a:cs typeface="Segoe UI Semilight" panose="020B0402040204020203" pitchFamily="34" charset="0"/>
          </a:endParaRPr>
        </a:p>
      </dgm:t>
    </dgm:pt>
    <dgm:pt modelId="{DED3F042-00F3-4E34-B705-4FC1A921DE69}" type="parTrans" cxnId="{4ECE9FC9-25BF-416E-BFE0-4EB6EB7EA8B1}">
      <dgm:prSet/>
      <dgm:spPr/>
      <dgm:t>
        <a:bodyPr/>
        <a:lstStyle/>
        <a:p>
          <a:pPr algn="ctr" rtl="1"/>
          <a:endParaRPr lang="en-US" b="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24C59F11-CB0E-4711-90B3-6835D51F3BAE}" type="sibTrans" cxnId="{4ECE9FC9-25BF-416E-BFE0-4EB6EB7EA8B1}">
      <dgm:prSet/>
      <dgm:spPr/>
      <dgm:t>
        <a:bodyPr/>
        <a:lstStyle/>
        <a:p>
          <a:pPr algn="ctr" rtl="1"/>
          <a:endParaRPr lang="en-US" b="0">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22B3A080-43B7-417A-8293-EB8969C90515}" type="pres">
      <dgm:prSet presAssocID="{98B98974-16B4-46EA-B2F8-F7B1F979AB4D}" presName="hierChild1" presStyleCnt="0">
        <dgm:presLayoutVars>
          <dgm:orgChart val="1"/>
          <dgm:chPref val="1"/>
          <dgm:dir/>
          <dgm:animOne val="branch"/>
          <dgm:animLvl val="lvl"/>
          <dgm:resizeHandles/>
        </dgm:presLayoutVars>
      </dgm:prSet>
      <dgm:spPr/>
    </dgm:pt>
    <dgm:pt modelId="{7516E33D-5122-4D59-ADC7-E197CEBDD3E3}" type="pres">
      <dgm:prSet presAssocID="{03D67E82-6DFC-4622-A77C-DFEEB49BCA40}" presName="hierRoot1" presStyleCnt="0">
        <dgm:presLayoutVars>
          <dgm:hierBranch val="init"/>
        </dgm:presLayoutVars>
      </dgm:prSet>
      <dgm:spPr/>
    </dgm:pt>
    <dgm:pt modelId="{B912E7E0-C68E-4DD6-B27B-686AB2350966}" type="pres">
      <dgm:prSet presAssocID="{03D67E82-6DFC-4622-A77C-DFEEB49BCA40}" presName="rootComposite1" presStyleCnt="0"/>
      <dgm:spPr/>
    </dgm:pt>
    <dgm:pt modelId="{D4B492E8-7777-4D2F-BD81-40476081ADBC}" type="pres">
      <dgm:prSet presAssocID="{03D67E82-6DFC-4622-A77C-DFEEB49BCA40}" presName="rootText1" presStyleLbl="node0" presStyleIdx="0" presStyleCnt="1" custScaleX="255496">
        <dgm:presLayoutVars>
          <dgm:chPref val="3"/>
        </dgm:presLayoutVars>
      </dgm:prSet>
      <dgm:spPr/>
    </dgm:pt>
    <dgm:pt modelId="{215774FD-EE64-4026-BC91-C28C86E1F206}" type="pres">
      <dgm:prSet presAssocID="{03D67E82-6DFC-4622-A77C-DFEEB49BCA40}" presName="rootConnector1" presStyleLbl="node1" presStyleIdx="0" presStyleCnt="0"/>
      <dgm:spPr/>
    </dgm:pt>
    <dgm:pt modelId="{8CD1D0A7-CB82-4FF9-AFE0-D33445102940}" type="pres">
      <dgm:prSet presAssocID="{03D67E82-6DFC-4622-A77C-DFEEB49BCA40}" presName="hierChild2" presStyleCnt="0"/>
      <dgm:spPr/>
    </dgm:pt>
    <dgm:pt modelId="{02F6F745-677A-4EFB-ACA7-EA2BD5A17C67}" type="pres">
      <dgm:prSet presAssocID="{03D67E82-6DFC-4622-A77C-DFEEB49BCA40}" presName="hierChild3" presStyleCnt="0"/>
      <dgm:spPr/>
    </dgm:pt>
    <dgm:pt modelId="{D5FB3545-D821-49A5-9886-BAFD1BB47011}" type="pres">
      <dgm:prSet presAssocID="{2C9F4D88-D122-4252-83ED-38257A7847C4}" presName="Name111" presStyleLbl="parChTrans1D2" presStyleIdx="0" presStyleCnt="2"/>
      <dgm:spPr/>
    </dgm:pt>
    <dgm:pt modelId="{119ECCF1-BBE0-4450-9E2E-8C40F0B3959B}" type="pres">
      <dgm:prSet presAssocID="{C0585FFE-050E-40DA-AF50-A62B91F40D28}" presName="hierRoot3" presStyleCnt="0">
        <dgm:presLayoutVars>
          <dgm:hierBranch val="init"/>
        </dgm:presLayoutVars>
      </dgm:prSet>
      <dgm:spPr/>
    </dgm:pt>
    <dgm:pt modelId="{68C10B1B-B7C2-46A7-B20B-828F03C3F52C}" type="pres">
      <dgm:prSet presAssocID="{C0585FFE-050E-40DA-AF50-A62B91F40D28}" presName="rootComposite3" presStyleCnt="0"/>
      <dgm:spPr/>
    </dgm:pt>
    <dgm:pt modelId="{BAD4A725-7ED9-4E41-A0B8-76E9D68AC039}" type="pres">
      <dgm:prSet presAssocID="{C0585FFE-050E-40DA-AF50-A62B91F40D28}" presName="rootText3" presStyleLbl="asst1" presStyleIdx="0" presStyleCnt="3" custScaleX="118738">
        <dgm:presLayoutVars>
          <dgm:chPref val="3"/>
        </dgm:presLayoutVars>
      </dgm:prSet>
      <dgm:spPr/>
    </dgm:pt>
    <dgm:pt modelId="{97152AB2-055A-4D90-B898-01085AACEFF8}" type="pres">
      <dgm:prSet presAssocID="{C0585FFE-050E-40DA-AF50-A62B91F40D28}" presName="rootConnector3" presStyleLbl="asst1" presStyleIdx="0" presStyleCnt="3"/>
      <dgm:spPr/>
    </dgm:pt>
    <dgm:pt modelId="{F0F05D32-3EF1-4F77-BA8B-4203A11F954D}" type="pres">
      <dgm:prSet presAssocID="{C0585FFE-050E-40DA-AF50-A62B91F40D28}" presName="hierChild6" presStyleCnt="0"/>
      <dgm:spPr/>
    </dgm:pt>
    <dgm:pt modelId="{B4558636-45C1-4B3D-81AE-8F49F96057F3}" type="pres">
      <dgm:prSet presAssocID="{C0585FFE-050E-40DA-AF50-A62B91F40D28}" presName="hierChild7" presStyleCnt="0"/>
      <dgm:spPr/>
    </dgm:pt>
    <dgm:pt modelId="{FD1C2C70-C588-4BB2-95B1-C7573339C800}" type="pres">
      <dgm:prSet presAssocID="{DED3F042-00F3-4E34-B705-4FC1A921DE69}" presName="Name111" presStyleLbl="parChTrans1D3" presStyleIdx="0" presStyleCnt="3"/>
      <dgm:spPr/>
    </dgm:pt>
    <dgm:pt modelId="{8DC1F594-D000-44A5-93F6-698E9F4C0A35}" type="pres">
      <dgm:prSet presAssocID="{3BE62746-41DC-4B02-A988-E9892EE60EF8}" presName="hierRoot3" presStyleCnt="0">
        <dgm:presLayoutVars>
          <dgm:hierBranch val="init"/>
        </dgm:presLayoutVars>
      </dgm:prSet>
      <dgm:spPr/>
    </dgm:pt>
    <dgm:pt modelId="{69ACC090-FA0F-4E6D-8383-BF6D605569BA}" type="pres">
      <dgm:prSet presAssocID="{3BE62746-41DC-4B02-A988-E9892EE60EF8}" presName="rootComposite3" presStyleCnt="0"/>
      <dgm:spPr/>
    </dgm:pt>
    <dgm:pt modelId="{CDEDFD6E-11BD-475E-9B50-1279D56C353C}" type="pres">
      <dgm:prSet presAssocID="{3BE62746-41DC-4B02-A988-E9892EE60EF8}" presName="rootText3" presStyleLbl="asst1" presStyleIdx="1" presStyleCnt="3" custScaleX="143844" custScaleY="111858" custLinFactNeighborX="95101" custLinFactNeighborY="6770">
        <dgm:presLayoutVars>
          <dgm:chPref val="3"/>
        </dgm:presLayoutVars>
      </dgm:prSet>
      <dgm:spPr/>
    </dgm:pt>
    <dgm:pt modelId="{04724951-12DC-4DAB-9F7A-F0CDCCFD04A0}" type="pres">
      <dgm:prSet presAssocID="{3BE62746-41DC-4B02-A988-E9892EE60EF8}" presName="rootConnector3" presStyleLbl="asst1" presStyleIdx="1" presStyleCnt="3"/>
      <dgm:spPr/>
    </dgm:pt>
    <dgm:pt modelId="{27551F38-2F88-4A8E-9ED6-3D56AC552FD0}" type="pres">
      <dgm:prSet presAssocID="{3BE62746-41DC-4B02-A988-E9892EE60EF8}" presName="hierChild6" presStyleCnt="0"/>
      <dgm:spPr/>
    </dgm:pt>
    <dgm:pt modelId="{D53805DB-60D5-41D8-B78F-D9D74FD2E569}" type="pres">
      <dgm:prSet presAssocID="{3BE62746-41DC-4B02-A988-E9892EE60EF8}" presName="hierChild7" presStyleCnt="0"/>
      <dgm:spPr/>
    </dgm:pt>
    <dgm:pt modelId="{AE884276-11D8-48D0-9DE8-18B6839A894D}" type="pres">
      <dgm:prSet presAssocID="{8F0B3BE9-C189-48CE-A8DC-93B6F4441D93}" presName="Name111" presStyleLbl="parChTrans1D2" presStyleIdx="1" presStyleCnt="2"/>
      <dgm:spPr/>
    </dgm:pt>
    <dgm:pt modelId="{3EDA0825-0CF9-4B19-8826-48EE59F5A7BD}" type="pres">
      <dgm:prSet presAssocID="{B4E2ADC3-7AD7-4EF3-8BEE-C727E1C0178E}" presName="hierRoot3" presStyleCnt="0">
        <dgm:presLayoutVars>
          <dgm:hierBranch val="init"/>
        </dgm:presLayoutVars>
      </dgm:prSet>
      <dgm:spPr/>
    </dgm:pt>
    <dgm:pt modelId="{0C757382-93D5-46BC-A951-A1E38B15653D}" type="pres">
      <dgm:prSet presAssocID="{B4E2ADC3-7AD7-4EF3-8BEE-C727E1C0178E}" presName="rootComposite3" presStyleCnt="0"/>
      <dgm:spPr/>
    </dgm:pt>
    <dgm:pt modelId="{F35B4C6C-22F7-46B3-A6B2-270750FF97B0}" type="pres">
      <dgm:prSet presAssocID="{B4E2ADC3-7AD7-4EF3-8BEE-C727E1C0178E}" presName="rootText3" presStyleLbl="asst1" presStyleIdx="2" presStyleCnt="3" custScaleX="118738">
        <dgm:presLayoutVars>
          <dgm:chPref val="3"/>
        </dgm:presLayoutVars>
      </dgm:prSet>
      <dgm:spPr/>
    </dgm:pt>
    <dgm:pt modelId="{060E24F2-ECF0-4B23-BF3F-226C2AE69ECE}" type="pres">
      <dgm:prSet presAssocID="{B4E2ADC3-7AD7-4EF3-8BEE-C727E1C0178E}" presName="rootConnector3" presStyleLbl="asst1" presStyleIdx="2" presStyleCnt="3"/>
      <dgm:spPr/>
    </dgm:pt>
    <dgm:pt modelId="{FB5D63E9-0A6D-455A-9B03-FC7E93D9D4A1}" type="pres">
      <dgm:prSet presAssocID="{B4E2ADC3-7AD7-4EF3-8BEE-C727E1C0178E}" presName="hierChild6" presStyleCnt="0"/>
      <dgm:spPr/>
    </dgm:pt>
    <dgm:pt modelId="{DBFEFB31-0B30-4200-8DD0-604675699356}" type="pres">
      <dgm:prSet presAssocID="{BB96BB60-7EC4-4D5F-9E49-B11BD3682D58}" presName="Name37" presStyleLbl="parChTrans1D3" presStyleIdx="1" presStyleCnt="3"/>
      <dgm:spPr/>
    </dgm:pt>
    <dgm:pt modelId="{2D3B16E4-E716-4BD0-B123-BC9DEF260143}" type="pres">
      <dgm:prSet presAssocID="{A2B48413-0CC8-4499-8B95-259B23C3A590}" presName="hierRoot2" presStyleCnt="0">
        <dgm:presLayoutVars>
          <dgm:hierBranch val="init"/>
        </dgm:presLayoutVars>
      </dgm:prSet>
      <dgm:spPr/>
    </dgm:pt>
    <dgm:pt modelId="{CAC0CF03-40FE-4794-8D28-A66EB809F0E6}" type="pres">
      <dgm:prSet presAssocID="{A2B48413-0CC8-4499-8B95-259B23C3A590}" presName="rootComposite" presStyleCnt="0"/>
      <dgm:spPr/>
    </dgm:pt>
    <dgm:pt modelId="{0865EF49-E5E6-4C3C-B92C-F83298E1E322}" type="pres">
      <dgm:prSet presAssocID="{A2B48413-0CC8-4499-8B95-259B23C3A590}" presName="rootText" presStyleLbl="node3" presStyleIdx="0" presStyleCnt="2" custScaleX="256017" custScaleY="129964">
        <dgm:presLayoutVars>
          <dgm:chPref val="3"/>
        </dgm:presLayoutVars>
      </dgm:prSet>
      <dgm:spPr/>
    </dgm:pt>
    <dgm:pt modelId="{C142797D-5A7D-4194-9BC9-38724503D5A7}" type="pres">
      <dgm:prSet presAssocID="{A2B48413-0CC8-4499-8B95-259B23C3A590}" presName="rootConnector" presStyleLbl="node3" presStyleIdx="0" presStyleCnt="2"/>
      <dgm:spPr/>
    </dgm:pt>
    <dgm:pt modelId="{CEF6716B-8BDF-4DFF-83AE-AE0E24597A1D}" type="pres">
      <dgm:prSet presAssocID="{A2B48413-0CC8-4499-8B95-259B23C3A590}" presName="hierChild4" presStyleCnt="0"/>
      <dgm:spPr/>
    </dgm:pt>
    <dgm:pt modelId="{6AE4DD94-3E77-4355-ACFA-766ECEF7281C}" type="pres">
      <dgm:prSet presAssocID="{A2B48413-0CC8-4499-8B95-259B23C3A590}" presName="hierChild5" presStyleCnt="0"/>
      <dgm:spPr/>
    </dgm:pt>
    <dgm:pt modelId="{530F1277-F4EF-419E-A40E-BD34E9649563}" type="pres">
      <dgm:prSet presAssocID="{92E06E53-8DD4-4452-AC93-E4A93B186406}" presName="Name37" presStyleLbl="parChTrans1D3" presStyleIdx="2" presStyleCnt="3"/>
      <dgm:spPr/>
    </dgm:pt>
    <dgm:pt modelId="{5BF40F59-F883-499A-BD22-E8F382859C36}" type="pres">
      <dgm:prSet presAssocID="{83392F0B-19DB-4270-A7C5-1542370279CE}" presName="hierRoot2" presStyleCnt="0">
        <dgm:presLayoutVars>
          <dgm:hierBranch val="init"/>
        </dgm:presLayoutVars>
      </dgm:prSet>
      <dgm:spPr/>
    </dgm:pt>
    <dgm:pt modelId="{9F179827-8B53-4903-AA55-0909C8E2D97C}" type="pres">
      <dgm:prSet presAssocID="{83392F0B-19DB-4270-A7C5-1542370279CE}" presName="rootComposite" presStyleCnt="0"/>
      <dgm:spPr/>
    </dgm:pt>
    <dgm:pt modelId="{53ECB247-27BC-4BD4-A159-D4E9B12FE644}" type="pres">
      <dgm:prSet presAssocID="{83392F0B-19DB-4270-A7C5-1542370279CE}" presName="rootText" presStyleLbl="node3" presStyleIdx="1" presStyleCnt="2" custScaleX="258728" custScaleY="129964">
        <dgm:presLayoutVars>
          <dgm:chPref val="3"/>
        </dgm:presLayoutVars>
      </dgm:prSet>
      <dgm:spPr/>
    </dgm:pt>
    <dgm:pt modelId="{6ED42391-03F4-40C6-AA1F-CF3A66CA6319}" type="pres">
      <dgm:prSet presAssocID="{83392F0B-19DB-4270-A7C5-1542370279CE}" presName="rootConnector" presStyleLbl="node3" presStyleIdx="1" presStyleCnt="2"/>
      <dgm:spPr/>
    </dgm:pt>
    <dgm:pt modelId="{B6024FE5-39B1-4827-A9F0-CB430046A86A}" type="pres">
      <dgm:prSet presAssocID="{83392F0B-19DB-4270-A7C5-1542370279CE}" presName="hierChild4" presStyleCnt="0"/>
      <dgm:spPr/>
    </dgm:pt>
    <dgm:pt modelId="{79B39421-FD6F-48D9-A81E-382F1DE04F8F}" type="pres">
      <dgm:prSet presAssocID="{83392F0B-19DB-4270-A7C5-1542370279CE}" presName="hierChild5" presStyleCnt="0"/>
      <dgm:spPr/>
    </dgm:pt>
    <dgm:pt modelId="{AB4EE739-EB4E-4C2D-854E-0F5173602627}" type="pres">
      <dgm:prSet presAssocID="{B4E2ADC3-7AD7-4EF3-8BEE-C727E1C0178E}" presName="hierChild7" presStyleCnt="0"/>
      <dgm:spPr/>
    </dgm:pt>
  </dgm:ptLst>
  <dgm:cxnLst>
    <dgm:cxn modelId="{5A5EC404-4EB9-4FD3-8F04-652F208995E4}" type="presOf" srcId="{92E06E53-8DD4-4452-AC93-E4A93B186406}" destId="{530F1277-F4EF-419E-A40E-BD34E9649563}" srcOrd="0" destOrd="0" presId="urn:microsoft.com/office/officeart/2005/8/layout/orgChart1"/>
    <dgm:cxn modelId="{2B654C05-0202-4089-BB51-71D3C5DA9E17}" type="presOf" srcId="{A2B48413-0CC8-4499-8B95-259B23C3A590}" destId="{0865EF49-E5E6-4C3C-B92C-F83298E1E322}" srcOrd="0" destOrd="0" presId="urn:microsoft.com/office/officeart/2005/8/layout/orgChart1"/>
    <dgm:cxn modelId="{A525870A-7A40-44CC-9C0C-6B492F0060D9}" type="presOf" srcId="{DED3F042-00F3-4E34-B705-4FC1A921DE69}" destId="{FD1C2C70-C588-4BB2-95B1-C7573339C800}" srcOrd="0" destOrd="0" presId="urn:microsoft.com/office/officeart/2005/8/layout/orgChart1"/>
    <dgm:cxn modelId="{862F3B12-5F2E-4383-89E7-0FCC12633D6E}" type="presOf" srcId="{83392F0B-19DB-4270-A7C5-1542370279CE}" destId="{6ED42391-03F4-40C6-AA1F-CF3A66CA6319}" srcOrd="1" destOrd="0" presId="urn:microsoft.com/office/officeart/2005/8/layout/orgChart1"/>
    <dgm:cxn modelId="{B49F981A-FC55-4D9C-AFC4-AA3C0D205F33}" srcId="{B4E2ADC3-7AD7-4EF3-8BEE-C727E1C0178E}" destId="{A2B48413-0CC8-4499-8B95-259B23C3A590}" srcOrd="0" destOrd="0" parTransId="{BB96BB60-7EC4-4D5F-9E49-B11BD3682D58}" sibTransId="{4175FF40-C192-4671-8998-FF4004044C5B}"/>
    <dgm:cxn modelId="{0FBF5F2D-F782-4309-801E-0353917F47F3}" type="presOf" srcId="{B4E2ADC3-7AD7-4EF3-8BEE-C727E1C0178E}" destId="{F35B4C6C-22F7-46B3-A6B2-270750FF97B0}" srcOrd="0" destOrd="0" presId="urn:microsoft.com/office/officeart/2005/8/layout/orgChart1"/>
    <dgm:cxn modelId="{5E95C12D-D4EB-4094-A338-066C9CA933E3}" type="presOf" srcId="{2C9F4D88-D122-4252-83ED-38257A7847C4}" destId="{D5FB3545-D821-49A5-9886-BAFD1BB47011}" srcOrd="0" destOrd="0" presId="urn:microsoft.com/office/officeart/2005/8/layout/orgChart1"/>
    <dgm:cxn modelId="{EAC58A31-60AE-42B0-931E-0667E77D554F}" type="presOf" srcId="{3BE62746-41DC-4B02-A988-E9892EE60EF8}" destId="{CDEDFD6E-11BD-475E-9B50-1279D56C353C}" srcOrd="0" destOrd="0" presId="urn:microsoft.com/office/officeart/2005/8/layout/orgChart1"/>
    <dgm:cxn modelId="{34881635-155F-4D42-A1EF-87B2C262BF7F}" srcId="{B4E2ADC3-7AD7-4EF3-8BEE-C727E1C0178E}" destId="{83392F0B-19DB-4270-A7C5-1542370279CE}" srcOrd="1" destOrd="0" parTransId="{92E06E53-8DD4-4452-AC93-E4A93B186406}" sibTransId="{C52A331D-D2F6-479D-A404-ADA07BA072D6}"/>
    <dgm:cxn modelId="{70FF323E-4291-4581-8FB8-9127A8F9F049}" type="presOf" srcId="{98B98974-16B4-46EA-B2F8-F7B1F979AB4D}" destId="{22B3A080-43B7-417A-8293-EB8969C90515}" srcOrd="0" destOrd="0" presId="urn:microsoft.com/office/officeart/2005/8/layout/orgChart1"/>
    <dgm:cxn modelId="{F6E7E43F-11BB-43FD-AB51-0A81B924F9F7}" srcId="{98B98974-16B4-46EA-B2F8-F7B1F979AB4D}" destId="{03D67E82-6DFC-4622-A77C-DFEEB49BCA40}" srcOrd="0" destOrd="0" parTransId="{1444E91F-D061-4F65-A0AC-81A26817ECB2}" sibTransId="{3003F261-A830-40FE-A9F4-AB84A626E5A4}"/>
    <dgm:cxn modelId="{35F76A48-E7AB-4BAD-A9F8-9A83D9162A1C}" srcId="{03D67E82-6DFC-4622-A77C-DFEEB49BCA40}" destId="{B4E2ADC3-7AD7-4EF3-8BEE-C727E1C0178E}" srcOrd="1" destOrd="0" parTransId="{8F0B3BE9-C189-48CE-A8DC-93B6F4441D93}" sibTransId="{1ED210EE-B73F-46D3-AC37-D03F5E8D6C46}"/>
    <dgm:cxn modelId="{A81D1E72-66A7-4444-8539-9FDF38CAD6B7}" type="presOf" srcId="{03D67E82-6DFC-4622-A77C-DFEEB49BCA40}" destId="{215774FD-EE64-4026-BC91-C28C86E1F206}" srcOrd="1" destOrd="0" presId="urn:microsoft.com/office/officeart/2005/8/layout/orgChart1"/>
    <dgm:cxn modelId="{D0607373-9FC1-45C9-9A1E-9CCEAB05C418}" type="presOf" srcId="{B4E2ADC3-7AD7-4EF3-8BEE-C727E1C0178E}" destId="{060E24F2-ECF0-4B23-BF3F-226C2AE69ECE}" srcOrd="1" destOrd="0" presId="urn:microsoft.com/office/officeart/2005/8/layout/orgChart1"/>
    <dgm:cxn modelId="{24C0D874-173C-4046-9681-F0125BFDC761}" type="presOf" srcId="{8F0B3BE9-C189-48CE-A8DC-93B6F4441D93}" destId="{AE884276-11D8-48D0-9DE8-18B6839A894D}" srcOrd="0" destOrd="0" presId="urn:microsoft.com/office/officeart/2005/8/layout/orgChart1"/>
    <dgm:cxn modelId="{DFDD107D-3A37-4D3E-9C16-99DE8EFE9EEF}" type="presOf" srcId="{A2B48413-0CC8-4499-8B95-259B23C3A590}" destId="{C142797D-5A7D-4194-9BC9-38724503D5A7}" srcOrd="1" destOrd="0" presId="urn:microsoft.com/office/officeart/2005/8/layout/orgChart1"/>
    <dgm:cxn modelId="{3BE47990-7BBD-4F7C-BC7C-C5DA74CB00E8}" type="presOf" srcId="{C0585FFE-050E-40DA-AF50-A62B91F40D28}" destId="{97152AB2-055A-4D90-B898-01085AACEFF8}" srcOrd="1" destOrd="0" presId="urn:microsoft.com/office/officeart/2005/8/layout/orgChart1"/>
    <dgm:cxn modelId="{6AF38B91-0ECA-4A3F-9F2D-A5C2AD5E4B78}" type="presOf" srcId="{83392F0B-19DB-4270-A7C5-1542370279CE}" destId="{53ECB247-27BC-4BD4-A159-D4E9B12FE644}" srcOrd="0" destOrd="0" presId="urn:microsoft.com/office/officeart/2005/8/layout/orgChart1"/>
    <dgm:cxn modelId="{722C22A5-781C-49CC-90DE-28B5BA7F2039}" type="presOf" srcId="{03D67E82-6DFC-4622-A77C-DFEEB49BCA40}" destId="{D4B492E8-7777-4D2F-BD81-40476081ADBC}" srcOrd="0" destOrd="0" presId="urn:microsoft.com/office/officeart/2005/8/layout/orgChart1"/>
    <dgm:cxn modelId="{850133A5-19BA-4C6F-8C3C-074B83FB1CA4}" type="presOf" srcId="{C0585FFE-050E-40DA-AF50-A62B91F40D28}" destId="{BAD4A725-7ED9-4E41-A0B8-76E9D68AC039}" srcOrd="0" destOrd="0" presId="urn:microsoft.com/office/officeart/2005/8/layout/orgChart1"/>
    <dgm:cxn modelId="{34AD9BAA-B408-4EA3-B821-4C0848838342}" srcId="{03D67E82-6DFC-4622-A77C-DFEEB49BCA40}" destId="{C0585FFE-050E-40DA-AF50-A62B91F40D28}" srcOrd="0" destOrd="0" parTransId="{2C9F4D88-D122-4252-83ED-38257A7847C4}" sibTransId="{182A0E34-B677-45C6-81D7-09222B5319BC}"/>
    <dgm:cxn modelId="{4ECE9FC9-25BF-416E-BFE0-4EB6EB7EA8B1}" srcId="{C0585FFE-050E-40DA-AF50-A62B91F40D28}" destId="{3BE62746-41DC-4B02-A988-E9892EE60EF8}" srcOrd="0" destOrd="0" parTransId="{DED3F042-00F3-4E34-B705-4FC1A921DE69}" sibTransId="{24C59F11-CB0E-4711-90B3-6835D51F3BAE}"/>
    <dgm:cxn modelId="{CCFF12F1-C602-48A5-86D5-27C4E43F2F85}" type="presOf" srcId="{3BE62746-41DC-4B02-A988-E9892EE60EF8}" destId="{04724951-12DC-4DAB-9F7A-F0CDCCFD04A0}" srcOrd="1" destOrd="0" presId="urn:microsoft.com/office/officeart/2005/8/layout/orgChart1"/>
    <dgm:cxn modelId="{E3B959FF-8A60-49AD-8477-4AAAAC6BB94F}" type="presOf" srcId="{BB96BB60-7EC4-4D5F-9E49-B11BD3682D58}" destId="{DBFEFB31-0B30-4200-8DD0-604675699356}" srcOrd="0" destOrd="0" presId="urn:microsoft.com/office/officeart/2005/8/layout/orgChart1"/>
    <dgm:cxn modelId="{2E26D44C-AE74-48E1-BE43-1EFE9D38AF9E}" type="presParOf" srcId="{22B3A080-43B7-417A-8293-EB8969C90515}" destId="{7516E33D-5122-4D59-ADC7-E197CEBDD3E3}" srcOrd="0" destOrd="0" presId="urn:microsoft.com/office/officeart/2005/8/layout/orgChart1"/>
    <dgm:cxn modelId="{9557E5ED-8FBD-4685-812E-236634F0DB72}" type="presParOf" srcId="{7516E33D-5122-4D59-ADC7-E197CEBDD3E3}" destId="{B912E7E0-C68E-4DD6-B27B-686AB2350966}" srcOrd="0" destOrd="0" presId="urn:microsoft.com/office/officeart/2005/8/layout/orgChart1"/>
    <dgm:cxn modelId="{EC667FF9-2E4F-4DC5-AB29-F9E2A9F142C0}" type="presParOf" srcId="{B912E7E0-C68E-4DD6-B27B-686AB2350966}" destId="{D4B492E8-7777-4D2F-BD81-40476081ADBC}" srcOrd="0" destOrd="0" presId="urn:microsoft.com/office/officeart/2005/8/layout/orgChart1"/>
    <dgm:cxn modelId="{22A0EFC8-54B7-4436-946D-129535580BDF}" type="presParOf" srcId="{B912E7E0-C68E-4DD6-B27B-686AB2350966}" destId="{215774FD-EE64-4026-BC91-C28C86E1F206}" srcOrd="1" destOrd="0" presId="urn:microsoft.com/office/officeart/2005/8/layout/orgChart1"/>
    <dgm:cxn modelId="{C0B6F86C-53D0-4870-98CD-836968A6465C}" type="presParOf" srcId="{7516E33D-5122-4D59-ADC7-E197CEBDD3E3}" destId="{8CD1D0A7-CB82-4FF9-AFE0-D33445102940}" srcOrd="1" destOrd="0" presId="urn:microsoft.com/office/officeart/2005/8/layout/orgChart1"/>
    <dgm:cxn modelId="{7ADAFA0B-9598-4FC8-87B2-7040B4A7D4D8}" type="presParOf" srcId="{7516E33D-5122-4D59-ADC7-E197CEBDD3E3}" destId="{02F6F745-677A-4EFB-ACA7-EA2BD5A17C67}" srcOrd="2" destOrd="0" presId="urn:microsoft.com/office/officeart/2005/8/layout/orgChart1"/>
    <dgm:cxn modelId="{49A57F69-EF7E-40F2-A7E7-297BC4CFDED0}" type="presParOf" srcId="{02F6F745-677A-4EFB-ACA7-EA2BD5A17C67}" destId="{D5FB3545-D821-49A5-9886-BAFD1BB47011}" srcOrd="0" destOrd="0" presId="urn:microsoft.com/office/officeart/2005/8/layout/orgChart1"/>
    <dgm:cxn modelId="{B8329731-5280-4F87-BC44-158A0508DADD}" type="presParOf" srcId="{02F6F745-677A-4EFB-ACA7-EA2BD5A17C67}" destId="{119ECCF1-BBE0-4450-9E2E-8C40F0B3959B}" srcOrd="1" destOrd="0" presId="urn:microsoft.com/office/officeart/2005/8/layout/orgChart1"/>
    <dgm:cxn modelId="{29F6C92E-0745-4E93-AADB-F408456BE311}" type="presParOf" srcId="{119ECCF1-BBE0-4450-9E2E-8C40F0B3959B}" destId="{68C10B1B-B7C2-46A7-B20B-828F03C3F52C}" srcOrd="0" destOrd="0" presId="urn:microsoft.com/office/officeart/2005/8/layout/orgChart1"/>
    <dgm:cxn modelId="{5356A450-90D5-40D1-8E2B-96FDF91A2F16}" type="presParOf" srcId="{68C10B1B-B7C2-46A7-B20B-828F03C3F52C}" destId="{BAD4A725-7ED9-4E41-A0B8-76E9D68AC039}" srcOrd="0" destOrd="0" presId="urn:microsoft.com/office/officeart/2005/8/layout/orgChart1"/>
    <dgm:cxn modelId="{8EF94C8B-2D9C-4788-8B44-409D8DE0A89E}" type="presParOf" srcId="{68C10B1B-B7C2-46A7-B20B-828F03C3F52C}" destId="{97152AB2-055A-4D90-B898-01085AACEFF8}" srcOrd="1" destOrd="0" presId="urn:microsoft.com/office/officeart/2005/8/layout/orgChart1"/>
    <dgm:cxn modelId="{22F2ABA9-A8EE-4A6F-A89F-424DD99C3212}" type="presParOf" srcId="{119ECCF1-BBE0-4450-9E2E-8C40F0B3959B}" destId="{F0F05D32-3EF1-4F77-BA8B-4203A11F954D}" srcOrd="1" destOrd="0" presId="urn:microsoft.com/office/officeart/2005/8/layout/orgChart1"/>
    <dgm:cxn modelId="{3F7CFBE3-7CC0-4B8A-B0B0-BD48488CA008}" type="presParOf" srcId="{119ECCF1-BBE0-4450-9E2E-8C40F0B3959B}" destId="{B4558636-45C1-4B3D-81AE-8F49F96057F3}" srcOrd="2" destOrd="0" presId="urn:microsoft.com/office/officeart/2005/8/layout/orgChart1"/>
    <dgm:cxn modelId="{86587E4F-162E-4E84-8275-5F466AED49E2}" type="presParOf" srcId="{B4558636-45C1-4B3D-81AE-8F49F96057F3}" destId="{FD1C2C70-C588-4BB2-95B1-C7573339C800}" srcOrd="0" destOrd="0" presId="urn:microsoft.com/office/officeart/2005/8/layout/orgChart1"/>
    <dgm:cxn modelId="{5C66F7FF-C6A3-4882-8712-AD0E9A5317BE}" type="presParOf" srcId="{B4558636-45C1-4B3D-81AE-8F49F96057F3}" destId="{8DC1F594-D000-44A5-93F6-698E9F4C0A35}" srcOrd="1" destOrd="0" presId="urn:microsoft.com/office/officeart/2005/8/layout/orgChart1"/>
    <dgm:cxn modelId="{67C8FFC3-5A3D-4AD9-AD8B-78592A19A746}" type="presParOf" srcId="{8DC1F594-D000-44A5-93F6-698E9F4C0A35}" destId="{69ACC090-FA0F-4E6D-8383-BF6D605569BA}" srcOrd="0" destOrd="0" presId="urn:microsoft.com/office/officeart/2005/8/layout/orgChart1"/>
    <dgm:cxn modelId="{5CD2E957-8187-4D8A-806F-38E914AAB385}" type="presParOf" srcId="{69ACC090-FA0F-4E6D-8383-BF6D605569BA}" destId="{CDEDFD6E-11BD-475E-9B50-1279D56C353C}" srcOrd="0" destOrd="0" presId="urn:microsoft.com/office/officeart/2005/8/layout/orgChart1"/>
    <dgm:cxn modelId="{8F424F5B-24BA-48F8-A43B-29AD48544A6A}" type="presParOf" srcId="{69ACC090-FA0F-4E6D-8383-BF6D605569BA}" destId="{04724951-12DC-4DAB-9F7A-F0CDCCFD04A0}" srcOrd="1" destOrd="0" presId="urn:microsoft.com/office/officeart/2005/8/layout/orgChart1"/>
    <dgm:cxn modelId="{C9D01DBA-34AD-4093-BE57-A9617B6580E8}" type="presParOf" srcId="{8DC1F594-D000-44A5-93F6-698E9F4C0A35}" destId="{27551F38-2F88-4A8E-9ED6-3D56AC552FD0}" srcOrd="1" destOrd="0" presId="urn:microsoft.com/office/officeart/2005/8/layout/orgChart1"/>
    <dgm:cxn modelId="{E0E5E9C6-842D-4769-ACA2-9EAAC2F236CA}" type="presParOf" srcId="{8DC1F594-D000-44A5-93F6-698E9F4C0A35}" destId="{D53805DB-60D5-41D8-B78F-D9D74FD2E569}" srcOrd="2" destOrd="0" presId="urn:microsoft.com/office/officeart/2005/8/layout/orgChart1"/>
    <dgm:cxn modelId="{0C1AAC77-E142-43FA-B1C8-D6C34A2A9426}" type="presParOf" srcId="{02F6F745-677A-4EFB-ACA7-EA2BD5A17C67}" destId="{AE884276-11D8-48D0-9DE8-18B6839A894D}" srcOrd="2" destOrd="0" presId="urn:microsoft.com/office/officeart/2005/8/layout/orgChart1"/>
    <dgm:cxn modelId="{83166E57-5E83-4E4C-A996-70FB518255F3}" type="presParOf" srcId="{02F6F745-677A-4EFB-ACA7-EA2BD5A17C67}" destId="{3EDA0825-0CF9-4B19-8826-48EE59F5A7BD}" srcOrd="3" destOrd="0" presId="urn:microsoft.com/office/officeart/2005/8/layout/orgChart1"/>
    <dgm:cxn modelId="{A4D1F3A3-4ED8-44F3-875E-8959B7FF7579}" type="presParOf" srcId="{3EDA0825-0CF9-4B19-8826-48EE59F5A7BD}" destId="{0C757382-93D5-46BC-A951-A1E38B15653D}" srcOrd="0" destOrd="0" presId="urn:microsoft.com/office/officeart/2005/8/layout/orgChart1"/>
    <dgm:cxn modelId="{75F1BADF-AE52-4CCB-B244-D7C1A4FE6633}" type="presParOf" srcId="{0C757382-93D5-46BC-A951-A1E38B15653D}" destId="{F35B4C6C-22F7-46B3-A6B2-270750FF97B0}" srcOrd="0" destOrd="0" presId="urn:microsoft.com/office/officeart/2005/8/layout/orgChart1"/>
    <dgm:cxn modelId="{F106D4E3-30F9-4637-8E8B-0BF487531593}" type="presParOf" srcId="{0C757382-93D5-46BC-A951-A1E38B15653D}" destId="{060E24F2-ECF0-4B23-BF3F-226C2AE69ECE}" srcOrd="1" destOrd="0" presId="urn:microsoft.com/office/officeart/2005/8/layout/orgChart1"/>
    <dgm:cxn modelId="{D147C83F-EB2D-4B10-B30C-7BDCD61787D8}" type="presParOf" srcId="{3EDA0825-0CF9-4B19-8826-48EE59F5A7BD}" destId="{FB5D63E9-0A6D-455A-9B03-FC7E93D9D4A1}" srcOrd="1" destOrd="0" presId="urn:microsoft.com/office/officeart/2005/8/layout/orgChart1"/>
    <dgm:cxn modelId="{01CA1008-DD10-4B8D-BAB9-80A0FCF67E2A}" type="presParOf" srcId="{FB5D63E9-0A6D-455A-9B03-FC7E93D9D4A1}" destId="{DBFEFB31-0B30-4200-8DD0-604675699356}" srcOrd="0" destOrd="0" presId="urn:microsoft.com/office/officeart/2005/8/layout/orgChart1"/>
    <dgm:cxn modelId="{8C68946C-2B39-412C-90B8-6F0C8B23B686}" type="presParOf" srcId="{FB5D63E9-0A6D-455A-9B03-FC7E93D9D4A1}" destId="{2D3B16E4-E716-4BD0-B123-BC9DEF260143}" srcOrd="1" destOrd="0" presId="urn:microsoft.com/office/officeart/2005/8/layout/orgChart1"/>
    <dgm:cxn modelId="{18EF6315-C6BD-46B9-B311-8811BEC2F28D}" type="presParOf" srcId="{2D3B16E4-E716-4BD0-B123-BC9DEF260143}" destId="{CAC0CF03-40FE-4794-8D28-A66EB809F0E6}" srcOrd="0" destOrd="0" presId="urn:microsoft.com/office/officeart/2005/8/layout/orgChart1"/>
    <dgm:cxn modelId="{C0CB565C-A741-40D0-8127-B532A59A14B0}" type="presParOf" srcId="{CAC0CF03-40FE-4794-8D28-A66EB809F0E6}" destId="{0865EF49-E5E6-4C3C-B92C-F83298E1E322}" srcOrd="0" destOrd="0" presId="urn:microsoft.com/office/officeart/2005/8/layout/orgChart1"/>
    <dgm:cxn modelId="{CD27D3B9-3CE6-433F-9D33-DD1FE0CE17B2}" type="presParOf" srcId="{CAC0CF03-40FE-4794-8D28-A66EB809F0E6}" destId="{C142797D-5A7D-4194-9BC9-38724503D5A7}" srcOrd="1" destOrd="0" presId="urn:microsoft.com/office/officeart/2005/8/layout/orgChart1"/>
    <dgm:cxn modelId="{50C5188B-FE07-4025-898E-ABBAE4E60EBC}" type="presParOf" srcId="{2D3B16E4-E716-4BD0-B123-BC9DEF260143}" destId="{CEF6716B-8BDF-4DFF-83AE-AE0E24597A1D}" srcOrd="1" destOrd="0" presId="urn:microsoft.com/office/officeart/2005/8/layout/orgChart1"/>
    <dgm:cxn modelId="{6BAF8B8A-8597-40E4-A5C3-396EE2B09A27}" type="presParOf" srcId="{2D3B16E4-E716-4BD0-B123-BC9DEF260143}" destId="{6AE4DD94-3E77-4355-ACFA-766ECEF7281C}" srcOrd="2" destOrd="0" presId="urn:microsoft.com/office/officeart/2005/8/layout/orgChart1"/>
    <dgm:cxn modelId="{04D0C689-3990-47BC-B779-DDD837198BA8}" type="presParOf" srcId="{FB5D63E9-0A6D-455A-9B03-FC7E93D9D4A1}" destId="{530F1277-F4EF-419E-A40E-BD34E9649563}" srcOrd="2" destOrd="0" presId="urn:microsoft.com/office/officeart/2005/8/layout/orgChart1"/>
    <dgm:cxn modelId="{F2DB85C1-8333-41F3-9E14-EC19B4093201}" type="presParOf" srcId="{FB5D63E9-0A6D-455A-9B03-FC7E93D9D4A1}" destId="{5BF40F59-F883-499A-BD22-E8F382859C36}" srcOrd="3" destOrd="0" presId="urn:microsoft.com/office/officeart/2005/8/layout/orgChart1"/>
    <dgm:cxn modelId="{D92D6FB1-886E-4E05-ADE5-4033D81AF28C}" type="presParOf" srcId="{5BF40F59-F883-499A-BD22-E8F382859C36}" destId="{9F179827-8B53-4903-AA55-0909C8E2D97C}" srcOrd="0" destOrd="0" presId="urn:microsoft.com/office/officeart/2005/8/layout/orgChart1"/>
    <dgm:cxn modelId="{2255914D-3063-444A-82CB-52486E7C5241}" type="presParOf" srcId="{9F179827-8B53-4903-AA55-0909C8E2D97C}" destId="{53ECB247-27BC-4BD4-A159-D4E9B12FE644}" srcOrd="0" destOrd="0" presId="urn:microsoft.com/office/officeart/2005/8/layout/orgChart1"/>
    <dgm:cxn modelId="{8E0AE16F-05ED-4E80-93A6-114D30A1C422}" type="presParOf" srcId="{9F179827-8B53-4903-AA55-0909C8E2D97C}" destId="{6ED42391-03F4-40C6-AA1F-CF3A66CA6319}" srcOrd="1" destOrd="0" presId="urn:microsoft.com/office/officeart/2005/8/layout/orgChart1"/>
    <dgm:cxn modelId="{36399CEE-813D-4EB4-BFF6-6D00CC4314CC}" type="presParOf" srcId="{5BF40F59-F883-499A-BD22-E8F382859C36}" destId="{B6024FE5-39B1-4827-A9F0-CB430046A86A}" srcOrd="1" destOrd="0" presId="urn:microsoft.com/office/officeart/2005/8/layout/orgChart1"/>
    <dgm:cxn modelId="{39942C07-5CE6-4CF9-B089-B3A4E6E4118E}" type="presParOf" srcId="{5BF40F59-F883-499A-BD22-E8F382859C36}" destId="{79B39421-FD6F-48D9-A81E-382F1DE04F8F}" srcOrd="2" destOrd="0" presId="urn:microsoft.com/office/officeart/2005/8/layout/orgChart1"/>
    <dgm:cxn modelId="{179A5232-0FE2-490A-A114-8A7922C8AD00}" type="presParOf" srcId="{3EDA0825-0CF9-4B19-8826-48EE59F5A7BD}" destId="{AB4EE739-EB4E-4C2D-854E-0F517360262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440804-60C5-41AA-ABA6-180BE7128741}"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5436C63D-49B6-49B9-8072-68C69F1D6964}">
      <dgm:prSet phldrT="[Text]" custT="1"/>
      <dgm:spPr/>
      <dgm:t>
        <a:bodyPr/>
        <a:lstStyle/>
        <a:p>
          <a:pPr algn="ctr" rtl="1"/>
          <a:r>
            <a:rPr lang="ar-SA" sz="2400" b="1" u="none" dirty="0">
              <a:solidFill>
                <a:schemeClr val="tx1"/>
              </a:solidFill>
              <a:latin typeface="Segoe UI Semilight" panose="020B0402040204020203" pitchFamily="34" charset="0"/>
              <a:cs typeface="Segoe UI Semilight" panose="020B0402040204020203" pitchFamily="34" charset="0"/>
            </a:rPr>
            <a:t>الغدد</a:t>
          </a:r>
        </a:p>
        <a:p>
          <a:pPr algn="ctr" rtl="1"/>
          <a:r>
            <a:rPr lang="en-AU" sz="2400" b="1" u="none" dirty="0">
              <a:solidFill>
                <a:schemeClr val="tx1"/>
              </a:solidFill>
              <a:latin typeface="Segoe UI Semilight" panose="020B0402040204020203" pitchFamily="34" charset="0"/>
              <a:cs typeface="Segoe UI Semilight" panose="020B0402040204020203" pitchFamily="34" charset="0"/>
            </a:rPr>
            <a:t>Glands</a:t>
          </a:r>
          <a:endParaRPr lang="en-US" sz="2400" b="1" u="none" dirty="0">
            <a:solidFill>
              <a:schemeClr val="tx1"/>
            </a:solidFill>
            <a:latin typeface="Segoe UI Semilight" panose="020B0402040204020203" pitchFamily="34" charset="0"/>
            <a:cs typeface="Segoe UI Semilight" panose="020B0402040204020203" pitchFamily="34" charset="0"/>
          </a:endParaRPr>
        </a:p>
      </dgm:t>
    </dgm:pt>
    <dgm:pt modelId="{20A4447C-6AF0-463B-A0AA-F68AD4E333D8}" type="parTrans" cxnId="{4CA0E73E-DEF6-4B6B-930E-39A84C33B3AE}">
      <dgm:prSet/>
      <dgm:spPr/>
      <dgm:t>
        <a:bodyPr/>
        <a:lstStyle/>
        <a:p>
          <a:pPr algn="ctr" rtl="1"/>
          <a:endParaRPr lang="en-US" sz="1600" b="0" u="none">
            <a:solidFill>
              <a:schemeClr val="tx1">
                <a:lumMod val="65000"/>
                <a:lumOff val="35000"/>
              </a:schemeClr>
            </a:solidFill>
            <a:latin typeface="SABIC Typeface Headline" panose="020B0603060202020204" pitchFamily="34" charset="0"/>
            <a:cs typeface="SABIC Typeface Headline" panose="020B0603060202020204" pitchFamily="34" charset="0"/>
          </a:endParaRPr>
        </a:p>
      </dgm:t>
    </dgm:pt>
    <dgm:pt modelId="{114ED066-2569-4E4A-8596-24E95FD32D9C}" type="sibTrans" cxnId="{4CA0E73E-DEF6-4B6B-930E-39A84C33B3AE}">
      <dgm:prSet custT="1"/>
      <dgm:spPr/>
      <dgm:t>
        <a:bodyPr/>
        <a:lstStyle/>
        <a:p>
          <a:pPr algn="ctr" rtl="1"/>
          <a:endParaRPr lang="en-US" sz="1600" b="0" u="none">
            <a:solidFill>
              <a:schemeClr val="tx1">
                <a:lumMod val="65000"/>
                <a:lumOff val="35000"/>
              </a:schemeClr>
            </a:solidFill>
            <a:latin typeface="SABIC Typeface Headline" panose="020B0603060202020204" pitchFamily="34" charset="0"/>
            <a:cs typeface="SABIC Typeface Headline" panose="020B0603060202020204" pitchFamily="34" charset="0"/>
          </a:endParaRPr>
        </a:p>
      </dgm:t>
    </dgm:pt>
    <dgm:pt modelId="{7C814CCE-2261-4C4C-9BF8-999996DBFFDE}">
      <dgm:prSet phldrT="[Text]" custT="1"/>
      <dgm:spPr/>
      <dgm:t>
        <a:bodyPr/>
        <a:lstStyle/>
        <a:p>
          <a:pPr algn="ctr" rtl="1"/>
          <a:r>
            <a:rPr lang="ar-SA" sz="2000" b="0" u="none" dirty="0">
              <a:solidFill>
                <a:schemeClr val="tx1"/>
              </a:solidFill>
              <a:latin typeface="Segoe UI Semilight" panose="020B0402040204020203" pitchFamily="34" charset="0"/>
              <a:cs typeface="Segoe UI Semilight" panose="020B0402040204020203" pitchFamily="34" charset="0"/>
            </a:rPr>
            <a:t>الغدد المخاطية</a:t>
          </a:r>
          <a:endParaRPr lang="en-US" sz="2000" b="0" u="none" dirty="0">
            <a:solidFill>
              <a:schemeClr val="tx1"/>
            </a:solidFill>
            <a:latin typeface="Segoe UI Semilight" panose="020B0402040204020203" pitchFamily="34" charset="0"/>
            <a:cs typeface="Segoe UI Semilight" panose="020B0402040204020203" pitchFamily="34" charset="0"/>
          </a:endParaRPr>
        </a:p>
        <a:p>
          <a:pPr algn="ctr" rtl="1"/>
          <a:r>
            <a:rPr lang="ar-SA" sz="2000" b="0" u="none" dirty="0">
              <a:solidFill>
                <a:schemeClr val="tx1"/>
              </a:solidFill>
              <a:latin typeface="Segoe UI Semilight" panose="020B0402040204020203" pitchFamily="34" charset="0"/>
              <a:cs typeface="Segoe UI Semilight" panose="020B0402040204020203" pitchFamily="34" charset="0"/>
            </a:rPr>
            <a:t> </a:t>
          </a:r>
          <a:r>
            <a:rPr lang="en-AU" sz="2000" b="0" u="none" dirty="0">
              <a:solidFill>
                <a:schemeClr val="tx1"/>
              </a:solidFill>
              <a:latin typeface="Segoe UI Semilight" panose="020B0402040204020203" pitchFamily="34" charset="0"/>
              <a:cs typeface="Segoe UI Semilight" panose="020B0402040204020203" pitchFamily="34" charset="0"/>
            </a:rPr>
            <a:t>Mucous glands</a:t>
          </a:r>
          <a:endParaRPr lang="en-US" sz="2000" b="0" u="none" dirty="0">
            <a:solidFill>
              <a:schemeClr val="tx1"/>
            </a:solidFill>
            <a:latin typeface="Segoe UI Semilight" panose="020B0402040204020203" pitchFamily="34" charset="0"/>
            <a:cs typeface="Segoe UI Semilight" panose="020B0402040204020203" pitchFamily="34" charset="0"/>
          </a:endParaRPr>
        </a:p>
      </dgm:t>
    </dgm:pt>
    <dgm:pt modelId="{12C38DDF-4713-4510-8F30-D5702B163FB1}" type="parTrans" cxnId="{C069C89B-E691-4212-81D4-710EE803B36C}">
      <dgm:prSet/>
      <dgm:spPr/>
      <dgm:t>
        <a:bodyPr/>
        <a:lstStyle/>
        <a:p>
          <a:pPr algn="ctr" rtl="1"/>
          <a:endParaRPr lang="en-US" sz="1600" b="0" u="none">
            <a:solidFill>
              <a:schemeClr val="tx1">
                <a:lumMod val="65000"/>
                <a:lumOff val="35000"/>
              </a:schemeClr>
            </a:solidFill>
            <a:latin typeface="SABIC Typeface Headline" panose="020B0603060202020204" pitchFamily="34" charset="0"/>
            <a:cs typeface="SABIC Typeface Headline" panose="020B0603060202020204" pitchFamily="34" charset="0"/>
          </a:endParaRPr>
        </a:p>
      </dgm:t>
    </dgm:pt>
    <dgm:pt modelId="{86FF141C-8DF6-4188-A972-1A65B7197B46}" type="sibTrans" cxnId="{C069C89B-E691-4212-81D4-710EE803B36C}">
      <dgm:prSet/>
      <dgm:spPr/>
      <dgm:t>
        <a:bodyPr/>
        <a:lstStyle/>
        <a:p>
          <a:pPr algn="ctr" rtl="1"/>
          <a:endParaRPr lang="en-US" sz="1600" b="0" u="none">
            <a:solidFill>
              <a:schemeClr val="tx1">
                <a:lumMod val="65000"/>
                <a:lumOff val="35000"/>
              </a:schemeClr>
            </a:solidFill>
            <a:latin typeface="SABIC Typeface Headline" panose="020B0603060202020204" pitchFamily="34" charset="0"/>
            <a:cs typeface="SABIC Typeface Headline" panose="020B0603060202020204" pitchFamily="34" charset="0"/>
          </a:endParaRPr>
        </a:p>
      </dgm:t>
    </dgm:pt>
    <dgm:pt modelId="{190F6E90-A790-4A5C-BC81-B402FA5CC00F}">
      <dgm:prSet phldrT="[Text]" custT="1"/>
      <dgm:spPr/>
      <dgm:t>
        <a:bodyPr/>
        <a:lstStyle/>
        <a:p>
          <a:pPr algn="r" rtl="1"/>
          <a:r>
            <a:rPr lang="ar-SA" sz="2000" b="0" u="none" dirty="0">
              <a:solidFill>
                <a:schemeClr val="tx1"/>
              </a:solidFill>
              <a:latin typeface="Segoe UI Semilight" panose="020B0402040204020203" pitchFamily="34" charset="0"/>
              <a:cs typeface="Segoe UI Semilight" panose="020B0402040204020203" pitchFamily="34" charset="0"/>
            </a:rPr>
            <a:t>الغدد الحويصلية   </a:t>
          </a:r>
          <a:r>
            <a:rPr lang="en-AU" sz="1800" b="0" u="none" dirty="0">
              <a:solidFill>
                <a:schemeClr val="tx1"/>
              </a:solidFill>
              <a:latin typeface="Segoe UI Semilight" panose="020B0402040204020203" pitchFamily="34" charset="0"/>
              <a:cs typeface="Segoe UI Semilight" panose="020B0402040204020203" pitchFamily="34" charset="0"/>
            </a:rPr>
            <a:t>Alveolar G. </a:t>
          </a:r>
          <a:endParaRPr lang="en-US" sz="1800" b="0" u="none" dirty="0">
            <a:solidFill>
              <a:schemeClr val="tx1"/>
            </a:solidFill>
            <a:latin typeface="Segoe UI Semilight" panose="020B0402040204020203" pitchFamily="34" charset="0"/>
            <a:cs typeface="Segoe UI Semilight" panose="020B0402040204020203" pitchFamily="34" charset="0"/>
          </a:endParaRPr>
        </a:p>
        <a:p>
          <a:pPr algn="r" rtl="1"/>
          <a:r>
            <a:rPr lang="en-US" sz="2000" b="0" u="none" dirty="0">
              <a:solidFill>
                <a:schemeClr val="tx1"/>
              </a:solidFill>
              <a:latin typeface="Segoe UI Semilight" panose="020B0402040204020203" pitchFamily="34" charset="0"/>
              <a:cs typeface="Segoe UI Semilight" panose="020B0402040204020203" pitchFamily="34" charset="0"/>
            </a:rPr>
            <a:t> </a:t>
          </a:r>
          <a:r>
            <a:rPr lang="ar-SA" sz="2000" b="0" u="none" dirty="0">
              <a:solidFill>
                <a:schemeClr val="tx1"/>
              </a:solidFill>
              <a:latin typeface="Segoe UI Semilight" panose="020B0402040204020203" pitchFamily="34" charset="0"/>
              <a:cs typeface="Segoe UI Semilight" panose="020B0402040204020203" pitchFamily="34" charset="0"/>
            </a:rPr>
            <a:t>أو الغدد الحبيبية  </a:t>
          </a:r>
          <a:r>
            <a:rPr lang="en-US" sz="2000" b="0" u="none" dirty="0">
              <a:solidFill>
                <a:schemeClr val="tx1"/>
              </a:solidFill>
              <a:latin typeface="Segoe UI Semilight" panose="020B0402040204020203" pitchFamily="34" charset="0"/>
              <a:cs typeface="Segoe UI Semilight" panose="020B0402040204020203" pitchFamily="34" charset="0"/>
            </a:rPr>
            <a:t> </a:t>
          </a:r>
          <a:r>
            <a:rPr lang="en-US" sz="1800" b="0" u="none" dirty="0">
              <a:solidFill>
                <a:schemeClr val="tx1"/>
              </a:solidFill>
              <a:latin typeface="Segoe UI Semilight" panose="020B0402040204020203" pitchFamily="34" charset="0"/>
              <a:cs typeface="Segoe UI Semilight" panose="020B0402040204020203" pitchFamily="34" charset="0"/>
            </a:rPr>
            <a:t>Granular G. </a:t>
          </a:r>
          <a:endParaRPr lang="en-US" sz="1600" b="0" u="none" dirty="0">
            <a:solidFill>
              <a:schemeClr val="tx1"/>
            </a:solidFill>
            <a:latin typeface="Segoe UI Semilight" panose="020B0402040204020203" pitchFamily="34" charset="0"/>
            <a:cs typeface="Segoe UI Semilight" panose="020B0402040204020203" pitchFamily="34" charset="0"/>
          </a:endParaRPr>
        </a:p>
        <a:p>
          <a:pPr algn="r" rtl="1"/>
          <a:r>
            <a:rPr lang="ar-SA" sz="2000" b="0" u="none" dirty="0">
              <a:solidFill>
                <a:schemeClr val="tx1"/>
              </a:solidFill>
              <a:latin typeface="Segoe UI Semilight" panose="020B0402040204020203" pitchFamily="34" charset="0"/>
              <a:cs typeface="Segoe UI Semilight" panose="020B0402040204020203" pitchFamily="34" charset="0"/>
            </a:rPr>
            <a:t> أو الغدد السامة </a:t>
          </a:r>
          <a:r>
            <a:rPr lang="en-US" sz="1800" b="0" u="none" dirty="0">
              <a:solidFill>
                <a:schemeClr val="tx1"/>
              </a:solidFill>
              <a:latin typeface="Segoe UI Semilight" panose="020B0402040204020203" pitchFamily="34" charset="0"/>
              <a:cs typeface="Segoe UI Semilight" panose="020B0402040204020203" pitchFamily="34" charset="0"/>
            </a:rPr>
            <a:t>Poisonous G. </a:t>
          </a:r>
        </a:p>
      </dgm:t>
    </dgm:pt>
    <dgm:pt modelId="{085BBFF2-ADB8-438C-B657-FAACBD14C0C1}" type="parTrans" cxnId="{1B115EC7-88D9-4A56-B465-C65DF5DC2D36}">
      <dgm:prSet/>
      <dgm:spPr/>
      <dgm:t>
        <a:bodyPr/>
        <a:lstStyle/>
        <a:p>
          <a:pPr algn="ctr" rtl="1"/>
          <a:endParaRPr lang="en-US" sz="1600" b="0" u="none">
            <a:solidFill>
              <a:schemeClr val="tx1">
                <a:lumMod val="65000"/>
                <a:lumOff val="35000"/>
              </a:schemeClr>
            </a:solidFill>
            <a:latin typeface="SABIC Typeface Headline" panose="020B0603060202020204" pitchFamily="34" charset="0"/>
            <a:cs typeface="SABIC Typeface Headline" panose="020B0603060202020204" pitchFamily="34" charset="0"/>
          </a:endParaRPr>
        </a:p>
      </dgm:t>
    </dgm:pt>
    <dgm:pt modelId="{F0827740-603E-4FD5-8B43-1A3629430AFA}" type="sibTrans" cxnId="{1B115EC7-88D9-4A56-B465-C65DF5DC2D36}">
      <dgm:prSet/>
      <dgm:spPr/>
      <dgm:t>
        <a:bodyPr/>
        <a:lstStyle/>
        <a:p>
          <a:pPr algn="ctr" rtl="1"/>
          <a:endParaRPr lang="en-US" sz="1600" b="0" u="none">
            <a:solidFill>
              <a:schemeClr val="tx1">
                <a:lumMod val="65000"/>
                <a:lumOff val="35000"/>
              </a:schemeClr>
            </a:solidFill>
            <a:latin typeface="SABIC Typeface Headline" panose="020B0603060202020204" pitchFamily="34" charset="0"/>
            <a:cs typeface="SABIC Typeface Headline" panose="020B0603060202020204" pitchFamily="34" charset="0"/>
          </a:endParaRPr>
        </a:p>
      </dgm:t>
    </dgm:pt>
    <dgm:pt modelId="{C2C1BB25-30BF-42FB-88E6-ED9056BAB260}">
      <dgm:prSet phldrT="[Text]" custT="1"/>
      <dgm:spPr/>
      <dgm:t>
        <a:bodyPr/>
        <a:lstStyle/>
        <a:p>
          <a:pPr algn="ctr" rtl="1"/>
          <a:r>
            <a:rPr lang="ar-SA" sz="2000" b="0" u="none">
              <a:solidFill>
                <a:schemeClr val="tx1"/>
              </a:solidFill>
              <a:latin typeface="Segoe UI Semilight" panose="020B0402040204020203" pitchFamily="34" charset="0"/>
              <a:cs typeface="Segoe UI Semilight" panose="020B0402040204020203" pitchFamily="34" charset="0"/>
            </a:rPr>
            <a:t>الغدد المتحورة </a:t>
          </a:r>
          <a:endParaRPr lang="en-US" sz="2000" b="0" u="none">
            <a:solidFill>
              <a:schemeClr val="tx1"/>
            </a:solidFill>
            <a:latin typeface="Segoe UI Semilight" panose="020B0402040204020203" pitchFamily="34" charset="0"/>
            <a:cs typeface="Segoe UI Semilight" panose="020B0402040204020203" pitchFamily="34" charset="0"/>
          </a:endParaRPr>
        </a:p>
        <a:p>
          <a:pPr algn="ctr" rtl="1"/>
          <a:r>
            <a:rPr lang="ar-SA" sz="2000" b="0" u="none">
              <a:solidFill>
                <a:schemeClr val="tx1"/>
              </a:solidFill>
              <a:latin typeface="Segoe UI Semilight" panose="020B0402040204020203" pitchFamily="34" charset="0"/>
              <a:cs typeface="Segoe UI Semilight" panose="020B0402040204020203" pitchFamily="34" charset="0"/>
            </a:rPr>
            <a:t> </a:t>
          </a:r>
          <a:r>
            <a:rPr lang="en-US" sz="2000" b="0" u="none">
              <a:solidFill>
                <a:schemeClr val="tx1"/>
              </a:solidFill>
              <a:latin typeface="Segoe UI Semilight" panose="020B0402040204020203" pitchFamily="34" charset="0"/>
              <a:cs typeface="Segoe UI Semilight" panose="020B0402040204020203" pitchFamily="34" charset="0"/>
            </a:rPr>
            <a:t>Modified Muscous Glands </a:t>
          </a:r>
          <a:endParaRPr lang="en-US" sz="2000" b="0" u="none" dirty="0">
            <a:solidFill>
              <a:schemeClr val="tx1"/>
            </a:solidFill>
            <a:latin typeface="Segoe UI Semilight" panose="020B0402040204020203" pitchFamily="34" charset="0"/>
            <a:cs typeface="Segoe UI Semilight" panose="020B0402040204020203" pitchFamily="34" charset="0"/>
          </a:endParaRPr>
        </a:p>
      </dgm:t>
    </dgm:pt>
    <dgm:pt modelId="{6282F62E-9B7F-4989-8C0E-4D91D08136B7}" type="parTrans" cxnId="{A3153ED1-A234-4A04-9FD0-BBAE6C15CA5A}">
      <dgm:prSet/>
      <dgm:spPr/>
      <dgm:t>
        <a:bodyPr/>
        <a:lstStyle/>
        <a:p>
          <a:pPr algn="ctr" rtl="1"/>
          <a:endParaRPr lang="en-US" sz="1600" b="0" u="none">
            <a:solidFill>
              <a:schemeClr val="tx1">
                <a:lumMod val="65000"/>
                <a:lumOff val="35000"/>
              </a:schemeClr>
            </a:solidFill>
            <a:latin typeface="SABIC Typeface Headline" panose="020B0603060202020204" pitchFamily="34" charset="0"/>
            <a:cs typeface="SABIC Typeface Headline" panose="020B0603060202020204" pitchFamily="34" charset="0"/>
          </a:endParaRPr>
        </a:p>
      </dgm:t>
    </dgm:pt>
    <dgm:pt modelId="{42F4EC9F-766E-4FEA-B1C3-2386F36E9804}" type="sibTrans" cxnId="{A3153ED1-A234-4A04-9FD0-BBAE6C15CA5A}">
      <dgm:prSet/>
      <dgm:spPr/>
      <dgm:t>
        <a:bodyPr/>
        <a:lstStyle/>
        <a:p>
          <a:pPr algn="ctr" rtl="1"/>
          <a:endParaRPr lang="en-US" sz="1600" b="0" u="none">
            <a:solidFill>
              <a:schemeClr val="tx1">
                <a:lumMod val="65000"/>
                <a:lumOff val="35000"/>
              </a:schemeClr>
            </a:solidFill>
            <a:latin typeface="SABIC Typeface Headline" panose="020B0603060202020204" pitchFamily="34" charset="0"/>
            <a:cs typeface="SABIC Typeface Headline" panose="020B0603060202020204" pitchFamily="34" charset="0"/>
          </a:endParaRPr>
        </a:p>
      </dgm:t>
    </dgm:pt>
    <dgm:pt modelId="{0B821F37-9C53-450E-B245-88B8EAE3CA08}">
      <dgm:prSet phldrT="[Text]" custT="1"/>
      <dgm:spPr/>
      <dgm:t>
        <a:bodyPr/>
        <a:lstStyle/>
        <a:p>
          <a:pPr algn="ctr" rtl="1"/>
          <a:r>
            <a:rPr lang="ar-SA" sz="2400" b="1" u="none" dirty="0">
              <a:solidFill>
                <a:schemeClr val="tx1"/>
              </a:solidFill>
              <a:latin typeface="Segoe UI Semilight" panose="020B0402040204020203" pitchFamily="34" charset="0"/>
              <a:cs typeface="Segoe UI Semilight" panose="020B0402040204020203" pitchFamily="34" charset="0"/>
            </a:rPr>
            <a:t>الأدمة </a:t>
          </a:r>
        </a:p>
        <a:p>
          <a:pPr algn="ctr" rtl="1"/>
          <a:r>
            <a:rPr lang="en-AU" sz="2400" b="1" u="none" dirty="0">
              <a:solidFill>
                <a:schemeClr val="tx1"/>
              </a:solidFill>
              <a:latin typeface="Segoe UI Semilight" panose="020B0402040204020203" pitchFamily="34" charset="0"/>
              <a:cs typeface="Segoe UI Semilight" panose="020B0402040204020203" pitchFamily="34" charset="0"/>
            </a:rPr>
            <a:t>Dermis</a:t>
          </a:r>
          <a:endParaRPr lang="en-US" sz="2400" b="1" u="none" dirty="0">
            <a:solidFill>
              <a:schemeClr val="tx1"/>
            </a:solidFill>
            <a:latin typeface="Segoe UI Semilight" panose="020B0402040204020203" pitchFamily="34" charset="0"/>
            <a:cs typeface="Segoe UI Semilight" panose="020B0402040204020203" pitchFamily="34" charset="0"/>
          </a:endParaRPr>
        </a:p>
      </dgm:t>
    </dgm:pt>
    <dgm:pt modelId="{A0914727-EA75-4559-9479-07740970C4A1}" type="parTrans" cxnId="{6DDD9D95-0A7C-4D54-B36C-99DF56D0ECA9}">
      <dgm:prSet/>
      <dgm:spPr/>
      <dgm:t>
        <a:bodyPr/>
        <a:lstStyle/>
        <a:p>
          <a:pPr algn="ctr"/>
          <a:endParaRPr lang="en-US" sz="1600" b="0">
            <a:solidFill>
              <a:schemeClr val="tx1">
                <a:lumMod val="65000"/>
                <a:lumOff val="35000"/>
              </a:schemeClr>
            </a:solidFill>
            <a:latin typeface="SABIC Typeface Headline" panose="020B0603060202020204" pitchFamily="34" charset="0"/>
            <a:cs typeface="SABIC Typeface Headline" panose="020B0603060202020204" pitchFamily="34" charset="0"/>
          </a:endParaRPr>
        </a:p>
      </dgm:t>
    </dgm:pt>
    <dgm:pt modelId="{D60D35AF-B8F7-4FB1-9F0F-5B2D808C075F}" type="sibTrans" cxnId="{6DDD9D95-0A7C-4D54-B36C-99DF56D0ECA9}">
      <dgm:prSet/>
      <dgm:spPr/>
      <dgm:t>
        <a:bodyPr/>
        <a:lstStyle/>
        <a:p>
          <a:pPr algn="ctr"/>
          <a:endParaRPr lang="en-US" sz="1600" b="0">
            <a:solidFill>
              <a:schemeClr val="tx1">
                <a:lumMod val="65000"/>
                <a:lumOff val="35000"/>
              </a:schemeClr>
            </a:solidFill>
            <a:latin typeface="SABIC Typeface Headline" panose="020B0603060202020204" pitchFamily="34" charset="0"/>
            <a:cs typeface="SABIC Typeface Headline" panose="020B0603060202020204" pitchFamily="34" charset="0"/>
          </a:endParaRPr>
        </a:p>
      </dgm:t>
    </dgm:pt>
    <dgm:pt modelId="{97161F9F-B080-475F-81F2-3063A79AB249}">
      <dgm:prSet phldrT="[Text]" custT="1"/>
      <dgm:spPr/>
      <dgm:t>
        <a:bodyPr/>
        <a:lstStyle/>
        <a:p>
          <a:pPr algn="ctr" rtl="1"/>
          <a:r>
            <a:rPr lang="ar-SA" sz="2400" b="1" u="none">
              <a:solidFill>
                <a:schemeClr val="tx1"/>
              </a:solidFill>
              <a:latin typeface="Segoe UI Semilight" panose="020B0402040204020203" pitchFamily="34" charset="0"/>
              <a:cs typeface="Segoe UI Semilight" panose="020B0402040204020203" pitchFamily="34" charset="0"/>
            </a:rPr>
            <a:t>البشرة</a:t>
          </a:r>
        </a:p>
        <a:p>
          <a:pPr algn="ctr" rtl="1"/>
          <a:r>
            <a:rPr lang="en-AU" sz="2400" b="1" u="none">
              <a:solidFill>
                <a:schemeClr val="tx1"/>
              </a:solidFill>
              <a:latin typeface="Segoe UI Semilight" panose="020B0402040204020203" pitchFamily="34" charset="0"/>
              <a:cs typeface="Segoe UI Semilight" panose="020B0402040204020203" pitchFamily="34" charset="0"/>
            </a:rPr>
            <a:t>Epidermis</a:t>
          </a:r>
          <a:endParaRPr lang="en-US" sz="2400" b="1" u="none" dirty="0">
            <a:solidFill>
              <a:schemeClr val="tx1"/>
            </a:solidFill>
            <a:latin typeface="Segoe UI Semilight" panose="020B0402040204020203" pitchFamily="34" charset="0"/>
            <a:cs typeface="Segoe UI Semilight" panose="020B0402040204020203" pitchFamily="34" charset="0"/>
          </a:endParaRPr>
        </a:p>
      </dgm:t>
    </dgm:pt>
    <dgm:pt modelId="{68375E4C-0DDF-4A87-9157-336BA03567FE}" type="parTrans" cxnId="{A970CC07-845B-4397-8ECA-D99E8F16E9F6}">
      <dgm:prSet/>
      <dgm:spPr/>
      <dgm:t>
        <a:bodyPr/>
        <a:lstStyle/>
        <a:p>
          <a:pPr algn="ctr"/>
          <a:endParaRPr lang="en-US" sz="1600" b="0">
            <a:solidFill>
              <a:schemeClr val="tx1">
                <a:lumMod val="65000"/>
                <a:lumOff val="35000"/>
              </a:schemeClr>
            </a:solidFill>
            <a:latin typeface="SABIC Typeface Headline" panose="020B0603060202020204" pitchFamily="34" charset="0"/>
            <a:cs typeface="SABIC Typeface Headline" panose="020B0603060202020204" pitchFamily="34" charset="0"/>
          </a:endParaRPr>
        </a:p>
      </dgm:t>
    </dgm:pt>
    <dgm:pt modelId="{DF1640C2-A2A1-4772-BBD8-37CA429E58E0}" type="sibTrans" cxnId="{A970CC07-845B-4397-8ECA-D99E8F16E9F6}">
      <dgm:prSet/>
      <dgm:spPr/>
      <dgm:t>
        <a:bodyPr/>
        <a:lstStyle/>
        <a:p>
          <a:pPr algn="ctr"/>
          <a:endParaRPr lang="en-US" sz="1600" b="0">
            <a:solidFill>
              <a:schemeClr val="tx1">
                <a:lumMod val="65000"/>
                <a:lumOff val="35000"/>
              </a:schemeClr>
            </a:solidFill>
            <a:latin typeface="SABIC Typeface Headline" panose="020B0603060202020204" pitchFamily="34" charset="0"/>
            <a:cs typeface="SABIC Typeface Headline" panose="020B0603060202020204" pitchFamily="34" charset="0"/>
          </a:endParaRPr>
        </a:p>
      </dgm:t>
    </dgm:pt>
    <dgm:pt modelId="{34ED3BFF-3A70-4CCD-9A4C-F0C8AC6B0222}">
      <dgm:prSet phldrT="[Text]" custT="1"/>
      <dgm:spPr/>
      <dgm:t>
        <a:bodyPr/>
        <a:lstStyle/>
        <a:p>
          <a:pPr algn="ctr" rtl="1"/>
          <a:r>
            <a:rPr lang="ar-SA" sz="2400" b="1" u="none" dirty="0">
              <a:solidFill>
                <a:schemeClr val="tx1"/>
              </a:solidFill>
              <a:latin typeface="Segoe UI Semilight" panose="020B0402040204020203" pitchFamily="34" charset="0"/>
              <a:cs typeface="Segoe UI Semilight" panose="020B0402040204020203" pitchFamily="34" charset="0"/>
            </a:rPr>
            <a:t>التلون -  الخضاب </a:t>
          </a:r>
          <a:r>
            <a:rPr lang="en-US" sz="2400" b="1" u="none" dirty="0">
              <a:solidFill>
                <a:schemeClr val="tx1"/>
              </a:solidFill>
              <a:latin typeface="Segoe UI Semilight" panose="020B0402040204020203" pitchFamily="34" charset="0"/>
              <a:cs typeface="Segoe UI Semilight" panose="020B0402040204020203" pitchFamily="34" charset="0"/>
            </a:rPr>
            <a:t>-</a:t>
          </a:r>
          <a:r>
            <a:rPr lang="ar-SA" sz="2400" b="1" u="none" dirty="0">
              <a:solidFill>
                <a:schemeClr val="tx1"/>
              </a:solidFill>
              <a:latin typeface="Segoe UI Semilight" panose="020B0402040204020203" pitchFamily="34" charset="0"/>
              <a:cs typeface="Segoe UI Semilight" panose="020B0402040204020203" pitchFamily="34" charset="0"/>
            </a:rPr>
            <a:t> الصبغات</a:t>
          </a:r>
          <a:endParaRPr lang="en-US" sz="2400" b="1" u="none" dirty="0">
            <a:solidFill>
              <a:schemeClr val="tx1"/>
            </a:solidFill>
            <a:latin typeface="Segoe UI Semilight" panose="020B0402040204020203" pitchFamily="34" charset="0"/>
            <a:cs typeface="Segoe UI Semilight" panose="020B0402040204020203" pitchFamily="34" charset="0"/>
          </a:endParaRPr>
        </a:p>
        <a:p>
          <a:pPr algn="ctr" rtl="1"/>
          <a:r>
            <a:rPr lang="en-US" sz="2400" b="1" u="none" dirty="0">
              <a:solidFill>
                <a:schemeClr val="tx1"/>
              </a:solidFill>
              <a:latin typeface="Segoe UI Semilight" panose="020B0402040204020203" pitchFamily="34" charset="0"/>
              <a:cs typeface="Segoe UI Semilight" panose="020B0402040204020203" pitchFamily="34" charset="0"/>
            </a:rPr>
            <a:t>Pigmentation</a:t>
          </a:r>
        </a:p>
      </dgm:t>
    </dgm:pt>
    <dgm:pt modelId="{3600B57D-86B3-49A9-A0AD-24670E181038}" type="parTrans" cxnId="{3BE7B2EA-1647-48F7-BB81-C4E282B56DF4}">
      <dgm:prSet/>
      <dgm:spPr/>
      <dgm:t>
        <a:bodyPr/>
        <a:lstStyle/>
        <a:p>
          <a:pPr algn="ctr"/>
          <a:endParaRPr lang="en-US" sz="1600" b="0">
            <a:solidFill>
              <a:schemeClr val="tx1">
                <a:lumMod val="65000"/>
                <a:lumOff val="35000"/>
              </a:schemeClr>
            </a:solidFill>
            <a:latin typeface="SABIC Typeface Headline" panose="020B0603060202020204" pitchFamily="34" charset="0"/>
            <a:cs typeface="SABIC Typeface Headline" panose="020B0603060202020204" pitchFamily="34" charset="0"/>
          </a:endParaRPr>
        </a:p>
      </dgm:t>
    </dgm:pt>
    <dgm:pt modelId="{B8B6C291-9016-428D-9CBD-237AFCD9CF0D}" type="sibTrans" cxnId="{3BE7B2EA-1647-48F7-BB81-C4E282B56DF4}">
      <dgm:prSet/>
      <dgm:spPr/>
      <dgm:t>
        <a:bodyPr/>
        <a:lstStyle/>
        <a:p>
          <a:pPr algn="ctr"/>
          <a:endParaRPr lang="en-US" sz="1600" b="0">
            <a:solidFill>
              <a:schemeClr val="tx1">
                <a:lumMod val="65000"/>
                <a:lumOff val="35000"/>
              </a:schemeClr>
            </a:solidFill>
            <a:latin typeface="SABIC Typeface Headline" panose="020B0603060202020204" pitchFamily="34" charset="0"/>
            <a:cs typeface="SABIC Typeface Headline" panose="020B0603060202020204" pitchFamily="34" charset="0"/>
          </a:endParaRPr>
        </a:p>
      </dgm:t>
    </dgm:pt>
    <dgm:pt modelId="{73E4A120-4A76-4B46-8C41-638FE24CBABC}" type="pres">
      <dgm:prSet presAssocID="{7A440804-60C5-41AA-ABA6-180BE7128741}" presName="hierChild1" presStyleCnt="0">
        <dgm:presLayoutVars>
          <dgm:orgChart val="1"/>
          <dgm:chPref val="1"/>
          <dgm:dir/>
          <dgm:animOne val="branch"/>
          <dgm:animLvl val="lvl"/>
          <dgm:resizeHandles/>
        </dgm:presLayoutVars>
      </dgm:prSet>
      <dgm:spPr/>
    </dgm:pt>
    <dgm:pt modelId="{6193F975-FFA1-4CCD-9C6A-03C1F919EF4F}" type="pres">
      <dgm:prSet presAssocID="{34ED3BFF-3A70-4CCD-9A4C-F0C8AC6B0222}" presName="hierRoot1" presStyleCnt="0">
        <dgm:presLayoutVars>
          <dgm:hierBranch val="init"/>
        </dgm:presLayoutVars>
      </dgm:prSet>
      <dgm:spPr/>
    </dgm:pt>
    <dgm:pt modelId="{E1EB0B70-A145-47D8-96F7-BC7FDA9FEB85}" type="pres">
      <dgm:prSet presAssocID="{34ED3BFF-3A70-4CCD-9A4C-F0C8AC6B0222}" presName="rootComposite1" presStyleCnt="0"/>
      <dgm:spPr/>
    </dgm:pt>
    <dgm:pt modelId="{237B6534-EA57-41D9-ACBE-BDEC10998594}" type="pres">
      <dgm:prSet presAssocID="{34ED3BFF-3A70-4CCD-9A4C-F0C8AC6B0222}" presName="rootText1" presStyleLbl="node0" presStyleIdx="0" presStyleCnt="4" custScaleX="214728">
        <dgm:presLayoutVars>
          <dgm:chPref val="3"/>
        </dgm:presLayoutVars>
      </dgm:prSet>
      <dgm:spPr/>
    </dgm:pt>
    <dgm:pt modelId="{0C760B9C-2B2A-4BEC-B488-3F572127588E}" type="pres">
      <dgm:prSet presAssocID="{34ED3BFF-3A70-4CCD-9A4C-F0C8AC6B0222}" presName="rootConnector1" presStyleLbl="node1" presStyleIdx="0" presStyleCnt="0"/>
      <dgm:spPr/>
    </dgm:pt>
    <dgm:pt modelId="{F7644CD1-AE28-4D62-8B50-DF1841BAA5E4}" type="pres">
      <dgm:prSet presAssocID="{34ED3BFF-3A70-4CCD-9A4C-F0C8AC6B0222}" presName="hierChild2" presStyleCnt="0"/>
      <dgm:spPr/>
    </dgm:pt>
    <dgm:pt modelId="{61F5D28B-0C18-492E-A7BC-BD2CDF2E0721}" type="pres">
      <dgm:prSet presAssocID="{34ED3BFF-3A70-4CCD-9A4C-F0C8AC6B0222}" presName="hierChild3" presStyleCnt="0"/>
      <dgm:spPr/>
    </dgm:pt>
    <dgm:pt modelId="{1B4B1EA9-28A6-4C7B-8264-EB3638BF60FC}" type="pres">
      <dgm:prSet presAssocID="{5436C63D-49B6-49B9-8072-68C69F1D6964}" presName="hierRoot1" presStyleCnt="0">
        <dgm:presLayoutVars>
          <dgm:hierBranch val="init"/>
        </dgm:presLayoutVars>
      </dgm:prSet>
      <dgm:spPr/>
    </dgm:pt>
    <dgm:pt modelId="{BE500296-5B07-46AC-B5A6-3F66CDE6EC56}" type="pres">
      <dgm:prSet presAssocID="{5436C63D-49B6-49B9-8072-68C69F1D6964}" presName="rootComposite1" presStyleCnt="0"/>
      <dgm:spPr/>
    </dgm:pt>
    <dgm:pt modelId="{6988172F-9A17-440B-838D-B2394153D81F}" type="pres">
      <dgm:prSet presAssocID="{5436C63D-49B6-49B9-8072-68C69F1D6964}" presName="rootText1" presStyleLbl="node0" presStyleIdx="1" presStyleCnt="4">
        <dgm:presLayoutVars>
          <dgm:chPref val="3"/>
        </dgm:presLayoutVars>
      </dgm:prSet>
      <dgm:spPr/>
    </dgm:pt>
    <dgm:pt modelId="{F4971BD5-0C09-420B-9F0A-79CAC5D21CBD}" type="pres">
      <dgm:prSet presAssocID="{5436C63D-49B6-49B9-8072-68C69F1D6964}" presName="rootConnector1" presStyleLbl="node1" presStyleIdx="0" presStyleCnt="0"/>
      <dgm:spPr/>
    </dgm:pt>
    <dgm:pt modelId="{9F386348-998E-43C3-B6D0-E4F92BDA6B0C}" type="pres">
      <dgm:prSet presAssocID="{5436C63D-49B6-49B9-8072-68C69F1D6964}" presName="hierChild2" presStyleCnt="0"/>
      <dgm:spPr/>
    </dgm:pt>
    <dgm:pt modelId="{25286FCC-35DE-4B35-A54A-9EEF96DD06C5}" type="pres">
      <dgm:prSet presAssocID="{12C38DDF-4713-4510-8F30-D5702B163FB1}" presName="Name37" presStyleLbl="parChTrans1D2" presStyleIdx="0" presStyleCnt="3"/>
      <dgm:spPr/>
    </dgm:pt>
    <dgm:pt modelId="{D3B0DA50-C789-4BC0-BB61-3D62CB4691E4}" type="pres">
      <dgm:prSet presAssocID="{7C814CCE-2261-4C4C-9BF8-999996DBFFDE}" presName="hierRoot2" presStyleCnt="0">
        <dgm:presLayoutVars>
          <dgm:hierBranch val="init"/>
        </dgm:presLayoutVars>
      </dgm:prSet>
      <dgm:spPr/>
    </dgm:pt>
    <dgm:pt modelId="{43DC9F1D-579E-4E1D-A1F9-E5317E635BA4}" type="pres">
      <dgm:prSet presAssocID="{7C814CCE-2261-4C4C-9BF8-999996DBFFDE}" presName="rootComposite" presStyleCnt="0"/>
      <dgm:spPr/>
    </dgm:pt>
    <dgm:pt modelId="{9867EA26-0396-42E9-8382-BE629D354DA9}" type="pres">
      <dgm:prSet presAssocID="{7C814CCE-2261-4C4C-9BF8-999996DBFFDE}" presName="rootText" presStyleLbl="node2" presStyleIdx="0" presStyleCnt="3" custScaleX="177023" custScaleY="213944">
        <dgm:presLayoutVars>
          <dgm:chPref val="3"/>
        </dgm:presLayoutVars>
      </dgm:prSet>
      <dgm:spPr/>
    </dgm:pt>
    <dgm:pt modelId="{957D79A9-8982-4766-85AA-A2EB06236642}" type="pres">
      <dgm:prSet presAssocID="{7C814CCE-2261-4C4C-9BF8-999996DBFFDE}" presName="rootConnector" presStyleLbl="node2" presStyleIdx="0" presStyleCnt="3"/>
      <dgm:spPr/>
    </dgm:pt>
    <dgm:pt modelId="{47EC8C04-910E-462E-A3DA-8CAA6E51EDF4}" type="pres">
      <dgm:prSet presAssocID="{7C814CCE-2261-4C4C-9BF8-999996DBFFDE}" presName="hierChild4" presStyleCnt="0"/>
      <dgm:spPr/>
    </dgm:pt>
    <dgm:pt modelId="{213E606A-83FF-4BB9-89AE-93CC26A45E3B}" type="pres">
      <dgm:prSet presAssocID="{7C814CCE-2261-4C4C-9BF8-999996DBFFDE}" presName="hierChild5" presStyleCnt="0"/>
      <dgm:spPr/>
    </dgm:pt>
    <dgm:pt modelId="{4A963C88-ACB0-4A48-9A89-C74B6D96A94A}" type="pres">
      <dgm:prSet presAssocID="{085BBFF2-ADB8-438C-B657-FAACBD14C0C1}" presName="Name37" presStyleLbl="parChTrans1D2" presStyleIdx="1" presStyleCnt="3"/>
      <dgm:spPr/>
    </dgm:pt>
    <dgm:pt modelId="{0C1A7F91-70F9-4A16-8FEB-89E6F8EE3EDD}" type="pres">
      <dgm:prSet presAssocID="{190F6E90-A790-4A5C-BC81-B402FA5CC00F}" presName="hierRoot2" presStyleCnt="0">
        <dgm:presLayoutVars>
          <dgm:hierBranch val="init"/>
        </dgm:presLayoutVars>
      </dgm:prSet>
      <dgm:spPr/>
    </dgm:pt>
    <dgm:pt modelId="{60EB909E-B56F-4A8E-8B24-FBCFD3AAD032}" type="pres">
      <dgm:prSet presAssocID="{190F6E90-A790-4A5C-BC81-B402FA5CC00F}" presName="rootComposite" presStyleCnt="0"/>
      <dgm:spPr/>
    </dgm:pt>
    <dgm:pt modelId="{8DD4AF05-721F-473F-8A71-052FF7332765}" type="pres">
      <dgm:prSet presAssocID="{190F6E90-A790-4A5C-BC81-B402FA5CC00F}" presName="rootText" presStyleLbl="node2" presStyleIdx="1" presStyleCnt="3" custScaleX="177023" custScaleY="213944">
        <dgm:presLayoutVars>
          <dgm:chPref val="3"/>
        </dgm:presLayoutVars>
      </dgm:prSet>
      <dgm:spPr/>
    </dgm:pt>
    <dgm:pt modelId="{569EE111-A373-4E49-994E-2E44A60256BC}" type="pres">
      <dgm:prSet presAssocID="{190F6E90-A790-4A5C-BC81-B402FA5CC00F}" presName="rootConnector" presStyleLbl="node2" presStyleIdx="1" presStyleCnt="3"/>
      <dgm:spPr/>
    </dgm:pt>
    <dgm:pt modelId="{4C926F76-4505-49CC-81DD-08E42841A870}" type="pres">
      <dgm:prSet presAssocID="{190F6E90-A790-4A5C-BC81-B402FA5CC00F}" presName="hierChild4" presStyleCnt="0"/>
      <dgm:spPr/>
    </dgm:pt>
    <dgm:pt modelId="{D0375628-4060-4420-9A63-E7C95B2F1D27}" type="pres">
      <dgm:prSet presAssocID="{190F6E90-A790-4A5C-BC81-B402FA5CC00F}" presName="hierChild5" presStyleCnt="0"/>
      <dgm:spPr/>
    </dgm:pt>
    <dgm:pt modelId="{F13E444F-EC1A-4627-9D11-181441FD3ADF}" type="pres">
      <dgm:prSet presAssocID="{6282F62E-9B7F-4989-8C0E-4D91D08136B7}" presName="Name37" presStyleLbl="parChTrans1D2" presStyleIdx="2" presStyleCnt="3"/>
      <dgm:spPr/>
    </dgm:pt>
    <dgm:pt modelId="{0532446E-55D8-43ED-977E-7A89300E2449}" type="pres">
      <dgm:prSet presAssocID="{C2C1BB25-30BF-42FB-88E6-ED9056BAB260}" presName="hierRoot2" presStyleCnt="0">
        <dgm:presLayoutVars>
          <dgm:hierBranch val="init"/>
        </dgm:presLayoutVars>
      </dgm:prSet>
      <dgm:spPr/>
    </dgm:pt>
    <dgm:pt modelId="{3A18065C-603B-4C4B-A070-9BA04726D537}" type="pres">
      <dgm:prSet presAssocID="{C2C1BB25-30BF-42FB-88E6-ED9056BAB260}" presName="rootComposite" presStyleCnt="0"/>
      <dgm:spPr/>
    </dgm:pt>
    <dgm:pt modelId="{2F26A46C-0929-471F-86FC-E49F6948197A}" type="pres">
      <dgm:prSet presAssocID="{C2C1BB25-30BF-42FB-88E6-ED9056BAB260}" presName="rootText" presStyleLbl="node2" presStyleIdx="2" presStyleCnt="3" custScaleX="177023" custScaleY="213944">
        <dgm:presLayoutVars>
          <dgm:chPref val="3"/>
        </dgm:presLayoutVars>
      </dgm:prSet>
      <dgm:spPr/>
    </dgm:pt>
    <dgm:pt modelId="{2DAC7DA7-10B0-4DE2-8A01-7F4122D4517F}" type="pres">
      <dgm:prSet presAssocID="{C2C1BB25-30BF-42FB-88E6-ED9056BAB260}" presName="rootConnector" presStyleLbl="node2" presStyleIdx="2" presStyleCnt="3"/>
      <dgm:spPr/>
    </dgm:pt>
    <dgm:pt modelId="{F23DCA4D-2A71-436B-A8B5-B1017ADE9A48}" type="pres">
      <dgm:prSet presAssocID="{C2C1BB25-30BF-42FB-88E6-ED9056BAB260}" presName="hierChild4" presStyleCnt="0"/>
      <dgm:spPr/>
    </dgm:pt>
    <dgm:pt modelId="{34A4F867-B341-42B4-BF3F-790DB1961E9E}" type="pres">
      <dgm:prSet presAssocID="{C2C1BB25-30BF-42FB-88E6-ED9056BAB260}" presName="hierChild5" presStyleCnt="0"/>
      <dgm:spPr/>
    </dgm:pt>
    <dgm:pt modelId="{8760C867-3BBB-4C4E-9CED-C3BADF905E06}" type="pres">
      <dgm:prSet presAssocID="{5436C63D-49B6-49B9-8072-68C69F1D6964}" presName="hierChild3" presStyleCnt="0"/>
      <dgm:spPr/>
    </dgm:pt>
    <dgm:pt modelId="{BA8354E1-E5A2-43F9-A865-70311571A506}" type="pres">
      <dgm:prSet presAssocID="{0B821F37-9C53-450E-B245-88B8EAE3CA08}" presName="hierRoot1" presStyleCnt="0">
        <dgm:presLayoutVars>
          <dgm:hierBranch val="init"/>
        </dgm:presLayoutVars>
      </dgm:prSet>
      <dgm:spPr/>
    </dgm:pt>
    <dgm:pt modelId="{2EB51B0D-DD58-4F4C-8206-4B76768447C6}" type="pres">
      <dgm:prSet presAssocID="{0B821F37-9C53-450E-B245-88B8EAE3CA08}" presName="rootComposite1" presStyleCnt="0"/>
      <dgm:spPr/>
    </dgm:pt>
    <dgm:pt modelId="{FD4F8D57-A076-4AA9-BFFE-FA2A465F9281}" type="pres">
      <dgm:prSet presAssocID="{0B821F37-9C53-450E-B245-88B8EAE3CA08}" presName="rootText1" presStyleLbl="node0" presStyleIdx="2" presStyleCnt="4">
        <dgm:presLayoutVars>
          <dgm:chPref val="3"/>
        </dgm:presLayoutVars>
      </dgm:prSet>
      <dgm:spPr/>
    </dgm:pt>
    <dgm:pt modelId="{03825A47-79CC-4F17-BB90-C044A66F2071}" type="pres">
      <dgm:prSet presAssocID="{0B821F37-9C53-450E-B245-88B8EAE3CA08}" presName="rootConnector1" presStyleLbl="node1" presStyleIdx="0" presStyleCnt="0"/>
      <dgm:spPr/>
    </dgm:pt>
    <dgm:pt modelId="{712AFE94-21E5-4FA2-9FFE-D225E45C2691}" type="pres">
      <dgm:prSet presAssocID="{0B821F37-9C53-450E-B245-88B8EAE3CA08}" presName="hierChild2" presStyleCnt="0"/>
      <dgm:spPr/>
    </dgm:pt>
    <dgm:pt modelId="{CC873D7F-AE02-467D-A546-BFC643A23B8D}" type="pres">
      <dgm:prSet presAssocID="{0B821F37-9C53-450E-B245-88B8EAE3CA08}" presName="hierChild3" presStyleCnt="0"/>
      <dgm:spPr/>
    </dgm:pt>
    <dgm:pt modelId="{9A6EA87C-5DF7-4E63-A2E7-0C9964308C3A}" type="pres">
      <dgm:prSet presAssocID="{97161F9F-B080-475F-81F2-3063A79AB249}" presName="hierRoot1" presStyleCnt="0">
        <dgm:presLayoutVars>
          <dgm:hierBranch val="init"/>
        </dgm:presLayoutVars>
      </dgm:prSet>
      <dgm:spPr/>
    </dgm:pt>
    <dgm:pt modelId="{210EC293-E744-43CB-A320-279E6C094EF2}" type="pres">
      <dgm:prSet presAssocID="{97161F9F-B080-475F-81F2-3063A79AB249}" presName="rootComposite1" presStyleCnt="0"/>
      <dgm:spPr/>
    </dgm:pt>
    <dgm:pt modelId="{E82149AC-8E39-4FC3-AE52-7278C21535A3}" type="pres">
      <dgm:prSet presAssocID="{97161F9F-B080-475F-81F2-3063A79AB249}" presName="rootText1" presStyleLbl="node0" presStyleIdx="3" presStyleCnt="4">
        <dgm:presLayoutVars>
          <dgm:chPref val="3"/>
        </dgm:presLayoutVars>
      </dgm:prSet>
      <dgm:spPr/>
    </dgm:pt>
    <dgm:pt modelId="{370AB70D-2849-4D11-BD91-A98AE743A94C}" type="pres">
      <dgm:prSet presAssocID="{97161F9F-B080-475F-81F2-3063A79AB249}" presName="rootConnector1" presStyleLbl="node1" presStyleIdx="0" presStyleCnt="0"/>
      <dgm:spPr/>
    </dgm:pt>
    <dgm:pt modelId="{4626805A-7D67-4CD4-BE9E-A07C8D4EE9F8}" type="pres">
      <dgm:prSet presAssocID="{97161F9F-B080-475F-81F2-3063A79AB249}" presName="hierChild2" presStyleCnt="0"/>
      <dgm:spPr/>
    </dgm:pt>
    <dgm:pt modelId="{8F2D402A-42C2-4968-B6E1-B4C3E5C760F3}" type="pres">
      <dgm:prSet presAssocID="{97161F9F-B080-475F-81F2-3063A79AB249}" presName="hierChild3" presStyleCnt="0"/>
      <dgm:spPr/>
    </dgm:pt>
  </dgm:ptLst>
  <dgm:cxnLst>
    <dgm:cxn modelId="{A970CC07-845B-4397-8ECA-D99E8F16E9F6}" srcId="{7A440804-60C5-41AA-ABA6-180BE7128741}" destId="{97161F9F-B080-475F-81F2-3063A79AB249}" srcOrd="3" destOrd="0" parTransId="{68375E4C-0DDF-4A87-9157-336BA03567FE}" sibTransId="{DF1640C2-A2A1-4772-BBD8-37CA429E58E0}"/>
    <dgm:cxn modelId="{E8809F1E-A44C-4D19-AA49-8153A9C63827}" type="presOf" srcId="{0B821F37-9C53-450E-B245-88B8EAE3CA08}" destId="{03825A47-79CC-4F17-BB90-C044A66F2071}" srcOrd="1" destOrd="0" presId="urn:microsoft.com/office/officeart/2005/8/layout/orgChart1"/>
    <dgm:cxn modelId="{C21A3A2A-32EF-4747-A4B9-0FDC7BBE61FB}" type="presOf" srcId="{34ED3BFF-3A70-4CCD-9A4C-F0C8AC6B0222}" destId="{0C760B9C-2B2A-4BEC-B488-3F572127588E}" srcOrd="1" destOrd="0" presId="urn:microsoft.com/office/officeart/2005/8/layout/orgChart1"/>
    <dgm:cxn modelId="{69CBD834-AFC1-4477-A310-6C7520889CF9}" type="presOf" srcId="{97161F9F-B080-475F-81F2-3063A79AB249}" destId="{370AB70D-2849-4D11-BD91-A98AE743A94C}" srcOrd="1" destOrd="0" presId="urn:microsoft.com/office/officeart/2005/8/layout/orgChart1"/>
    <dgm:cxn modelId="{7BB64A39-8DE9-4307-A589-ACFBE3817305}" type="presOf" srcId="{6282F62E-9B7F-4989-8C0E-4D91D08136B7}" destId="{F13E444F-EC1A-4627-9D11-181441FD3ADF}" srcOrd="0" destOrd="0" presId="urn:microsoft.com/office/officeart/2005/8/layout/orgChart1"/>
    <dgm:cxn modelId="{4CA0E73E-DEF6-4B6B-930E-39A84C33B3AE}" srcId="{7A440804-60C5-41AA-ABA6-180BE7128741}" destId="{5436C63D-49B6-49B9-8072-68C69F1D6964}" srcOrd="1" destOrd="0" parTransId="{20A4447C-6AF0-463B-A0AA-F68AD4E333D8}" sibTransId="{114ED066-2569-4E4A-8596-24E95FD32D9C}"/>
    <dgm:cxn modelId="{42E1195C-6715-4679-A673-2140CD521227}" type="presOf" srcId="{12C38DDF-4713-4510-8F30-D5702B163FB1}" destId="{25286FCC-35DE-4B35-A54A-9EEF96DD06C5}" srcOrd="0" destOrd="0" presId="urn:microsoft.com/office/officeart/2005/8/layout/orgChart1"/>
    <dgm:cxn modelId="{300B8A45-DC9A-4A26-BB2D-05532E230EE0}" type="presOf" srcId="{0B821F37-9C53-450E-B245-88B8EAE3CA08}" destId="{FD4F8D57-A076-4AA9-BFFE-FA2A465F9281}" srcOrd="0" destOrd="0" presId="urn:microsoft.com/office/officeart/2005/8/layout/orgChart1"/>
    <dgm:cxn modelId="{E7ACEB47-8B3A-4B67-88CA-2B9BF1F7BFF1}" type="presOf" srcId="{5436C63D-49B6-49B9-8072-68C69F1D6964}" destId="{6988172F-9A17-440B-838D-B2394153D81F}" srcOrd="0" destOrd="0" presId="urn:microsoft.com/office/officeart/2005/8/layout/orgChart1"/>
    <dgm:cxn modelId="{A2C64A48-CD75-4A4F-8627-EA54515FB573}" type="presOf" srcId="{7C814CCE-2261-4C4C-9BF8-999996DBFFDE}" destId="{957D79A9-8982-4766-85AA-A2EB06236642}" srcOrd="1" destOrd="0" presId="urn:microsoft.com/office/officeart/2005/8/layout/orgChart1"/>
    <dgm:cxn modelId="{EDA7C472-943F-4A5E-B6B9-BC836DCC3466}" type="presOf" srcId="{C2C1BB25-30BF-42FB-88E6-ED9056BAB260}" destId="{2F26A46C-0929-471F-86FC-E49F6948197A}" srcOrd="0" destOrd="0" presId="urn:microsoft.com/office/officeart/2005/8/layout/orgChart1"/>
    <dgm:cxn modelId="{B1D30155-640E-4E29-A95A-0D9E64F038F8}" type="presOf" srcId="{085BBFF2-ADB8-438C-B657-FAACBD14C0C1}" destId="{4A963C88-ACB0-4A48-9A89-C74B6D96A94A}" srcOrd="0" destOrd="0" presId="urn:microsoft.com/office/officeart/2005/8/layout/orgChart1"/>
    <dgm:cxn modelId="{C2856887-0DE3-422C-9B4A-3C6779F7B5B2}" type="presOf" srcId="{190F6E90-A790-4A5C-BC81-B402FA5CC00F}" destId="{569EE111-A373-4E49-994E-2E44A60256BC}" srcOrd="1" destOrd="0" presId="urn:microsoft.com/office/officeart/2005/8/layout/orgChart1"/>
    <dgm:cxn modelId="{6DDD9D95-0A7C-4D54-B36C-99DF56D0ECA9}" srcId="{7A440804-60C5-41AA-ABA6-180BE7128741}" destId="{0B821F37-9C53-450E-B245-88B8EAE3CA08}" srcOrd="2" destOrd="0" parTransId="{A0914727-EA75-4559-9479-07740970C4A1}" sibTransId="{D60D35AF-B8F7-4FB1-9F0F-5B2D808C075F}"/>
    <dgm:cxn modelId="{5D93C598-EBA4-4602-BA9A-D63BC3364D9A}" type="presOf" srcId="{34ED3BFF-3A70-4CCD-9A4C-F0C8AC6B0222}" destId="{237B6534-EA57-41D9-ACBE-BDEC10998594}" srcOrd="0" destOrd="0" presId="urn:microsoft.com/office/officeart/2005/8/layout/orgChart1"/>
    <dgm:cxn modelId="{C069C89B-E691-4212-81D4-710EE803B36C}" srcId="{5436C63D-49B6-49B9-8072-68C69F1D6964}" destId="{7C814CCE-2261-4C4C-9BF8-999996DBFFDE}" srcOrd="0" destOrd="0" parTransId="{12C38DDF-4713-4510-8F30-D5702B163FB1}" sibTransId="{86FF141C-8DF6-4188-A972-1A65B7197B46}"/>
    <dgm:cxn modelId="{4A3FE4B6-9A1E-467B-8C64-091E53FEAEF5}" type="presOf" srcId="{5436C63D-49B6-49B9-8072-68C69F1D6964}" destId="{F4971BD5-0C09-420B-9F0A-79CAC5D21CBD}" srcOrd="1" destOrd="0" presId="urn:microsoft.com/office/officeart/2005/8/layout/orgChart1"/>
    <dgm:cxn modelId="{1B115EC7-88D9-4A56-B465-C65DF5DC2D36}" srcId="{5436C63D-49B6-49B9-8072-68C69F1D6964}" destId="{190F6E90-A790-4A5C-BC81-B402FA5CC00F}" srcOrd="1" destOrd="0" parTransId="{085BBFF2-ADB8-438C-B657-FAACBD14C0C1}" sibTransId="{F0827740-603E-4FD5-8B43-1A3629430AFA}"/>
    <dgm:cxn modelId="{A3153ED1-A234-4A04-9FD0-BBAE6C15CA5A}" srcId="{5436C63D-49B6-49B9-8072-68C69F1D6964}" destId="{C2C1BB25-30BF-42FB-88E6-ED9056BAB260}" srcOrd="2" destOrd="0" parTransId="{6282F62E-9B7F-4989-8C0E-4D91D08136B7}" sibTransId="{42F4EC9F-766E-4FEA-B1C3-2386F36E9804}"/>
    <dgm:cxn modelId="{CFE8A7D6-732A-4206-AD4E-DAC70A9E3B7C}" type="presOf" srcId="{190F6E90-A790-4A5C-BC81-B402FA5CC00F}" destId="{8DD4AF05-721F-473F-8A71-052FF7332765}" srcOrd="0" destOrd="0" presId="urn:microsoft.com/office/officeart/2005/8/layout/orgChart1"/>
    <dgm:cxn modelId="{F86780D8-CE32-44C0-BBBE-5E58AD593F47}" type="presOf" srcId="{7C814CCE-2261-4C4C-9BF8-999996DBFFDE}" destId="{9867EA26-0396-42E9-8382-BE629D354DA9}" srcOrd="0" destOrd="0" presId="urn:microsoft.com/office/officeart/2005/8/layout/orgChart1"/>
    <dgm:cxn modelId="{3BE7B2EA-1647-48F7-BB81-C4E282B56DF4}" srcId="{7A440804-60C5-41AA-ABA6-180BE7128741}" destId="{34ED3BFF-3A70-4CCD-9A4C-F0C8AC6B0222}" srcOrd="0" destOrd="0" parTransId="{3600B57D-86B3-49A9-A0AD-24670E181038}" sibTransId="{B8B6C291-9016-428D-9CBD-237AFCD9CF0D}"/>
    <dgm:cxn modelId="{200EF7F0-33B4-4DE1-ACDD-16DB6FEDAFE7}" type="presOf" srcId="{7A440804-60C5-41AA-ABA6-180BE7128741}" destId="{73E4A120-4A76-4B46-8C41-638FE24CBABC}" srcOrd="0" destOrd="0" presId="urn:microsoft.com/office/officeart/2005/8/layout/orgChart1"/>
    <dgm:cxn modelId="{AF8013F4-920C-43EF-8D4A-B32F4D1D19C5}" type="presOf" srcId="{97161F9F-B080-475F-81F2-3063A79AB249}" destId="{E82149AC-8E39-4FC3-AE52-7278C21535A3}" srcOrd="0" destOrd="0" presId="urn:microsoft.com/office/officeart/2005/8/layout/orgChart1"/>
    <dgm:cxn modelId="{69AE8EF4-FBCF-4247-A372-2B10BA65AA74}" type="presOf" srcId="{C2C1BB25-30BF-42FB-88E6-ED9056BAB260}" destId="{2DAC7DA7-10B0-4DE2-8A01-7F4122D4517F}" srcOrd="1" destOrd="0" presId="urn:microsoft.com/office/officeart/2005/8/layout/orgChart1"/>
    <dgm:cxn modelId="{F13DA568-C9E1-4635-A9BF-116765BFA012}" type="presParOf" srcId="{73E4A120-4A76-4B46-8C41-638FE24CBABC}" destId="{6193F975-FFA1-4CCD-9C6A-03C1F919EF4F}" srcOrd="0" destOrd="0" presId="urn:microsoft.com/office/officeart/2005/8/layout/orgChart1"/>
    <dgm:cxn modelId="{39896C4B-8AB6-418F-840A-31A215CFCF55}" type="presParOf" srcId="{6193F975-FFA1-4CCD-9C6A-03C1F919EF4F}" destId="{E1EB0B70-A145-47D8-96F7-BC7FDA9FEB85}" srcOrd="0" destOrd="0" presId="urn:microsoft.com/office/officeart/2005/8/layout/orgChart1"/>
    <dgm:cxn modelId="{A03596D9-B70B-45D6-B6AD-5F3FAF544333}" type="presParOf" srcId="{E1EB0B70-A145-47D8-96F7-BC7FDA9FEB85}" destId="{237B6534-EA57-41D9-ACBE-BDEC10998594}" srcOrd="0" destOrd="0" presId="urn:microsoft.com/office/officeart/2005/8/layout/orgChart1"/>
    <dgm:cxn modelId="{E7C24871-C904-450A-A9D1-25A4193ED90F}" type="presParOf" srcId="{E1EB0B70-A145-47D8-96F7-BC7FDA9FEB85}" destId="{0C760B9C-2B2A-4BEC-B488-3F572127588E}" srcOrd="1" destOrd="0" presId="urn:microsoft.com/office/officeart/2005/8/layout/orgChart1"/>
    <dgm:cxn modelId="{092E8306-CC24-474D-9911-4A39EDBD6620}" type="presParOf" srcId="{6193F975-FFA1-4CCD-9C6A-03C1F919EF4F}" destId="{F7644CD1-AE28-4D62-8B50-DF1841BAA5E4}" srcOrd="1" destOrd="0" presId="urn:microsoft.com/office/officeart/2005/8/layout/orgChart1"/>
    <dgm:cxn modelId="{39FACA4A-92DE-4581-BFF3-A509138DAB78}" type="presParOf" srcId="{6193F975-FFA1-4CCD-9C6A-03C1F919EF4F}" destId="{61F5D28B-0C18-492E-A7BC-BD2CDF2E0721}" srcOrd="2" destOrd="0" presId="urn:microsoft.com/office/officeart/2005/8/layout/orgChart1"/>
    <dgm:cxn modelId="{4E9252B2-98ED-42D9-ABBD-C1B002F0E662}" type="presParOf" srcId="{73E4A120-4A76-4B46-8C41-638FE24CBABC}" destId="{1B4B1EA9-28A6-4C7B-8264-EB3638BF60FC}" srcOrd="1" destOrd="0" presId="urn:microsoft.com/office/officeart/2005/8/layout/orgChart1"/>
    <dgm:cxn modelId="{CFA2CB92-4506-4C18-82DD-DCD6F952E2E7}" type="presParOf" srcId="{1B4B1EA9-28A6-4C7B-8264-EB3638BF60FC}" destId="{BE500296-5B07-46AC-B5A6-3F66CDE6EC56}" srcOrd="0" destOrd="0" presId="urn:microsoft.com/office/officeart/2005/8/layout/orgChart1"/>
    <dgm:cxn modelId="{51D3FBAD-69F3-44F4-8956-89D1D3FCBDDD}" type="presParOf" srcId="{BE500296-5B07-46AC-B5A6-3F66CDE6EC56}" destId="{6988172F-9A17-440B-838D-B2394153D81F}" srcOrd="0" destOrd="0" presId="urn:microsoft.com/office/officeart/2005/8/layout/orgChart1"/>
    <dgm:cxn modelId="{747C318F-AD59-41B9-AAE7-2B93A596B166}" type="presParOf" srcId="{BE500296-5B07-46AC-B5A6-3F66CDE6EC56}" destId="{F4971BD5-0C09-420B-9F0A-79CAC5D21CBD}" srcOrd="1" destOrd="0" presId="urn:microsoft.com/office/officeart/2005/8/layout/orgChart1"/>
    <dgm:cxn modelId="{A812E38F-5BA8-4FCE-A918-30DFE17C4DB2}" type="presParOf" srcId="{1B4B1EA9-28A6-4C7B-8264-EB3638BF60FC}" destId="{9F386348-998E-43C3-B6D0-E4F92BDA6B0C}" srcOrd="1" destOrd="0" presId="urn:microsoft.com/office/officeart/2005/8/layout/orgChart1"/>
    <dgm:cxn modelId="{04CFE80F-6A60-48A7-9EBA-E2F2189F0A83}" type="presParOf" srcId="{9F386348-998E-43C3-B6D0-E4F92BDA6B0C}" destId="{25286FCC-35DE-4B35-A54A-9EEF96DD06C5}" srcOrd="0" destOrd="0" presId="urn:microsoft.com/office/officeart/2005/8/layout/orgChart1"/>
    <dgm:cxn modelId="{1131CD31-73DF-4E3D-BFC9-56345A9FC1D1}" type="presParOf" srcId="{9F386348-998E-43C3-B6D0-E4F92BDA6B0C}" destId="{D3B0DA50-C789-4BC0-BB61-3D62CB4691E4}" srcOrd="1" destOrd="0" presId="urn:microsoft.com/office/officeart/2005/8/layout/orgChart1"/>
    <dgm:cxn modelId="{7E82A34B-A4E4-4711-A571-27306EE23CE5}" type="presParOf" srcId="{D3B0DA50-C789-4BC0-BB61-3D62CB4691E4}" destId="{43DC9F1D-579E-4E1D-A1F9-E5317E635BA4}" srcOrd="0" destOrd="0" presId="urn:microsoft.com/office/officeart/2005/8/layout/orgChart1"/>
    <dgm:cxn modelId="{C050BD61-3669-40C7-B20E-A6ACA36CD057}" type="presParOf" srcId="{43DC9F1D-579E-4E1D-A1F9-E5317E635BA4}" destId="{9867EA26-0396-42E9-8382-BE629D354DA9}" srcOrd="0" destOrd="0" presId="urn:microsoft.com/office/officeart/2005/8/layout/orgChart1"/>
    <dgm:cxn modelId="{B7737288-0750-446B-BE94-EC48CB5F67DD}" type="presParOf" srcId="{43DC9F1D-579E-4E1D-A1F9-E5317E635BA4}" destId="{957D79A9-8982-4766-85AA-A2EB06236642}" srcOrd="1" destOrd="0" presId="urn:microsoft.com/office/officeart/2005/8/layout/orgChart1"/>
    <dgm:cxn modelId="{F466E7E2-548A-4F3A-97AA-9D3AD1577D12}" type="presParOf" srcId="{D3B0DA50-C789-4BC0-BB61-3D62CB4691E4}" destId="{47EC8C04-910E-462E-A3DA-8CAA6E51EDF4}" srcOrd="1" destOrd="0" presId="urn:microsoft.com/office/officeart/2005/8/layout/orgChart1"/>
    <dgm:cxn modelId="{DA18543A-81DA-4588-88BF-AF585925C028}" type="presParOf" srcId="{D3B0DA50-C789-4BC0-BB61-3D62CB4691E4}" destId="{213E606A-83FF-4BB9-89AE-93CC26A45E3B}" srcOrd="2" destOrd="0" presId="urn:microsoft.com/office/officeart/2005/8/layout/orgChart1"/>
    <dgm:cxn modelId="{CFAC4FE2-B8C6-4931-93DF-DF44D7919D1E}" type="presParOf" srcId="{9F386348-998E-43C3-B6D0-E4F92BDA6B0C}" destId="{4A963C88-ACB0-4A48-9A89-C74B6D96A94A}" srcOrd="2" destOrd="0" presId="urn:microsoft.com/office/officeart/2005/8/layout/orgChart1"/>
    <dgm:cxn modelId="{52FC7FE1-1249-4069-920A-F1FC2DDB3EE0}" type="presParOf" srcId="{9F386348-998E-43C3-B6D0-E4F92BDA6B0C}" destId="{0C1A7F91-70F9-4A16-8FEB-89E6F8EE3EDD}" srcOrd="3" destOrd="0" presId="urn:microsoft.com/office/officeart/2005/8/layout/orgChart1"/>
    <dgm:cxn modelId="{04FD0FC2-F7E1-41EB-9EA0-B578AD9A59A6}" type="presParOf" srcId="{0C1A7F91-70F9-4A16-8FEB-89E6F8EE3EDD}" destId="{60EB909E-B56F-4A8E-8B24-FBCFD3AAD032}" srcOrd="0" destOrd="0" presId="urn:microsoft.com/office/officeart/2005/8/layout/orgChart1"/>
    <dgm:cxn modelId="{870644B1-5FAB-4011-8529-71DE1285ACE5}" type="presParOf" srcId="{60EB909E-B56F-4A8E-8B24-FBCFD3AAD032}" destId="{8DD4AF05-721F-473F-8A71-052FF7332765}" srcOrd="0" destOrd="0" presId="urn:microsoft.com/office/officeart/2005/8/layout/orgChart1"/>
    <dgm:cxn modelId="{FD0F6792-8AD0-4E3F-9E07-15EEB7F94722}" type="presParOf" srcId="{60EB909E-B56F-4A8E-8B24-FBCFD3AAD032}" destId="{569EE111-A373-4E49-994E-2E44A60256BC}" srcOrd="1" destOrd="0" presId="urn:microsoft.com/office/officeart/2005/8/layout/orgChart1"/>
    <dgm:cxn modelId="{84222F5D-125E-4936-A4E0-B3BD6AE1BCE0}" type="presParOf" srcId="{0C1A7F91-70F9-4A16-8FEB-89E6F8EE3EDD}" destId="{4C926F76-4505-49CC-81DD-08E42841A870}" srcOrd="1" destOrd="0" presId="urn:microsoft.com/office/officeart/2005/8/layout/orgChart1"/>
    <dgm:cxn modelId="{AFB69A71-BEDC-40AA-9537-AE66D68E2C62}" type="presParOf" srcId="{0C1A7F91-70F9-4A16-8FEB-89E6F8EE3EDD}" destId="{D0375628-4060-4420-9A63-E7C95B2F1D27}" srcOrd="2" destOrd="0" presId="urn:microsoft.com/office/officeart/2005/8/layout/orgChart1"/>
    <dgm:cxn modelId="{2C3C4106-6323-45D2-943D-8C323ADBF698}" type="presParOf" srcId="{9F386348-998E-43C3-B6D0-E4F92BDA6B0C}" destId="{F13E444F-EC1A-4627-9D11-181441FD3ADF}" srcOrd="4" destOrd="0" presId="urn:microsoft.com/office/officeart/2005/8/layout/orgChart1"/>
    <dgm:cxn modelId="{4E47FFEB-4993-453F-926B-6BA70DDEB137}" type="presParOf" srcId="{9F386348-998E-43C3-B6D0-E4F92BDA6B0C}" destId="{0532446E-55D8-43ED-977E-7A89300E2449}" srcOrd="5" destOrd="0" presId="urn:microsoft.com/office/officeart/2005/8/layout/orgChart1"/>
    <dgm:cxn modelId="{06F819BD-8111-42D6-8C84-9AD4B43F26D6}" type="presParOf" srcId="{0532446E-55D8-43ED-977E-7A89300E2449}" destId="{3A18065C-603B-4C4B-A070-9BA04726D537}" srcOrd="0" destOrd="0" presId="urn:microsoft.com/office/officeart/2005/8/layout/orgChart1"/>
    <dgm:cxn modelId="{58FA247F-2A4A-4488-B305-0CE70F71FD32}" type="presParOf" srcId="{3A18065C-603B-4C4B-A070-9BA04726D537}" destId="{2F26A46C-0929-471F-86FC-E49F6948197A}" srcOrd="0" destOrd="0" presId="urn:microsoft.com/office/officeart/2005/8/layout/orgChart1"/>
    <dgm:cxn modelId="{9E1980EC-AEC4-49FB-9D23-EF0352FEBD2F}" type="presParOf" srcId="{3A18065C-603B-4C4B-A070-9BA04726D537}" destId="{2DAC7DA7-10B0-4DE2-8A01-7F4122D4517F}" srcOrd="1" destOrd="0" presId="urn:microsoft.com/office/officeart/2005/8/layout/orgChart1"/>
    <dgm:cxn modelId="{ED2BD4DB-E8CE-4E50-B82F-77AF2649BD6F}" type="presParOf" srcId="{0532446E-55D8-43ED-977E-7A89300E2449}" destId="{F23DCA4D-2A71-436B-A8B5-B1017ADE9A48}" srcOrd="1" destOrd="0" presId="urn:microsoft.com/office/officeart/2005/8/layout/orgChart1"/>
    <dgm:cxn modelId="{141E82ED-9B96-4435-B7A0-E18537580534}" type="presParOf" srcId="{0532446E-55D8-43ED-977E-7A89300E2449}" destId="{34A4F867-B341-42B4-BF3F-790DB1961E9E}" srcOrd="2" destOrd="0" presId="urn:microsoft.com/office/officeart/2005/8/layout/orgChart1"/>
    <dgm:cxn modelId="{EFF8D308-BEAF-4FDC-867C-8CBE8E2F74CE}" type="presParOf" srcId="{1B4B1EA9-28A6-4C7B-8264-EB3638BF60FC}" destId="{8760C867-3BBB-4C4E-9CED-C3BADF905E06}" srcOrd="2" destOrd="0" presId="urn:microsoft.com/office/officeart/2005/8/layout/orgChart1"/>
    <dgm:cxn modelId="{356754D1-3E6B-4AA7-B412-D3E439804884}" type="presParOf" srcId="{73E4A120-4A76-4B46-8C41-638FE24CBABC}" destId="{BA8354E1-E5A2-43F9-A865-70311571A506}" srcOrd="2" destOrd="0" presId="urn:microsoft.com/office/officeart/2005/8/layout/orgChart1"/>
    <dgm:cxn modelId="{48190E45-155E-4809-922D-4EB1FD5E8178}" type="presParOf" srcId="{BA8354E1-E5A2-43F9-A865-70311571A506}" destId="{2EB51B0D-DD58-4F4C-8206-4B76768447C6}" srcOrd="0" destOrd="0" presId="urn:microsoft.com/office/officeart/2005/8/layout/orgChart1"/>
    <dgm:cxn modelId="{195FBB0E-6F61-4C17-81F9-28A3CBEED7F3}" type="presParOf" srcId="{2EB51B0D-DD58-4F4C-8206-4B76768447C6}" destId="{FD4F8D57-A076-4AA9-BFFE-FA2A465F9281}" srcOrd="0" destOrd="0" presId="urn:microsoft.com/office/officeart/2005/8/layout/orgChart1"/>
    <dgm:cxn modelId="{1DB340AA-AAA7-4B3D-9406-1DF40B4EA508}" type="presParOf" srcId="{2EB51B0D-DD58-4F4C-8206-4B76768447C6}" destId="{03825A47-79CC-4F17-BB90-C044A66F2071}" srcOrd="1" destOrd="0" presId="urn:microsoft.com/office/officeart/2005/8/layout/orgChart1"/>
    <dgm:cxn modelId="{A1D0BDA7-5C1A-495F-8A70-8EC38B4B1F22}" type="presParOf" srcId="{BA8354E1-E5A2-43F9-A865-70311571A506}" destId="{712AFE94-21E5-4FA2-9FFE-D225E45C2691}" srcOrd="1" destOrd="0" presId="urn:microsoft.com/office/officeart/2005/8/layout/orgChart1"/>
    <dgm:cxn modelId="{6466A03D-AD34-4559-B87B-17B0826D9EC9}" type="presParOf" srcId="{BA8354E1-E5A2-43F9-A865-70311571A506}" destId="{CC873D7F-AE02-467D-A546-BFC643A23B8D}" srcOrd="2" destOrd="0" presId="urn:microsoft.com/office/officeart/2005/8/layout/orgChart1"/>
    <dgm:cxn modelId="{07C3F9D7-C536-4162-AEE3-08ED071F47DF}" type="presParOf" srcId="{73E4A120-4A76-4B46-8C41-638FE24CBABC}" destId="{9A6EA87C-5DF7-4E63-A2E7-0C9964308C3A}" srcOrd="3" destOrd="0" presId="urn:microsoft.com/office/officeart/2005/8/layout/orgChart1"/>
    <dgm:cxn modelId="{29A2990F-A34C-486B-83AD-FB4A9326A668}" type="presParOf" srcId="{9A6EA87C-5DF7-4E63-A2E7-0C9964308C3A}" destId="{210EC293-E744-43CB-A320-279E6C094EF2}" srcOrd="0" destOrd="0" presId="urn:microsoft.com/office/officeart/2005/8/layout/orgChart1"/>
    <dgm:cxn modelId="{609033B3-8A46-4D8E-A58A-1FE89C4A03B0}" type="presParOf" srcId="{210EC293-E744-43CB-A320-279E6C094EF2}" destId="{E82149AC-8E39-4FC3-AE52-7278C21535A3}" srcOrd="0" destOrd="0" presId="urn:microsoft.com/office/officeart/2005/8/layout/orgChart1"/>
    <dgm:cxn modelId="{F7001FC7-028B-4F6F-BB69-FA77391EA425}" type="presParOf" srcId="{210EC293-E744-43CB-A320-279E6C094EF2}" destId="{370AB70D-2849-4D11-BD91-A98AE743A94C}" srcOrd="1" destOrd="0" presId="urn:microsoft.com/office/officeart/2005/8/layout/orgChart1"/>
    <dgm:cxn modelId="{A519D251-93D3-412E-A7CF-575A312F53AF}" type="presParOf" srcId="{9A6EA87C-5DF7-4E63-A2E7-0C9964308C3A}" destId="{4626805A-7D67-4CD4-BE9E-A07C8D4EE9F8}" srcOrd="1" destOrd="0" presId="urn:microsoft.com/office/officeart/2005/8/layout/orgChart1"/>
    <dgm:cxn modelId="{B73D38E2-0FAF-43A2-812A-F96957888CD1}" type="presParOf" srcId="{9A6EA87C-5DF7-4E63-A2E7-0C9964308C3A}" destId="{8F2D402A-42C2-4968-B6E1-B4C3E5C760F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8E604A-C072-4114-8800-04B9BABB60D0}"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E226DF6A-9737-4C3A-8D51-84F1AFFA7D82}">
      <dgm:prSet phldrT="[Text]" custT="1"/>
      <dgm:spPr/>
      <dgm:t>
        <a:bodyPr anchor="t"/>
        <a:lstStyle/>
        <a:p>
          <a:r>
            <a:rPr lang="en-US" sz="1800" b="1" dirty="0">
              <a:solidFill>
                <a:schemeClr val="accent1"/>
              </a:solidFill>
              <a:latin typeface="Segoe UI Semilight" panose="020B0402040204020203" pitchFamily="34" charset="0"/>
              <a:cs typeface="Segoe UI Semilight" panose="020B0402040204020203" pitchFamily="34" charset="0"/>
            </a:rPr>
            <a:t>Nuptial Pad </a:t>
          </a:r>
          <a:endParaRPr lang="en-US" sz="1800" dirty="0">
            <a:solidFill>
              <a:schemeClr val="accent1"/>
            </a:solidFill>
            <a:latin typeface="Segoe UI Semilight" panose="020B0402040204020203" pitchFamily="34" charset="0"/>
            <a:cs typeface="Segoe UI Semilight" panose="020B0402040204020203" pitchFamily="34" charset="0"/>
          </a:endParaRPr>
        </a:p>
      </dgm:t>
    </dgm:pt>
    <dgm:pt modelId="{D6B423A9-3739-4142-A795-FD0A80F44992}" type="parTrans" cxnId="{1C9E4BEC-27C3-412A-97A5-324C390D7810}">
      <dgm:prSet/>
      <dgm:spPr/>
      <dgm:t>
        <a:bodyPr/>
        <a:lstStyle/>
        <a:p>
          <a:endParaRPr lang="en-US"/>
        </a:p>
      </dgm:t>
    </dgm:pt>
    <dgm:pt modelId="{AE3C7956-00AB-46A4-9E47-5E35F4B1DF23}" type="sibTrans" cxnId="{1C9E4BEC-27C3-412A-97A5-324C390D7810}">
      <dgm:prSet/>
      <dgm:spPr/>
      <dgm:t>
        <a:bodyPr/>
        <a:lstStyle/>
        <a:p>
          <a:endParaRPr lang="en-US"/>
        </a:p>
      </dgm:t>
    </dgm:pt>
    <dgm:pt modelId="{94FFC9A0-D4DF-43E5-90E5-18AFC60C4673}">
      <dgm:prSet phldrT="[Text]" custT="1"/>
      <dgm:spPr/>
      <dgm:t>
        <a:bodyPr anchor="t"/>
        <a:lstStyle/>
        <a:p>
          <a:r>
            <a:rPr lang="en-US" sz="1800" b="1" dirty="0">
              <a:solidFill>
                <a:schemeClr val="accent1"/>
              </a:solidFill>
              <a:latin typeface="Segoe UI Semilight" panose="020B0402040204020203" pitchFamily="34" charset="0"/>
              <a:cs typeface="Segoe UI Semilight" panose="020B0402040204020203" pitchFamily="34" charset="0"/>
            </a:rPr>
            <a:t>Disc Gland</a:t>
          </a:r>
          <a:endParaRPr lang="en-US" sz="1800" dirty="0">
            <a:solidFill>
              <a:schemeClr val="accent1"/>
            </a:solidFill>
            <a:latin typeface="Segoe UI Semilight" panose="020B0402040204020203" pitchFamily="34" charset="0"/>
            <a:cs typeface="Segoe UI Semilight" panose="020B0402040204020203" pitchFamily="34" charset="0"/>
          </a:endParaRPr>
        </a:p>
      </dgm:t>
    </dgm:pt>
    <dgm:pt modelId="{05260343-7097-4A57-BD5A-EA0A8559EA04}" type="parTrans" cxnId="{9EF4625E-CA31-4644-AADC-8589DFD5A0AE}">
      <dgm:prSet/>
      <dgm:spPr/>
      <dgm:t>
        <a:bodyPr/>
        <a:lstStyle/>
        <a:p>
          <a:endParaRPr lang="en-US"/>
        </a:p>
      </dgm:t>
    </dgm:pt>
    <dgm:pt modelId="{DE4C3AC9-F58B-4223-AF58-DB88119D97EA}" type="sibTrans" cxnId="{9EF4625E-CA31-4644-AADC-8589DFD5A0AE}">
      <dgm:prSet/>
      <dgm:spPr/>
      <dgm:t>
        <a:bodyPr/>
        <a:lstStyle/>
        <a:p>
          <a:endParaRPr lang="en-US"/>
        </a:p>
      </dgm:t>
    </dgm:pt>
    <dgm:pt modelId="{A74FA589-31AA-48FA-8E4C-3CF4430836E4}">
      <dgm:prSet phldrT="[Text]" custT="1"/>
      <dgm:spPr/>
      <dgm:t>
        <a:bodyPr anchor="t"/>
        <a:lstStyle/>
        <a:p>
          <a:r>
            <a:rPr lang="en-US" sz="1800" b="1" dirty="0">
              <a:solidFill>
                <a:schemeClr val="accent1"/>
              </a:solidFill>
              <a:latin typeface="Segoe UI Semilight" panose="020B0402040204020203" pitchFamily="34" charset="0"/>
              <a:cs typeface="Segoe UI Semilight" panose="020B0402040204020203" pitchFamily="34" charset="0"/>
            </a:rPr>
            <a:t>Hedonic Gland </a:t>
          </a:r>
          <a:endParaRPr lang="en-US" sz="1800" dirty="0">
            <a:solidFill>
              <a:schemeClr val="accent1"/>
            </a:solidFill>
            <a:latin typeface="Segoe UI Semilight" panose="020B0402040204020203" pitchFamily="34" charset="0"/>
            <a:cs typeface="Segoe UI Semilight" panose="020B0402040204020203" pitchFamily="34" charset="0"/>
          </a:endParaRPr>
        </a:p>
      </dgm:t>
    </dgm:pt>
    <dgm:pt modelId="{36756F09-8B86-4A9E-8734-DE1CFC6B716A}" type="parTrans" cxnId="{23CFBEBE-68A0-4F30-9F61-6479F80B71AC}">
      <dgm:prSet/>
      <dgm:spPr/>
      <dgm:t>
        <a:bodyPr/>
        <a:lstStyle/>
        <a:p>
          <a:endParaRPr lang="en-US"/>
        </a:p>
      </dgm:t>
    </dgm:pt>
    <dgm:pt modelId="{7ED81127-D59B-48B2-ADE0-2353E07BC5CB}" type="sibTrans" cxnId="{23CFBEBE-68A0-4F30-9F61-6479F80B71AC}">
      <dgm:prSet/>
      <dgm:spPr/>
      <dgm:t>
        <a:bodyPr/>
        <a:lstStyle/>
        <a:p>
          <a:endParaRPr lang="en-US"/>
        </a:p>
      </dgm:t>
    </dgm:pt>
    <dgm:pt modelId="{AEC60BA8-15F7-4CAC-AD69-65E5BE71A9A1}" type="pres">
      <dgm:prSet presAssocID="{FA8E604A-C072-4114-8800-04B9BABB60D0}" presName="Name0" presStyleCnt="0">
        <dgm:presLayoutVars>
          <dgm:dir/>
          <dgm:resizeHandles val="exact"/>
        </dgm:presLayoutVars>
      </dgm:prSet>
      <dgm:spPr/>
    </dgm:pt>
    <dgm:pt modelId="{09316045-7ACE-41EB-BB2D-AA747B5AAF19}" type="pres">
      <dgm:prSet presAssocID="{E226DF6A-9737-4C3A-8D51-84F1AFFA7D82}" presName="compNode" presStyleCnt="0"/>
      <dgm:spPr/>
    </dgm:pt>
    <dgm:pt modelId="{28866402-6D87-4028-B359-DADE0AA22763}" type="pres">
      <dgm:prSet presAssocID="{E226DF6A-9737-4C3A-8D51-84F1AFFA7D82}"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5B79F9C1-6509-4C56-BA61-2DB6FEC1B4A9}" type="pres">
      <dgm:prSet presAssocID="{E226DF6A-9737-4C3A-8D51-84F1AFFA7D82}" presName="textRect" presStyleLbl="revTx" presStyleIdx="0" presStyleCnt="3" custScaleY="48991" custLinFactNeighborY="-39072">
        <dgm:presLayoutVars>
          <dgm:bulletEnabled val="1"/>
        </dgm:presLayoutVars>
      </dgm:prSet>
      <dgm:spPr/>
    </dgm:pt>
    <dgm:pt modelId="{E0B7A373-AF8A-4994-BA6F-97124C46C885}" type="pres">
      <dgm:prSet presAssocID="{AE3C7956-00AB-46A4-9E47-5E35F4B1DF23}" presName="sibTrans" presStyleLbl="sibTrans2D1" presStyleIdx="0" presStyleCnt="0"/>
      <dgm:spPr/>
    </dgm:pt>
    <dgm:pt modelId="{5AD0A1D0-CE60-498A-A19A-DD73519FF637}" type="pres">
      <dgm:prSet presAssocID="{94FFC9A0-D4DF-43E5-90E5-18AFC60C4673}" presName="compNode" presStyleCnt="0"/>
      <dgm:spPr/>
    </dgm:pt>
    <dgm:pt modelId="{A1EDC6F2-D456-498A-86E2-B219E5BB6F29}" type="pres">
      <dgm:prSet presAssocID="{94FFC9A0-D4DF-43E5-90E5-18AFC60C4673}" presName="pict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AB0CAA0A-D84A-4ACE-BF01-F249E9FA81C6}" type="pres">
      <dgm:prSet presAssocID="{94FFC9A0-D4DF-43E5-90E5-18AFC60C4673}" presName="textRect" presStyleLbl="revTx" presStyleIdx="1" presStyleCnt="3" custScaleY="48991" custLinFactNeighborY="-39072">
        <dgm:presLayoutVars>
          <dgm:bulletEnabled val="1"/>
        </dgm:presLayoutVars>
      </dgm:prSet>
      <dgm:spPr/>
    </dgm:pt>
    <dgm:pt modelId="{69126A73-DEDD-4CC9-9EC3-FE23967ABC7B}" type="pres">
      <dgm:prSet presAssocID="{DE4C3AC9-F58B-4223-AF58-DB88119D97EA}" presName="sibTrans" presStyleLbl="sibTrans2D1" presStyleIdx="0" presStyleCnt="0"/>
      <dgm:spPr/>
    </dgm:pt>
    <dgm:pt modelId="{8D3289F4-DFD5-4B27-A0F6-C0580C9C2560}" type="pres">
      <dgm:prSet presAssocID="{A74FA589-31AA-48FA-8E4C-3CF4430836E4}" presName="compNode" presStyleCnt="0"/>
      <dgm:spPr/>
    </dgm:pt>
    <dgm:pt modelId="{30C22907-9EA5-42CD-85A0-9FF9EC4066CF}" type="pres">
      <dgm:prSet presAssocID="{A74FA589-31AA-48FA-8E4C-3CF4430836E4}" presName="pictRect" presStyleLbl="node1" presStyleIdx="2" presStyleCnt="3" custLinFactNeighborX="0"/>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310E0796-A697-4106-912A-6B3F6EE0D537}" type="pres">
      <dgm:prSet presAssocID="{A74FA589-31AA-48FA-8E4C-3CF4430836E4}" presName="textRect" presStyleLbl="revTx" presStyleIdx="2" presStyleCnt="3" custScaleY="48991" custLinFactNeighborY="-39072">
        <dgm:presLayoutVars>
          <dgm:bulletEnabled val="1"/>
        </dgm:presLayoutVars>
      </dgm:prSet>
      <dgm:spPr/>
    </dgm:pt>
  </dgm:ptLst>
  <dgm:cxnLst>
    <dgm:cxn modelId="{EF603A1B-31B3-4AC6-857B-A332AB507638}" type="presOf" srcId="{FA8E604A-C072-4114-8800-04B9BABB60D0}" destId="{AEC60BA8-15F7-4CAC-AD69-65E5BE71A9A1}" srcOrd="0" destOrd="0" presId="urn:microsoft.com/office/officeart/2005/8/layout/pList1"/>
    <dgm:cxn modelId="{9EF4625E-CA31-4644-AADC-8589DFD5A0AE}" srcId="{FA8E604A-C072-4114-8800-04B9BABB60D0}" destId="{94FFC9A0-D4DF-43E5-90E5-18AFC60C4673}" srcOrd="1" destOrd="0" parTransId="{05260343-7097-4A57-BD5A-EA0A8559EA04}" sibTransId="{DE4C3AC9-F58B-4223-AF58-DB88119D97EA}"/>
    <dgm:cxn modelId="{CF994E60-C0EB-496D-AC94-79F86FECE591}" type="presOf" srcId="{E226DF6A-9737-4C3A-8D51-84F1AFFA7D82}" destId="{5B79F9C1-6509-4C56-BA61-2DB6FEC1B4A9}" srcOrd="0" destOrd="0" presId="urn:microsoft.com/office/officeart/2005/8/layout/pList1"/>
    <dgm:cxn modelId="{32F1EA4B-8787-4EEC-8BC5-F6B3A24C12C4}" type="presOf" srcId="{DE4C3AC9-F58B-4223-AF58-DB88119D97EA}" destId="{69126A73-DEDD-4CC9-9EC3-FE23967ABC7B}" srcOrd="0" destOrd="0" presId="urn:microsoft.com/office/officeart/2005/8/layout/pList1"/>
    <dgm:cxn modelId="{FC341AAD-E9F9-4AD5-8B4B-AFE21F196C7B}" type="presOf" srcId="{A74FA589-31AA-48FA-8E4C-3CF4430836E4}" destId="{310E0796-A697-4106-912A-6B3F6EE0D537}" srcOrd="0" destOrd="0" presId="urn:microsoft.com/office/officeart/2005/8/layout/pList1"/>
    <dgm:cxn modelId="{23CFBEBE-68A0-4F30-9F61-6479F80B71AC}" srcId="{FA8E604A-C072-4114-8800-04B9BABB60D0}" destId="{A74FA589-31AA-48FA-8E4C-3CF4430836E4}" srcOrd="2" destOrd="0" parTransId="{36756F09-8B86-4A9E-8734-DE1CFC6B716A}" sibTransId="{7ED81127-D59B-48B2-ADE0-2353E07BC5CB}"/>
    <dgm:cxn modelId="{DF4A14C4-235D-4D5E-85FB-D7306B37BC2A}" type="presOf" srcId="{AE3C7956-00AB-46A4-9E47-5E35F4B1DF23}" destId="{E0B7A373-AF8A-4994-BA6F-97124C46C885}" srcOrd="0" destOrd="0" presId="urn:microsoft.com/office/officeart/2005/8/layout/pList1"/>
    <dgm:cxn modelId="{DD7991E1-A93D-4523-92A6-26F3C03B10A8}" type="presOf" srcId="{94FFC9A0-D4DF-43E5-90E5-18AFC60C4673}" destId="{AB0CAA0A-D84A-4ACE-BF01-F249E9FA81C6}" srcOrd="0" destOrd="0" presId="urn:microsoft.com/office/officeart/2005/8/layout/pList1"/>
    <dgm:cxn modelId="{1C9E4BEC-27C3-412A-97A5-324C390D7810}" srcId="{FA8E604A-C072-4114-8800-04B9BABB60D0}" destId="{E226DF6A-9737-4C3A-8D51-84F1AFFA7D82}" srcOrd="0" destOrd="0" parTransId="{D6B423A9-3739-4142-A795-FD0A80F44992}" sibTransId="{AE3C7956-00AB-46A4-9E47-5E35F4B1DF23}"/>
    <dgm:cxn modelId="{24527BF8-DA0C-4FA4-BBD3-55B81DF1D242}" type="presParOf" srcId="{AEC60BA8-15F7-4CAC-AD69-65E5BE71A9A1}" destId="{09316045-7ACE-41EB-BB2D-AA747B5AAF19}" srcOrd="0" destOrd="0" presId="urn:microsoft.com/office/officeart/2005/8/layout/pList1"/>
    <dgm:cxn modelId="{A44ED74A-C4ED-4081-907F-98F871E25E09}" type="presParOf" srcId="{09316045-7ACE-41EB-BB2D-AA747B5AAF19}" destId="{28866402-6D87-4028-B359-DADE0AA22763}" srcOrd="0" destOrd="0" presId="urn:microsoft.com/office/officeart/2005/8/layout/pList1"/>
    <dgm:cxn modelId="{55FCCCD7-C5C1-4869-A951-840E63E6FEDB}" type="presParOf" srcId="{09316045-7ACE-41EB-BB2D-AA747B5AAF19}" destId="{5B79F9C1-6509-4C56-BA61-2DB6FEC1B4A9}" srcOrd="1" destOrd="0" presId="urn:microsoft.com/office/officeart/2005/8/layout/pList1"/>
    <dgm:cxn modelId="{218730F6-36A2-4BA0-9C2E-CD807F71BD35}" type="presParOf" srcId="{AEC60BA8-15F7-4CAC-AD69-65E5BE71A9A1}" destId="{E0B7A373-AF8A-4994-BA6F-97124C46C885}" srcOrd="1" destOrd="0" presId="urn:microsoft.com/office/officeart/2005/8/layout/pList1"/>
    <dgm:cxn modelId="{D2C257D4-1083-43F2-A564-5D989A4779DF}" type="presParOf" srcId="{AEC60BA8-15F7-4CAC-AD69-65E5BE71A9A1}" destId="{5AD0A1D0-CE60-498A-A19A-DD73519FF637}" srcOrd="2" destOrd="0" presId="urn:microsoft.com/office/officeart/2005/8/layout/pList1"/>
    <dgm:cxn modelId="{D4E92ACE-FEF4-4840-8A9D-35C23BF05A6E}" type="presParOf" srcId="{5AD0A1D0-CE60-498A-A19A-DD73519FF637}" destId="{A1EDC6F2-D456-498A-86E2-B219E5BB6F29}" srcOrd="0" destOrd="0" presId="urn:microsoft.com/office/officeart/2005/8/layout/pList1"/>
    <dgm:cxn modelId="{338A54F1-0731-4B99-9A13-DAF62998873B}" type="presParOf" srcId="{5AD0A1D0-CE60-498A-A19A-DD73519FF637}" destId="{AB0CAA0A-D84A-4ACE-BF01-F249E9FA81C6}" srcOrd="1" destOrd="0" presId="urn:microsoft.com/office/officeart/2005/8/layout/pList1"/>
    <dgm:cxn modelId="{BB3FEBC7-1AFE-4CDE-8AAA-E269D471A12F}" type="presParOf" srcId="{AEC60BA8-15F7-4CAC-AD69-65E5BE71A9A1}" destId="{69126A73-DEDD-4CC9-9EC3-FE23967ABC7B}" srcOrd="3" destOrd="0" presId="urn:microsoft.com/office/officeart/2005/8/layout/pList1"/>
    <dgm:cxn modelId="{24B22137-7125-4CB3-88EC-84BB1170D634}" type="presParOf" srcId="{AEC60BA8-15F7-4CAC-AD69-65E5BE71A9A1}" destId="{8D3289F4-DFD5-4B27-A0F6-C0580C9C2560}" srcOrd="4" destOrd="0" presId="urn:microsoft.com/office/officeart/2005/8/layout/pList1"/>
    <dgm:cxn modelId="{59CD1208-3234-4D1A-873A-B6E2E4AA1C34}" type="presParOf" srcId="{8D3289F4-DFD5-4B27-A0F6-C0580C9C2560}" destId="{30C22907-9EA5-42CD-85A0-9FF9EC4066CF}" srcOrd="0" destOrd="0" presId="urn:microsoft.com/office/officeart/2005/8/layout/pList1"/>
    <dgm:cxn modelId="{FA72B801-2FF4-428D-A23A-DCDA07D9B842}" type="presParOf" srcId="{8D3289F4-DFD5-4B27-A0F6-C0580C9C2560}" destId="{310E0796-A697-4106-912A-6B3F6EE0D53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5775-3FA6-4C93-A6B8-453F6613FE01}">
      <dsp:nvSpPr>
        <dsp:cNvPr id="0" name=""/>
        <dsp:cNvSpPr/>
      </dsp:nvSpPr>
      <dsp:spPr>
        <a:xfrm>
          <a:off x="0" y="860"/>
          <a:ext cx="4796804" cy="440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SA" sz="2000" b="1" kern="1200" dirty="0">
              <a:latin typeface="Segoe UI Semilight" panose="020B0402040204020203" pitchFamily="34" charset="0"/>
              <a:cs typeface="Segoe UI Semilight" panose="020B0402040204020203" pitchFamily="34" charset="0"/>
            </a:rPr>
            <a:t>متى ظهرت البرمائيات على الأرض اليابسة ؟</a:t>
          </a:r>
          <a:endParaRPr lang="en-US" sz="2000" b="1" kern="1200" dirty="0">
            <a:latin typeface="Segoe UI Semilight" panose="020B0402040204020203" pitchFamily="34" charset="0"/>
            <a:cs typeface="Segoe UI Semilight" panose="020B0402040204020203" pitchFamily="34" charset="0"/>
          </a:endParaRPr>
        </a:p>
      </dsp:txBody>
      <dsp:txXfrm>
        <a:off x="21483" y="22343"/>
        <a:ext cx="4753838" cy="397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5775-3FA6-4C93-A6B8-453F6613FE01}">
      <dsp:nvSpPr>
        <dsp:cNvPr id="0" name=""/>
        <dsp:cNvSpPr/>
      </dsp:nvSpPr>
      <dsp:spPr>
        <a:xfrm>
          <a:off x="0" y="0"/>
          <a:ext cx="5059678" cy="4314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SA" sz="2000" b="1" kern="1200" dirty="0">
              <a:latin typeface="Segoe UI Semilight" panose="020B0402040204020203" pitchFamily="34" charset="0"/>
              <a:cs typeface="Segoe UI Semilight" panose="020B0402040204020203" pitchFamily="34" charset="0"/>
            </a:rPr>
            <a:t>ماهي أماكن وجود البرمائيات ؟</a:t>
          </a:r>
          <a:endParaRPr lang="en-US" sz="2000" b="1" kern="1200" dirty="0">
            <a:latin typeface="Segoe UI Semilight" panose="020B0402040204020203" pitchFamily="34" charset="0"/>
            <a:cs typeface="Segoe UI Semilight" panose="020B0402040204020203" pitchFamily="34" charset="0"/>
          </a:endParaRPr>
        </a:p>
      </dsp:txBody>
      <dsp:txXfrm>
        <a:off x="21062" y="21062"/>
        <a:ext cx="5017554" cy="3893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5775-3FA6-4C93-A6B8-453F6613FE01}">
      <dsp:nvSpPr>
        <dsp:cNvPr id="0" name=""/>
        <dsp:cNvSpPr/>
      </dsp:nvSpPr>
      <dsp:spPr>
        <a:xfrm>
          <a:off x="0" y="973"/>
          <a:ext cx="4547060" cy="49778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SA" sz="2000" b="1" kern="1200" dirty="0">
              <a:latin typeface="Segoe UI Semilight" panose="020B0402040204020203" pitchFamily="34" charset="0"/>
              <a:cs typeface="Segoe UI Semilight" panose="020B0402040204020203" pitchFamily="34" charset="0"/>
            </a:rPr>
            <a:t>ما هو الموضع التصنيفي للبرمائيات ؟</a:t>
          </a:r>
          <a:endParaRPr lang="en-US" sz="2000" b="1" kern="1200" dirty="0">
            <a:latin typeface="Segoe UI Semilight" panose="020B0402040204020203" pitchFamily="34" charset="0"/>
            <a:cs typeface="Segoe UI Semilight" panose="020B0402040204020203" pitchFamily="34" charset="0"/>
          </a:endParaRPr>
        </a:p>
      </dsp:txBody>
      <dsp:txXfrm>
        <a:off x="24300" y="25273"/>
        <a:ext cx="4498460" cy="4491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48B8B-8F0C-4A62-98AC-E630F6C0A3AE}">
      <dsp:nvSpPr>
        <dsp:cNvPr id="0" name=""/>
        <dsp:cNvSpPr/>
      </dsp:nvSpPr>
      <dsp:spPr>
        <a:xfrm>
          <a:off x="5548" y="993117"/>
          <a:ext cx="2640445" cy="1626297"/>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2A98F-866B-422B-B969-38BFF2327600}">
      <dsp:nvSpPr>
        <dsp:cNvPr id="0" name=""/>
        <dsp:cNvSpPr/>
      </dsp:nvSpPr>
      <dsp:spPr>
        <a:xfrm>
          <a:off x="19807" y="2514694"/>
          <a:ext cx="2640445" cy="290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rtl="1">
            <a:lnSpc>
              <a:spcPct val="90000"/>
            </a:lnSpc>
            <a:spcBef>
              <a:spcPct val="0"/>
            </a:spcBef>
            <a:spcAft>
              <a:spcPct val="35000"/>
            </a:spcAft>
            <a:buNone/>
          </a:pPr>
          <a:r>
            <a:rPr lang="ar-SA" sz="1400" b="1" kern="1200" dirty="0">
              <a:solidFill>
                <a:schemeClr val="accent1"/>
              </a:solidFill>
              <a:latin typeface="Segoe UI Semilight" panose="020B0402040204020203" pitchFamily="34" charset="0"/>
              <a:cs typeface="Segoe UI Semilight" panose="020B0402040204020203" pitchFamily="34" charset="0"/>
            </a:rPr>
            <a:t>4- رتبة البرمائيات البائدة</a:t>
          </a:r>
          <a:endParaRPr lang="en-US" sz="1400" b="1" kern="1200" dirty="0">
            <a:solidFill>
              <a:schemeClr val="accent1"/>
            </a:solidFill>
            <a:latin typeface="Segoe UI Semilight" panose="020B0402040204020203" pitchFamily="34" charset="0"/>
            <a:cs typeface="Segoe UI Semilight" panose="020B0402040204020203" pitchFamily="34" charset="0"/>
          </a:endParaRPr>
        </a:p>
        <a:p>
          <a:pPr marL="0" lvl="0" indent="0" algn="ctr" defTabSz="622300" rtl="1">
            <a:lnSpc>
              <a:spcPct val="90000"/>
            </a:lnSpc>
            <a:spcBef>
              <a:spcPct val="0"/>
            </a:spcBef>
            <a:spcAft>
              <a:spcPct val="35000"/>
            </a:spcAft>
            <a:buNone/>
          </a:pPr>
          <a:r>
            <a:rPr lang="en-AU" sz="1400" b="1" kern="1200" dirty="0">
              <a:solidFill>
                <a:schemeClr val="accent1"/>
              </a:solidFill>
              <a:latin typeface="Segoe UI Semilight" panose="020B0402040204020203" pitchFamily="34" charset="0"/>
              <a:cs typeface="Segoe UI Semilight" panose="020B0402040204020203" pitchFamily="34" charset="0"/>
            </a:rPr>
            <a:t>Order </a:t>
          </a:r>
          <a:r>
            <a:rPr lang="en-AU" sz="1400" b="1" kern="1200" dirty="0" err="1">
              <a:solidFill>
                <a:schemeClr val="accent1"/>
              </a:solidFill>
              <a:latin typeface="Segoe UI Semilight" panose="020B0402040204020203" pitchFamily="34" charset="0"/>
              <a:cs typeface="Segoe UI Semilight" panose="020B0402040204020203" pitchFamily="34" charset="0"/>
            </a:rPr>
            <a:t>Meants</a:t>
          </a:r>
          <a:r>
            <a:rPr lang="en-AU" sz="1400" b="1" kern="1200" dirty="0">
              <a:solidFill>
                <a:schemeClr val="accent1"/>
              </a:solidFill>
              <a:latin typeface="Segoe UI Semilight" panose="020B0402040204020203" pitchFamily="34" charset="0"/>
              <a:cs typeface="Segoe UI Semilight" panose="020B0402040204020203" pitchFamily="34" charset="0"/>
            </a:rPr>
            <a:t> (</a:t>
          </a:r>
          <a:r>
            <a:rPr lang="en-AU" sz="1400" b="1" kern="1200" dirty="0" err="1">
              <a:solidFill>
                <a:schemeClr val="accent1"/>
              </a:solidFill>
              <a:latin typeface="Segoe UI Semilight" panose="020B0402040204020203" pitchFamily="34" charset="0"/>
              <a:cs typeface="Segoe UI Semilight" panose="020B0402040204020203" pitchFamily="34" charset="0"/>
            </a:rPr>
            <a:t>Trachystomata</a:t>
          </a:r>
          <a:r>
            <a:rPr lang="en-AU" sz="1400" b="1" kern="1200" dirty="0">
              <a:solidFill>
                <a:schemeClr val="accent1"/>
              </a:solidFill>
              <a:latin typeface="Segoe UI Semilight" panose="020B0402040204020203" pitchFamily="34" charset="0"/>
              <a:cs typeface="Segoe UI Semilight" panose="020B0402040204020203" pitchFamily="34" charset="0"/>
            </a:rPr>
            <a:t>) </a:t>
          </a:r>
          <a:endParaRPr lang="en-US" sz="1400" b="1" kern="1200" dirty="0">
            <a:solidFill>
              <a:schemeClr val="accent1"/>
            </a:solidFill>
            <a:latin typeface="Segoe UI Semilight" panose="020B0402040204020203" pitchFamily="34" charset="0"/>
            <a:cs typeface="Segoe UI Semilight" panose="020B0402040204020203" pitchFamily="34" charset="0"/>
          </a:endParaRPr>
        </a:p>
        <a:p>
          <a:pPr marL="0" lvl="0" indent="0" algn="justLow" defTabSz="622300" rtl="1">
            <a:lnSpc>
              <a:spcPct val="90000"/>
            </a:lnSpc>
            <a:spcBef>
              <a:spcPct val="0"/>
            </a:spcBef>
            <a:spcAft>
              <a:spcPct val="35000"/>
            </a:spcAft>
            <a:buNone/>
          </a:pPr>
          <a:r>
            <a:rPr lang="ar-SA" sz="1400" b="1" kern="1200" dirty="0">
              <a:solidFill>
                <a:schemeClr val="tx1"/>
              </a:solidFill>
              <a:latin typeface="Segoe UI Semilight" panose="020B0402040204020203" pitchFamily="34" charset="0"/>
              <a:cs typeface="Segoe UI Semilight" panose="020B0402040204020203" pitchFamily="34" charset="0"/>
            </a:rPr>
            <a:t>وهي برمائيات بائدة عاشت في العصور القديمة وكان حجمها كبيرا لها ذيل ولها زوجان من اطراف وهيكل خارجي قوي التكوين .</a:t>
          </a:r>
          <a:endParaRPr lang="en-US" sz="1400" b="1" kern="1200" dirty="0">
            <a:solidFill>
              <a:schemeClr val="tx1"/>
            </a:solidFill>
            <a:latin typeface="Segoe UI Semilight" panose="020B0402040204020203" pitchFamily="34" charset="0"/>
            <a:cs typeface="Segoe UI Semilight" panose="020B0402040204020203" pitchFamily="34" charset="0"/>
          </a:endParaRPr>
        </a:p>
      </dsp:txBody>
      <dsp:txXfrm>
        <a:off x="19807" y="2514694"/>
        <a:ext cx="2640445" cy="2907576"/>
      </dsp:txXfrm>
    </dsp:sp>
    <dsp:sp modelId="{0C7672BE-AB02-4DCD-B1EE-CF01C5CB36EF}">
      <dsp:nvSpPr>
        <dsp:cNvPr id="0" name=""/>
        <dsp:cNvSpPr/>
      </dsp:nvSpPr>
      <dsp:spPr>
        <a:xfrm>
          <a:off x="2910149" y="993117"/>
          <a:ext cx="2640445" cy="1626297"/>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97298C-F5CE-46E4-8B9A-DCAE7960EFF3}">
      <dsp:nvSpPr>
        <dsp:cNvPr id="0" name=""/>
        <dsp:cNvSpPr/>
      </dsp:nvSpPr>
      <dsp:spPr>
        <a:xfrm>
          <a:off x="2924408" y="2514694"/>
          <a:ext cx="2640445" cy="290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rtl="1">
            <a:lnSpc>
              <a:spcPct val="90000"/>
            </a:lnSpc>
            <a:spcBef>
              <a:spcPct val="0"/>
            </a:spcBef>
            <a:spcAft>
              <a:spcPct val="35000"/>
            </a:spcAft>
            <a:buNone/>
          </a:pPr>
          <a:r>
            <a:rPr lang="ar-SA" sz="1400" b="1" kern="1200" dirty="0">
              <a:solidFill>
                <a:schemeClr val="accent1"/>
              </a:solidFill>
              <a:latin typeface="Segoe UI Semilight" panose="020B0402040204020203" pitchFamily="34" charset="0"/>
              <a:cs typeface="Segoe UI Semilight" panose="020B0402040204020203" pitchFamily="34" charset="0"/>
            </a:rPr>
            <a:t>3- رتبة البرمائيات </a:t>
          </a:r>
          <a:r>
            <a:rPr lang="ar-SA" sz="1400" b="1" kern="1200" dirty="0" err="1">
              <a:solidFill>
                <a:schemeClr val="accent1"/>
              </a:solidFill>
              <a:latin typeface="Segoe UI Semilight" panose="020B0402040204020203" pitchFamily="34" charset="0"/>
              <a:cs typeface="Segoe UI Semilight" panose="020B0402040204020203" pitchFamily="34" charset="0"/>
            </a:rPr>
            <a:t>اللاقدمية</a:t>
          </a:r>
          <a:r>
            <a:rPr lang="ar-SA" sz="1400" b="1" kern="1200" dirty="0">
              <a:solidFill>
                <a:schemeClr val="accent1"/>
              </a:solidFill>
              <a:latin typeface="Segoe UI Semilight" panose="020B0402040204020203" pitchFamily="34" charset="0"/>
              <a:cs typeface="Segoe UI Semilight" panose="020B0402040204020203" pitchFamily="34" charset="0"/>
            </a:rPr>
            <a:t> </a:t>
          </a:r>
        </a:p>
        <a:p>
          <a:pPr marL="0" lvl="0" indent="0" algn="ctr" defTabSz="622300" rtl="1">
            <a:lnSpc>
              <a:spcPct val="90000"/>
            </a:lnSpc>
            <a:spcBef>
              <a:spcPct val="0"/>
            </a:spcBef>
            <a:spcAft>
              <a:spcPct val="35000"/>
            </a:spcAft>
            <a:buNone/>
          </a:pPr>
          <a:r>
            <a:rPr lang="en-AU" sz="1400" b="1" kern="1200" dirty="0">
              <a:solidFill>
                <a:schemeClr val="accent1"/>
              </a:solidFill>
              <a:latin typeface="Segoe UI Semilight" panose="020B0402040204020203" pitchFamily="34" charset="0"/>
              <a:cs typeface="Segoe UI Semilight" panose="020B0402040204020203" pitchFamily="34" charset="0"/>
            </a:rPr>
            <a:t>Order </a:t>
          </a:r>
          <a:r>
            <a:rPr lang="en-AU" sz="1400" b="1" kern="1200" dirty="0" err="1">
              <a:solidFill>
                <a:schemeClr val="accent1"/>
              </a:solidFill>
              <a:latin typeface="Segoe UI Semilight" panose="020B0402040204020203" pitchFamily="34" charset="0"/>
              <a:cs typeface="Segoe UI Semilight" panose="020B0402040204020203" pitchFamily="34" charset="0"/>
            </a:rPr>
            <a:t>Gymnophoina</a:t>
          </a:r>
          <a:r>
            <a:rPr lang="en-AU" sz="1400" b="1" kern="1200" dirty="0">
              <a:solidFill>
                <a:schemeClr val="accent1"/>
              </a:solidFill>
              <a:latin typeface="Segoe UI Semilight" panose="020B0402040204020203" pitchFamily="34" charset="0"/>
              <a:cs typeface="Segoe UI Semilight" panose="020B0402040204020203" pitchFamily="34" charset="0"/>
            </a:rPr>
            <a:t> (</a:t>
          </a:r>
          <a:r>
            <a:rPr lang="en-AU" sz="1400" b="1" kern="1200" dirty="0" err="1">
              <a:solidFill>
                <a:schemeClr val="accent1"/>
              </a:solidFill>
              <a:latin typeface="Segoe UI Semilight" panose="020B0402040204020203" pitchFamily="34" charset="0"/>
              <a:cs typeface="Segoe UI Semilight" panose="020B0402040204020203" pitchFamily="34" charset="0"/>
            </a:rPr>
            <a:t>Apoda</a:t>
          </a:r>
          <a:r>
            <a:rPr lang="en-AU" sz="1400" b="1" kern="1200" dirty="0">
              <a:solidFill>
                <a:schemeClr val="accent1"/>
              </a:solidFill>
              <a:latin typeface="Segoe UI Semilight" panose="020B0402040204020203" pitchFamily="34" charset="0"/>
              <a:cs typeface="Segoe UI Semilight" panose="020B0402040204020203" pitchFamily="34" charset="0"/>
            </a:rPr>
            <a:t>) </a:t>
          </a:r>
          <a:endParaRPr lang="en-US" sz="1400" b="1" kern="1200" dirty="0">
            <a:solidFill>
              <a:schemeClr val="accent1"/>
            </a:solidFill>
            <a:latin typeface="Segoe UI Semilight" panose="020B0402040204020203" pitchFamily="34" charset="0"/>
            <a:cs typeface="Segoe UI Semilight" panose="020B0402040204020203" pitchFamily="34" charset="0"/>
          </a:endParaRPr>
        </a:p>
        <a:p>
          <a:pPr marL="0" lvl="0" indent="0" algn="justLow" defTabSz="622300" rtl="1">
            <a:lnSpc>
              <a:spcPct val="90000"/>
            </a:lnSpc>
            <a:spcBef>
              <a:spcPct val="0"/>
            </a:spcBef>
            <a:spcAft>
              <a:spcPct val="35000"/>
            </a:spcAft>
            <a:buNone/>
          </a:pPr>
          <a:r>
            <a:rPr lang="ar-SA" sz="1400" b="1" kern="1200" dirty="0">
              <a:solidFill>
                <a:schemeClr val="tx1"/>
              </a:solidFill>
              <a:latin typeface="Segoe UI Semilight" panose="020B0402040204020203" pitchFamily="34" charset="0"/>
              <a:cs typeface="Segoe UI Semilight" panose="020B0402040204020203" pitchFamily="34" charset="0"/>
            </a:rPr>
            <a:t>وهي برمائيات دودية الشكل </a:t>
          </a:r>
          <a:r>
            <a:rPr lang="ar-SA" sz="1400" b="1" kern="1200" dirty="0" err="1">
              <a:solidFill>
                <a:schemeClr val="tx1"/>
              </a:solidFill>
              <a:latin typeface="Segoe UI Semilight" panose="020B0402040204020203" pitchFamily="34" charset="0"/>
              <a:cs typeface="Segoe UI Semilight" panose="020B0402040204020203" pitchFamily="34" charset="0"/>
            </a:rPr>
            <a:t>تشبة</a:t>
          </a:r>
          <a:r>
            <a:rPr lang="ar-SA" sz="1400" b="1" kern="1200" dirty="0">
              <a:solidFill>
                <a:schemeClr val="tx1"/>
              </a:solidFill>
              <a:latin typeface="Segoe UI Semilight" panose="020B0402040204020203" pitchFamily="34" charset="0"/>
              <a:cs typeface="Segoe UI Semilight" panose="020B0402040204020203" pitchFamily="34" charset="0"/>
            </a:rPr>
            <a:t> الثعابين تعيش في المناطق الاستوائية داخل انفاق . ليس لها اطراف ولا ذيل . </a:t>
          </a:r>
          <a:r>
            <a:rPr lang="ar-SA" sz="1400" b="1" kern="1200" dirty="0" err="1">
              <a:solidFill>
                <a:schemeClr val="tx1"/>
              </a:solidFill>
              <a:latin typeface="Segoe UI Semilight" panose="020B0402040204020203" pitchFamily="34" charset="0"/>
              <a:cs typeface="Segoe UI Semilight" panose="020B0402040204020203" pitchFamily="34" charset="0"/>
            </a:rPr>
            <a:t>لاتوجد</a:t>
          </a:r>
          <a:r>
            <a:rPr lang="ar-SA" sz="1400" b="1" kern="1200" dirty="0">
              <a:solidFill>
                <a:schemeClr val="tx1"/>
              </a:solidFill>
              <a:latin typeface="Segoe UI Semilight" panose="020B0402040204020203" pitchFamily="34" charset="0"/>
              <a:cs typeface="Segoe UI Semilight" panose="020B0402040204020203" pitchFamily="34" charset="0"/>
            </a:rPr>
            <a:t> لها خياشيم </a:t>
          </a:r>
          <a:r>
            <a:rPr lang="ar-SA" sz="1400" b="1" kern="1200" dirty="0" err="1">
              <a:solidFill>
                <a:schemeClr val="tx1"/>
              </a:solidFill>
              <a:latin typeface="Segoe UI Semilight" panose="020B0402040204020203" pitchFamily="34" charset="0"/>
              <a:cs typeface="Segoe UI Semilight" panose="020B0402040204020203" pitchFamily="34" charset="0"/>
            </a:rPr>
            <a:t>ولافتحات</a:t>
          </a:r>
          <a:r>
            <a:rPr lang="ar-SA" sz="1400" b="1" kern="1200" dirty="0">
              <a:solidFill>
                <a:schemeClr val="tx1"/>
              </a:solidFill>
              <a:latin typeface="Segoe UI Semilight" panose="020B0402040204020203" pitchFamily="34" charset="0"/>
              <a:cs typeface="Segoe UI Semilight" panose="020B0402040204020203" pitchFamily="34" charset="0"/>
            </a:rPr>
            <a:t> خيشومية في الحيوان البالغ . ومن أمثلتها : </a:t>
          </a:r>
          <a:r>
            <a:rPr lang="ar-SA" sz="1400" b="1" kern="1200" dirty="0" err="1">
              <a:solidFill>
                <a:schemeClr val="tx1"/>
              </a:solidFill>
              <a:latin typeface="Segoe UI Semilight" panose="020B0402040204020203" pitchFamily="34" charset="0"/>
              <a:cs typeface="Segoe UI Semilight" panose="020B0402040204020203" pitchFamily="34" charset="0"/>
            </a:rPr>
            <a:t>السسليا</a:t>
          </a:r>
          <a:r>
            <a:rPr lang="ar-SA" sz="1400" b="1" kern="1200" dirty="0">
              <a:solidFill>
                <a:schemeClr val="tx1"/>
              </a:solidFill>
              <a:latin typeface="Segoe UI Semilight" panose="020B0402040204020203" pitchFamily="34" charset="0"/>
              <a:cs typeface="Segoe UI Semilight" panose="020B0402040204020203" pitchFamily="34" charset="0"/>
            </a:rPr>
            <a:t> </a:t>
          </a:r>
          <a:r>
            <a:rPr lang="en-AU" sz="1400" b="1" kern="1200" dirty="0" err="1">
              <a:solidFill>
                <a:schemeClr val="tx1"/>
              </a:solidFill>
              <a:latin typeface="Segoe UI Semilight" panose="020B0402040204020203" pitchFamily="34" charset="0"/>
              <a:cs typeface="Segoe UI Semilight" panose="020B0402040204020203" pitchFamily="34" charset="0"/>
            </a:rPr>
            <a:t>Caecilia</a:t>
          </a:r>
          <a:r>
            <a:rPr lang="en-AU" sz="1400" b="1" kern="1200" dirty="0">
              <a:solidFill>
                <a:schemeClr val="tx1"/>
              </a:solidFill>
              <a:latin typeface="Segoe UI Semilight" panose="020B0402040204020203" pitchFamily="34" charset="0"/>
              <a:cs typeface="Segoe UI Semilight" panose="020B0402040204020203" pitchFamily="34" charset="0"/>
            </a:rPr>
            <a:t> </a:t>
          </a:r>
          <a:r>
            <a:rPr lang="ar-SA" sz="1400" b="1" kern="1200" dirty="0">
              <a:solidFill>
                <a:schemeClr val="tx1"/>
              </a:solidFill>
              <a:latin typeface="Segoe UI Semilight" panose="020B0402040204020203" pitchFamily="34" charset="0"/>
              <a:cs typeface="Segoe UI Semilight" panose="020B0402040204020203" pitchFamily="34" charset="0"/>
            </a:rPr>
            <a:t> . عيونها صغيره </a:t>
          </a:r>
          <a:r>
            <a:rPr lang="ar-SA" sz="1400" b="1" kern="1200" dirty="0">
              <a:solidFill>
                <a:schemeClr val="tx1">
                  <a:lumMod val="75000"/>
                  <a:lumOff val="25000"/>
                </a:schemeClr>
              </a:solidFill>
              <a:latin typeface="Segoe UI Semilight" panose="020B0402040204020203" pitchFamily="34" charset="0"/>
              <a:cs typeface="Segoe UI Semilight" panose="020B0402040204020203" pitchFamily="34" charset="0"/>
            </a:rPr>
            <a:t>.</a:t>
          </a:r>
          <a:endParaRPr lang="en-US" sz="1400" b="1" kern="1200" dirty="0">
            <a:solidFill>
              <a:schemeClr val="tx1">
                <a:lumMod val="75000"/>
                <a:lumOff val="25000"/>
              </a:schemeClr>
            </a:solidFill>
            <a:latin typeface="Segoe UI Semilight" panose="020B0402040204020203" pitchFamily="34" charset="0"/>
            <a:cs typeface="Segoe UI Semilight" panose="020B0402040204020203" pitchFamily="34" charset="0"/>
          </a:endParaRPr>
        </a:p>
      </dsp:txBody>
      <dsp:txXfrm>
        <a:off x="2924408" y="2514694"/>
        <a:ext cx="2640445" cy="2907576"/>
      </dsp:txXfrm>
    </dsp:sp>
    <dsp:sp modelId="{0E5AC879-E579-46E4-BEC2-F11C0ACB815D}">
      <dsp:nvSpPr>
        <dsp:cNvPr id="0" name=""/>
        <dsp:cNvSpPr/>
      </dsp:nvSpPr>
      <dsp:spPr>
        <a:xfrm>
          <a:off x="5814751" y="993117"/>
          <a:ext cx="2640445" cy="1626297"/>
        </a:xfrm>
        <a:prstGeom prst="round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115831-9A3A-4A7F-81CB-721738713150}">
      <dsp:nvSpPr>
        <dsp:cNvPr id="0" name=""/>
        <dsp:cNvSpPr/>
      </dsp:nvSpPr>
      <dsp:spPr>
        <a:xfrm>
          <a:off x="5829009" y="2514694"/>
          <a:ext cx="2640445" cy="290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rtl="1">
            <a:lnSpc>
              <a:spcPct val="90000"/>
            </a:lnSpc>
            <a:spcBef>
              <a:spcPct val="0"/>
            </a:spcBef>
            <a:spcAft>
              <a:spcPct val="35000"/>
            </a:spcAft>
            <a:buNone/>
          </a:pPr>
          <a:r>
            <a:rPr lang="ar-SA" sz="1400" b="1" kern="1200" dirty="0">
              <a:solidFill>
                <a:schemeClr val="accent1"/>
              </a:solidFill>
              <a:latin typeface="Segoe UI Semilight" panose="020B0402040204020203" pitchFamily="34" charset="0"/>
              <a:cs typeface="Segoe UI Semilight" panose="020B0402040204020203" pitchFamily="34" charset="0"/>
            </a:rPr>
            <a:t>2-  رتبة البرمائيات </a:t>
          </a:r>
          <a:r>
            <a:rPr lang="ar-SA" sz="1400" b="1" kern="1200" dirty="0" err="1">
              <a:solidFill>
                <a:schemeClr val="accent1"/>
              </a:solidFill>
              <a:latin typeface="Segoe UI Semilight" panose="020B0402040204020203" pitchFamily="34" charset="0"/>
              <a:cs typeface="Segoe UI Semilight" panose="020B0402040204020203" pitchFamily="34" charset="0"/>
            </a:rPr>
            <a:t>اللاذيلية</a:t>
          </a:r>
          <a:endParaRPr lang="ar-SA" sz="1400" b="1" kern="1200" dirty="0">
            <a:solidFill>
              <a:schemeClr val="accent1"/>
            </a:solidFill>
            <a:latin typeface="Segoe UI Semilight" panose="020B0402040204020203" pitchFamily="34" charset="0"/>
            <a:cs typeface="Segoe UI Semilight" panose="020B0402040204020203" pitchFamily="34" charset="0"/>
          </a:endParaRPr>
        </a:p>
        <a:p>
          <a:pPr marL="0" lvl="0" indent="0" algn="ctr" defTabSz="622300" rtl="1">
            <a:lnSpc>
              <a:spcPct val="90000"/>
            </a:lnSpc>
            <a:spcBef>
              <a:spcPct val="0"/>
            </a:spcBef>
            <a:spcAft>
              <a:spcPct val="35000"/>
            </a:spcAft>
            <a:buNone/>
          </a:pPr>
          <a:r>
            <a:rPr lang="ar-SA" sz="1400" b="1" kern="1200" dirty="0">
              <a:solidFill>
                <a:schemeClr val="tx1">
                  <a:lumMod val="75000"/>
                  <a:lumOff val="25000"/>
                </a:schemeClr>
              </a:solidFill>
              <a:latin typeface="Segoe UI Semilight" panose="020B0402040204020203" pitchFamily="34" charset="0"/>
              <a:cs typeface="Segoe UI Semilight" panose="020B0402040204020203" pitchFamily="34" charset="0"/>
            </a:rPr>
            <a:t>  </a:t>
          </a:r>
          <a:r>
            <a:rPr lang="en-AU" sz="1400" b="1" kern="1200" dirty="0">
              <a:solidFill>
                <a:schemeClr val="accent1"/>
              </a:solidFill>
              <a:latin typeface="Segoe UI Semilight" panose="020B0402040204020203" pitchFamily="34" charset="0"/>
              <a:cs typeface="Segoe UI Semilight" panose="020B0402040204020203" pitchFamily="34" charset="0"/>
            </a:rPr>
            <a:t>Order </a:t>
          </a:r>
          <a:r>
            <a:rPr lang="en-AU" sz="1400" b="1" kern="1200" dirty="0" err="1">
              <a:solidFill>
                <a:schemeClr val="accent1"/>
              </a:solidFill>
              <a:latin typeface="Segoe UI Semilight" panose="020B0402040204020203" pitchFamily="34" charset="0"/>
              <a:cs typeface="Segoe UI Semilight" panose="020B0402040204020203" pitchFamily="34" charset="0"/>
            </a:rPr>
            <a:t>Salientia</a:t>
          </a:r>
          <a:r>
            <a:rPr lang="en-AU" sz="1400" b="1" kern="1200" dirty="0">
              <a:solidFill>
                <a:schemeClr val="accent1"/>
              </a:solidFill>
              <a:latin typeface="Segoe UI Semilight" panose="020B0402040204020203" pitchFamily="34" charset="0"/>
              <a:cs typeface="Segoe UI Semilight" panose="020B0402040204020203" pitchFamily="34" charset="0"/>
            </a:rPr>
            <a:t> (</a:t>
          </a:r>
          <a:r>
            <a:rPr lang="en-AU" sz="1400" b="1" kern="1200" dirty="0" err="1">
              <a:solidFill>
                <a:schemeClr val="accent1"/>
              </a:solidFill>
              <a:latin typeface="Segoe UI Semilight" panose="020B0402040204020203" pitchFamily="34" charset="0"/>
              <a:cs typeface="Segoe UI Semilight" panose="020B0402040204020203" pitchFamily="34" charset="0"/>
            </a:rPr>
            <a:t>Anura</a:t>
          </a:r>
          <a:r>
            <a:rPr lang="en-AU" sz="1400" b="1" kern="1200" dirty="0">
              <a:solidFill>
                <a:schemeClr val="accent1"/>
              </a:solidFill>
              <a:latin typeface="Segoe UI Semilight" panose="020B0402040204020203" pitchFamily="34" charset="0"/>
              <a:cs typeface="Segoe UI Semilight" panose="020B0402040204020203" pitchFamily="34" charset="0"/>
            </a:rPr>
            <a:t>)</a:t>
          </a:r>
          <a:endParaRPr lang="en-US" sz="1400" b="1" kern="1200" dirty="0">
            <a:solidFill>
              <a:schemeClr val="accent1"/>
            </a:solidFill>
            <a:latin typeface="Segoe UI Semilight" panose="020B0402040204020203" pitchFamily="34" charset="0"/>
            <a:cs typeface="Segoe UI Semilight" panose="020B0402040204020203" pitchFamily="34" charset="0"/>
          </a:endParaRPr>
        </a:p>
        <a:p>
          <a:pPr marL="0" lvl="0" indent="0" algn="justLow" defTabSz="622300" rtl="1">
            <a:lnSpc>
              <a:spcPct val="90000"/>
            </a:lnSpc>
            <a:spcBef>
              <a:spcPct val="0"/>
            </a:spcBef>
            <a:spcAft>
              <a:spcPct val="35000"/>
            </a:spcAft>
            <a:buNone/>
          </a:pPr>
          <a:r>
            <a:rPr lang="ar-SA" sz="1400" b="1" kern="1200" dirty="0">
              <a:solidFill>
                <a:schemeClr val="tx1"/>
              </a:solidFill>
              <a:latin typeface="Segoe UI Semilight" panose="020B0402040204020203" pitchFamily="34" charset="0"/>
              <a:cs typeface="Segoe UI Semilight" panose="020B0402040204020203" pitchFamily="34" charset="0"/>
            </a:rPr>
            <a:t>وهي برمائيات يفقد الحيوان فيها ذيله في الطور اليافع . جسمها قصير وعريض . الاطراف الخلفية أطول بكثير من </a:t>
          </a:r>
          <a:r>
            <a:rPr lang="ar-SA" sz="1400" b="1" kern="1200" dirty="0" err="1">
              <a:solidFill>
                <a:schemeClr val="tx1"/>
              </a:solidFill>
              <a:latin typeface="Segoe UI Semilight" panose="020B0402040204020203" pitchFamily="34" charset="0"/>
              <a:cs typeface="Segoe UI Semilight" panose="020B0402040204020203" pitchFamily="34" charset="0"/>
            </a:rPr>
            <a:t>الاماميه</a:t>
          </a:r>
          <a:r>
            <a:rPr lang="ar-SA" sz="1400" b="1" kern="1200" dirty="0">
              <a:solidFill>
                <a:schemeClr val="tx1"/>
              </a:solidFill>
              <a:latin typeface="Segoe UI Semilight" panose="020B0402040204020203" pitchFamily="34" charset="0"/>
              <a:cs typeface="Segoe UI Semilight" panose="020B0402040204020203" pitchFamily="34" charset="0"/>
            </a:rPr>
            <a:t> . </a:t>
          </a:r>
          <a:r>
            <a:rPr lang="ar-SA" sz="1400" b="1" kern="1200" dirty="0" err="1">
              <a:solidFill>
                <a:schemeClr val="tx1"/>
              </a:solidFill>
              <a:latin typeface="Segoe UI Semilight" panose="020B0402040204020203" pitchFamily="34" charset="0"/>
              <a:cs typeface="Segoe UI Semilight" panose="020B0402040204020203" pitchFamily="34" charset="0"/>
            </a:rPr>
            <a:t>لاتوجد</a:t>
          </a:r>
          <a:r>
            <a:rPr lang="ar-SA" sz="1400" b="1" kern="1200" dirty="0">
              <a:solidFill>
                <a:schemeClr val="tx1"/>
              </a:solidFill>
              <a:latin typeface="Segoe UI Semilight" panose="020B0402040204020203" pitchFamily="34" charset="0"/>
              <a:cs typeface="Segoe UI Semilight" panose="020B0402040204020203" pitchFamily="34" charset="0"/>
            </a:rPr>
            <a:t> خياشيم في الطور اليافع , وتتنفس بواسطة الرئتين . ومن امثلتها : الضفادع والعلاجيم . تعيش على اليابسة وتضم حوالي : 2510 </a:t>
          </a:r>
          <a:r>
            <a:rPr lang="ar-SA" sz="1400" b="1" kern="1200" dirty="0" err="1">
              <a:solidFill>
                <a:schemeClr val="tx1"/>
              </a:solidFill>
              <a:latin typeface="Segoe UI Semilight" panose="020B0402040204020203" pitchFamily="34" charset="0"/>
              <a:cs typeface="Segoe UI Semilight" panose="020B0402040204020203" pitchFamily="34" charset="0"/>
            </a:rPr>
            <a:t>نوعآ</a:t>
          </a:r>
          <a:r>
            <a:rPr lang="ar-SA" sz="1400" b="1" kern="1200" dirty="0">
              <a:solidFill>
                <a:schemeClr val="tx1"/>
              </a:solidFill>
              <a:latin typeface="Segoe UI Semilight" panose="020B0402040204020203" pitchFamily="34" charset="0"/>
              <a:cs typeface="Segoe UI Semilight" panose="020B0402040204020203" pitchFamily="34" charset="0"/>
            </a:rPr>
            <a:t> </a:t>
          </a:r>
          <a:r>
            <a:rPr lang="ar-SA" sz="1400" b="1" kern="1200" dirty="0">
              <a:solidFill>
                <a:schemeClr val="tx1">
                  <a:lumMod val="75000"/>
                  <a:lumOff val="25000"/>
                </a:schemeClr>
              </a:solidFill>
              <a:latin typeface="Segoe UI Semilight" panose="020B0402040204020203" pitchFamily="34" charset="0"/>
              <a:cs typeface="Segoe UI Semilight" panose="020B0402040204020203" pitchFamily="34" charset="0"/>
            </a:rPr>
            <a:t>. </a:t>
          </a:r>
          <a:endParaRPr lang="en-US" sz="1400" b="1" kern="1200" dirty="0">
            <a:solidFill>
              <a:schemeClr val="tx1">
                <a:lumMod val="75000"/>
                <a:lumOff val="25000"/>
              </a:schemeClr>
            </a:solidFill>
            <a:latin typeface="Segoe UI Semilight" panose="020B0402040204020203" pitchFamily="34" charset="0"/>
            <a:cs typeface="Segoe UI Semilight" panose="020B0402040204020203" pitchFamily="34" charset="0"/>
          </a:endParaRPr>
        </a:p>
      </dsp:txBody>
      <dsp:txXfrm>
        <a:off x="5829009" y="2514694"/>
        <a:ext cx="2640445" cy="2907576"/>
      </dsp:txXfrm>
    </dsp:sp>
    <dsp:sp modelId="{44386B38-1AB9-4AAE-A265-5E066457CD66}">
      <dsp:nvSpPr>
        <dsp:cNvPr id="0" name=""/>
        <dsp:cNvSpPr/>
      </dsp:nvSpPr>
      <dsp:spPr>
        <a:xfrm>
          <a:off x="8719352" y="993117"/>
          <a:ext cx="2640445" cy="1626297"/>
        </a:xfrm>
        <a:prstGeom prst="roundRect">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F1A99-843A-4AD5-8D63-CB947A6CDAAF}">
      <dsp:nvSpPr>
        <dsp:cNvPr id="0" name=""/>
        <dsp:cNvSpPr/>
      </dsp:nvSpPr>
      <dsp:spPr>
        <a:xfrm>
          <a:off x="8711457" y="2514694"/>
          <a:ext cx="2640445" cy="290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rtl="1">
            <a:lnSpc>
              <a:spcPct val="90000"/>
            </a:lnSpc>
            <a:spcBef>
              <a:spcPct val="0"/>
            </a:spcBef>
            <a:spcAft>
              <a:spcPct val="35000"/>
            </a:spcAft>
            <a:buNone/>
          </a:pPr>
          <a:r>
            <a:rPr lang="ar-SA" sz="1400" b="1" kern="1200" dirty="0">
              <a:solidFill>
                <a:schemeClr val="accent1"/>
              </a:solidFill>
              <a:latin typeface="Segoe UI Semilight" panose="020B0402040204020203" pitchFamily="34" charset="0"/>
              <a:cs typeface="Segoe UI Semilight" panose="020B0402040204020203" pitchFamily="34" charset="0"/>
            </a:rPr>
            <a:t>1- رتبة البرمائيات الذيلية </a:t>
          </a:r>
          <a:endParaRPr lang="en-US" sz="1400" b="1" kern="1200" dirty="0">
            <a:solidFill>
              <a:schemeClr val="accent1"/>
            </a:solidFill>
            <a:latin typeface="Segoe UI Semilight" panose="020B0402040204020203" pitchFamily="34" charset="0"/>
            <a:cs typeface="Segoe UI Semilight" panose="020B0402040204020203" pitchFamily="34" charset="0"/>
          </a:endParaRPr>
        </a:p>
        <a:p>
          <a:pPr marL="0" lvl="0" indent="0" algn="ctr" defTabSz="622300" rtl="1">
            <a:lnSpc>
              <a:spcPct val="90000"/>
            </a:lnSpc>
            <a:spcBef>
              <a:spcPct val="0"/>
            </a:spcBef>
            <a:spcAft>
              <a:spcPct val="35000"/>
            </a:spcAft>
            <a:buNone/>
          </a:pPr>
          <a:r>
            <a:rPr lang="ar-SA" sz="1400" b="1" kern="1200" dirty="0">
              <a:solidFill>
                <a:schemeClr val="tx1">
                  <a:lumMod val="75000"/>
                  <a:lumOff val="25000"/>
                </a:schemeClr>
              </a:solidFill>
              <a:latin typeface="Segoe UI Semilight" panose="020B0402040204020203" pitchFamily="34" charset="0"/>
              <a:cs typeface="Segoe UI Semilight" panose="020B0402040204020203" pitchFamily="34" charset="0"/>
            </a:rPr>
            <a:t> </a:t>
          </a:r>
          <a:r>
            <a:rPr lang="en-AU" sz="1400" b="1" kern="1200" dirty="0">
              <a:solidFill>
                <a:schemeClr val="accent1"/>
              </a:solidFill>
              <a:latin typeface="Segoe UI Semilight" panose="020B0402040204020203" pitchFamily="34" charset="0"/>
              <a:cs typeface="Segoe UI Semilight" panose="020B0402040204020203" pitchFamily="34" charset="0"/>
            </a:rPr>
            <a:t>Order </a:t>
          </a:r>
          <a:r>
            <a:rPr lang="en-AU" sz="1400" b="1" kern="1200" dirty="0" err="1">
              <a:solidFill>
                <a:schemeClr val="accent1"/>
              </a:solidFill>
              <a:latin typeface="Segoe UI Semilight" panose="020B0402040204020203" pitchFamily="34" charset="0"/>
              <a:cs typeface="Segoe UI Semilight" panose="020B0402040204020203" pitchFamily="34" charset="0"/>
            </a:rPr>
            <a:t>Urodeela</a:t>
          </a:r>
          <a:r>
            <a:rPr lang="en-AU" sz="1400" b="1" kern="1200" dirty="0">
              <a:solidFill>
                <a:schemeClr val="accent1"/>
              </a:solidFill>
              <a:latin typeface="Segoe UI Semilight" panose="020B0402040204020203" pitchFamily="34" charset="0"/>
              <a:cs typeface="Segoe UI Semilight" panose="020B0402040204020203" pitchFamily="34" charset="0"/>
            </a:rPr>
            <a:t> (</a:t>
          </a:r>
          <a:r>
            <a:rPr lang="en-AU" sz="1400" b="1" kern="1200" dirty="0" err="1">
              <a:solidFill>
                <a:schemeClr val="accent1"/>
              </a:solidFill>
              <a:latin typeface="Segoe UI Semilight" panose="020B0402040204020203" pitchFamily="34" charset="0"/>
              <a:cs typeface="Segoe UI Semilight" panose="020B0402040204020203" pitchFamily="34" charset="0"/>
            </a:rPr>
            <a:t>Caudata</a:t>
          </a:r>
          <a:r>
            <a:rPr lang="en-AU" sz="1400" b="1" kern="1200" dirty="0">
              <a:solidFill>
                <a:schemeClr val="accent1"/>
              </a:solidFill>
              <a:latin typeface="Segoe UI Semilight" panose="020B0402040204020203" pitchFamily="34" charset="0"/>
              <a:cs typeface="Segoe UI Semilight" panose="020B0402040204020203" pitchFamily="34" charset="0"/>
            </a:rPr>
            <a:t> ) </a:t>
          </a:r>
          <a:endParaRPr lang="en-US" sz="1400" b="1" kern="1200" dirty="0">
            <a:solidFill>
              <a:schemeClr val="accent1"/>
            </a:solidFill>
            <a:latin typeface="Segoe UI Semilight" panose="020B0402040204020203" pitchFamily="34" charset="0"/>
            <a:cs typeface="Segoe UI Semilight" panose="020B0402040204020203" pitchFamily="34" charset="0"/>
          </a:endParaRPr>
        </a:p>
        <a:p>
          <a:pPr marL="0" lvl="0" indent="0" algn="justLow" defTabSz="622300" rtl="1">
            <a:lnSpc>
              <a:spcPct val="90000"/>
            </a:lnSpc>
            <a:spcBef>
              <a:spcPct val="0"/>
            </a:spcBef>
            <a:spcAft>
              <a:spcPct val="35000"/>
            </a:spcAft>
            <a:buNone/>
          </a:pPr>
          <a:r>
            <a:rPr lang="ar-SA" sz="1400" b="1" kern="1200" dirty="0">
              <a:solidFill>
                <a:schemeClr val="tx1"/>
              </a:solidFill>
              <a:latin typeface="Segoe UI Semilight" panose="020B0402040204020203" pitchFamily="34" charset="0"/>
              <a:cs typeface="Segoe UI Semilight" panose="020B0402040204020203" pitchFamily="34" charset="0"/>
            </a:rPr>
            <a:t>وهي برمائيات لها اجسام مستطيلة. ويوجد ذيل في كل من الطور اليرقي والحيوان اليافع . لها طرفان متساويان في الطول . تحتفظ بعض انواعها بالخياشيم طول الحياة , وفي انواع اخرى تختفي الخياشيم في الطور اليافع ومن امثلتها : </a:t>
          </a:r>
          <a:r>
            <a:rPr lang="ar-SA" sz="1400" b="1" kern="1200" dirty="0" err="1">
              <a:solidFill>
                <a:schemeClr val="tx1"/>
              </a:solidFill>
              <a:latin typeface="Segoe UI Semilight" panose="020B0402040204020203" pitchFamily="34" charset="0"/>
              <a:cs typeface="Segoe UI Semilight" panose="020B0402040204020203" pitchFamily="34" charset="0"/>
            </a:rPr>
            <a:t>النيوت</a:t>
          </a:r>
          <a:r>
            <a:rPr lang="ar-SA" sz="1400" b="1" kern="1200" dirty="0">
              <a:solidFill>
                <a:schemeClr val="tx1"/>
              </a:solidFill>
              <a:latin typeface="Segoe UI Semilight" panose="020B0402040204020203" pitchFamily="34" charset="0"/>
              <a:cs typeface="Segoe UI Semilight" panose="020B0402040204020203" pitchFamily="34" charset="0"/>
            </a:rPr>
            <a:t> </a:t>
          </a:r>
          <a:r>
            <a:rPr lang="ar-SA" sz="1400" b="1" kern="1200" dirty="0" err="1">
              <a:solidFill>
                <a:schemeClr val="tx1"/>
              </a:solidFill>
              <a:latin typeface="Segoe UI Semilight" panose="020B0402040204020203" pitchFamily="34" charset="0"/>
              <a:cs typeface="Segoe UI Semilight" panose="020B0402040204020203" pitchFamily="34" charset="0"/>
            </a:rPr>
            <a:t>والسلمندرات</a:t>
          </a:r>
          <a:r>
            <a:rPr lang="ar-SA" sz="1400" b="1" kern="1200" dirty="0">
              <a:solidFill>
                <a:schemeClr val="tx1"/>
              </a:solidFill>
              <a:latin typeface="Segoe UI Semilight" panose="020B0402040204020203" pitchFamily="34" charset="0"/>
              <a:cs typeface="Segoe UI Semilight" panose="020B0402040204020203" pitchFamily="34" charset="0"/>
            </a:rPr>
            <a:t> وتنتشر في القطب الشمالي وتضم 9 فصائل , 62 جنس وحوالي 350 نوع .</a:t>
          </a:r>
          <a:endParaRPr lang="en-US" sz="1400" b="1" kern="1200" dirty="0">
            <a:solidFill>
              <a:schemeClr val="tx1"/>
            </a:solidFill>
            <a:latin typeface="Segoe UI Semilight" panose="020B0402040204020203" pitchFamily="34" charset="0"/>
            <a:cs typeface="Segoe UI Semilight" panose="020B0402040204020203" pitchFamily="34" charset="0"/>
          </a:endParaRPr>
        </a:p>
      </dsp:txBody>
      <dsp:txXfrm>
        <a:off x="8711457" y="2514694"/>
        <a:ext cx="2640445" cy="29075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B5CD3-4902-4E64-9FA1-08FC10BF1FEC}">
      <dsp:nvSpPr>
        <dsp:cNvPr id="0" name=""/>
        <dsp:cNvSpPr/>
      </dsp:nvSpPr>
      <dsp:spPr>
        <a:xfrm rot="5400000">
          <a:off x="2039358" y="725508"/>
          <a:ext cx="1136276" cy="13689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62008E-0846-4561-840B-7573340822C8}">
      <dsp:nvSpPr>
        <dsp:cNvPr id="0" name=""/>
        <dsp:cNvSpPr/>
      </dsp:nvSpPr>
      <dsp:spPr>
        <a:xfrm>
          <a:off x="2301046" y="777"/>
          <a:ext cx="1521023" cy="91261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spc="0">
              <a:latin typeface="Segoe UI Semilight" panose="020B0402040204020203" pitchFamily="34" charset="0"/>
              <a:cs typeface="Segoe UI Semilight" panose="020B0402040204020203" pitchFamily="34" charset="0"/>
            </a:rPr>
            <a:t>شكل الجسم</a:t>
          </a:r>
          <a:endParaRPr lang="en-US" sz="2000" b="1" kern="1200" spc="0" dirty="0">
            <a:latin typeface="Segoe UI Semilight" panose="020B0402040204020203" pitchFamily="34" charset="0"/>
            <a:cs typeface="Segoe UI Semilight" panose="020B0402040204020203" pitchFamily="34" charset="0"/>
          </a:endParaRPr>
        </a:p>
      </dsp:txBody>
      <dsp:txXfrm>
        <a:off x="2327776" y="27507"/>
        <a:ext cx="1467563" cy="859154"/>
      </dsp:txXfrm>
    </dsp:sp>
    <dsp:sp modelId="{108B7D72-7B16-433D-924A-74765206A86D}">
      <dsp:nvSpPr>
        <dsp:cNvPr id="0" name=""/>
        <dsp:cNvSpPr/>
      </dsp:nvSpPr>
      <dsp:spPr>
        <a:xfrm rot="5400000">
          <a:off x="2039358" y="1866276"/>
          <a:ext cx="1136276" cy="13689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B35061-5009-4B41-A212-492659A22292}">
      <dsp:nvSpPr>
        <dsp:cNvPr id="0" name=""/>
        <dsp:cNvSpPr/>
      </dsp:nvSpPr>
      <dsp:spPr>
        <a:xfrm>
          <a:off x="2301046" y="1141544"/>
          <a:ext cx="1521023" cy="91261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spc="0" dirty="0">
              <a:latin typeface="Segoe UI Semilight" panose="020B0402040204020203" pitchFamily="34" charset="0"/>
              <a:cs typeface="Segoe UI Semilight" panose="020B0402040204020203" pitchFamily="34" charset="0"/>
            </a:rPr>
            <a:t>موقع الأعين</a:t>
          </a:r>
          <a:endParaRPr lang="en-US" sz="2000" b="1" kern="1200" spc="0" dirty="0">
            <a:latin typeface="Segoe UI Semilight" panose="020B0402040204020203" pitchFamily="34" charset="0"/>
            <a:cs typeface="Segoe UI Semilight" panose="020B0402040204020203" pitchFamily="34" charset="0"/>
          </a:endParaRPr>
        </a:p>
      </dsp:txBody>
      <dsp:txXfrm>
        <a:off x="2327776" y="1168274"/>
        <a:ext cx="1467563" cy="859154"/>
      </dsp:txXfrm>
    </dsp:sp>
    <dsp:sp modelId="{23EBC178-B2EE-44F2-A46B-60CEBA1929AD}">
      <dsp:nvSpPr>
        <dsp:cNvPr id="0" name=""/>
        <dsp:cNvSpPr/>
      </dsp:nvSpPr>
      <dsp:spPr>
        <a:xfrm rot="5400000">
          <a:off x="2039358" y="3007043"/>
          <a:ext cx="1136276" cy="13689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1561CB-1866-4F57-8C18-CDCA1533E933}">
      <dsp:nvSpPr>
        <dsp:cNvPr id="0" name=""/>
        <dsp:cNvSpPr/>
      </dsp:nvSpPr>
      <dsp:spPr>
        <a:xfrm>
          <a:off x="2301046" y="2282312"/>
          <a:ext cx="1521023" cy="91261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spc="0">
              <a:latin typeface="Segoe UI Semilight" panose="020B0402040204020203" pitchFamily="34" charset="0"/>
              <a:cs typeface="Segoe UI Semilight" panose="020B0402040204020203" pitchFamily="34" charset="0"/>
            </a:rPr>
            <a:t>موقع فتحتي الأنف</a:t>
          </a:r>
          <a:endParaRPr lang="en-US" sz="2000" b="1" kern="1200" spc="0" dirty="0">
            <a:latin typeface="Segoe UI Semilight" panose="020B0402040204020203" pitchFamily="34" charset="0"/>
            <a:cs typeface="Segoe UI Semilight" panose="020B0402040204020203" pitchFamily="34" charset="0"/>
          </a:endParaRPr>
        </a:p>
      </dsp:txBody>
      <dsp:txXfrm>
        <a:off x="2327776" y="2309042"/>
        <a:ext cx="1467563" cy="859154"/>
      </dsp:txXfrm>
    </dsp:sp>
    <dsp:sp modelId="{D8432BA2-1C07-4D63-829E-596E79F5E787}">
      <dsp:nvSpPr>
        <dsp:cNvPr id="0" name=""/>
        <dsp:cNvSpPr/>
      </dsp:nvSpPr>
      <dsp:spPr>
        <a:xfrm>
          <a:off x="2609742" y="3577427"/>
          <a:ext cx="2018469" cy="13689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95900F-0410-4FC8-9E21-6727DF002DD5}">
      <dsp:nvSpPr>
        <dsp:cNvPr id="0" name=""/>
        <dsp:cNvSpPr/>
      </dsp:nvSpPr>
      <dsp:spPr>
        <a:xfrm>
          <a:off x="2301046" y="3423079"/>
          <a:ext cx="1521023" cy="91261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spc="0">
              <a:latin typeface="Segoe UI Semilight" panose="020B0402040204020203" pitchFamily="34" charset="0"/>
              <a:cs typeface="Segoe UI Semilight" panose="020B0402040204020203" pitchFamily="34" charset="0"/>
            </a:rPr>
            <a:t>الأسطح التنفسية</a:t>
          </a:r>
          <a:endParaRPr lang="en-US" sz="2000" b="1" kern="1200" spc="0" dirty="0">
            <a:latin typeface="Segoe UI Semilight" panose="020B0402040204020203" pitchFamily="34" charset="0"/>
            <a:cs typeface="Segoe UI Semilight" panose="020B0402040204020203" pitchFamily="34" charset="0"/>
          </a:endParaRPr>
        </a:p>
      </dsp:txBody>
      <dsp:txXfrm>
        <a:off x="2327776" y="3449809"/>
        <a:ext cx="1467563" cy="859154"/>
      </dsp:txXfrm>
    </dsp:sp>
    <dsp:sp modelId="{B71EDBC2-4A94-4DB3-9590-745DE6DDA988}">
      <dsp:nvSpPr>
        <dsp:cNvPr id="0" name=""/>
        <dsp:cNvSpPr/>
      </dsp:nvSpPr>
      <dsp:spPr>
        <a:xfrm rot="16200000">
          <a:off x="4062319" y="3007043"/>
          <a:ext cx="1136276" cy="136892"/>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A6508B-D97C-4421-8A93-4DD0A66853E3}">
      <dsp:nvSpPr>
        <dsp:cNvPr id="0" name=""/>
        <dsp:cNvSpPr/>
      </dsp:nvSpPr>
      <dsp:spPr>
        <a:xfrm>
          <a:off x="4324007" y="3423079"/>
          <a:ext cx="1521023" cy="91261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spc="0">
              <a:latin typeface="Segoe UI Semilight" panose="020B0402040204020203" pitchFamily="34" charset="0"/>
              <a:cs typeface="Segoe UI Semilight" panose="020B0402040204020203" pitchFamily="34" charset="0"/>
            </a:rPr>
            <a:t>الحركة</a:t>
          </a:r>
          <a:endParaRPr lang="en-US" sz="2000" b="1" kern="1200" spc="0" dirty="0">
            <a:latin typeface="Segoe UI Semilight" panose="020B0402040204020203" pitchFamily="34" charset="0"/>
            <a:cs typeface="Segoe UI Semilight" panose="020B0402040204020203" pitchFamily="34" charset="0"/>
          </a:endParaRPr>
        </a:p>
      </dsp:txBody>
      <dsp:txXfrm>
        <a:off x="4350737" y="3449809"/>
        <a:ext cx="1467563" cy="859154"/>
      </dsp:txXfrm>
    </dsp:sp>
    <dsp:sp modelId="{BF70142B-3EC0-4800-BBF2-62767BDB367B}">
      <dsp:nvSpPr>
        <dsp:cNvPr id="0" name=""/>
        <dsp:cNvSpPr/>
      </dsp:nvSpPr>
      <dsp:spPr>
        <a:xfrm rot="16200000">
          <a:off x="4062319" y="1866276"/>
          <a:ext cx="1136276" cy="13689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DBC393-328F-4DA3-B6BA-192B19F2FABB}">
      <dsp:nvSpPr>
        <dsp:cNvPr id="0" name=""/>
        <dsp:cNvSpPr/>
      </dsp:nvSpPr>
      <dsp:spPr>
        <a:xfrm>
          <a:off x="4324007" y="2282312"/>
          <a:ext cx="1521023" cy="91261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spc="0">
              <a:latin typeface="Segoe UI Semilight" panose="020B0402040204020203" pitchFamily="34" charset="0"/>
              <a:cs typeface="Segoe UI Semilight" panose="020B0402040204020203" pitchFamily="34" charset="0"/>
            </a:rPr>
            <a:t>السمع والشم</a:t>
          </a:r>
          <a:endParaRPr lang="en-US" sz="2000" b="1" kern="1200" spc="0" dirty="0">
            <a:latin typeface="Segoe UI Semilight" panose="020B0402040204020203" pitchFamily="34" charset="0"/>
            <a:cs typeface="Segoe UI Semilight" panose="020B0402040204020203" pitchFamily="34" charset="0"/>
          </a:endParaRPr>
        </a:p>
      </dsp:txBody>
      <dsp:txXfrm>
        <a:off x="4350737" y="2309042"/>
        <a:ext cx="1467563" cy="859154"/>
      </dsp:txXfrm>
    </dsp:sp>
    <dsp:sp modelId="{BD3128D4-D4D7-40B6-99F3-F531AD77288D}">
      <dsp:nvSpPr>
        <dsp:cNvPr id="0" name=""/>
        <dsp:cNvSpPr/>
      </dsp:nvSpPr>
      <dsp:spPr>
        <a:xfrm rot="16200000">
          <a:off x="4062319" y="725508"/>
          <a:ext cx="1136276" cy="13689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594BFD-A034-419B-9859-41F8CC423BE4}">
      <dsp:nvSpPr>
        <dsp:cNvPr id="0" name=""/>
        <dsp:cNvSpPr/>
      </dsp:nvSpPr>
      <dsp:spPr>
        <a:xfrm>
          <a:off x="4324007" y="1141544"/>
          <a:ext cx="1521023" cy="91261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spc="0">
              <a:latin typeface="Segoe UI Semilight" panose="020B0402040204020203" pitchFamily="34" charset="0"/>
              <a:cs typeface="Segoe UI Semilight" panose="020B0402040204020203" pitchFamily="34" charset="0"/>
            </a:rPr>
            <a:t>اللسان</a:t>
          </a:r>
          <a:endParaRPr lang="en-US" sz="2000" b="1" kern="1200" spc="0" dirty="0">
            <a:latin typeface="Segoe UI Semilight" panose="020B0402040204020203" pitchFamily="34" charset="0"/>
            <a:cs typeface="Segoe UI Semilight" panose="020B0402040204020203" pitchFamily="34" charset="0"/>
          </a:endParaRPr>
        </a:p>
      </dsp:txBody>
      <dsp:txXfrm>
        <a:off x="4350737" y="1168274"/>
        <a:ext cx="1467563" cy="859154"/>
      </dsp:txXfrm>
    </dsp:sp>
    <dsp:sp modelId="{24B23306-853D-485C-B377-F78B4DAABAD9}">
      <dsp:nvSpPr>
        <dsp:cNvPr id="0" name=""/>
        <dsp:cNvSpPr/>
      </dsp:nvSpPr>
      <dsp:spPr>
        <a:xfrm>
          <a:off x="4632703" y="155125"/>
          <a:ext cx="2018469" cy="13689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FC3B19-BF5B-4BC8-9C42-C5B0A0D21476}">
      <dsp:nvSpPr>
        <dsp:cNvPr id="0" name=""/>
        <dsp:cNvSpPr/>
      </dsp:nvSpPr>
      <dsp:spPr>
        <a:xfrm>
          <a:off x="4324007" y="777"/>
          <a:ext cx="1521023" cy="91261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spc="0">
              <a:latin typeface="Segoe UI Semilight" panose="020B0402040204020203" pitchFamily="34" charset="0"/>
              <a:cs typeface="Segoe UI Semilight" panose="020B0402040204020203" pitchFamily="34" charset="0"/>
            </a:rPr>
            <a:t>الكلية</a:t>
          </a:r>
          <a:endParaRPr lang="en-US" sz="2000" b="1" kern="1200" spc="0" dirty="0">
            <a:latin typeface="Segoe UI Semilight" panose="020B0402040204020203" pitchFamily="34" charset="0"/>
            <a:cs typeface="Segoe UI Semilight" panose="020B0402040204020203" pitchFamily="34" charset="0"/>
          </a:endParaRPr>
        </a:p>
      </dsp:txBody>
      <dsp:txXfrm>
        <a:off x="4350737" y="27507"/>
        <a:ext cx="1467563" cy="859154"/>
      </dsp:txXfrm>
    </dsp:sp>
    <dsp:sp modelId="{9DD85883-C401-4A59-95B1-969E3A861D85}">
      <dsp:nvSpPr>
        <dsp:cNvPr id="0" name=""/>
        <dsp:cNvSpPr/>
      </dsp:nvSpPr>
      <dsp:spPr>
        <a:xfrm rot="5400000">
          <a:off x="6085280" y="725508"/>
          <a:ext cx="1136276" cy="13689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C8EEA3-02A2-4AD1-A60E-0AF30C425BA0}">
      <dsp:nvSpPr>
        <dsp:cNvPr id="0" name=""/>
        <dsp:cNvSpPr/>
      </dsp:nvSpPr>
      <dsp:spPr>
        <a:xfrm>
          <a:off x="6346968" y="777"/>
          <a:ext cx="1521023" cy="91261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spc="0">
              <a:latin typeface="Segoe UI Semilight" panose="020B0402040204020203" pitchFamily="34" charset="0"/>
              <a:cs typeface="Segoe UI Semilight" panose="020B0402040204020203" pitchFamily="34" charset="0"/>
            </a:rPr>
            <a:t>متغيرة درجة الحرارة </a:t>
          </a:r>
          <a:endParaRPr lang="en-US" sz="2000" b="1" kern="1200" spc="0" dirty="0">
            <a:latin typeface="Segoe UI Semilight" panose="020B0402040204020203" pitchFamily="34" charset="0"/>
            <a:cs typeface="Segoe UI Semilight" panose="020B0402040204020203" pitchFamily="34" charset="0"/>
          </a:endParaRPr>
        </a:p>
      </dsp:txBody>
      <dsp:txXfrm>
        <a:off x="6373698" y="27507"/>
        <a:ext cx="1467563" cy="859154"/>
      </dsp:txXfrm>
    </dsp:sp>
    <dsp:sp modelId="{4773752C-9281-4766-9021-30B1C7E4CDCB}">
      <dsp:nvSpPr>
        <dsp:cNvPr id="0" name=""/>
        <dsp:cNvSpPr/>
      </dsp:nvSpPr>
      <dsp:spPr>
        <a:xfrm rot="5400000">
          <a:off x="6085280" y="1866276"/>
          <a:ext cx="1136276" cy="136892"/>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674B1F-60ED-4EDF-8AD4-244C503253E7}">
      <dsp:nvSpPr>
        <dsp:cNvPr id="0" name=""/>
        <dsp:cNvSpPr/>
      </dsp:nvSpPr>
      <dsp:spPr>
        <a:xfrm>
          <a:off x="6346968" y="1141544"/>
          <a:ext cx="1521023" cy="91261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spc="0">
              <a:latin typeface="Segoe UI Semilight" panose="020B0402040204020203" pitchFamily="34" charset="0"/>
              <a:cs typeface="Segoe UI Semilight" panose="020B0402040204020203" pitchFamily="34" charset="0"/>
            </a:rPr>
            <a:t>ظاهرة البيات الشتوي</a:t>
          </a:r>
          <a:endParaRPr lang="en-US" sz="2000" b="1" kern="1200" spc="0" dirty="0">
            <a:latin typeface="Segoe UI Semilight" panose="020B0402040204020203" pitchFamily="34" charset="0"/>
            <a:cs typeface="Segoe UI Semilight" panose="020B0402040204020203" pitchFamily="34" charset="0"/>
          </a:endParaRPr>
        </a:p>
      </dsp:txBody>
      <dsp:txXfrm>
        <a:off x="6373698" y="1168274"/>
        <a:ext cx="1467563" cy="859154"/>
      </dsp:txXfrm>
    </dsp:sp>
    <dsp:sp modelId="{EEB3B3A9-CB92-49AD-8A3C-DF2034102234}">
      <dsp:nvSpPr>
        <dsp:cNvPr id="0" name=""/>
        <dsp:cNvSpPr/>
      </dsp:nvSpPr>
      <dsp:spPr>
        <a:xfrm rot="5400000">
          <a:off x="6085280" y="3007043"/>
          <a:ext cx="1136276" cy="13689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D5B46C-0D57-4BA9-95C1-724070752B14}">
      <dsp:nvSpPr>
        <dsp:cNvPr id="0" name=""/>
        <dsp:cNvSpPr/>
      </dsp:nvSpPr>
      <dsp:spPr>
        <a:xfrm>
          <a:off x="6346968" y="2282312"/>
          <a:ext cx="1521023" cy="91261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spc="0">
              <a:latin typeface="Segoe UI Semilight" panose="020B0402040204020203" pitchFamily="34" charset="0"/>
              <a:cs typeface="Segoe UI Semilight" panose="020B0402040204020203" pitchFamily="34" charset="0"/>
            </a:rPr>
            <a:t>الاخصاب الخارجي </a:t>
          </a:r>
          <a:endParaRPr lang="en-US" sz="2000" b="1" kern="1200" spc="0" dirty="0">
            <a:latin typeface="Segoe UI Semilight" panose="020B0402040204020203" pitchFamily="34" charset="0"/>
            <a:cs typeface="Segoe UI Semilight" panose="020B0402040204020203" pitchFamily="34" charset="0"/>
          </a:endParaRPr>
        </a:p>
      </dsp:txBody>
      <dsp:txXfrm>
        <a:off x="6373698" y="2309042"/>
        <a:ext cx="1467563" cy="859154"/>
      </dsp:txXfrm>
    </dsp:sp>
    <dsp:sp modelId="{ECD1FBAB-A9EC-4087-93C5-D873497C7AB9}">
      <dsp:nvSpPr>
        <dsp:cNvPr id="0" name=""/>
        <dsp:cNvSpPr/>
      </dsp:nvSpPr>
      <dsp:spPr>
        <a:xfrm>
          <a:off x="6655664" y="3577427"/>
          <a:ext cx="2018469" cy="13689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DF6C9A-B9B1-4C3A-9CFF-2A41F3D9783B}">
      <dsp:nvSpPr>
        <dsp:cNvPr id="0" name=""/>
        <dsp:cNvSpPr/>
      </dsp:nvSpPr>
      <dsp:spPr>
        <a:xfrm>
          <a:off x="6346968" y="3423079"/>
          <a:ext cx="1521023" cy="91261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spc="0">
              <a:latin typeface="Segoe UI Semilight" panose="020B0402040204020203" pitchFamily="34" charset="0"/>
              <a:cs typeface="Segoe UI Semilight" panose="020B0402040204020203" pitchFamily="34" charset="0"/>
            </a:rPr>
            <a:t>حجرات القلب</a:t>
          </a:r>
          <a:endParaRPr lang="en-US" sz="2000" b="1" kern="1200" spc="0" dirty="0">
            <a:latin typeface="Segoe UI Semilight" panose="020B0402040204020203" pitchFamily="34" charset="0"/>
            <a:cs typeface="Segoe UI Semilight" panose="020B0402040204020203" pitchFamily="34" charset="0"/>
          </a:endParaRPr>
        </a:p>
      </dsp:txBody>
      <dsp:txXfrm>
        <a:off x="6373698" y="3449809"/>
        <a:ext cx="1467563" cy="859154"/>
      </dsp:txXfrm>
    </dsp:sp>
    <dsp:sp modelId="{3ADE7329-B2C5-4989-8339-F6B425B38EF7}">
      <dsp:nvSpPr>
        <dsp:cNvPr id="0" name=""/>
        <dsp:cNvSpPr/>
      </dsp:nvSpPr>
      <dsp:spPr>
        <a:xfrm rot="16200000">
          <a:off x="8108242" y="3007043"/>
          <a:ext cx="1136276" cy="13689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188AF5-C82E-42F7-B243-11ED76F8A7CD}">
      <dsp:nvSpPr>
        <dsp:cNvPr id="0" name=""/>
        <dsp:cNvSpPr/>
      </dsp:nvSpPr>
      <dsp:spPr>
        <a:xfrm>
          <a:off x="8369930" y="3423079"/>
          <a:ext cx="1521023" cy="91261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spc="0">
              <a:latin typeface="Segoe UI Semilight" panose="020B0402040204020203" pitchFamily="34" charset="0"/>
              <a:cs typeface="Segoe UI Semilight" panose="020B0402040204020203" pitchFamily="34" charset="0"/>
            </a:rPr>
            <a:t>اللقمتان المؤخريتان </a:t>
          </a:r>
          <a:endParaRPr lang="en-US" sz="2000" b="1" kern="1200" spc="0" dirty="0">
            <a:latin typeface="Segoe UI Semilight" panose="020B0402040204020203" pitchFamily="34" charset="0"/>
            <a:cs typeface="Segoe UI Semilight" panose="020B0402040204020203" pitchFamily="34" charset="0"/>
          </a:endParaRPr>
        </a:p>
      </dsp:txBody>
      <dsp:txXfrm>
        <a:off x="8396660" y="3449809"/>
        <a:ext cx="1467563" cy="859154"/>
      </dsp:txXfrm>
    </dsp:sp>
    <dsp:sp modelId="{368092FD-E5CD-4227-A9DA-C603FF9D42F1}">
      <dsp:nvSpPr>
        <dsp:cNvPr id="0" name=""/>
        <dsp:cNvSpPr/>
      </dsp:nvSpPr>
      <dsp:spPr>
        <a:xfrm rot="16200000">
          <a:off x="8108242" y="1866276"/>
          <a:ext cx="1136276" cy="13689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13F8FE-9E2C-49E4-8D98-906A49024119}">
      <dsp:nvSpPr>
        <dsp:cNvPr id="0" name=""/>
        <dsp:cNvSpPr/>
      </dsp:nvSpPr>
      <dsp:spPr>
        <a:xfrm>
          <a:off x="8369930" y="2282312"/>
          <a:ext cx="1521023" cy="91261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spc="0">
              <a:latin typeface="Segoe UI Semilight" panose="020B0402040204020203" pitchFamily="34" charset="0"/>
              <a:cs typeface="Segoe UI Semilight" panose="020B0402040204020203" pitchFamily="34" charset="0"/>
            </a:rPr>
            <a:t>المخ</a:t>
          </a:r>
          <a:endParaRPr lang="en-US" sz="2000" b="1" kern="1200" spc="0" dirty="0">
            <a:latin typeface="Segoe UI Semilight" panose="020B0402040204020203" pitchFamily="34" charset="0"/>
            <a:cs typeface="Segoe UI Semilight" panose="020B0402040204020203" pitchFamily="34" charset="0"/>
          </a:endParaRPr>
        </a:p>
      </dsp:txBody>
      <dsp:txXfrm>
        <a:off x="8396660" y="2309042"/>
        <a:ext cx="1467563" cy="859154"/>
      </dsp:txXfrm>
    </dsp:sp>
    <dsp:sp modelId="{FB95A4D8-AB72-4AFB-A6E9-8A28B47F4B4C}">
      <dsp:nvSpPr>
        <dsp:cNvPr id="0" name=""/>
        <dsp:cNvSpPr/>
      </dsp:nvSpPr>
      <dsp:spPr>
        <a:xfrm rot="16200000">
          <a:off x="8108242" y="725508"/>
          <a:ext cx="1136276" cy="136892"/>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0316EA-3A57-4A7E-A6CF-B3611882D623}">
      <dsp:nvSpPr>
        <dsp:cNvPr id="0" name=""/>
        <dsp:cNvSpPr/>
      </dsp:nvSpPr>
      <dsp:spPr>
        <a:xfrm>
          <a:off x="8369930" y="1141544"/>
          <a:ext cx="1521023" cy="91261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spc="0" dirty="0">
              <a:latin typeface="Segoe UI Semilight" panose="020B0402040204020203" pitchFamily="34" charset="0"/>
              <a:cs typeface="Segoe UI Semilight" panose="020B0402040204020203" pitchFamily="34" charset="0"/>
            </a:rPr>
            <a:t>الأعصاب المخية</a:t>
          </a:r>
          <a:endParaRPr lang="en-US" sz="2000" b="1" kern="1200" spc="0" dirty="0">
            <a:latin typeface="Segoe UI Semilight" panose="020B0402040204020203" pitchFamily="34" charset="0"/>
            <a:cs typeface="Segoe UI Semilight" panose="020B0402040204020203" pitchFamily="34" charset="0"/>
          </a:endParaRPr>
        </a:p>
      </dsp:txBody>
      <dsp:txXfrm>
        <a:off x="8396660" y="1168274"/>
        <a:ext cx="1467563" cy="859154"/>
      </dsp:txXfrm>
    </dsp:sp>
    <dsp:sp modelId="{81138683-8829-4519-82A3-1AF6D1C78571}">
      <dsp:nvSpPr>
        <dsp:cNvPr id="0" name=""/>
        <dsp:cNvSpPr/>
      </dsp:nvSpPr>
      <dsp:spPr>
        <a:xfrm>
          <a:off x="8369930" y="777"/>
          <a:ext cx="1521023" cy="91261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spc="0" dirty="0">
              <a:latin typeface="Segoe UI Semilight" panose="020B0402040204020203" pitchFamily="34" charset="0"/>
              <a:cs typeface="Segoe UI Semilight" panose="020B0402040204020203" pitchFamily="34" charset="0"/>
            </a:rPr>
            <a:t>الجلد والحماية الخارجية</a:t>
          </a:r>
          <a:endParaRPr lang="en-US" sz="2000" b="1" kern="1200" spc="0" dirty="0">
            <a:latin typeface="Segoe UI Semilight" panose="020B0402040204020203" pitchFamily="34" charset="0"/>
            <a:cs typeface="Segoe UI Semilight" panose="020B0402040204020203" pitchFamily="34" charset="0"/>
          </a:endParaRPr>
        </a:p>
      </dsp:txBody>
      <dsp:txXfrm>
        <a:off x="8396660" y="27507"/>
        <a:ext cx="1467563" cy="859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F1277-F4EF-419E-A40E-BD34E9649563}">
      <dsp:nvSpPr>
        <dsp:cNvPr id="0" name=""/>
        <dsp:cNvSpPr/>
      </dsp:nvSpPr>
      <dsp:spPr>
        <a:xfrm>
          <a:off x="3291610" y="1489865"/>
          <a:ext cx="199267" cy="1560433"/>
        </a:xfrm>
        <a:custGeom>
          <a:avLst/>
          <a:gdLst/>
          <a:ahLst/>
          <a:cxnLst/>
          <a:rect l="0" t="0" r="0" b="0"/>
          <a:pathLst>
            <a:path>
              <a:moveTo>
                <a:pt x="0" y="0"/>
              </a:moveTo>
              <a:lnTo>
                <a:pt x="0" y="1560433"/>
              </a:lnTo>
              <a:lnTo>
                <a:pt x="199267" y="156043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FEFB31-0B30-4200-8DD0-604675699356}">
      <dsp:nvSpPr>
        <dsp:cNvPr id="0" name=""/>
        <dsp:cNvSpPr/>
      </dsp:nvSpPr>
      <dsp:spPr>
        <a:xfrm>
          <a:off x="3291610" y="1489865"/>
          <a:ext cx="199267" cy="598460"/>
        </a:xfrm>
        <a:custGeom>
          <a:avLst/>
          <a:gdLst/>
          <a:ahLst/>
          <a:cxnLst/>
          <a:rect l="0" t="0" r="0" b="0"/>
          <a:pathLst>
            <a:path>
              <a:moveTo>
                <a:pt x="0" y="0"/>
              </a:moveTo>
              <a:lnTo>
                <a:pt x="0" y="598460"/>
              </a:lnTo>
              <a:lnTo>
                <a:pt x="199267" y="59846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884276-11D8-48D0-9DE8-18B6839A894D}">
      <dsp:nvSpPr>
        <dsp:cNvPr id="0" name=""/>
        <dsp:cNvSpPr/>
      </dsp:nvSpPr>
      <dsp:spPr>
        <a:xfrm>
          <a:off x="2509911" y="695512"/>
          <a:ext cx="117474" cy="514651"/>
        </a:xfrm>
        <a:custGeom>
          <a:avLst/>
          <a:gdLst/>
          <a:ahLst/>
          <a:cxnLst/>
          <a:rect l="0" t="0" r="0" b="0"/>
          <a:pathLst>
            <a:path>
              <a:moveTo>
                <a:pt x="0" y="0"/>
              </a:moveTo>
              <a:lnTo>
                <a:pt x="0" y="514651"/>
              </a:lnTo>
              <a:lnTo>
                <a:pt x="117474" y="5146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1C2C70-C588-4BB2-95B1-C7573339C800}">
      <dsp:nvSpPr>
        <dsp:cNvPr id="0" name=""/>
        <dsp:cNvSpPr/>
      </dsp:nvSpPr>
      <dsp:spPr>
        <a:xfrm>
          <a:off x="1065397" y="1489865"/>
          <a:ext cx="662814" cy="585689"/>
        </a:xfrm>
        <a:custGeom>
          <a:avLst/>
          <a:gdLst/>
          <a:ahLst/>
          <a:cxnLst/>
          <a:rect l="0" t="0" r="0" b="0"/>
          <a:pathLst>
            <a:path>
              <a:moveTo>
                <a:pt x="662814" y="0"/>
              </a:moveTo>
              <a:lnTo>
                <a:pt x="0" y="58568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B3545-D821-49A5-9886-BAFD1BB47011}">
      <dsp:nvSpPr>
        <dsp:cNvPr id="0" name=""/>
        <dsp:cNvSpPr/>
      </dsp:nvSpPr>
      <dsp:spPr>
        <a:xfrm>
          <a:off x="2392436" y="695512"/>
          <a:ext cx="117474" cy="514651"/>
        </a:xfrm>
        <a:custGeom>
          <a:avLst/>
          <a:gdLst/>
          <a:ahLst/>
          <a:cxnLst/>
          <a:rect l="0" t="0" r="0" b="0"/>
          <a:pathLst>
            <a:path>
              <a:moveTo>
                <a:pt x="117474" y="0"/>
              </a:moveTo>
              <a:lnTo>
                <a:pt x="117474" y="514651"/>
              </a:lnTo>
              <a:lnTo>
                <a:pt x="0" y="5146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B492E8-7777-4D2F-BD81-40476081ADBC}">
      <dsp:nvSpPr>
        <dsp:cNvPr id="0" name=""/>
        <dsp:cNvSpPr/>
      </dsp:nvSpPr>
      <dsp:spPr>
        <a:xfrm>
          <a:off x="1080657" y="136108"/>
          <a:ext cx="2858506" cy="55940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0" kern="1200" dirty="0">
              <a:latin typeface="Segoe UI Semilight" panose="020B0402040204020203" pitchFamily="34" charset="0"/>
              <a:cs typeface="Segoe UI Semilight" panose="020B0402040204020203" pitchFamily="34" charset="0"/>
            </a:rPr>
            <a:t>يتركب جلد الفقاريات من طبقتين </a:t>
          </a:r>
          <a:endParaRPr lang="en-US" sz="1400" b="0" kern="1200" dirty="0">
            <a:latin typeface="Segoe UI Semilight" panose="020B0402040204020203" pitchFamily="34" charset="0"/>
            <a:cs typeface="Segoe UI Semilight" panose="020B0402040204020203" pitchFamily="34" charset="0"/>
          </a:endParaRPr>
        </a:p>
      </dsp:txBody>
      <dsp:txXfrm>
        <a:off x="1080657" y="136108"/>
        <a:ext cx="2858506" cy="559403"/>
      </dsp:txXfrm>
    </dsp:sp>
    <dsp:sp modelId="{BAD4A725-7ED9-4E41-A0B8-76E9D68AC039}">
      <dsp:nvSpPr>
        <dsp:cNvPr id="0" name=""/>
        <dsp:cNvSpPr/>
      </dsp:nvSpPr>
      <dsp:spPr>
        <a:xfrm>
          <a:off x="1063987" y="930461"/>
          <a:ext cx="1328448" cy="55940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0" kern="1200">
              <a:latin typeface="Segoe UI Semilight" panose="020B0402040204020203" pitchFamily="34" charset="0"/>
              <a:cs typeface="Segoe UI Semilight" panose="020B0402040204020203" pitchFamily="34" charset="0"/>
            </a:rPr>
            <a:t>الأدمة  </a:t>
          </a:r>
          <a:endParaRPr lang="en-US" sz="1400" b="0" kern="1200">
            <a:latin typeface="Segoe UI Semilight" panose="020B0402040204020203" pitchFamily="34" charset="0"/>
            <a:cs typeface="Segoe UI Semilight" panose="020B0402040204020203" pitchFamily="34" charset="0"/>
          </a:endParaRPr>
        </a:p>
        <a:p>
          <a:pPr marL="0" lvl="0" indent="0" algn="ctr" defTabSz="622300" rtl="1">
            <a:lnSpc>
              <a:spcPct val="90000"/>
            </a:lnSpc>
            <a:spcBef>
              <a:spcPct val="0"/>
            </a:spcBef>
            <a:spcAft>
              <a:spcPct val="35000"/>
            </a:spcAft>
            <a:buNone/>
          </a:pPr>
          <a:r>
            <a:rPr lang="en-AU" sz="1400" b="0" kern="1200">
              <a:latin typeface="Segoe UI Semilight" panose="020B0402040204020203" pitchFamily="34" charset="0"/>
              <a:cs typeface="Segoe UI Semilight" panose="020B0402040204020203" pitchFamily="34" charset="0"/>
            </a:rPr>
            <a:t>Dermis</a:t>
          </a:r>
          <a:endParaRPr lang="en-US" sz="1400" b="0" kern="1200" dirty="0">
            <a:latin typeface="Segoe UI Semilight" panose="020B0402040204020203" pitchFamily="34" charset="0"/>
            <a:cs typeface="Segoe UI Semilight" panose="020B0402040204020203" pitchFamily="34" charset="0"/>
          </a:endParaRPr>
        </a:p>
      </dsp:txBody>
      <dsp:txXfrm>
        <a:off x="1063987" y="930461"/>
        <a:ext cx="1328448" cy="559403"/>
      </dsp:txXfrm>
    </dsp:sp>
    <dsp:sp modelId="{CDEDFD6E-11BD-475E-9B50-1279D56C353C}">
      <dsp:nvSpPr>
        <dsp:cNvPr id="0" name=""/>
        <dsp:cNvSpPr/>
      </dsp:nvSpPr>
      <dsp:spPr>
        <a:xfrm>
          <a:off x="1065397" y="1762686"/>
          <a:ext cx="1609336" cy="625737"/>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0" kern="1200">
              <a:latin typeface="Segoe UI Semilight" panose="020B0402040204020203" pitchFamily="34" charset="0"/>
              <a:cs typeface="Segoe UI Semilight" panose="020B0402040204020203" pitchFamily="34" charset="0"/>
            </a:rPr>
            <a:t>عبارة عن طبقة إسفنجية وعائية .</a:t>
          </a:r>
          <a:endParaRPr lang="en-US" sz="1400" b="0" kern="1200" dirty="0">
            <a:latin typeface="Segoe UI Semilight" panose="020B0402040204020203" pitchFamily="34" charset="0"/>
            <a:cs typeface="Segoe UI Semilight" panose="020B0402040204020203" pitchFamily="34" charset="0"/>
          </a:endParaRPr>
        </a:p>
      </dsp:txBody>
      <dsp:txXfrm>
        <a:off x="1065397" y="1762686"/>
        <a:ext cx="1609336" cy="625737"/>
      </dsp:txXfrm>
    </dsp:sp>
    <dsp:sp modelId="{F35B4C6C-22F7-46B3-A6B2-270750FF97B0}">
      <dsp:nvSpPr>
        <dsp:cNvPr id="0" name=""/>
        <dsp:cNvSpPr/>
      </dsp:nvSpPr>
      <dsp:spPr>
        <a:xfrm>
          <a:off x="2627385" y="930461"/>
          <a:ext cx="1328448" cy="55940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0" kern="1200">
              <a:latin typeface="Segoe UI Semilight" panose="020B0402040204020203" pitchFamily="34" charset="0"/>
              <a:cs typeface="Segoe UI Semilight" panose="020B0402040204020203" pitchFamily="34" charset="0"/>
            </a:rPr>
            <a:t>البشرة </a:t>
          </a:r>
        </a:p>
        <a:p>
          <a:pPr marL="0" lvl="0" indent="0" algn="ctr" defTabSz="622300" rtl="1">
            <a:lnSpc>
              <a:spcPct val="90000"/>
            </a:lnSpc>
            <a:spcBef>
              <a:spcPct val="0"/>
            </a:spcBef>
            <a:spcAft>
              <a:spcPct val="35000"/>
            </a:spcAft>
            <a:buNone/>
          </a:pPr>
          <a:r>
            <a:rPr lang="ar-SA" sz="1400" b="0" kern="1200">
              <a:latin typeface="Segoe UI Semilight" panose="020B0402040204020203" pitchFamily="34" charset="0"/>
              <a:cs typeface="Segoe UI Semilight" panose="020B0402040204020203" pitchFamily="34" charset="0"/>
            </a:rPr>
            <a:t> </a:t>
          </a:r>
          <a:r>
            <a:rPr lang="en-US" sz="1400" b="0" kern="1200">
              <a:latin typeface="Segoe UI Semilight" panose="020B0402040204020203" pitchFamily="34" charset="0"/>
              <a:cs typeface="Segoe UI Semilight" panose="020B0402040204020203" pitchFamily="34" charset="0"/>
            </a:rPr>
            <a:t>Epidermis </a:t>
          </a:r>
          <a:endParaRPr lang="en-US" sz="1400" b="0" kern="1200" dirty="0">
            <a:latin typeface="Segoe UI Semilight" panose="020B0402040204020203" pitchFamily="34" charset="0"/>
            <a:cs typeface="Segoe UI Semilight" panose="020B0402040204020203" pitchFamily="34" charset="0"/>
          </a:endParaRPr>
        </a:p>
      </dsp:txBody>
      <dsp:txXfrm>
        <a:off x="2627385" y="930461"/>
        <a:ext cx="1328448" cy="559403"/>
      </dsp:txXfrm>
    </dsp:sp>
    <dsp:sp modelId="{0865EF49-E5E6-4C3C-B92C-F83298E1E322}">
      <dsp:nvSpPr>
        <dsp:cNvPr id="0" name=""/>
        <dsp:cNvSpPr/>
      </dsp:nvSpPr>
      <dsp:spPr>
        <a:xfrm>
          <a:off x="3490877" y="1724814"/>
          <a:ext cx="2864335" cy="72702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US" sz="1400" b="0" kern="1200">
              <a:latin typeface="Segoe UI Semilight" panose="020B0402040204020203" pitchFamily="34" charset="0"/>
              <a:cs typeface="Segoe UI Semilight" panose="020B0402040204020203" pitchFamily="34" charset="0"/>
            </a:rPr>
            <a:t> Stratum  Corneum </a:t>
          </a:r>
          <a:r>
            <a:rPr lang="ar-SA" sz="1400" b="0" kern="1200">
              <a:latin typeface="Segoe UI Semilight" panose="020B0402040204020203" pitchFamily="34" charset="0"/>
              <a:cs typeface="Segoe UI Semilight" panose="020B0402040204020203" pitchFamily="34" charset="0"/>
            </a:rPr>
            <a:t>الجزء الخارجي</a:t>
          </a:r>
          <a:r>
            <a:rPr lang="en-US" sz="1400" b="0" kern="1200">
              <a:latin typeface="Segoe UI Semilight" panose="020B0402040204020203" pitchFamily="34" charset="0"/>
              <a:cs typeface="Segoe UI Semilight" panose="020B0402040204020203" pitchFamily="34" charset="0"/>
            </a:rPr>
            <a:t>      </a:t>
          </a:r>
          <a:r>
            <a:rPr lang="ar-SA" sz="1400" b="0" kern="1200">
              <a:latin typeface="Segoe UI Semilight" panose="020B0402040204020203" pitchFamily="34" charset="0"/>
              <a:cs typeface="Segoe UI Semilight" panose="020B0402040204020203" pitchFamily="34" charset="0"/>
            </a:rPr>
            <a:t>عبارة عن خلايا حرشفية متراصة ومتقرنة </a:t>
          </a:r>
          <a:endParaRPr lang="en-US" sz="1400" b="0" kern="1200" dirty="0">
            <a:latin typeface="Segoe UI Semilight" panose="020B0402040204020203" pitchFamily="34" charset="0"/>
            <a:cs typeface="Segoe UI Semilight" panose="020B0402040204020203" pitchFamily="34" charset="0"/>
          </a:endParaRPr>
        </a:p>
      </dsp:txBody>
      <dsp:txXfrm>
        <a:off x="3490877" y="1724814"/>
        <a:ext cx="2864335" cy="727023"/>
      </dsp:txXfrm>
    </dsp:sp>
    <dsp:sp modelId="{53ECB247-27BC-4BD4-A159-D4E9B12FE644}">
      <dsp:nvSpPr>
        <dsp:cNvPr id="0" name=""/>
        <dsp:cNvSpPr/>
      </dsp:nvSpPr>
      <dsp:spPr>
        <a:xfrm>
          <a:off x="3490877" y="2686787"/>
          <a:ext cx="2894666" cy="727023"/>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AU" sz="1400" b="0" kern="1200">
              <a:latin typeface="Segoe UI Semilight" panose="020B0402040204020203" pitchFamily="34" charset="0"/>
              <a:cs typeface="Segoe UI Semilight" panose="020B0402040204020203" pitchFamily="34" charset="0"/>
            </a:rPr>
            <a:t>Stratum Germination  </a:t>
          </a:r>
          <a:r>
            <a:rPr lang="ar-SA" sz="1400" b="0" kern="1200">
              <a:latin typeface="Segoe UI Semilight" panose="020B0402040204020203" pitchFamily="34" charset="0"/>
              <a:cs typeface="Segoe UI Semilight" panose="020B0402040204020203" pitchFamily="34" charset="0"/>
            </a:rPr>
            <a:t> الجزء الداخلي</a:t>
          </a:r>
          <a:r>
            <a:rPr lang="en-US" sz="1400" b="0" kern="1200">
              <a:latin typeface="Segoe UI Semilight" panose="020B0402040204020203" pitchFamily="34" charset="0"/>
              <a:cs typeface="Segoe UI Semilight" panose="020B0402040204020203" pitchFamily="34" charset="0"/>
            </a:rPr>
            <a:t> </a:t>
          </a:r>
          <a:r>
            <a:rPr lang="ar-SA" sz="1400" b="0" kern="1200">
              <a:latin typeface="Segoe UI Semilight" panose="020B0402040204020203" pitchFamily="34" charset="0"/>
              <a:cs typeface="Segoe UI Semilight" panose="020B0402040204020203" pitchFamily="34" charset="0"/>
            </a:rPr>
            <a:t> خلايا عمودية طلائية </a:t>
          </a:r>
          <a:endParaRPr lang="en-US" sz="1400" b="0" kern="1200" dirty="0">
            <a:latin typeface="Segoe UI Semilight" panose="020B0402040204020203" pitchFamily="34" charset="0"/>
            <a:cs typeface="Segoe UI Semilight" panose="020B0402040204020203" pitchFamily="34" charset="0"/>
          </a:endParaRPr>
        </a:p>
      </dsp:txBody>
      <dsp:txXfrm>
        <a:off x="3490877" y="2686787"/>
        <a:ext cx="2894666" cy="7270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E444F-EC1A-4627-9D11-181441FD3ADF}">
      <dsp:nvSpPr>
        <dsp:cNvPr id="0" name=""/>
        <dsp:cNvSpPr/>
      </dsp:nvSpPr>
      <dsp:spPr>
        <a:xfrm>
          <a:off x="4981721" y="1420087"/>
          <a:ext cx="3440416" cy="364850"/>
        </a:xfrm>
        <a:custGeom>
          <a:avLst/>
          <a:gdLst/>
          <a:ahLst/>
          <a:cxnLst/>
          <a:rect l="0" t="0" r="0" b="0"/>
          <a:pathLst>
            <a:path>
              <a:moveTo>
                <a:pt x="0" y="0"/>
              </a:moveTo>
              <a:lnTo>
                <a:pt x="0" y="182425"/>
              </a:lnTo>
              <a:lnTo>
                <a:pt x="3440416" y="182425"/>
              </a:lnTo>
              <a:lnTo>
                <a:pt x="3440416" y="36485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963C88-ACB0-4A48-9A89-C74B6D96A94A}">
      <dsp:nvSpPr>
        <dsp:cNvPr id="0" name=""/>
        <dsp:cNvSpPr/>
      </dsp:nvSpPr>
      <dsp:spPr>
        <a:xfrm>
          <a:off x="4936001" y="1420087"/>
          <a:ext cx="91440" cy="364850"/>
        </a:xfrm>
        <a:custGeom>
          <a:avLst/>
          <a:gdLst/>
          <a:ahLst/>
          <a:cxnLst/>
          <a:rect l="0" t="0" r="0" b="0"/>
          <a:pathLst>
            <a:path>
              <a:moveTo>
                <a:pt x="45720" y="0"/>
              </a:moveTo>
              <a:lnTo>
                <a:pt x="45720" y="36485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286FCC-35DE-4B35-A54A-9EEF96DD06C5}">
      <dsp:nvSpPr>
        <dsp:cNvPr id="0" name=""/>
        <dsp:cNvSpPr/>
      </dsp:nvSpPr>
      <dsp:spPr>
        <a:xfrm>
          <a:off x="1541305" y="1420087"/>
          <a:ext cx="3440416" cy="364850"/>
        </a:xfrm>
        <a:custGeom>
          <a:avLst/>
          <a:gdLst/>
          <a:ahLst/>
          <a:cxnLst/>
          <a:rect l="0" t="0" r="0" b="0"/>
          <a:pathLst>
            <a:path>
              <a:moveTo>
                <a:pt x="3440416" y="0"/>
              </a:moveTo>
              <a:lnTo>
                <a:pt x="3440416" y="182425"/>
              </a:lnTo>
              <a:lnTo>
                <a:pt x="0" y="182425"/>
              </a:lnTo>
              <a:lnTo>
                <a:pt x="0" y="36485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7B6534-EA57-41D9-ACBE-BDEC10998594}">
      <dsp:nvSpPr>
        <dsp:cNvPr id="0" name=""/>
        <dsp:cNvSpPr/>
      </dsp:nvSpPr>
      <dsp:spPr>
        <a:xfrm>
          <a:off x="17533" y="551396"/>
          <a:ext cx="3730646" cy="868691"/>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u="none" kern="1200" dirty="0">
              <a:solidFill>
                <a:schemeClr val="tx1"/>
              </a:solidFill>
              <a:latin typeface="Segoe UI Semilight" panose="020B0402040204020203" pitchFamily="34" charset="0"/>
              <a:cs typeface="Segoe UI Semilight" panose="020B0402040204020203" pitchFamily="34" charset="0"/>
            </a:rPr>
            <a:t>التلون -  الخضاب </a:t>
          </a:r>
          <a:r>
            <a:rPr lang="en-US" sz="2400" b="1" u="none" kern="1200" dirty="0">
              <a:solidFill>
                <a:schemeClr val="tx1"/>
              </a:solidFill>
              <a:latin typeface="Segoe UI Semilight" panose="020B0402040204020203" pitchFamily="34" charset="0"/>
              <a:cs typeface="Segoe UI Semilight" panose="020B0402040204020203" pitchFamily="34" charset="0"/>
            </a:rPr>
            <a:t>-</a:t>
          </a:r>
          <a:r>
            <a:rPr lang="ar-SA" sz="2400" b="1" u="none" kern="1200" dirty="0">
              <a:solidFill>
                <a:schemeClr val="tx1"/>
              </a:solidFill>
              <a:latin typeface="Segoe UI Semilight" panose="020B0402040204020203" pitchFamily="34" charset="0"/>
              <a:cs typeface="Segoe UI Semilight" panose="020B0402040204020203" pitchFamily="34" charset="0"/>
            </a:rPr>
            <a:t> الصبغات</a:t>
          </a:r>
          <a:endParaRPr lang="en-US" sz="2400" b="1" u="none" kern="1200" dirty="0">
            <a:solidFill>
              <a:schemeClr val="tx1"/>
            </a:solidFill>
            <a:latin typeface="Segoe UI Semilight" panose="020B0402040204020203" pitchFamily="34" charset="0"/>
            <a:cs typeface="Segoe UI Semilight" panose="020B0402040204020203" pitchFamily="34" charset="0"/>
          </a:endParaRPr>
        </a:p>
        <a:p>
          <a:pPr marL="0" lvl="0" indent="0" algn="ctr" defTabSz="1066800" rtl="1">
            <a:lnSpc>
              <a:spcPct val="90000"/>
            </a:lnSpc>
            <a:spcBef>
              <a:spcPct val="0"/>
            </a:spcBef>
            <a:spcAft>
              <a:spcPct val="35000"/>
            </a:spcAft>
            <a:buNone/>
          </a:pPr>
          <a:r>
            <a:rPr lang="en-US" sz="2400" b="1" u="none" kern="1200" dirty="0">
              <a:solidFill>
                <a:schemeClr val="tx1"/>
              </a:solidFill>
              <a:latin typeface="Segoe UI Semilight" panose="020B0402040204020203" pitchFamily="34" charset="0"/>
              <a:cs typeface="Segoe UI Semilight" panose="020B0402040204020203" pitchFamily="34" charset="0"/>
            </a:rPr>
            <a:t>Pigmentation</a:t>
          </a:r>
        </a:p>
      </dsp:txBody>
      <dsp:txXfrm>
        <a:off x="17533" y="551396"/>
        <a:ext cx="3730646" cy="868691"/>
      </dsp:txXfrm>
    </dsp:sp>
    <dsp:sp modelId="{6988172F-9A17-440B-838D-B2394153D81F}">
      <dsp:nvSpPr>
        <dsp:cNvPr id="0" name=""/>
        <dsp:cNvSpPr/>
      </dsp:nvSpPr>
      <dsp:spPr>
        <a:xfrm>
          <a:off x="4113030" y="551396"/>
          <a:ext cx="1737382" cy="868691"/>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u="none" kern="1200" dirty="0">
              <a:solidFill>
                <a:schemeClr val="tx1"/>
              </a:solidFill>
              <a:latin typeface="Segoe UI Semilight" panose="020B0402040204020203" pitchFamily="34" charset="0"/>
              <a:cs typeface="Segoe UI Semilight" panose="020B0402040204020203" pitchFamily="34" charset="0"/>
            </a:rPr>
            <a:t>الغدد</a:t>
          </a:r>
        </a:p>
        <a:p>
          <a:pPr marL="0" lvl="0" indent="0" algn="ctr" defTabSz="1066800" rtl="1">
            <a:lnSpc>
              <a:spcPct val="90000"/>
            </a:lnSpc>
            <a:spcBef>
              <a:spcPct val="0"/>
            </a:spcBef>
            <a:spcAft>
              <a:spcPct val="35000"/>
            </a:spcAft>
            <a:buNone/>
          </a:pPr>
          <a:r>
            <a:rPr lang="en-AU" sz="2400" b="1" u="none" kern="1200" dirty="0">
              <a:solidFill>
                <a:schemeClr val="tx1"/>
              </a:solidFill>
              <a:latin typeface="Segoe UI Semilight" panose="020B0402040204020203" pitchFamily="34" charset="0"/>
              <a:cs typeface="Segoe UI Semilight" panose="020B0402040204020203" pitchFamily="34" charset="0"/>
            </a:rPr>
            <a:t>Glands</a:t>
          </a:r>
          <a:endParaRPr lang="en-US" sz="2400" b="1" u="none" kern="1200" dirty="0">
            <a:solidFill>
              <a:schemeClr val="tx1"/>
            </a:solidFill>
            <a:latin typeface="Segoe UI Semilight" panose="020B0402040204020203" pitchFamily="34" charset="0"/>
            <a:cs typeface="Segoe UI Semilight" panose="020B0402040204020203" pitchFamily="34" charset="0"/>
          </a:endParaRPr>
        </a:p>
      </dsp:txBody>
      <dsp:txXfrm>
        <a:off x="4113030" y="551396"/>
        <a:ext cx="1737382" cy="868691"/>
      </dsp:txXfrm>
    </dsp:sp>
    <dsp:sp modelId="{9867EA26-0396-42E9-8382-BE629D354DA9}">
      <dsp:nvSpPr>
        <dsp:cNvPr id="0" name=""/>
        <dsp:cNvSpPr/>
      </dsp:nvSpPr>
      <dsp:spPr>
        <a:xfrm>
          <a:off x="3521" y="1784937"/>
          <a:ext cx="3075566" cy="1858512"/>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b="0" u="none" kern="1200" dirty="0">
              <a:solidFill>
                <a:schemeClr val="tx1"/>
              </a:solidFill>
              <a:latin typeface="Segoe UI Semilight" panose="020B0402040204020203" pitchFamily="34" charset="0"/>
              <a:cs typeface="Segoe UI Semilight" panose="020B0402040204020203" pitchFamily="34" charset="0"/>
            </a:rPr>
            <a:t>الغدد المخاطية</a:t>
          </a:r>
          <a:endParaRPr lang="en-US" sz="2000" b="0" u="none" kern="1200" dirty="0">
            <a:solidFill>
              <a:schemeClr val="tx1"/>
            </a:solidFill>
            <a:latin typeface="Segoe UI Semilight" panose="020B0402040204020203" pitchFamily="34" charset="0"/>
            <a:cs typeface="Segoe UI Semilight" panose="020B0402040204020203" pitchFamily="34" charset="0"/>
          </a:endParaRPr>
        </a:p>
        <a:p>
          <a:pPr marL="0" lvl="0" indent="0" algn="ctr" defTabSz="889000" rtl="1">
            <a:lnSpc>
              <a:spcPct val="90000"/>
            </a:lnSpc>
            <a:spcBef>
              <a:spcPct val="0"/>
            </a:spcBef>
            <a:spcAft>
              <a:spcPct val="35000"/>
            </a:spcAft>
            <a:buNone/>
          </a:pPr>
          <a:r>
            <a:rPr lang="ar-SA" sz="2000" b="0" u="none" kern="1200" dirty="0">
              <a:solidFill>
                <a:schemeClr val="tx1"/>
              </a:solidFill>
              <a:latin typeface="Segoe UI Semilight" panose="020B0402040204020203" pitchFamily="34" charset="0"/>
              <a:cs typeface="Segoe UI Semilight" panose="020B0402040204020203" pitchFamily="34" charset="0"/>
            </a:rPr>
            <a:t> </a:t>
          </a:r>
          <a:r>
            <a:rPr lang="en-AU" sz="2000" b="0" u="none" kern="1200" dirty="0">
              <a:solidFill>
                <a:schemeClr val="tx1"/>
              </a:solidFill>
              <a:latin typeface="Segoe UI Semilight" panose="020B0402040204020203" pitchFamily="34" charset="0"/>
              <a:cs typeface="Segoe UI Semilight" panose="020B0402040204020203" pitchFamily="34" charset="0"/>
            </a:rPr>
            <a:t>Mucous glands</a:t>
          </a:r>
          <a:endParaRPr lang="en-US" sz="2000" b="0" u="none" kern="1200" dirty="0">
            <a:solidFill>
              <a:schemeClr val="tx1"/>
            </a:solidFill>
            <a:latin typeface="Segoe UI Semilight" panose="020B0402040204020203" pitchFamily="34" charset="0"/>
            <a:cs typeface="Segoe UI Semilight" panose="020B0402040204020203" pitchFamily="34" charset="0"/>
          </a:endParaRPr>
        </a:p>
      </dsp:txBody>
      <dsp:txXfrm>
        <a:off x="3521" y="1784937"/>
        <a:ext cx="3075566" cy="1858512"/>
      </dsp:txXfrm>
    </dsp:sp>
    <dsp:sp modelId="{8DD4AF05-721F-473F-8A71-052FF7332765}">
      <dsp:nvSpPr>
        <dsp:cNvPr id="0" name=""/>
        <dsp:cNvSpPr/>
      </dsp:nvSpPr>
      <dsp:spPr>
        <a:xfrm>
          <a:off x="3443938" y="1784937"/>
          <a:ext cx="3075566" cy="1858512"/>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r" defTabSz="889000" rtl="1">
            <a:lnSpc>
              <a:spcPct val="90000"/>
            </a:lnSpc>
            <a:spcBef>
              <a:spcPct val="0"/>
            </a:spcBef>
            <a:spcAft>
              <a:spcPct val="35000"/>
            </a:spcAft>
            <a:buNone/>
          </a:pPr>
          <a:r>
            <a:rPr lang="ar-SA" sz="2000" b="0" u="none" kern="1200" dirty="0">
              <a:solidFill>
                <a:schemeClr val="tx1"/>
              </a:solidFill>
              <a:latin typeface="Segoe UI Semilight" panose="020B0402040204020203" pitchFamily="34" charset="0"/>
              <a:cs typeface="Segoe UI Semilight" panose="020B0402040204020203" pitchFamily="34" charset="0"/>
            </a:rPr>
            <a:t>الغدد الحويصلية   </a:t>
          </a:r>
          <a:r>
            <a:rPr lang="en-AU" sz="1800" b="0" u="none" kern="1200" dirty="0">
              <a:solidFill>
                <a:schemeClr val="tx1"/>
              </a:solidFill>
              <a:latin typeface="Segoe UI Semilight" panose="020B0402040204020203" pitchFamily="34" charset="0"/>
              <a:cs typeface="Segoe UI Semilight" panose="020B0402040204020203" pitchFamily="34" charset="0"/>
            </a:rPr>
            <a:t>Alveolar G. </a:t>
          </a:r>
          <a:endParaRPr lang="en-US" sz="1800" b="0" u="none" kern="1200" dirty="0">
            <a:solidFill>
              <a:schemeClr val="tx1"/>
            </a:solidFill>
            <a:latin typeface="Segoe UI Semilight" panose="020B0402040204020203" pitchFamily="34" charset="0"/>
            <a:cs typeface="Segoe UI Semilight" panose="020B0402040204020203" pitchFamily="34" charset="0"/>
          </a:endParaRPr>
        </a:p>
        <a:p>
          <a:pPr marL="0" lvl="0" indent="0" algn="r" defTabSz="889000" rtl="1">
            <a:lnSpc>
              <a:spcPct val="90000"/>
            </a:lnSpc>
            <a:spcBef>
              <a:spcPct val="0"/>
            </a:spcBef>
            <a:spcAft>
              <a:spcPct val="35000"/>
            </a:spcAft>
            <a:buNone/>
          </a:pPr>
          <a:r>
            <a:rPr lang="en-US" sz="2000" b="0" u="none" kern="1200" dirty="0">
              <a:solidFill>
                <a:schemeClr val="tx1"/>
              </a:solidFill>
              <a:latin typeface="Segoe UI Semilight" panose="020B0402040204020203" pitchFamily="34" charset="0"/>
              <a:cs typeface="Segoe UI Semilight" panose="020B0402040204020203" pitchFamily="34" charset="0"/>
            </a:rPr>
            <a:t> </a:t>
          </a:r>
          <a:r>
            <a:rPr lang="ar-SA" sz="2000" b="0" u="none" kern="1200" dirty="0">
              <a:solidFill>
                <a:schemeClr val="tx1"/>
              </a:solidFill>
              <a:latin typeface="Segoe UI Semilight" panose="020B0402040204020203" pitchFamily="34" charset="0"/>
              <a:cs typeface="Segoe UI Semilight" panose="020B0402040204020203" pitchFamily="34" charset="0"/>
            </a:rPr>
            <a:t>أو الغدد الحبيبية  </a:t>
          </a:r>
          <a:r>
            <a:rPr lang="en-US" sz="2000" b="0" u="none" kern="1200" dirty="0">
              <a:solidFill>
                <a:schemeClr val="tx1"/>
              </a:solidFill>
              <a:latin typeface="Segoe UI Semilight" panose="020B0402040204020203" pitchFamily="34" charset="0"/>
              <a:cs typeface="Segoe UI Semilight" panose="020B0402040204020203" pitchFamily="34" charset="0"/>
            </a:rPr>
            <a:t> </a:t>
          </a:r>
          <a:r>
            <a:rPr lang="en-US" sz="1800" b="0" u="none" kern="1200" dirty="0">
              <a:solidFill>
                <a:schemeClr val="tx1"/>
              </a:solidFill>
              <a:latin typeface="Segoe UI Semilight" panose="020B0402040204020203" pitchFamily="34" charset="0"/>
              <a:cs typeface="Segoe UI Semilight" panose="020B0402040204020203" pitchFamily="34" charset="0"/>
            </a:rPr>
            <a:t>Granular G. </a:t>
          </a:r>
          <a:endParaRPr lang="en-US" sz="1600" b="0" u="none" kern="1200" dirty="0">
            <a:solidFill>
              <a:schemeClr val="tx1"/>
            </a:solidFill>
            <a:latin typeface="Segoe UI Semilight" panose="020B0402040204020203" pitchFamily="34" charset="0"/>
            <a:cs typeface="Segoe UI Semilight" panose="020B0402040204020203" pitchFamily="34" charset="0"/>
          </a:endParaRPr>
        </a:p>
        <a:p>
          <a:pPr marL="0" lvl="0" indent="0" algn="r" defTabSz="889000" rtl="1">
            <a:lnSpc>
              <a:spcPct val="90000"/>
            </a:lnSpc>
            <a:spcBef>
              <a:spcPct val="0"/>
            </a:spcBef>
            <a:spcAft>
              <a:spcPct val="35000"/>
            </a:spcAft>
            <a:buNone/>
          </a:pPr>
          <a:r>
            <a:rPr lang="ar-SA" sz="2000" b="0" u="none" kern="1200" dirty="0">
              <a:solidFill>
                <a:schemeClr val="tx1"/>
              </a:solidFill>
              <a:latin typeface="Segoe UI Semilight" panose="020B0402040204020203" pitchFamily="34" charset="0"/>
              <a:cs typeface="Segoe UI Semilight" panose="020B0402040204020203" pitchFamily="34" charset="0"/>
            </a:rPr>
            <a:t> أو الغدد السامة </a:t>
          </a:r>
          <a:r>
            <a:rPr lang="en-US" sz="1800" b="0" u="none" kern="1200" dirty="0">
              <a:solidFill>
                <a:schemeClr val="tx1"/>
              </a:solidFill>
              <a:latin typeface="Segoe UI Semilight" panose="020B0402040204020203" pitchFamily="34" charset="0"/>
              <a:cs typeface="Segoe UI Semilight" panose="020B0402040204020203" pitchFamily="34" charset="0"/>
            </a:rPr>
            <a:t>Poisonous G. </a:t>
          </a:r>
        </a:p>
      </dsp:txBody>
      <dsp:txXfrm>
        <a:off x="3443938" y="1784937"/>
        <a:ext cx="3075566" cy="1858512"/>
      </dsp:txXfrm>
    </dsp:sp>
    <dsp:sp modelId="{2F26A46C-0929-471F-86FC-E49F6948197A}">
      <dsp:nvSpPr>
        <dsp:cNvPr id="0" name=""/>
        <dsp:cNvSpPr/>
      </dsp:nvSpPr>
      <dsp:spPr>
        <a:xfrm>
          <a:off x="6884355" y="1784937"/>
          <a:ext cx="3075566" cy="1858512"/>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b="0" u="none" kern="1200">
              <a:solidFill>
                <a:schemeClr val="tx1"/>
              </a:solidFill>
              <a:latin typeface="Segoe UI Semilight" panose="020B0402040204020203" pitchFamily="34" charset="0"/>
              <a:cs typeface="Segoe UI Semilight" panose="020B0402040204020203" pitchFamily="34" charset="0"/>
            </a:rPr>
            <a:t>الغدد المتحورة </a:t>
          </a:r>
          <a:endParaRPr lang="en-US" sz="2000" b="0" u="none" kern="1200">
            <a:solidFill>
              <a:schemeClr val="tx1"/>
            </a:solidFill>
            <a:latin typeface="Segoe UI Semilight" panose="020B0402040204020203" pitchFamily="34" charset="0"/>
            <a:cs typeface="Segoe UI Semilight" panose="020B0402040204020203" pitchFamily="34" charset="0"/>
          </a:endParaRPr>
        </a:p>
        <a:p>
          <a:pPr marL="0" lvl="0" indent="0" algn="ctr" defTabSz="889000" rtl="1">
            <a:lnSpc>
              <a:spcPct val="90000"/>
            </a:lnSpc>
            <a:spcBef>
              <a:spcPct val="0"/>
            </a:spcBef>
            <a:spcAft>
              <a:spcPct val="35000"/>
            </a:spcAft>
            <a:buNone/>
          </a:pPr>
          <a:r>
            <a:rPr lang="ar-SA" sz="2000" b="0" u="none" kern="1200">
              <a:solidFill>
                <a:schemeClr val="tx1"/>
              </a:solidFill>
              <a:latin typeface="Segoe UI Semilight" panose="020B0402040204020203" pitchFamily="34" charset="0"/>
              <a:cs typeface="Segoe UI Semilight" panose="020B0402040204020203" pitchFamily="34" charset="0"/>
            </a:rPr>
            <a:t> </a:t>
          </a:r>
          <a:r>
            <a:rPr lang="en-US" sz="2000" b="0" u="none" kern="1200">
              <a:solidFill>
                <a:schemeClr val="tx1"/>
              </a:solidFill>
              <a:latin typeface="Segoe UI Semilight" panose="020B0402040204020203" pitchFamily="34" charset="0"/>
              <a:cs typeface="Segoe UI Semilight" panose="020B0402040204020203" pitchFamily="34" charset="0"/>
            </a:rPr>
            <a:t>Modified Muscous Glands </a:t>
          </a:r>
          <a:endParaRPr lang="en-US" sz="2000" b="0" u="none" kern="1200" dirty="0">
            <a:solidFill>
              <a:schemeClr val="tx1"/>
            </a:solidFill>
            <a:latin typeface="Segoe UI Semilight" panose="020B0402040204020203" pitchFamily="34" charset="0"/>
            <a:cs typeface="Segoe UI Semilight" panose="020B0402040204020203" pitchFamily="34" charset="0"/>
          </a:endParaRPr>
        </a:p>
      </dsp:txBody>
      <dsp:txXfrm>
        <a:off x="6884355" y="1784937"/>
        <a:ext cx="3075566" cy="1858512"/>
      </dsp:txXfrm>
    </dsp:sp>
    <dsp:sp modelId="{FD4F8D57-A076-4AA9-BFFE-FA2A465F9281}">
      <dsp:nvSpPr>
        <dsp:cNvPr id="0" name=""/>
        <dsp:cNvSpPr/>
      </dsp:nvSpPr>
      <dsp:spPr>
        <a:xfrm>
          <a:off x="6215263" y="551396"/>
          <a:ext cx="1737382" cy="868691"/>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u="none" kern="1200" dirty="0">
              <a:solidFill>
                <a:schemeClr val="tx1"/>
              </a:solidFill>
              <a:latin typeface="Segoe UI Semilight" panose="020B0402040204020203" pitchFamily="34" charset="0"/>
              <a:cs typeface="Segoe UI Semilight" panose="020B0402040204020203" pitchFamily="34" charset="0"/>
            </a:rPr>
            <a:t>الأدمة </a:t>
          </a:r>
        </a:p>
        <a:p>
          <a:pPr marL="0" lvl="0" indent="0" algn="ctr" defTabSz="1066800" rtl="1">
            <a:lnSpc>
              <a:spcPct val="90000"/>
            </a:lnSpc>
            <a:spcBef>
              <a:spcPct val="0"/>
            </a:spcBef>
            <a:spcAft>
              <a:spcPct val="35000"/>
            </a:spcAft>
            <a:buNone/>
          </a:pPr>
          <a:r>
            <a:rPr lang="en-AU" sz="2400" b="1" u="none" kern="1200" dirty="0">
              <a:solidFill>
                <a:schemeClr val="tx1"/>
              </a:solidFill>
              <a:latin typeface="Segoe UI Semilight" panose="020B0402040204020203" pitchFamily="34" charset="0"/>
              <a:cs typeface="Segoe UI Semilight" panose="020B0402040204020203" pitchFamily="34" charset="0"/>
            </a:rPr>
            <a:t>Dermis</a:t>
          </a:r>
          <a:endParaRPr lang="en-US" sz="2400" b="1" u="none" kern="1200" dirty="0">
            <a:solidFill>
              <a:schemeClr val="tx1"/>
            </a:solidFill>
            <a:latin typeface="Segoe UI Semilight" panose="020B0402040204020203" pitchFamily="34" charset="0"/>
            <a:cs typeface="Segoe UI Semilight" panose="020B0402040204020203" pitchFamily="34" charset="0"/>
          </a:endParaRPr>
        </a:p>
      </dsp:txBody>
      <dsp:txXfrm>
        <a:off x="6215263" y="551396"/>
        <a:ext cx="1737382" cy="868691"/>
      </dsp:txXfrm>
    </dsp:sp>
    <dsp:sp modelId="{E82149AC-8E39-4FC3-AE52-7278C21535A3}">
      <dsp:nvSpPr>
        <dsp:cNvPr id="0" name=""/>
        <dsp:cNvSpPr/>
      </dsp:nvSpPr>
      <dsp:spPr>
        <a:xfrm>
          <a:off x="8317495" y="551396"/>
          <a:ext cx="1737382" cy="868691"/>
        </a:xfrm>
        <a:prstGeom prst="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u="none" kern="1200">
              <a:solidFill>
                <a:schemeClr val="tx1"/>
              </a:solidFill>
              <a:latin typeface="Segoe UI Semilight" panose="020B0402040204020203" pitchFamily="34" charset="0"/>
              <a:cs typeface="Segoe UI Semilight" panose="020B0402040204020203" pitchFamily="34" charset="0"/>
            </a:rPr>
            <a:t>البشرة</a:t>
          </a:r>
        </a:p>
        <a:p>
          <a:pPr marL="0" lvl="0" indent="0" algn="ctr" defTabSz="1066800" rtl="1">
            <a:lnSpc>
              <a:spcPct val="90000"/>
            </a:lnSpc>
            <a:spcBef>
              <a:spcPct val="0"/>
            </a:spcBef>
            <a:spcAft>
              <a:spcPct val="35000"/>
            </a:spcAft>
            <a:buNone/>
          </a:pPr>
          <a:r>
            <a:rPr lang="en-AU" sz="2400" b="1" u="none" kern="1200">
              <a:solidFill>
                <a:schemeClr val="tx1"/>
              </a:solidFill>
              <a:latin typeface="Segoe UI Semilight" panose="020B0402040204020203" pitchFamily="34" charset="0"/>
              <a:cs typeface="Segoe UI Semilight" panose="020B0402040204020203" pitchFamily="34" charset="0"/>
            </a:rPr>
            <a:t>Epidermis</a:t>
          </a:r>
          <a:endParaRPr lang="en-US" sz="2400" b="1" u="none" kern="1200" dirty="0">
            <a:solidFill>
              <a:schemeClr val="tx1"/>
            </a:solidFill>
            <a:latin typeface="Segoe UI Semilight" panose="020B0402040204020203" pitchFamily="34" charset="0"/>
            <a:cs typeface="Segoe UI Semilight" panose="020B0402040204020203" pitchFamily="34" charset="0"/>
          </a:endParaRPr>
        </a:p>
      </dsp:txBody>
      <dsp:txXfrm>
        <a:off x="8317495" y="551396"/>
        <a:ext cx="1737382" cy="8686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66402-6D87-4028-B359-DADE0AA22763}">
      <dsp:nvSpPr>
        <dsp:cNvPr id="0" name=""/>
        <dsp:cNvSpPr/>
      </dsp:nvSpPr>
      <dsp:spPr>
        <a:xfrm>
          <a:off x="293837" y="1662"/>
          <a:ext cx="2253104" cy="155238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9F9C1-6509-4C56-BA61-2DB6FEC1B4A9}">
      <dsp:nvSpPr>
        <dsp:cNvPr id="0" name=""/>
        <dsp:cNvSpPr/>
      </dsp:nvSpPr>
      <dsp:spPr>
        <a:xfrm>
          <a:off x="293837" y="1440640"/>
          <a:ext cx="2253104" cy="40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accent1"/>
              </a:solidFill>
              <a:latin typeface="Segoe UI Semilight" panose="020B0402040204020203" pitchFamily="34" charset="0"/>
              <a:cs typeface="Segoe UI Semilight" panose="020B0402040204020203" pitchFamily="34" charset="0"/>
            </a:rPr>
            <a:t>Nuptial Pad </a:t>
          </a:r>
          <a:endParaRPr lang="en-US" sz="1800" kern="1200" dirty="0">
            <a:solidFill>
              <a:schemeClr val="accent1"/>
            </a:solidFill>
            <a:latin typeface="Segoe UI Semilight" panose="020B0402040204020203" pitchFamily="34" charset="0"/>
            <a:cs typeface="Segoe UI Semilight" panose="020B0402040204020203" pitchFamily="34" charset="0"/>
          </a:endParaRPr>
        </a:p>
      </dsp:txBody>
      <dsp:txXfrm>
        <a:off x="293837" y="1440640"/>
        <a:ext cx="2253104" cy="409516"/>
      </dsp:txXfrm>
    </dsp:sp>
    <dsp:sp modelId="{A1EDC6F2-D456-498A-86E2-B219E5BB6F29}">
      <dsp:nvSpPr>
        <dsp:cNvPr id="0" name=""/>
        <dsp:cNvSpPr/>
      </dsp:nvSpPr>
      <dsp:spPr>
        <a:xfrm>
          <a:off x="2772347" y="1662"/>
          <a:ext cx="2253104" cy="155238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CAA0A-D84A-4ACE-BF01-F249E9FA81C6}">
      <dsp:nvSpPr>
        <dsp:cNvPr id="0" name=""/>
        <dsp:cNvSpPr/>
      </dsp:nvSpPr>
      <dsp:spPr>
        <a:xfrm>
          <a:off x="2772347" y="1440640"/>
          <a:ext cx="2253104" cy="40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accent1"/>
              </a:solidFill>
              <a:latin typeface="Segoe UI Semilight" panose="020B0402040204020203" pitchFamily="34" charset="0"/>
              <a:cs typeface="Segoe UI Semilight" panose="020B0402040204020203" pitchFamily="34" charset="0"/>
            </a:rPr>
            <a:t>Disc Gland</a:t>
          </a:r>
          <a:endParaRPr lang="en-US" sz="1800" kern="1200" dirty="0">
            <a:solidFill>
              <a:schemeClr val="accent1"/>
            </a:solidFill>
            <a:latin typeface="Segoe UI Semilight" panose="020B0402040204020203" pitchFamily="34" charset="0"/>
            <a:cs typeface="Segoe UI Semilight" panose="020B0402040204020203" pitchFamily="34" charset="0"/>
          </a:endParaRPr>
        </a:p>
      </dsp:txBody>
      <dsp:txXfrm>
        <a:off x="2772347" y="1440640"/>
        <a:ext cx="2253104" cy="409516"/>
      </dsp:txXfrm>
    </dsp:sp>
    <dsp:sp modelId="{30C22907-9EA5-42CD-85A0-9FF9EC4066CF}">
      <dsp:nvSpPr>
        <dsp:cNvPr id="0" name=""/>
        <dsp:cNvSpPr/>
      </dsp:nvSpPr>
      <dsp:spPr>
        <a:xfrm>
          <a:off x="5250857" y="1662"/>
          <a:ext cx="2253104" cy="155238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E0796-A697-4106-912A-6B3F6EE0D537}">
      <dsp:nvSpPr>
        <dsp:cNvPr id="0" name=""/>
        <dsp:cNvSpPr/>
      </dsp:nvSpPr>
      <dsp:spPr>
        <a:xfrm>
          <a:off x="5250857" y="1440640"/>
          <a:ext cx="2253104" cy="40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accent1"/>
              </a:solidFill>
              <a:latin typeface="Segoe UI Semilight" panose="020B0402040204020203" pitchFamily="34" charset="0"/>
              <a:cs typeface="Segoe UI Semilight" panose="020B0402040204020203" pitchFamily="34" charset="0"/>
            </a:rPr>
            <a:t>Hedonic Gland </a:t>
          </a:r>
          <a:endParaRPr lang="en-US" sz="1800" kern="1200" dirty="0">
            <a:solidFill>
              <a:schemeClr val="accent1"/>
            </a:solidFill>
            <a:latin typeface="Segoe UI Semilight" panose="020B0402040204020203" pitchFamily="34" charset="0"/>
            <a:cs typeface="Segoe UI Semilight" panose="020B0402040204020203" pitchFamily="34" charset="0"/>
          </a:endParaRPr>
        </a:p>
      </dsp:txBody>
      <dsp:txXfrm>
        <a:off x="5250857" y="1440640"/>
        <a:ext cx="2253104" cy="4095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6B132D8-511A-4160-BB37-D8536EC654AE}" type="datetimeFigureOut">
              <a:rPr lang="en-US" smtClean="0"/>
              <a:t>9/5/2020</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42D092C-0B0F-4AF0-A48D-35E78ED6A809}" type="slidenum">
              <a:rPr lang="en-US" smtClean="0"/>
              <a:t>‹#›</a:t>
            </a:fld>
            <a:endParaRPr lang="en-US"/>
          </a:p>
        </p:txBody>
      </p:sp>
    </p:spTree>
    <p:extLst>
      <p:ext uri="{BB962C8B-B14F-4D97-AF65-F5344CB8AC3E}">
        <p14:creationId xmlns:p14="http://schemas.microsoft.com/office/powerpoint/2010/main" val="932343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402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194175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290388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968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9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406439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37A979-1E80-48FF-8FF3-09D27E50C6F2}" type="datetimeFigureOut">
              <a:rPr lang="en-US" smtClean="0"/>
              <a:t>9/5/2020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360953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37A979-1E80-48FF-8FF3-09D27E50C6F2}" type="datetimeFigureOut">
              <a:rPr lang="en-US" smtClean="0"/>
              <a:t>9/5/2020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49448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37A979-1E80-48FF-8FF3-09D27E50C6F2}" type="datetimeFigureOut">
              <a:rPr lang="en-US" smtClean="0"/>
              <a:t>9/5/2020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338616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97164B-3CA5-4917-9276-81BA2D334B65}" type="slidenum">
              <a:rPr lang="en-US" smtClean="0"/>
              <a:t>‹#›</a:t>
            </a:fld>
            <a:endParaRPr lang="en-US"/>
          </a:p>
        </p:txBody>
      </p:sp>
    </p:spTree>
    <p:extLst>
      <p:ext uri="{BB962C8B-B14F-4D97-AF65-F5344CB8AC3E}">
        <p14:creationId xmlns:p14="http://schemas.microsoft.com/office/powerpoint/2010/main" val="424595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166940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37A979-1E80-48FF-8FF3-09D27E50C6F2}" type="datetimeFigureOut">
              <a:rPr lang="en-US" smtClean="0"/>
              <a:t>9/5/2020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397164B-3CA5-4917-9276-81BA2D334B6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1438093832,&quot;Placement&quot;:&quot;Header&quot;,&quot;Top&quot;:0.0,&quot;Left&quot;:0.0,&quot;SlideWidth&quot;:960,&quot;SlideHeight&quot;:540}"/>
          <p:cNvSpPr txBox="1"/>
          <p:nvPr userDrawn="1"/>
        </p:nvSpPr>
        <p:spPr>
          <a:xfrm>
            <a:off x="0" y="0"/>
            <a:ext cx="2441490"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A7A8AA"/>
                </a:solidFill>
                <a:latin typeface="SABIC Typeface Headline Light" panose="020B0303060202020204" pitchFamily="34" charset="0"/>
              </a:rPr>
              <a:t>Classification: General Business Use </a:t>
            </a:r>
          </a:p>
        </p:txBody>
      </p:sp>
    </p:spTree>
    <p:extLst>
      <p:ext uri="{BB962C8B-B14F-4D97-AF65-F5344CB8AC3E}">
        <p14:creationId xmlns:p14="http://schemas.microsoft.com/office/powerpoint/2010/main" val="35235926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jp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jpg"/></Relationships>
</file>

<file path=ppt/slides/_rels/slide6.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half" idx="2"/>
          </p:nvPr>
        </p:nvSpPr>
        <p:spPr>
          <a:xfrm>
            <a:off x="198899" y="5012457"/>
            <a:ext cx="11840701" cy="1471470"/>
          </a:xfrm>
        </p:spPr>
        <p:txBody>
          <a:bodyPr>
            <a:noAutofit/>
          </a:bodyPr>
          <a:lstStyle/>
          <a:p>
            <a:pPr algn="ctr" rtl="1">
              <a:lnSpc>
                <a:spcPct val="100000"/>
              </a:lnSpc>
              <a:spcAft>
                <a:spcPts val="0"/>
              </a:spcAft>
            </a:pPr>
            <a:r>
              <a:rPr lang="ar-SA" sz="4000" b="1" dirty="0">
                <a:latin typeface="Segoe UI Semilight" panose="020B0402040204020203" pitchFamily="34" charset="0"/>
                <a:ea typeface="Verdana" panose="020B0604030504040204" pitchFamily="34" charset="0"/>
                <a:cs typeface="Segoe UI Semilight" panose="020B0402040204020203" pitchFamily="34" charset="0"/>
              </a:rPr>
              <a:t>المقرر : علم البرمائيات والزواحف (327 حين)</a:t>
            </a:r>
          </a:p>
          <a:p>
            <a:pPr algn="ctr" rtl="1">
              <a:lnSpc>
                <a:spcPct val="100000"/>
              </a:lnSpc>
              <a:spcAft>
                <a:spcPts val="0"/>
              </a:spcAft>
            </a:pPr>
            <a:r>
              <a:rPr lang="ar-SA" sz="3600" b="1" dirty="0">
                <a:latin typeface="Segoe UI Semilight" panose="020B0402040204020203" pitchFamily="34" charset="0"/>
                <a:ea typeface="Verdana" panose="020B0604030504040204" pitchFamily="34" charset="0"/>
                <a:cs typeface="Segoe UI Semilight" panose="020B0402040204020203" pitchFamily="34" charset="0"/>
              </a:rPr>
              <a:t>أستاذ المقرر : </a:t>
            </a:r>
            <a:r>
              <a:rPr lang="ar-SA" sz="3600" b="1" dirty="0" err="1">
                <a:latin typeface="Segoe UI Semilight" panose="020B0402040204020203" pitchFamily="34" charset="0"/>
                <a:ea typeface="Verdana" panose="020B0604030504040204" pitchFamily="34" charset="0"/>
                <a:cs typeface="Segoe UI Semilight" panose="020B0402040204020203" pitchFamily="34" charset="0"/>
              </a:rPr>
              <a:t>أ.د</a:t>
            </a:r>
            <a:r>
              <a:rPr lang="ar-SA" sz="3600" b="1" dirty="0">
                <a:latin typeface="Segoe UI Semilight" panose="020B0402040204020203" pitchFamily="34" charset="0"/>
                <a:ea typeface="Verdana" panose="020B0604030504040204" pitchFamily="34" charset="0"/>
                <a:cs typeface="Segoe UI Semilight" panose="020B0402040204020203" pitchFamily="34" charset="0"/>
              </a:rPr>
              <a:t>. محمد بن خالد السعدون</a:t>
            </a:r>
          </a:p>
          <a:p>
            <a:pPr algn="ctr">
              <a:lnSpc>
                <a:spcPct val="100000"/>
              </a:lnSpc>
              <a:spcAft>
                <a:spcPts val="0"/>
              </a:spcAft>
            </a:pPr>
            <a:r>
              <a:rPr lang="ar-SA" sz="3200" b="1" dirty="0">
                <a:latin typeface="Segoe UI Semilight" panose="020B0402040204020203" pitchFamily="34" charset="0"/>
                <a:ea typeface="Verdana" panose="020B0604030504040204" pitchFamily="34" charset="0"/>
                <a:cs typeface="Segoe UI Semilight" panose="020B0402040204020203" pitchFamily="34" charset="0"/>
              </a:rPr>
              <a:t>كلية العلوم - قسم علم الحيوان</a:t>
            </a:r>
          </a:p>
          <a:p>
            <a:pPr algn="ctr">
              <a:lnSpc>
                <a:spcPct val="100000"/>
              </a:lnSpc>
              <a:spcAft>
                <a:spcPts val="0"/>
              </a:spcAft>
            </a:pPr>
            <a:endParaRPr lang="ar-SA" sz="3200" b="1" dirty="0">
              <a:latin typeface="Segoe UI Semilight" panose="020B0402040204020203" pitchFamily="34" charset="0"/>
              <a:ea typeface="Verdana" panose="020B0604030504040204" pitchFamily="34" charset="0"/>
              <a:cs typeface="Segoe UI Semilight" panose="020B0402040204020203" pitchFamily="34" charset="0"/>
            </a:endParaRPr>
          </a:p>
          <a:p>
            <a:pPr algn="ctr">
              <a:lnSpc>
                <a:spcPct val="100000"/>
              </a:lnSpc>
              <a:spcAft>
                <a:spcPts val="0"/>
              </a:spcAft>
            </a:pPr>
            <a:endParaRPr lang="en-US" sz="3200" b="1" dirty="0">
              <a:latin typeface="Segoe UI Semilight" panose="020B0402040204020203" pitchFamily="34" charset="0"/>
              <a:ea typeface="Verdana" panose="020B0604030504040204" pitchFamily="34" charset="0"/>
              <a:cs typeface="Segoe UI Semilight" panose="020B0402040204020203" pitchFamily="34"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6877" b="16877"/>
          <a:stretch>
            <a:fillRect/>
          </a:stretch>
        </p:blipFill>
        <p:spPr>
          <a:xfrm>
            <a:off x="0" y="0"/>
            <a:ext cx="2568400" cy="1035424"/>
          </a:xfrm>
        </p:spPr>
      </p:pic>
      <p:sp>
        <p:nvSpPr>
          <p:cNvPr id="3" name="Rectangle 2"/>
          <p:cNvSpPr/>
          <p:nvPr/>
        </p:nvSpPr>
        <p:spPr>
          <a:xfrm>
            <a:off x="1746411" y="285750"/>
            <a:ext cx="7740489" cy="1323439"/>
          </a:xfrm>
          <a:prstGeom prst="rect">
            <a:avLst/>
          </a:prstGeom>
        </p:spPr>
        <p:txBody>
          <a:bodyPr wrap="square">
            <a:spAutoFit/>
          </a:bodyPr>
          <a:lstStyle/>
          <a:p>
            <a:pPr algn="ctr" rtl="1"/>
            <a:r>
              <a:rPr lang="en-US" sz="8000" b="1" dirty="0">
                <a:ln w="0"/>
                <a:effectLst>
                  <a:outerShdw blurRad="38100" dist="19050" dir="2700000" algn="tl" rotWithShape="0">
                    <a:schemeClr val="dk1">
                      <a:alpha val="40000"/>
                    </a:schemeClr>
                  </a:outerShdw>
                </a:effectLst>
                <a:latin typeface="Segoe UI Semilight" panose="020B0402040204020203" pitchFamily="34" charset="0"/>
                <a:ea typeface="Verdana" panose="020B0604030504040204" pitchFamily="34" charset="0"/>
                <a:cs typeface="Segoe UI Semilight" panose="020B0402040204020203" pitchFamily="34" charset="0"/>
              </a:rPr>
              <a:t>Herpetology</a:t>
            </a:r>
            <a:endParaRPr lang="ar-SA" sz="8000" b="1" dirty="0">
              <a:ln w="0"/>
              <a:effectLst>
                <a:outerShdw blurRad="38100" dist="19050" dir="2700000" algn="tl" rotWithShape="0">
                  <a:schemeClr val="dk1">
                    <a:alpha val="40000"/>
                  </a:schemeClr>
                </a:outerShdw>
              </a:effectLst>
              <a:latin typeface="Segoe UI Semilight" panose="020B0402040204020203" pitchFamily="34" charset="0"/>
              <a:ea typeface="Verdana" panose="020B0604030504040204" pitchFamily="34" charset="0"/>
              <a:cs typeface="Segoe UI Semilight" panose="020B0402040204020203"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65" y="1984663"/>
            <a:ext cx="2587335" cy="2663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6350" y="419100"/>
            <a:ext cx="2971800" cy="4229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15309" b="12800"/>
          <a:stretch/>
        </p:blipFill>
        <p:spPr>
          <a:xfrm>
            <a:off x="6028462" y="1981200"/>
            <a:ext cx="2563091" cy="2663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1350" y="1964138"/>
            <a:ext cx="2590800" cy="2684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86091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000" b="1" dirty="0">
                <a:solidFill>
                  <a:schemeClr val="accent1"/>
                </a:solidFill>
                <a:latin typeface="Segoe UI Semilight" panose="020B0402040204020203" pitchFamily="34" charset="0"/>
                <a:cs typeface="Segoe UI Semilight" panose="020B0402040204020203" pitchFamily="34" charset="0"/>
              </a:rPr>
              <a:t>الصفات العامة للبرمائيات       </a:t>
            </a:r>
            <a:r>
              <a:rPr lang="en-US" sz="3000" b="1" dirty="0">
                <a:solidFill>
                  <a:schemeClr val="accent1"/>
                </a:solidFill>
                <a:latin typeface="Segoe UI Semilight" panose="020B0402040204020203" pitchFamily="34" charset="0"/>
                <a:cs typeface="Segoe UI Semilight" panose="020B0402040204020203" pitchFamily="34" charset="0"/>
              </a:rPr>
              <a:t>General Characteristic Of </a:t>
            </a:r>
            <a:r>
              <a:rPr lang="en-US" sz="3000" b="1" dirty="0" err="1">
                <a:solidFill>
                  <a:schemeClr val="accent1"/>
                </a:solidFill>
                <a:latin typeface="Segoe UI Semilight" panose="020B0402040204020203" pitchFamily="34" charset="0"/>
                <a:cs typeface="Segoe UI Semilight" panose="020B0402040204020203" pitchFamily="34" charset="0"/>
              </a:rPr>
              <a:t>Amphibia</a:t>
            </a:r>
            <a:endParaRPr lang="en-US" sz="3000" b="1" dirty="0">
              <a:solidFill>
                <a:schemeClr val="accent1"/>
              </a:solidFill>
              <a:latin typeface="Segoe UI Semilight" panose="020B0402040204020203" pitchFamily="34" charset="0"/>
              <a:cs typeface="Segoe UI Semilight" panose="020B0402040204020203" pitchFamily="34" charset="0"/>
            </a:endParaRPr>
          </a:p>
        </p:txBody>
      </p:sp>
      <p:sp>
        <p:nvSpPr>
          <p:cNvPr id="4" name="Content Placeholder 3"/>
          <p:cNvSpPr>
            <a:spLocks noGrp="1"/>
          </p:cNvSpPr>
          <p:nvPr>
            <p:ph sz="half" idx="1"/>
          </p:nvPr>
        </p:nvSpPr>
        <p:spPr>
          <a:xfrm>
            <a:off x="2743200" y="4060609"/>
            <a:ext cx="3162299" cy="2111592"/>
          </a:xfrm>
          <a:ln>
            <a:no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Low" rtl="1">
              <a:lnSpc>
                <a:spcPct val="100000"/>
              </a:lnSpc>
              <a:buNone/>
            </a:pPr>
            <a:r>
              <a:rPr lang="ar-SA" b="1" spc="-50" dirty="0">
                <a:solidFill>
                  <a:schemeClr val="accent1"/>
                </a:solidFill>
                <a:latin typeface="Segoe UI Semilight" panose="020B0402040204020203" pitchFamily="34" charset="0"/>
                <a:cs typeface="Segoe UI Semilight" panose="020B0402040204020203" pitchFamily="34" charset="0"/>
              </a:rPr>
              <a:t>الحـركـة</a:t>
            </a:r>
            <a:r>
              <a:rPr lang="en-US" b="1" spc="-50" dirty="0">
                <a:solidFill>
                  <a:schemeClr val="accent1"/>
                </a:solidFill>
                <a:latin typeface="Segoe UI Semilight" panose="020B0402040204020203" pitchFamily="34" charset="0"/>
                <a:cs typeface="Segoe UI Semilight" panose="020B0402040204020203" pitchFamily="34" charset="0"/>
              </a:rPr>
              <a:t> Locomotion   </a:t>
            </a:r>
            <a:r>
              <a:rPr lang="ar-SA" b="1" spc="-50" dirty="0">
                <a:solidFill>
                  <a:schemeClr val="accent1"/>
                </a:solidFill>
                <a:latin typeface="Segoe UI Semilight" panose="020B0402040204020203" pitchFamily="34" charset="0"/>
                <a:cs typeface="Segoe UI Semilight" panose="020B0402040204020203" pitchFamily="34" charset="0"/>
              </a:rPr>
              <a:t>:</a:t>
            </a:r>
            <a:endParaRPr lang="ar-SA" b="1" dirty="0">
              <a:latin typeface="Segoe UI Semilight" panose="020B0402040204020203" pitchFamily="34" charset="0"/>
              <a:cs typeface="Segoe UI Semilight" panose="020B0402040204020203" pitchFamily="34" charset="0"/>
            </a:endParaRPr>
          </a:p>
          <a:p>
            <a:pPr lvl="0" algn="justLow" rtl="1">
              <a:lnSpc>
                <a:spcPct val="100000"/>
              </a:lnSpc>
              <a:buFont typeface="Wingdings" panose="05000000000000000000" pitchFamily="2" charset="2"/>
              <a:buChar char="q"/>
            </a:pPr>
            <a:r>
              <a:rPr lang="ar-SA" sz="1300" b="1" dirty="0">
                <a:solidFill>
                  <a:schemeClr val="tx1"/>
                </a:solidFill>
                <a:latin typeface="Segoe UI Semilight" panose="020B0402040204020203" pitchFamily="34" charset="0"/>
                <a:cs typeface="Segoe UI Semilight" panose="020B0402040204020203" pitchFamily="34" charset="0"/>
              </a:rPr>
              <a:t>امتلكت معظم البرمائيات أطراف وهي أدوات مناسبة للحركة على الأرض اليابسة كما  يمكن استخدامها في الوسط المائي لوجود أغشية جلدية تصل فيما بين الأصابع .</a:t>
            </a:r>
          </a:p>
          <a:p>
            <a:pPr algn="justLow" rtl="1">
              <a:lnSpc>
                <a:spcPct val="100000"/>
              </a:lnSpc>
              <a:buFont typeface="Wingdings" panose="05000000000000000000" pitchFamily="2" charset="2"/>
              <a:buChar char="q"/>
            </a:pPr>
            <a:r>
              <a:rPr lang="ar-SA" sz="1300" b="1" dirty="0">
                <a:solidFill>
                  <a:schemeClr val="tx1"/>
                </a:solidFill>
                <a:latin typeface="Segoe UI Semilight" panose="020B0402040204020203" pitchFamily="34" charset="0"/>
                <a:cs typeface="Segoe UI Semilight" panose="020B0402040204020203" pitchFamily="34" charset="0"/>
              </a:rPr>
              <a:t>الأطراف رباعية ، والأطراف الامامية اقصر من الأطراف الخلفية وقد تكون جميع الأطراف متساوية الاطوال وبعض الأنواع عديمة الأطراف.</a:t>
            </a:r>
            <a:endParaRPr lang="en-US" sz="1300" b="1" dirty="0">
              <a:solidFill>
                <a:schemeClr val="tx1"/>
              </a:solidFill>
              <a:latin typeface="Segoe UI Semilight" panose="020B0402040204020203" pitchFamily="34" charset="0"/>
              <a:cs typeface="Segoe UI Semilight" panose="020B0402040204020203" pitchFamily="34" charset="0"/>
            </a:endParaRPr>
          </a:p>
          <a:p>
            <a:pPr lvl="0" algn="justLow" rtl="1">
              <a:lnSpc>
                <a:spcPct val="100000"/>
              </a:lnSpc>
              <a:buFont typeface="Wingdings" panose="05000000000000000000" pitchFamily="2" charset="2"/>
              <a:buChar char="q"/>
            </a:pPr>
            <a:endParaRPr lang="en-US" sz="1400" b="1" dirty="0">
              <a:latin typeface="Segoe UI Semilight" panose="020B0402040204020203" pitchFamily="34" charset="0"/>
              <a:cs typeface="Segoe UI Semilight" panose="020B0402040204020203" pitchFamily="34" charset="0"/>
            </a:endParaRPr>
          </a:p>
        </p:txBody>
      </p:sp>
      <p:sp>
        <p:nvSpPr>
          <p:cNvPr id="7" name="Content Placeholder 6"/>
          <p:cNvSpPr>
            <a:spLocks noGrp="1"/>
          </p:cNvSpPr>
          <p:nvPr>
            <p:ph sz="half" idx="2"/>
          </p:nvPr>
        </p:nvSpPr>
        <p:spPr>
          <a:xfrm>
            <a:off x="8525435" y="4035582"/>
            <a:ext cx="3114339" cy="2069384"/>
          </a:xfrm>
          <a:ln>
            <a:noFill/>
          </a:ln>
        </p:spPr>
        <p:style>
          <a:lnRef idx="2">
            <a:schemeClr val="accent1"/>
          </a:lnRef>
          <a:fillRef idx="1">
            <a:schemeClr val="lt1"/>
          </a:fillRef>
          <a:effectRef idx="0">
            <a:schemeClr val="accent1"/>
          </a:effectRef>
          <a:fontRef idx="minor">
            <a:schemeClr val="dk1"/>
          </a:fontRef>
        </p:style>
        <p:txBody>
          <a:bodyPr>
            <a:noAutofit/>
          </a:bodyPr>
          <a:lstStyle/>
          <a:p>
            <a:pPr algn="justLow" rtl="1"/>
            <a:r>
              <a:rPr lang="ar-SA" b="1" spc="-50" dirty="0">
                <a:solidFill>
                  <a:schemeClr val="accent1"/>
                </a:solidFill>
                <a:latin typeface="Segoe UI Semilight" panose="020B0402040204020203" pitchFamily="34" charset="0"/>
                <a:cs typeface="Segoe UI Semilight" panose="020B0402040204020203" pitchFamily="34" charset="0"/>
              </a:rPr>
              <a:t>شكـل الجسـم</a:t>
            </a:r>
            <a:r>
              <a:rPr lang="en-US" b="1" spc="-50" dirty="0">
                <a:solidFill>
                  <a:schemeClr val="accent1"/>
                </a:solidFill>
                <a:latin typeface="Segoe UI Semilight" panose="020B0402040204020203" pitchFamily="34" charset="0"/>
                <a:cs typeface="Segoe UI Semilight" panose="020B0402040204020203" pitchFamily="34" charset="0"/>
              </a:rPr>
              <a:t> Body shape   </a:t>
            </a:r>
            <a:r>
              <a:rPr lang="ar-SA" b="1" spc="-50" dirty="0">
                <a:solidFill>
                  <a:schemeClr val="accent1"/>
                </a:solidFill>
                <a:latin typeface="Segoe UI Semilight" panose="020B0402040204020203" pitchFamily="34" charset="0"/>
                <a:cs typeface="Segoe UI Semilight" panose="020B0402040204020203" pitchFamily="34" charset="0"/>
              </a:rPr>
              <a:t>:</a:t>
            </a:r>
          </a:p>
          <a:p>
            <a:pPr algn="justLow" rtl="1">
              <a:lnSpc>
                <a:spcPct val="100000"/>
              </a:lnSpc>
              <a:buFont typeface="Wingdings" panose="05000000000000000000" pitchFamily="2" charset="2"/>
              <a:buChar char="q"/>
            </a:pPr>
            <a:r>
              <a:rPr lang="ar-SA" sz="1300" b="1" dirty="0">
                <a:solidFill>
                  <a:schemeClr val="tx1"/>
                </a:solidFill>
                <a:latin typeface="Segoe UI Semilight" panose="020B0402040204020203" pitchFamily="34" charset="0"/>
                <a:cs typeface="Segoe UI Semilight" panose="020B0402040204020203" pitchFamily="34" charset="0"/>
              </a:rPr>
              <a:t>إن الشكل</a:t>
            </a:r>
            <a:r>
              <a:rPr lang="en-US" sz="1300" b="1" dirty="0">
                <a:solidFill>
                  <a:schemeClr val="tx1"/>
                </a:solidFill>
                <a:latin typeface="Segoe UI Semilight" panose="020B0402040204020203" pitchFamily="34" charset="0"/>
                <a:cs typeface="Segoe UI Semilight" panose="020B0402040204020203" pitchFamily="34" charset="0"/>
              </a:rPr>
              <a:t> </a:t>
            </a:r>
            <a:r>
              <a:rPr lang="ar-SA" sz="1300" b="1" dirty="0">
                <a:solidFill>
                  <a:schemeClr val="tx1"/>
                </a:solidFill>
                <a:latin typeface="Segoe UI Semilight" panose="020B0402040204020203" pitchFamily="34" charset="0"/>
                <a:cs typeface="Segoe UI Semilight" panose="020B0402040204020203" pitchFamily="34" charset="0"/>
              </a:rPr>
              <a:t>الملائم للكائنات التي لا تريد ترك الماء والظهور على الأرض اليابسة هو أن يكون جسمها منضغطاً من الأعلى لأسفل</a:t>
            </a:r>
            <a:r>
              <a:rPr lang="en-US" sz="1300" b="1" dirty="0">
                <a:solidFill>
                  <a:schemeClr val="tx1"/>
                </a:solidFill>
                <a:latin typeface="Segoe UI Semilight" panose="020B0402040204020203" pitchFamily="34" charset="0"/>
                <a:cs typeface="Segoe UI Semilight" panose="020B0402040204020203" pitchFamily="34" charset="0"/>
              </a:rPr>
              <a:t> </a:t>
            </a:r>
            <a:r>
              <a:rPr lang="ar-SA" sz="1300" b="1" dirty="0">
                <a:solidFill>
                  <a:schemeClr val="tx1"/>
                </a:solidFill>
                <a:latin typeface="Segoe UI Semilight" panose="020B0402040204020203" pitchFamily="34" charset="0"/>
                <a:cs typeface="Segoe UI Semilight" panose="020B0402040204020203" pitchFamily="34" charset="0"/>
              </a:rPr>
              <a:t> </a:t>
            </a:r>
            <a:r>
              <a:rPr lang="en-US" sz="1300" b="1" dirty="0">
                <a:solidFill>
                  <a:schemeClr val="tx1"/>
                </a:solidFill>
                <a:latin typeface="Segoe UI Semilight" panose="020B0402040204020203" pitchFamily="34" charset="0"/>
                <a:cs typeface="Segoe UI Semilight" panose="020B0402040204020203" pitchFamily="34" charset="0"/>
              </a:rPr>
              <a:t>Flat Body</a:t>
            </a:r>
            <a:r>
              <a:rPr lang="ar-SA" sz="1300" b="1" dirty="0">
                <a:solidFill>
                  <a:schemeClr val="tx1"/>
                </a:solidFill>
                <a:latin typeface="Segoe UI Semilight" panose="020B0402040204020203" pitchFamily="34" charset="0"/>
                <a:cs typeface="Segoe UI Semilight" panose="020B0402040204020203" pitchFamily="34" charset="0"/>
              </a:rPr>
              <a:t> وبذا يحقق تقليل تعريض او ارتفاع جسم الحيوان البرمائي نسبيا عن سطح الأرض مما يؤدي الى تسهيل اختفاءه وهذا ما حدث فعلاً في معظم انواع البرمائيات . </a:t>
            </a:r>
            <a:endParaRPr lang="en-US" sz="1300" b="1" spc="-50" dirty="0">
              <a:solidFill>
                <a:schemeClr val="tx1"/>
              </a:solidFill>
              <a:latin typeface="Segoe UI Semilight" panose="020B0402040204020203" pitchFamily="34" charset="0"/>
              <a:cs typeface="Segoe UI Semilight" panose="020B0402040204020203"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847" y="4275133"/>
            <a:ext cx="1860330" cy="1681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09" y="4307529"/>
            <a:ext cx="1826220" cy="1703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Placeholder 4"/>
          <p:cNvPicPr>
            <a:picLocks noChangeAspect="1"/>
          </p:cNvPicPr>
          <p:nvPr/>
        </p:nvPicPr>
        <p:blipFill>
          <a:blip r:embed="rId4">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7" name="Rectangle 16"/>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19" name="Content Placeholder 2"/>
          <p:cNvSpPr txBox="1">
            <a:spLocks/>
          </p:cNvSpPr>
          <p:nvPr/>
        </p:nvSpPr>
        <p:spPr>
          <a:xfrm>
            <a:off x="3361765" y="1906458"/>
            <a:ext cx="7767022" cy="2141107"/>
          </a:xfrm>
          <a:prstGeom prst="rect">
            <a:avLst/>
          </a:prstGeom>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justLow" rtl="1"/>
            <a:r>
              <a:rPr lang="ar-SA" b="1" spc="-50" dirty="0">
                <a:solidFill>
                  <a:schemeClr val="accent1"/>
                </a:solidFill>
                <a:latin typeface="Segoe UI Semilight" panose="020B0402040204020203" pitchFamily="34" charset="0"/>
                <a:cs typeface="Segoe UI Semilight" panose="020B0402040204020203" pitchFamily="34" charset="0"/>
              </a:rPr>
              <a:t>موقع الأعين </a:t>
            </a:r>
            <a:r>
              <a:rPr lang="en-US" b="1" spc="-50" dirty="0">
                <a:solidFill>
                  <a:schemeClr val="accent1"/>
                </a:solidFill>
                <a:latin typeface="Segoe UI Semilight" panose="020B0402040204020203" pitchFamily="34" charset="0"/>
                <a:cs typeface="Segoe UI Semilight" panose="020B0402040204020203" pitchFamily="34" charset="0"/>
              </a:rPr>
              <a:t>Eyes </a:t>
            </a:r>
            <a:r>
              <a:rPr lang="ar-SA" b="1" spc="-50" dirty="0">
                <a:solidFill>
                  <a:schemeClr val="accent1"/>
                </a:solidFill>
                <a:latin typeface="Segoe UI Semilight" panose="020B0402040204020203" pitchFamily="34" charset="0"/>
                <a:cs typeface="Segoe UI Semilight" panose="020B0402040204020203" pitchFamily="34" charset="0"/>
              </a:rPr>
              <a:t> :</a:t>
            </a:r>
            <a:endParaRPr lang="en-US" b="1" spc="-50" dirty="0">
              <a:solidFill>
                <a:schemeClr val="accent1"/>
              </a:solidFill>
              <a:latin typeface="Segoe UI Semilight" panose="020B0402040204020203" pitchFamily="34" charset="0"/>
              <a:cs typeface="Segoe UI Semilight" panose="020B0402040204020203" pitchFamily="34" charset="0"/>
            </a:endParaRPr>
          </a:p>
          <a:p>
            <a:pPr algn="justLow" rtl="1">
              <a:lnSpc>
                <a:spcPct val="120000"/>
              </a:lnSpc>
              <a:buFont typeface="Wingdings" panose="05000000000000000000" pitchFamily="2" charset="2"/>
              <a:buChar char="q"/>
            </a:pPr>
            <a:r>
              <a:rPr lang="ar-SA" sz="1300" b="1" dirty="0">
                <a:solidFill>
                  <a:schemeClr val="tx1"/>
                </a:solidFill>
                <a:latin typeface="Segoe UI Semilight" panose="020B0402040204020203" pitchFamily="34" charset="0"/>
                <a:cs typeface="Segoe UI Semilight" panose="020B0402040204020203" pitchFamily="34" charset="0"/>
              </a:rPr>
              <a:t>البرمائيات وكمثال على ذلك الضفادع والتي تخرج من الماء للعيش في الوسط الهوائي فان مواقع العيون قد رحلت لتصبح على السطح الظهري للرأس ليس ذلك فقط وانما جحظت لتصبح بذلك اعلى من مستوى السطح الظهري للرأس وهذا الوضع يسمح للعيون بتوفير رؤية جيدة قبل أن تدفع الضفادع برأسها أو اجسامها خارج الماء وبالتالي فان الموقع الجديد للعيون بالبرمائيات مقارنة بالأسماك اضافة الى خاصية جحوظ العين قد وفر للبرمائيات استكشاف ما تحتوي بيئة الوسط الهوائي من كائنات منافسة قبل ان تترك الضفادع الماء لتخرج الى الأرض اليابسة , والامر يمكن تشبيهه بالجندي في الخندق اذا هو يستخدم منظارا محمولا يستكشف فيه سطح الأرض قبل ان يخرج من حفرة الخندق حتى لا يتعرض لإطلاق النار .</a:t>
            </a:r>
            <a:endParaRPr lang="en-US" sz="1300" b="1" dirty="0">
              <a:solidFill>
                <a:schemeClr val="tx1"/>
              </a:solidFill>
              <a:latin typeface="Segoe UI Semilight" panose="020B0402040204020203" pitchFamily="34" charset="0"/>
              <a:cs typeface="Segoe UI Semilight" panose="020B0402040204020203" pitchFamily="34"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61" y="2070847"/>
            <a:ext cx="2307898" cy="1598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ounded Rectangle 20"/>
          <p:cNvSpPr/>
          <p:nvPr/>
        </p:nvSpPr>
        <p:spPr>
          <a:xfrm>
            <a:off x="591671" y="4007224"/>
            <a:ext cx="5432610" cy="224565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Rounded Rectangle 21"/>
          <p:cNvSpPr/>
          <p:nvPr/>
        </p:nvSpPr>
        <p:spPr>
          <a:xfrm>
            <a:off x="6297706" y="3998259"/>
            <a:ext cx="5432610" cy="224565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Rounded Rectangle 22"/>
          <p:cNvSpPr/>
          <p:nvPr/>
        </p:nvSpPr>
        <p:spPr>
          <a:xfrm>
            <a:off x="623047" y="1842246"/>
            <a:ext cx="11102788" cy="207532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3186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000" b="1" dirty="0">
                <a:solidFill>
                  <a:schemeClr val="accent1"/>
                </a:solidFill>
                <a:latin typeface="Segoe UI Semilight" panose="020B0402040204020203" pitchFamily="34" charset="0"/>
                <a:cs typeface="Segoe UI Semilight" panose="020B0402040204020203" pitchFamily="34" charset="0"/>
              </a:rPr>
              <a:t>الصفات العامة للبرمائيات       </a:t>
            </a:r>
            <a:r>
              <a:rPr lang="en-US" sz="3000" b="1" dirty="0">
                <a:solidFill>
                  <a:schemeClr val="accent1"/>
                </a:solidFill>
                <a:latin typeface="Segoe UI Semilight" panose="020B0402040204020203" pitchFamily="34" charset="0"/>
                <a:cs typeface="Segoe UI Semilight" panose="020B0402040204020203" pitchFamily="34" charset="0"/>
              </a:rPr>
              <a:t>General Characteristic Of </a:t>
            </a:r>
            <a:r>
              <a:rPr lang="en-US" sz="3000" b="1" dirty="0" err="1">
                <a:solidFill>
                  <a:schemeClr val="accent1"/>
                </a:solidFill>
                <a:latin typeface="Segoe UI Semilight" panose="020B0402040204020203" pitchFamily="34" charset="0"/>
                <a:cs typeface="Segoe UI Semilight" panose="020B0402040204020203" pitchFamily="34" charset="0"/>
              </a:rPr>
              <a:t>Amphibia</a:t>
            </a:r>
            <a:endParaRPr lang="en-US" sz="3000" b="1" dirty="0">
              <a:solidFill>
                <a:schemeClr val="accent1"/>
              </a:solidFill>
              <a:latin typeface="Segoe UI Semilight" panose="020B0402040204020203" pitchFamily="34" charset="0"/>
              <a:cs typeface="Segoe UI Semilight" panose="020B0402040204020203" pitchFamily="34" charset="0"/>
            </a:endParaRPr>
          </a:p>
        </p:txBody>
      </p:sp>
      <p:sp>
        <p:nvSpPr>
          <p:cNvPr id="4" name="Content Placeholder 3"/>
          <p:cNvSpPr>
            <a:spLocks noGrp="1"/>
          </p:cNvSpPr>
          <p:nvPr>
            <p:ph sz="half" idx="2"/>
          </p:nvPr>
        </p:nvSpPr>
        <p:spPr>
          <a:xfrm>
            <a:off x="4773706" y="1892604"/>
            <a:ext cx="6086138" cy="4416520"/>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lgn="justLow" rtl="1"/>
            <a:r>
              <a:rPr lang="ar-SA" b="1" spc="-50" dirty="0">
                <a:solidFill>
                  <a:schemeClr val="accent1"/>
                </a:solidFill>
                <a:latin typeface="Segoe UI Semilight" panose="020B0402040204020203" pitchFamily="34" charset="0"/>
                <a:cs typeface="Segoe UI Semilight" panose="020B0402040204020203" pitchFamily="34" charset="0"/>
              </a:rPr>
              <a:t>موقع فتحتي الأنف </a:t>
            </a:r>
            <a:r>
              <a:rPr lang="en-US" b="1" spc="-50" dirty="0">
                <a:solidFill>
                  <a:schemeClr val="accent1"/>
                </a:solidFill>
                <a:latin typeface="Segoe UI Semilight" panose="020B0402040204020203" pitchFamily="34" charset="0"/>
                <a:cs typeface="Segoe UI Semilight" panose="020B0402040204020203" pitchFamily="34" charset="0"/>
              </a:rPr>
              <a:t>Nostrils </a:t>
            </a:r>
            <a:r>
              <a:rPr lang="ar-SA" b="1" spc="-50" dirty="0">
                <a:solidFill>
                  <a:schemeClr val="accent1"/>
                </a:solidFill>
                <a:latin typeface="Segoe UI Semilight" panose="020B0402040204020203" pitchFamily="34" charset="0"/>
                <a:cs typeface="Segoe UI Semilight" panose="020B0402040204020203" pitchFamily="34" charset="0"/>
              </a:rPr>
              <a:t> :</a:t>
            </a:r>
            <a:endParaRPr lang="en-US" b="1" spc="-50" dirty="0">
              <a:solidFill>
                <a:schemeClr val="accent1"/>
              </a:solidFill>
              <a:latin typeface="Segoe UI Semilight" panose="020B0402040204020203" pitchFamily="34" charset="0"/>
              <a:cs typeface="Segoe UI Semilight" panose="020B0402040204020203" pitchFamily="34" charset="0"/>
            </a:endParaRPr>
          </a:p>
          <a:p>
            <a:pPr lvl="0" algn="justLow" rtl="1">
              <a:lnSpc>
                <a:spcPct val="120000"/>
              </a:lnSpc>
              <a:buFont typeface="Wingdings" panose="05000000000000000000" pitchFamily="2" charset="2"/>
              <a:buChar char="q"/>
            </a:pPr>
            <a:r>
              <a:rPr lang="ar-SA" sz="1400" b="1" dirty="0">
                <a:solidFill>
                  <a:schemeClr val="tx1"/>
                </a:solidFill>
                <a:latin typeface="Segoe UI Semilight" panose="020B0402040204020203" pitchFamily="34" charset="0"/>
                <a:cs typeface="Segoe UI Semilight" panose="020B0402040204020203" pitchFamily="34" charset="0"/>
              </a:rPr>
              <a:t>يتم تبادل الغازات في معظم الأسماك عبر أسطح الخياشيم وهذا الوضع لا يتطلب وجود ممرات أو فتحات أنفية وهذا ما تعرفنا عليه في حالة الأسماك , ولكن معظم البرمائيات البالغة يتم فيها تبادل الغازات بصورة رئيسية عبر أسطح الرئتين (عدا </a:t>
            </a:r>
            <a:r>
              <a:rPr lang="ar-SA" sz="1400" b="1" dirty="0" err="1">
                <a:solidFill>
                  <a:schemeClr val="tx1"/>
                </a:solidFill>
                <a:latin typeface="Segoe UI Semilight" panose="020B0402040204020203" pitchFamily="34" charset="0"/>
                <a:cs typeface="Segoe UI Semilight" panose="020B0402040204020203" pitchFamily="34" charset="0"/>
              </a:rPr>
              <a:t>السلمندر</a:t>
            </a:r>
            <a:r>
              <a:rPr lang="ar-SA" sz="1400" b="1" dirty="0">
                <a:solidFill>
                  <a:schemeClr val="tx1"/>
                </a:solidFill>
                <a:latin typeface="Segoe UI Semilight" panose="020B0402040204020203" pitchFamily="34" charset="0"/>
                <a:cs typeface="Segoe UI Semilight" panose="020B0402040204020203" pitchFamily="34" charset="0"/>
              </a:rPr>
              <a:t> حيث أنه لم يمتلك رئتين جيدة النمو وإنما يتبادل الغازات عبر أسطحه الجلدية أو الخياشيم ) .</a:t>
            </a:r>
            <a:endParaRPr lang="en-US" sz="1400" b="1" dirty="0">
              <a:solidFill>
                <a:schemeClr val="tx1"/>
              </a:solidFill>
              <a:latin typeface="Segoe UI Semilight" panose="020B0402040204020203" pitchFamily="34" charset="0"/>
              <a:cs typeface="Segoe UI Semilight" panose="020B0402040204020203" pitchFamily="34" charset="0"/>
            </a:endParaRPr>
          </a:p>
          <a:p>
            <a:pPr lvl="0" algn="justLow" rtl="1">
              <a:lnSpc>
                <a:spcPct val="120000"/>
              </a:lnSpc>
              <a:buFont typeface="Wingdings" panose="05000000000000000000" pitchFamily="2" charset="2"/>
              <a:buChar char="q"/>
            </a:pPr>
            <a:r>
              <a:rPr lang="ar-SA" sz="1400" b="1" dirty="0">
                <a:solidFill>
                  <a:schemeClr val="tx1"/>
                </a:solidFill>
                <a:latin typeface="Segoe UI Semilight" panose="020B0402040204020203" pitchFamily="34" charset="0"/>
                <a:cs typeface="Segoe UI Semilight" panose="020B0402040204020203" pitchFamily="34" charset="0"/>
              </a:rPr>
              <a:t>لذا فإن البرمائيات تحتاج إلى الهواء الطلق وعليه لابد من وجود فتحات أو ممرات أنفية تتصل بتجويف الفم ليمر عبرها الهواء إلى الرئتين .</a:t>
            </a:r>
          </a:p>
          <a:p>
            <a:pPr lvl="0" algn="justLow" rtl="1">
              <a:lnSpc>
                <a:spcPct val="120000"/>
              </a:lnSpc>
              <a:buFont typeface="Wingdings" panose="05000000000000000000" pitchFamily="2" charset="2"/>
              <a:buChar char="q"/>
            </a:pPr>
            <a:r>
              <a:rPr lang="ar-SA" sz="1400" b="1" dirty="0">
                <a:solidFill>
                  <a:schemeClr val="tx1"/>
                </a:solidFill>
                <a:latin typeface="Segoe UI Semilight" panose="020B0402040204020203" pitchFamily="34" charset="0"/>
                <a:cs typeface="Segoe UI Semilight" panose="020B0402040204020203" pitchFamily="34" charset="0"/>
              </a:rPr>
              <a:t>نلاحظ أن البرمائيات عندما امتلكت الفتحات الأنفية أصبحت متصلة بتجويف الفم ليس ذلك فقط وإنما أصبحت مواقعها على السطح الظهري للرأس وعند الطرف الأمامي للرأس مما يسر عملية جعل مستوى ارتفاع الفتحات الأنفية مقارب لمستوى ارتفاع العيون وبهذا الوضع يمكن للحيوان البرمائي من أن يخفي جزء كبيراً من تراكيب رأسه في الماء ولا يبرز منه إلا زوج من العيون وزوج من الفتحات الأنفية ( أي أربعة نقاط في الماء ) , وهذا الموقع للفتحات الأنفية يمكن الحيوان البرمائي من الحصول على حاجاته من الهواء وهو داخل الماء وبذا يتمكن من إيصال الأكسجين إلى الرئتين دون خوف من ملاحظة أعدائه .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680" y="2633618"/>
            <a:ext cx="2987744" cy="2839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7" name="Rectangle 6"/>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8" name="Rounded Rectangle 7"/>
          <p:cNvSpPr/>
          <p:nvPr/>
        </p:nvSpPr>
        <p:spPr>
          <a:xfrm>
            <a:off x="1210235" y="1842246"/>
            <a:ext cx="9964271" cy="434340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3849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000" b="1" dirty="0">
                <a:solidFill>
                  <a:schemeClr val="accent1"/>
                </a:solidFill>
                <a:latin typeface="Segoe UI Semilight" panose="020B0402040204020203" pitchFamily="34" charset="0"/>
                <a:cs typeface="Segoe UI Semilight" panose="020B0402040204020203" pitchFamily="34" charset="0"/>
              </a:rPr>
              <a:t>الصفات العامة للبرمائيات       </a:t>
            </a:r>
            <a:r>
              <a:rPr lang="en-US" sz="3000" b="1" dirty="0">
                <a:solidFill>
                  <a:schemeClr val="accent1"/>
                </a:solidFill>
                <a:latin typeface="Segoe UI Semilight" panose="020B0402040204020203" pitchFamily="34" charset="0"/>
                <a:cs typeface="Segoe UI Semilight" panose="020B0402040204020203" pitchFamily="34" charset="0"/>
              </a:rPr>
              <a:t>General Characteristic Of </a:t>
            </a:r>
            <a:r>
              <a:rPr lang="en-US" sz="3000" b="1" dirty="0" err="1">
                <a:solidFill>
                  <a:schemeClr val="accent1"/>
                </a:solidFill>
                <a:latin typeface="Segoe UI Semilight" panose="020B0402040204020203" pitchFamily="34" charset="0"/>
                <a:cs typeface="Segoe UI Semilight" panose="020B0402040204020203" pitchFamily="34" charset="0"/>
              </a:rPr>
              <a:t>Amphibia</a:t>
            </a:r>
            <a:endParaRPr lang="en-US" sz="3000" b="1" dirty="0">
              <a:solidFill>
                <a:schemeClr val="accent1"/>
              </a:solidFill>
              <a:latin typeface="Segoe UI Semilight" panose="020B0402040204020203" pitchFamily="34" charset="0"/>
              <a:cs typeface="Segoe UI Semilight" panose="020B0402040204020203" pitchFamily="34" charset="0"/>
            </a:endParaRPr>
          </a:p>
        </p:txBody>
      </p:sp>
      <p:sp>
        <p:nvSpPr>
          <p:cNvPr id="3" name="Content Placeholder 2"/>
          <p:cNvSpPr>
            <a:spLocks noGrp="1"/>
          </p:cNvSpPr>
          <p:nvPr>
            <p:ph idx="1"/>
          </p:nvPr>
        </p:nvSpPr>
        <p:spPr>
          <a:xfrm>
            <a:off x="7839634" y="1892777"/>
            <a:ext cx="3993777" cy="1858951"/>
          </a:xfrm>
          <a:noFill/>
          <a:ln>
            <a:noFill/>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201168" lvl="1" indent="0" algn="justLow" rtl="1">
              <a:lnSpc>
                <a:spcPct val="120000"/>
              </a:lnSpc>
              <a:buNone/>
            </a:pPr>
            <a:r>
              <a:rPr lang="ar-SA" sz="2100" b="1" spc="-50" dirty="0">
                <a:solidFill>
                  <a:schemeClr val="accent1"/>
                </a:solidFill>
                <a:latin typeface="Segoe UI Semilight" panose="020B0402040204020203" pitchFamily="34" charset="0"/>
                <a:cs typeface="Segoe UI Semilight" panose="020B0402040204020203" pitchFamily="34" charset="0"/>
              </a:rPr>
              <a:t>الأسطح التنفسية </a:t>
            </a:r>
            <a:r>
              <a:rPr lang="en-US" sz="2100" b="1" spc="-50" dirty="0">
                <a:solidFill>
                  <a:schemeClr val="accent1"/>
                </a:solidFill>
                <a:latin typeface="Segoe UI Semilight" panose="020B0402040204020203" pitchFamily="34" charset="0"/>
                <a:cs typeface="Segoe UI Semilight" panose="020B0402040204020203" pitchFamily="34" charset="0"/>
              </a:rPr>
              <a:t>Respiratory surfaces </a:t>
            </a:r>
            <a:r>
              <a:rPr lang="ar-SA" sz="2100" b="1" spc="-50" dirty="0">
                <a:solidFill>
                  <a:schemeClr val="accent1"/>
                </a:solidFill>
                <a:latin typeface="Segoe UI Semilight" panose="020B0402040204020203" pitchFamily="34" charset="0"/>
                <a:cs typeface="Segoe UI Semilight" panose="020B0402040204020203" pitchFamily="34" charset="0"/>
              </a:rPr>
              <a:t> :</a:t>
            </a:r>
            <a:endParaRPr lang="ar-SA" sz="2100" b="1" dirty="0">
              <a:latin typeface="Segoe UI Semilight" panose="020B0402040204020203" pitchFamily="34" charset="0"/>
              <a:cs typeface="Segoe UI Semilight" panose="020B0402040204020203" pitchFamily="34" charset="0"/>
            </a:endParaRPr>
          </a:p>
          <a:p>
            <a:pPr lvl="1" algn="justLow" rtl="1">
              <a:lnSpc>
                <a:spcPct val="120000"/>
              </a:lnSpc>
              <a:buFont typeface="Wingdings" panose="05000000000000000000" pitchFamily="2" charset="2"/>
              <a:buChar char="q"/>
            </a:pPr>
            <a:r>
              <a:rPr lang="ar-SA" sz="1500" b="1" dirty="0">
                <a:solidFill>
                  <a:schemeClr val="tx1"/>
                </a:solidFill>
                <a:latin typeface="Segoe UI Semilight" panose="020B0402040204020203" pitchFamily="34" charset="0"/>
                <a:cs typeface="Segoe UI Semilight" panose="020B0402040204020203" pitchFamily="34" charset="0"/>
              </a:rPr>
              <a:t>تتنفس البرمائيات عن طريق الرئتين و التنفس الفمي البلعومي و التنفس الجلدي .</a:t>
            </a:r>
          </a:p>
          <a:p>
            <a:pPr lvl="1" algn="justLow" rtl="1">
              <a:lnSpc>
                <a:spcPct val="120000"/>
              </a:lnSpc>
              <a:buFont typeface="Wingdings" panose="05000000000000000000" pitchFamily="2" charset="2"/>
              <a:buChar char="q"/>
            </a:pPr>
            <a:r>
              <a:rPr lang="ar-SA" sz="1500" b="1" dirty="0">
                <a:solidFill>
                  <a:schemeClr val="tx1"/>
                </a:solidFill>
                <a:latin typeface="Segoe UI Semilight" panose="020B0402040204020203" pitchFamily="34" charset="0"/>
                <a:cs typeface="Segoe UI Semilight" panose="020B0402040204020203" pitchFamily="34" charset="0"/>
              </a:rPr>
              <a:t>الأداة التي استخدمتها البرمائيات لتبادل الغازات هي غالبا الرئتين وهذه قد برزت من الجانب البطني للبلعوم على شكل أنبوب سرعان ما ينقسم إلى كيسين ليشكلا الرئتين</a:t>
            </a:r>
            <a:r>
              <a:rPr lang="en-US" sz="1500" b="1" dirty="0">
                <a:solidFill>
                  <a:schemeClr val="tx1"/>
                </a:solidFill>
                <a:latin typeface="Segoe UI Semilight" panose="020B0402040204020203" pitchFamily="34" charset="0"/>
                <a:cs typeface="Segoe UI Semilight" panose="020B0402040204020203" pitchFamily="34" charset="0"/>
              </a:rPr>
              <a:t>.</a:t>
            </a:r>
          </a:p>
          <a:p>
            <a:pPr algn="justLow">
              <a:lnSpc>
                <a:spcPct val="100000"/>
              </a:lnSpc>
            </a:pPr>
            <a:endParaRPr lang="en-US" sz="2400" b="1" dirty="0">
              <a:latin typeface="Segoe UI Semilight" panose="020B0402040204020203" pitchFamily="34" charset="0"/>
              <a:cs typeface="Segoe UI Semilight" panose="020B0402040204020203" pitchFamily="34" charset="0"/>
            </a:endParaRPr>
          </a:p>
        </p:txBody>
      </p:sp>
      <p:pic>
        <p:nvPicPr>
          <p:cNvPr id="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7" name="Rectangle 6"/>
          <p:cNvSpPr/>
          <p:nvPr/>
        </p:nvSpPr>
        <p:spPr>
          <a:xfrm>
            <a:off x="457200" y="2290134"/>
            <a:ext cx="7490011" cy="1492716"/>
          </a:xfrm>
          <a:prstGeom prst="rect">
            <a:avLst/>
          </a:prstGeom>
        </p:spPr>
        <p:txBody>
          <a:bodyPr wrap="square">
            <a:spAutoFit/>
          </a:bodyPr>
          <a:lstStyle/>
          <a:p>
            <a:pPr marL="384048" lvl="1" indent="-182880" algn="justLow" defTabSz="914400" rtl="1">
              <a:spcBef>
                <a:spcPts val="200"/>
              </a:spcBef>
              <a:spcAft>
                <a:spcPts val="400"/>
              </a:spcAft>
              <a:buClr>
                <a:schemeClr val="accent1"/>
              </a:buClr>
              <a:buFont typeface="Wingdings" panose="05000000000000000000" pitchFamily="2" charset="2"/>
              <a:buChar char="q"/>
            </a:pPr>
            <a:r>
              <a:rPr lang="ar-SA" sz="1300" b="1" dirty="0">
                <a:latin typeface="Segoe UI Semilight" panose="020B0402040204020203" pitchFamily="34" charset="0"/>
                <a:cs typeface="Segoe UI Semilight" panose="020B0402040204020203" pitchFamily="34" charset="0"/>
              </a:rPr>
              <a:t>في حالات السبات داخل الماء تستطيع مواقع معينة من جلود البرمائيات التخلي عن كثير من الصفوف الخلوية بطبقة بشرة الجلد وبذا يصبح جدار الجسم شبه رقيق ومع وجود شبكة من الشعيرات الدموية يمكن تبادل الغازات ولأن الحيوان البرمائي في حالة سبات فإن النشاطات الأيضية ستكون منخفضة لذا فإن الكميات القليلة من الأكسجين والتي يتم الحصول عليها بهذه الطريقة الجلدية تفي لأغراض النشاطات الأيضية المنخفضة , وكما سبق أن ذكرنا أن </a:t>
            </a:r>
            <a:r>
              <a:rPr lang="ar-SA" sz="1300" b="1" dirty="0" err="1">
                <a:latin typeface="Segoe UI Semilight" panose="020B0402040204020203" pitchFamily="34" charset="0"/>
                <a:cs typeface="Segoe UI Semilight" panose="020B0402040204020203" pitchFamily="34" charset="0"/>
              </a:rPr>
              <a:t>السلمندر</a:t>
            </a:r>
            <a:r>
              <a:rPr lang="ar-SA" sz="1300" b="1" dirty="0">
                <a:latin typeface="Segoe UI Semilight" panose="020B0402040204020203" pitchFamily="34" charset="0"/>
                <a:cs typeface="Segoe UI Semilight" panose="020B0402040204020203" pitchFamily="34" charset="0"/>
              </a:rPr>
              <a:t> هو الحيوان البرمائي الوحيد الذي يعتمد على جلده وخياشيمه في عملية تبادل الغازات لضعف الأداء الوظيفي للرئتين . أيضا لا ننسى أن أطوار البرمائيات اليرقية تتبادل الغازات عبر الخياشيم. مما سبق يتضح لنا أن البرمائيات يمكنها تبادل الغازات عبر ثلاث أسطح هي الخياشيم والرئتين والجلد .</a:t>
            </a:r>
            <a:endParaRPr lang="en-US" sz="1300" b="1" dirty="0">
              <a:latin typeface="Segoe UI Semilight" panose="020B0402040204020203" pitchFamily="34" charset="0"/>
              <a:cs typeface="Segoe UI Semilight" panose="020B0402040204020203" pitchFamily="34" charset="0"/>
            </a:endParaRPr>
          </a:p>
        </p:txBody>
      </p:sp>
      <p:sp>
        <p:nvSpPr>
          <p:cNvPr id="11" name="Rounded Rectangle 10"/>
          <p:cNvSpPr/>
          <p:nvPr/>
        </p:nvSpPr>
        <p:spPr>
          <a:xfrm>
            <a:off x="430307" y="1842247"/>
            <a:ext cx="11403106" cy="207084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8269940" y="4034501"/>
            <a:ext cx="3523129" cy="2232406"/>
          </a:xfrm>
          <a:prstGeom prst="rect">
            <a:avLst/>
          </a:prstGeom>
        </p:spPr>
        <p:txBody>
          <a:bodyPr wrap="square">
            <a:spAutoFit/>
          </a:bodyPr>
          <a:lstStyle/>
          <a:p>
            <a:pPr algn="justLow" rtl="1"/>
            <a:r>
              <a:rPr lang="ar-SA" b="1" spc="-50" dirty="0">
                <a:solidFill>
                  <a:schemeClr val="accent1"/>
                </a:solidFill>
                <a:latin typeface="Segoe UI Semilight" panose="020B0402040204020203" pitchFamily="34" charset="0"/>
                <a:cs typeface="Segoe UI Semilight" panose="020B0402040204020203" pitchFamily="34" charset="0"/>
              </a:rPr>
              <a:t>السمع والشم</a:t>
            </a:r>
            <a:r>
              <a:rPr lang="en-US" b="1" spc="-50" dirty="0">
                <a:solidFill>
                  <a:schemeClr val="accent1"/>
                </a:solidFill>
                <a:latin typeface="Segoe UI Semilight" panose="020B0402040204020203" pitchFamily="34" charset="0"/>
                <a:cs typeface="Segoe UI Semilight" panose="020B0402040204020203" pitchFamily="34" charset="0"/>
              </a:rPr>
              <a:t>  </a:t>
            </a:r>
            <a:r>
              <a:rPr lang="ar-SA" b="1" spc="-50" dirty="0">
                <a:solidFill>
                  <a:schemeClr val="accent1"/>
                </a:solidFill>
                <a:latin typeface="Segoe UI Semilight" panose="020B0402040204020203" pitchFamily="34" charset="0"/>
                <a:cs typeface="Segoe UI Semilight" panose="020B0402040204020203" pitchFamily="34" charset="0"/>
              </a:rPr>
              <a:t> </a:t>
            </a:r>
            <a:r>
              <a:rPr lang="en-US" b="1" spc="-50" dirty="0">
                <a:solidFill>
                  <a:schemeClr val="accent1"/>
                </a:solidFill>
                <a:latin typeface="Segoe UI Semilight" panose="020B0402040204020203" pitchFamily="34" charset="0"/>
                <a:cs typeface="Segoe UI Semilight" panose="020B0402040204020203" pitchFamily="34" charset="0"/>
              </a:rPr>
              <a:t>Hearing &amp; Smell</a:t>
            </a:r>
            <a:r>
              <a:rPr lang="ar-SA" b="1" spc="-50" dirty="0">
                <a:solidFill>
                  <a:schemeClr val="accent1"/>
                </a:solidFill>
                <a:latin typeface="Segoe UI Semilight" panose="020B0402040204020203" pitchFamily="34" charset="0"/>
                <a:cs typeface="Segoe UI Semilight" panose="020B0402040204020203" pitchFamily="34" charset="0"/>
              </a:rPr>
              <a:t> :</a:t>
            </a:r>
            <a:endParaRPr lang="en-US" b="1" spc="-50" dirty="0">
              <a:solidFill>
                <a:schemeClr val="accent1"/>
              </a:solidFill>
              <a:latin typeface="Segoe UI Semilight" panose="020B0402040204020203" pitchFamily="34" charset="0"/>
              <a:cs typeface="Segoe UI Semilight" panose="020B0402040204020203" pitchFamily="34" charset="0"/>
            </a:endParaRPr>
          </a:p>
          <a:p>
            <a:pPr marL="384048" lvl="1" indent="-182880" algn="justLow" defTabSz="914400" rtl="1">
              <a:lnSpc>
                <a:spcPct val="110000"/>
              </a:lnSpc>
              <a:spcBef>
                <a:spcPts val="200"/>
              </a:spcBef>
              <a:spcAft>
                <a:spcPts val="400"/>
              </a:spcAft>
              <a:buClr>
                <a:schemeClr val="accent1"/>
              </a:buClr>
              <a:buFont typeface="Wingdings" panose="05000000000000000000" pitchFamily="2" charset="2"/>
              <a:buChar char="q"/>
            </a:pPr>
            <a:r>
              <a:rPr lang="ar-SA" sz="1300" b="1" dirty="0">
                <a:latin typeface="Segoe UI Semilight" panose="020B0402040204020203" pitchFamily="34" charset="0"/>
                <a:cs typeface="Segoe UI Semilight" panose="020B0402040204020203" pitchFamily="34" charset="0"/>
              </a:rPr>
              <a:t>طبلة الاذن عبارة عن غشاء مسطح دائري يوجد خلف</a:t>
            </a:r>
            <a:r>
              <a:rPr lang="en-US" sz="1300" b="1" dirty="0">
                <a:latin typeface="Segoe UI Semilight" panose="020B0402040204020203" pitchFamily="34" charset="0"/>
                <a:cs typeface="Segoe UI Semilight" panose="020B0402040204020203" pitchFamily="34" charset="0"/>
              </a:rPr>
              <a:t> </a:t>
            </a:r>
            <a:r>
              <a:rPr lang="ar-SA" sz="1300" b="1" dirty="0">
                <a:latin typeface="Segoe UI Semilight" panose="020B0402040204020203" pitchFamily="34" charset="0"/>
                <a:cs typeface="Segoe UI Semilight" panose="020B0402040204020203" pitchFamily="34" charset="0"/>
              </a:rPr>
              <a:t> الاعين وظيفته التقاط الموجات الصوتية من الخارج</a:t>
            </a:r>
            <a:r>
              <a:rPr lang="en-US" sz="1300" b="1" dirty="0">
                <a:latin typeface="Segoe UI Semilight" panose="020B0402040204020203" pitchFamily="34" charset="0"/>
                <a:cs typeface="Segoe UI Semilight" panose="020B0402040204020203" pitchFamily="34" charset="0"/>
              </a:rPr>
              <a:t> </a:t>
            </a:r>
            <a:r>
              <a:rPr lang="ar-SA" sz="1300" b="1" dirty="0">
                <a:latin typeface="Segoe UI Semilight" panose="020B0402040204020203" pitchFamily="34" charset="0"/>
                <a:cs typeface="Segoe UI Semilight" panose="020B0402040204020203" pitchFamily="34" charset="0"/>
              </a:rPr>
              <a:t>و</a:t>
            </a:r>
            <a:r>
              <a:rPr lang="en-US" sz="1300" b="1" dirty="0">
                <a:latin typeface="Segoe UI Semilight" panose="020B0402040204020203" pitchFamily="34" charset="0"/>
                <a:cs typeface="Segoe UI Semilight" panose="020B0402040204020203" pitchFamily="34" charset="0"/>
              </a:rPr>
              <a:t> </a:t>
            </a:r>
            <a:r>
              <a:rPr lang="ar-SA" sz="1300" b="1" dirty="0">
                <a:latin typeface="Segoe UI Semilight" panose="020B0402040204020203" pitchFamily="34" charset="0"/>
                <a:cs typeface="Segoe UI Semilight" panose="020B0402040204020203" pitchFamily="34" charset="0"/>
              </a:rPr>
              <a:t>نقلها عبر الاذن الداخلية الى المخ.</a:t>
            </a:r>
            <a:endParaRPr lang="en-US" sz="1300" b="1" dirty="0">
              <a:latin typeface="Segoe UI Semilight" panose="020B0402040204020203" pitchFamily="34" charset="0"/>
              <a:cs typeface="Segoe UI Semilight" panose="020B0402040204020203" pitchFamily="34" charset="0"/>
            </a:endParaRPr>
          </a:p>
          <a:p>
            <a:pPr marL="384048" lvl="1" indent="-182880" algn="justLow" defTabSz="914400" rtl="1">
              <a:lnSpc>
                <a:spcPct val="110000"/>
              </a:lnSpc>
              <a:spcBef>
                <a:spcPts val="200"/>
              </a:spcBef>
              <a:spcAft>
                <a:spcPts val="400"/>
              </a:spcAft>
              <a:buClr>
                <a:schemeClr val="accent1"/>
              </a:buClr>
              <a:buFont typeface="Wingdings" panose="05000000000000000000" pitchFamily="2" charset="2"/>
              <a:buChar char="q"/>
            </a:pPr>
            <a:r>
              <a:rPr lang="ar-SA" sz="1300" b="1" dirty="0">
                <a:latin typeface="Segoe UI Semilight" panose="020B0402040204020203" pitchFamily="34" charset="0"/>
                <a:cs typeface="Segoe UI Semilight" panose="020B0402040204020203" pitchFamily="34" charset="0"/>
              </a:rPr>
              <a:t>الانف ويمثله فتحتان انفيتان تقعان على جانبي مقدمة البوز يفتحان في الجزء الامامي من التجويف الفمي ويسمحان بخروج ودخول الهواء من والى الرئتين وتوجد بهما صمامات لمنع دخول الماء اثناء التنفس الرئوي.</a:t>
            </a:r>
            <a:endParaRPr lang="en-US" sz="1300" b="1" dirty="0">
              <a:latin typeface="Segoe UI Semilight" panose="020B0402040204020203" pitchFamily="34" charset="0"/>
              <a:cs typeface="Segoe UI Semilight" panose="020B0402040204020203" pitchFamily="34" charset="0"/>
            </a:endParaRPr>
          </a:p>
        </p:txBody>
      </p:sp>
      <p:sp>
        <p:nvSpPr>
          <p:cNvPr id="13" name="Content Placeholder 3"/>
          <p:cNvSpPr txBox="1">
            <a:spLocks/>
          </p:cNvSpPr>
          <p:nvPr/>
        </p:nvSpPr>
        <p:spPr>
          <a:xfrm>
            <a:off x="2649070" y="4135532"/>
            <a:ext cx="3321423" cy="1982880"/>
          </a:xfrm>
          <a:prstGeom prst="rect">
            <a:avLst/>
          </a:prstGeom>
          <a:noFill/>
          <a:ln w="158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0" tIns="45720" rIns="0" bIns="45720" rtlCol="0">
            <a:normAutofit fontScale="4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justLow" rtl="1"/>
            <a:r>
              <a:rPr lang="ar-SA" sz="4400" b="1" spc="-50" dirty="0">
                <a:solidFill>
                  <a:schemeClr val="accent1"/>
                </a:solidFill>
                <a:latin typeface="Segoe UI Semilight" panose="020B0402040204020203" pitchFamily="34" charset="0"/>
                <a:cs typeface="Segoe UI Semilight" panose="020B0402040204020203" pitchFamily="34" charset="0"/>
              </a:rPr>
              <a:t>اللسان</a:t>
            </a:r>
            <a:r>
              <a:rPr lang="en-US" sz="4400" b="1" spc="-50" dirty="0">
                <a:solidFill>
                  <a:schemeClr val="accent1"/>
                </a:solidFill>
                <a:latin typeface="Segoe UI Semilight" panose="020B0402040204020203" pitchFamily="34" charset="0"/>
                <a:cs typeface="Segoe UI Semilight" panose="020B0402040204020203" pitchFamily="34" charset="0"/>
              </a:rPr>
              <a:t>  </a:t>
            </a:r>
            <a:r>
              <a:rPr lang="ar-SA" sz="4400" b="1" spc="-50" dirty="0">
                <a:solidFill>
                  <a:schemeClr val="accent1"/>
                </a:solidFill>
                <a:latin typeface="Segoe UI Semilight" panose="020B0402040204020203" pitchFamily="34" charset="0"/>
                <a:cs typeface="Segoe UI Semilight" panose="020B0402040204020203" pitchFamily="34" charset="0"/>
              </a:rPr>
              <a:t> </a:t>
            </a:r>
            <a:r>
              <a:rPr lang="en-US" sz="4400" b="1" spc="-50" dirty="0">
                <a:solidFill>
                  <a:schemeClr val="accent1"/>
                </a:solidFill>
                <a:latin typeface="Segoe UI Semilight" panose="020B0402040204020203" pitchFamily="34" charset="0"/>
                <a:cs typeface="Segoe UI Semilight" panose="020B0402040204020203" pitchFamily="34" charset="0"/>
              </a:rPr>
              <a:t> : Tongue</a:t>
            </a:r>
          </a:p>
          <a:p>
            <a:pPr lvl="1" algn="justLow" rtl="1">
              <a:lnSpc>
                <a:spcPct val="130000"/>
              </a:lnSpc>
              <a:buFont typeface="Wingdings" panose="05000000000000000000" pitchFamily="2" charset="2"/>
              <a:buChar char="q"/>
            </a:pPr>
            <a:r>
              <a:rPr lang="ar-SA" sz="2900" b="1" dirty="0">
                <a:solidFill>
                  <a:schemeClr val="tx1"/>
                </a:solidFill>
                <a:latin typeface="Segoe UI Semilight" panose="020B0402040204020203" pitchFamily="34" charset="0"/>
                <a:cs typeface="Segoe UI Semilight" panose="020B0402040204020203" pitchFamily="34" charset="0"/>
              </a:rPr>
              <a:t>تركيب</a:t>
            </a:r>
            <a:r>
              <a:rPr lang="ar-SA" sz="3300" b="1" dirty="0">
                <a:solidFill>
                  <a:schemeClr val="tx1"/>
                </a:solidFill>
                <a:latin typeface="Segoe UI Semilight" panose="020B0402040204020203" pitchFamily="34" charset="0"/>
                <a:cs typeface="Segoe UI Semilight" panose="020B0402040204020203" pitchFamily="34" charset="0"/>
              </a:rPr>
              <a:t> عضلي مثبت عند مقدمة الفم ، مرن حر الحركة من الخلف وبذا يمكن إطلاقه لمسافة طويلة نسبياً للإمساك بالفرائس . يستقبل اللسان في كلا النوعين إفرازات صمغية ترسلها غدد لعابية موجودة في تجويف الفم لتزيد من قدراتها في مسك الفرائس.</a:t>
            </a:r>
            <a:endParaRPr lang="en-US" sz="3300" b="1" dirty="0">
              <a:solidFill>
                <a:schemeClr val="tx1"/>
              </a:solidFill>
              <a:latin typeface="Segoe UI Semilight" panose="020B0402040204020203" pitchFamily="34" charset="0"/>
              <a:cs typeface="Segoe UI Semilight" panose="020B0402040204020203" pitchFamily="34" charset="0"/>
            </a:endParaRPr>
          </a:p>
          <a:p>
            <a:pPr algn="justLow" rtl="1"/>
            <a:endParaRPr lang="en-US" sz="2100" b="1" spc="-50" dirty="0">
              <a:solidFill>
                <a:schemeClr val="accent1"/>
              </a:solidFill>
              <a:latin typeface="Segoe UI Semilight" panose="020B0402040204020203" pitchFamily="34" charset="0"/>
              <a:cs typeface="Segoe UI Semilight" panose="020B0402040204020203" pitchFamily="34" charset="0"/>
            </a:endParaRPr>
          </a:p>
        </p:txBody>
      </p:sp>
      <p:sp>
        <p:nvSpPr>
          <p:cNvPr id="14" name="Rounded Rectangle 13"/>
          <p:cNvSpPr/>
          <p:nvPr/>
        </p:nvSpPr>
        <p:spPr>
          <a:xfrm>
            <a:off x="367554" y="4020671"/>
            <a:ext cx="5697070" cy="218290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ounded Rectangle 15"/>
          <p:cNvSpPr/>
          <p:nvPr/>
        </p:nvSpPr>
        <p:spPr>
          <a:xfrm>
            <a:off x="6172200" y="4025153"/>
            <a:ext cx="5697070" cy="218290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502" y="4234455"/>
            <a:ext cx="1910545" cy="1745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03" y="4246536"/>
            <a:ext cx="1909697" cy="1735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47222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000" b="1" dirty="0">
                <a:solidFill>
                  <a:schemeClr val="accent1"/>
                </a:solidFill>
                <a:latin typeface="Segoe UI Semilight" panose="020B0402040204020203" pitchFamily="34" charset="0"/>
                <a:cs typeface="Segoe UI Semilight" panose="020B0402040204020203" pitchFamily="34" charset="0"/>
              </a:rPr>
              <a:t>الصفات العامة للبرمائيات</a:t>
            </a:r>
            <a:r>
              <a:rPr lang="en-US" sz="3000" b="1" dirty="0">
                <a:solidFill>
                  <a:schemeClr val="accent1"/>
                </a:solidFill>
                <a:latin typeface="Segoe UI Semilight" panose="020B0402040204020203" pitchFamily="34" charset="0"/>
                <a:cs typeface="Segoe UI Semilight" panose="020B0402040204020203" pitchFamily="34" charset="0"/>
              </a:rPr>
              <a:t>     </a:t>
            </a:r>
            <a:r>
              <a:rPr lang="ar-SA" sz="3000" b="1" dirty="0">
                <a:solidFill>
                  <a:schemeClr val="accent1"/>
                </a:solidFill>
                <a:latin typeface="Segoe UI Semilight" panose="020B0402040204020203" pitchFamily="34" charset="0"/>
                <a:cs typeface="Segoe UI Semilight" panose="020B0402040204020203" pitchFamily="34" charset="0"/>
              </a:rPr>
              <a:t>  </a:t>
            </a:r>
            <a:r>
              <a:rPr lang="en-US" sz="3000" b="1" dirty="0">
                <a:solidFill>
                  <a:schemeClr val="accent1"/>
                </a:solidFill>
                <a:latin typeface="Segoe UI Semilight" panose="020B0402040204020203" pitchFamily="34" charset="0"/>
                <a:cs typeface="Segoe UI Semilight" panose="020B0402040204020203" pitchFamily="34" charset="0"/>
              </a:rPr>
              <a:t>General Characteristic Of </a:t>
            </a:r>
            <a:r>
              <a:rPr lang="en-US" sz="3000" b="1" dirty="0" err="1">
                <a:solidFill>
                  <a:schemeClr val="accent1"/>
                </a:solidFill>
                <a:latin typeface="Segoe UI Semilight" panose="020B0402040204020203" pitchFamily="34" charset="0"/>
                <a:cs typeface="Segoe UI Semilight" panose="020B0402040204020203" pitchFamily="34" charset="0"/>
              </a:rPr>
              <a:t>Amphibia</a:t>
            </a:r>
            <a:endParaRPr lang="en-US" sz="3000" b="1" dirty="0">
              <a:solidFill>
                <a:schemeClr val="accent1"/>
              </a:solidFill>
              <a:latin typeface="Segoe UI Semilight" panose="020B0402040204020203" pitchFamily="34" charset="0"/>
              <a:cs typeface="Segoe UI Semilight" panose="020B0402040204020203" pitchFamily="34" charset="0"/>
            </a:endParaRPr>
          </a:p>
        </p:txBody>
      </p:sp>
      <p:sp>
        <p:nvSpPr>
          <p:cNvPr id="4" name="Content Placeholder 3"/>
          <p:cNvSpPr>
            <a:spLocks noGrp="1"/>
          </p:cNvSpPr>
          <p:nvPr>
            <p:ph sz="half" idx="1"/>
          </p:nvPr>
        </p:nvSpPr>
        <p:spPr>
          <a:xfrm>
            <a:off x="1260765" y="2018631"/>
            <a:ext cx="4668333" cy="2244085"/>
          </a:xfrm>
          <a:noFill/>
          <a:ln>
            <a:noFill/>
          </a:ln>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pPr lvl="0" algn="justLow" rtl="1"/>
            <a:r>
              <a:rPr lang="ar-SA" sz="5000" b="1" spc="-50" dirty="0">
                <a:solidFill>
                  <a:schemeClr val="accent1"/>
                </a:solidFill>
                <a:latin typeface="Segoe UI Semilight" panose="020B0402040204020203" pitchFamily="34" charset="0"/>
                <a:cs typeface="Segoe UI Semilight" panose="020B0402040204020203" pitchFamily="34" charset="0"/>
              </a:rPr>
              <a:t>متغيرة درجة الحرارة  </a:t>
            </a:r>
            <a:r>
              <a:rPr lang="en-US" sz="5000" b="1" spc="-50" dirty="0">
                <a:solidFill>
                  <a:schemeClr val="accent1"/>
                </a:solidFill>
                <a:latin typeface="Segoe UI Semilight" panose="020B0402040204020203" pitchFamily="34" charset="0"/>
                <a:cs typeface="Segoe UI Semilight" panose="020B0402040204020203" pitchFamily="34" charset="0"/>
              </a:rPr>
              <a:t>  : </a:t>
            </a:r>
            <a:r>
              <a:rPr lang="en-US" sz="5000" b="1" spc="-50" dirty="0" err="1">
                <a:solidFill>
                  <a:schemeClr val="accent1"/>
                </a:solidFill>
                <a:latin typeface="Segoe UI Semilight" panose="020B0402040204020203" pitchFamily="34" charset="0"/>
                <a:cs typeface="Segoe UI Semilight" panose="020B0402040204020203" pitchFamily="34" charset="0"/>
              </a:rPr>
              <a:t>Poikilotherms</a:t>
            </a:r>
            <a:endParaRPr lang="en-US" sz="5000" b="1" spc="-50" dirty="0">
              <a:solidFill>
                <a:schemeClr val="accent1"/>
              </a:solidFill>
              <a:latin typeface="Segoe UI Semilight" panose="020B0402040204020203" pitchFamily="34" charset="0"/>
              <a:cs typeface="Segoe UI Semilight" panose="020B0402040204020203" pitchFamily="34" charset="0"/>
            </a:endParaRPr>
          </a:p>
          <a:p>
            <a:pPr algn="justLow" rtl="1">
              <a:lnSpc>
                <a:spcPct val="120000"/>
              </a:lnSpc>
              <a:buFont typeface="Wingdings" panose="05000000000000000000" pitchFamily="2" charset="2"/>
              <a:buChar char="q"/>
            </a:pPr>
            <a:r>
              <a:rPr lang="ar-SA" sz="3500" b="1" dirty="0">
                <a:solidFill>
                  <a:schemeClr val="tx1"/>
                </a:solidFill>
                <a:latin typeface="Segoe UI Semilight" panose="020B0402040204020203" pitchFamily="34" charset="0"/>
                <a:cs typeface="Segoe UI Semilight" panose="020B0402040204020203" pitchFamily="34" charset="0"/>
              </a:rPr>
              <a:t>تعتبر البرمائيات حيوانات متغيرة الحرارة</a:t>
            </a:r>
            <a:r>
              <a:rPr lang="en-US" sz="3500" b="1" dirty="0">
                <a:solidFill>
                  <a:schemeClr val="tx1"/>
                </a:solidFill>
                <a:latin typeface="Segoe UI Semilight" panose="020B0402040204020203" pitchFamily="34" charset="0"/>
                <a:cs typeface="Segoe UI Semilight" panose="020B0402040204020203" pitchFamily="34" charset="0"/>
              </a:rPr>
              <a:t> </a:t>
            </a:r>
            <a:r>
              <a:rPr lang="en-US" sz="3500" b="1" dirty="0" err="1">
                <a:solidFill>
                  <a:schemeClr val="tx1"/>
                </a:solidFill>
                <a:latin typeface="Segoe UI Semilight" panose="020B0402040204020203" pitchFamily="34" charset="0"/>
                <a:cs typeface="Segoe UI Semilight" panose="020B0402040204020203" pitchFamily="34" charset="0"/>
              </a:rPr>
              <a:t>Poikilotherms</a:t>
            </a:r>
            <a:r>
              <a:rPr lang="en-US" sz="3500" b="1" dirty="0">
                <a:solidFill>
                  <a:schemeClr val="tx1"/>
                </a:solidFill>
                <a:latin typeface="Segoe UI Semilight" panose="020B0402040204020203" pitchFamily="34" charset="0"/>
                <a:cs typeface="Segoe UI Semilight" panose="020B0402040204020203" pitchFamily="34" charset="0"/>
              </a:rPr>
              <a:t> </a:t>
            </a:r>
            <a:r>
              <a:rPr lang="ar-SA" sz="3500" b="1" dirty="0">
                <a:solidFill>
                  <a:schemeClr val="tx1"/>
                </a:solidFill>
                <a:latin typeface="Segoe UI Semilight" panose="020B0402040204020203" pitchFamily="34" charset="0"/>
                <a:cs typeface="Segoe UI Semilight" panose="020B0402040204020203" pitchFamily="34" charset="0"/>
              </a:rPr>
              <a:t>ويعني هذا أن حرارة جسم الحيوانات تكون مماثلة لدرجة الحرارة المحيطة بها . ويتضح هذا جليا في البرمائيات المائية حيث درجة حرارة أجسامها تماثل درجة حرارة الماء . وكذلك يطلق عليها الحيوانات ذات التنظيم الحراري الخارجي  </a:t>
            </a:r>
            <a:r>
              <a:rPr lang="en-US" sz="3500" b="1" dirty="0">
                <a:solidFill>
                  <a:schemeClr val="tx1"/>
                </a:solidFill>
                <a:latin typeface="Segoe UI Semilight" panose="020B0402040204020203" pitchFamily="34" charset="0"/>
                <a:cs typeface="Segoe UI Semilight" panose="020B0402040204020203" pitchFamily="34" charset="0"/>
              </a:rPr>
              <a:t>Ectothermic Animals  </a:t>
            </a:r>
            <a:r>
              <a:rPr lang="ar-SA" sz="3500" b="1" dirty="0">
                <a:solidFill>
                  <a:schemeClr val="tx1"/>
                </a:solidFill>
                <a:latin typeface="Segoe UI Semilight" panose="020B0402040204020203" pitchFamily="34" charset="0"/>
                <a:cs typeface="Segoe UI Semilight" panose="020B0402040204020203" pitchFamily="34" charset="0"/>
              </a:rPr>
              <a:t>حيث أنها تستطيع أن ترفع درجة حرارة أجسامها أعلى من درجة الحرارة الخارجية عن طريق امتصاص الحرارة من البيئة المحيطة بها أو من أشعة الشمس . </a:t>
            </a:r>
          </a:p>
          <a:p>
            <a:pPr algn="justLow" rtl="1"/>
            <a:endParaRPr lang="en-US" sz="2100" b="1" spc="-50" dirty="0">
              <a:solidFill>
                <a:schemeClr val="tx1"/>
              </a:solidFill>
              <a:latin typeface="Segoe UI Semilight" panose="020B0402040204020203" pitchFamily="34" charset="0"/>
              <a:cs typeface="Segoe UI Semilight" panose="020B0402040204020203" pitchFamily="34" charset="0"/>
            </a:endParaRPr>
          </a:p>
        </p:txBody>
      </p:sp>
      <p:sp>
        <p:nvSpPr>
          <p:cNvPr id="7" name="Content Placeholder 6"/>
          <p:cNvSpPr>
            <a:spLocks noGrp="1"/>
          </p:cNvSpPr>
          <p:nvPr>
            <p:ph sz="half" idx="2"/>
          </p:nvPr>
        </p:nvSpPr>
        <p:spPr>
          <a:xfrm>
            <a:off x="6423521" y="1980884"/>
            <a:ext cx="4587341" cy="2014522"/>
          </a:xfrm>
          <a:noFill/>
          <a:ln>
            <a:noFill/>
          </a:ln>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pPr algn="justLow" rtl="1"/>
            <a:r>
              <a:rPr lang="ar-SA" sz="5100" b="1" spc="-50" dirty="0">
                <a:solidFill>
                  <a:schemeClr val="accent1"/>
                </a:solidFill>
                <a:latin typeface="Segoe UI Semilight" panose="020B0402040204020203" pitchFamily="34" charset="0"/>
                <a:cs typeface="Segoe UI Semilight" panose="020B0402040204020203" pitchFamily="34" charset="0"/>
              </a:rPr>
              <a:t>الكلية </a:t>
            </a:r>
            <a:r>
              <a:rPr lang="en-US" sz="5100" b="1" spc="-50" dirty="0">
                <a:solidFill>
                  <a:schemeClr val="accent1"/>
                </a:solidFill>
                <a:latin typeface="Segoe UI Semilight" panose="020B0402040204020203" pitchFamily="34" charset="0"/>
                <a:cs typeface="Segoe UI Semilight" panose="020B0402040204020203" pitchFamily="34" charset="0"/>
              </a:rPr>
              <a:t>Kidney</a:t>
            </a:r>
            <a:r>
              <a:rPr lang="ar-SA" sz="5100" b="1" spc="-50" dirty="0">
                <a:solidFill>
                  <a:schemeClr val="accent1"/>
                </a:solidFill>
                <a:latin typeface="Segoe UI Semilight" panose="020B0402040204020203" pitchFamily="34" charset="0"/>
                <a:cs typeface="Segoe UI Semilight" panose="020B0402040204020203" pitchFamily="34" charset="0"/>
              </a:rPr>
              <a:t> :</a:t>
            </a:r>
            <a:endParaRPr lang="en-US" sz="5100" b="1" spc="-50" dirty="0">
              <a:solidFill>
                <a:schemeClr val="accent1"/>
              </a:solidFill>
              <a:latin typeface="Segoe UI Semilight" panose="020B0402040204020203" pitchFamily="34" charset="0"/>
              <a:cs typeface="Segoe UI Semilight" panose="020B0402040204020203" pitchFamily="34" charset="0"/>
            </a:endParaRPr>
          </a:p>
          <a:p>
            <a:pPr lvl="0" algn="justLow" rtl="1">
              <a:lnSpc>
                <a:spcPct val="120000"/>
              </a:lnSpc>
              <a:buFont typeface="Wingdings" panose="05000000000000000000" pitchFamily="2" charset="2"/>
              <a:buChar char="q"/>
            </a:pPr>
            <a:r>
              <a:rPr lang="ar-SA" sz="3500" b="1" dirty="0">
                <a:solidFill>
                  <a:schemeClr val="tx1"/>
                </a:solidFill>
                <a:latin typeface="Segoe UI Semilight" panose="020B0402040204020203" pitchFamily="34" charset="0"/>
                <a:cs typeface="Segoe UI Semilight" panose="020B0402040204020203" pitchFamily="34" charset="0"/>
              </a:rPr>
              <a:t>للبرمائيات زوج من الكلى المتوسطة الحجم بيضاوية الشكل تقع على جانبي العمود الفقري.</a:t>
            </a:r>
          </a:p>
          <a:p>
            <a:pPr lvl="0" algn="justLow" rtl="1">
              <a:lnSpc>
                <a:spcPct val="120000"/>
              </a:lnSpc>
              <a:buFont typeface="Wingdings" panose="05000000000000000000" pitchFamily="2" charset="2"/>
              <a:buChar char="q"/>
            </a:pPr>
            <a:r>
              <a:rPr lang="ar-SA" sz="3500" b="1" dirty="0" err="1">
                <a:solidFill>
                  <a:schemeClr val="tx1"/>
                </a:solidFill>
                <a:latin typeface="Segoe UI Semilight" panose="020B0402040204020203" pitchFamily="34" charset="0"/>
                <a:cs typeface="Segoe UI Semilight" panose="020B0402040204020203" pitchFamily="34" charset="0"/>
              </a:rPr>
              <a:t>للأنيبيبات</a:t>
            </a:r>
            <a:r>
              <a:rPr lang="ar-SA" sz="3500" b="1" dirty="0">
                <a:solidFill>
                  <a:schemeClr val="tx1"/>
                </a:solidFill>
                <a:latin typeface="Segoe UI Semilight" panose="020B0402040204020203" pitchFamily="34" charset="0"/>
                <a:cs typeface="Segoe UI Semilight" panose="020B0402040204020203" pitchFamily="34" charset="0"/>
              </a:rPr>
              <a:t> البولية مهمة إعادة امتصاص الرشيح المائي وإرجاعه إلى الدم لحاجة البرمائيات إليه في الوسط الهوائي ، وقد دعمت هذه الخاصية وهي إعادة الامتصاص المائي في منطقة أخرى خارج الكلية وذلك في المثانة البولية.</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9208"/>
          <a:stretch/>
        </p:blipFill>
        <p:spPr>
          <a:xfrm>
            <a:off x="6804211" y="3939988"/>
            <a:ext cx="3945070" cy="22013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324" y="4139751"/>
            <a:ext cx="3574288" cy="1900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Placeholder 4"/>
          <p:cNvPicPr>
            <a:picLocks noChangeAspect="1"/>
          </p:cNvPicPr>
          <p:nvPr/>
        </p:nvPicPr>
        <p:blipFill>
          <a:blip r:embed="rId4">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9" name="Rounded Rectangle 8"/>
          <p:cNvSpPr/>
          <p:nvPr/>
        </p:nvSpPr>
        <p:spPr>
          <a:xfrm>
            <a:off x="1102658" y="1815353"/>
            <a:ext cx="4961965" cy="445097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ounded Rectangle 9"/>
          <p:cNvSpPr/>
          <p:nvPr/>
        </p:nvSpPr>
        <p:spPr>
          <a:xfrm>
            <a:off x="6284258" y="1819835"/>
            <a:ext cx="4961965" cy="445097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ectangle 10"/>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94325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000" b="1" dirty="0">
                <a:solidFill>
                  <a:schemeClr val="accent1"/>
                </a:solidFill>
                <a:latin typeface="Segoe UI Semilight" panose="020B0402040204020203" pitchFamily="34" charset="0"/>
                <a:cs typeface="Segoe UI Semilight" panose="020B0402040204020203" pitchFamily="34" charset="0"/>
              </a:rPr>
              <a:t>الصفات العامة للبرمائيات</a:t>
            </a:r>
            <a:r>
              <a:rPr lang="en-US" sz="3000" b="1" dirty="0">
                <a:solidFill>
                  <a:schemeClr val="accent1"/>
                </a:solidFill>
                <a:latin typeface="Segoe UI Semilight" panose="020B0402040204020203" pitchFamily="34" charset="0"/>
                <a:cs typeface="Segoe UI Semilight" panose="020B0402040204020203" pitchFamily="34" charset="0"/>
              </a:rPr>
              <a:t>     </a:t>
            </a:r>
            <a:r>
              <a:rPr lang="ar-SA" sz="3000" b="1" dirty="0">
                <a:solidFill>
                  <a:schemeClr val="accent1"/>
                </a:solidFill>
                <a:latin typeface="Segoe UI Semilight" panose="020B0402040204020203" pitchFamily="34" charset="0"/>
                <a:cs typeface="Segoe UI Semilight" panose="020B0402040204020203" pitchFamily="34" charset="0"/>
              </a:rPr>
              <a:t>  </a:t>
            </a:r>
            <a:r>
              <a:rPr lang="en-US" sz="3000" b="1" dirty="0">
                <a:solidFill>
                  <a:schemeClr val="accent1"/>
                </a:solidFill>
                <a:latin typeface="Segoe UI Semilight" panose="020B0402040204020203" pitchFamily="34" charset="0"/>
                <a:cs typeface="Segoe UI Semilight" panose="020B0402040204020203" pitchFamily="34" charset="0"/>
              </a:rPr>
              <a:t>General Characteristic Of </a:t>
            </a:r>
            <a:r>
              <a:rPr lang="en-US" sz="3000" b="1" dirty="0" err="1">
                <a:solidFill>
                  <a:schemeClr val="accent1"/>
                </a:solidFill>
                <a:latin typeface="Segoe UI Semilight" panose="020B0402040204020203" pitchFamily="34" charset="0"/>
                <a:cs typeface="Segoe UI Semilight" panose="020B0402040204020203" pitchFamily="34" charset="0"/>
              </a:rPr>
              <a:t>Amphibia</a:t>
            </a:r>
            <a:endParaRPr lang="en-US" sz="3000" b="1" dirty="0">
              <a:solidFill>
                <a:schemeClr val="accent1"/>
              </a:solidFill>
              <a:latin typeface="Segoe UI Semilight" panose="020B0402040204020203" pitchFamily="34" charset="0"/>
              <a:cs typeface="Segoe UI Semilight" panose="020B0402040204020203"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7512"/>
          <a:stretch/>
        </p:blipFill>
        <p:spPr>
          <a:xfrm>
            <a:off x="1700501" y="4152843"/>
            <a:ext cx="2723804" cy="1737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idx="1"/>
          </p:nvPr>
        </p:nvSpPr>
        <p:spPr>
          <a:xfrm>
            <a:off x="4760259" y="2025847"/>
            <a:ext cx="6395419" cy="4280359"/>
          </a:xfrm>
        </p:spPr>
        <p:txBody>
          <a:bodyPr>
            <a:normAutofit fontScale="85000" lnSpcReduction="20000"/>
          </a:bodyPr>
          <a:lstStyle/>
          <a:p>
            <a:pPr algn="justLow" rtl="1"/>
            <a:r>
              <a:rPr lang="en-US" sz="2800" b="1" spc="-50" dirty="0">
                <a:solidFill>
                  <a:schemeClr val="accent1"/>
                </a:solidFill>
                <a:latin typeface="Segoe UI Semilight" panose="020B0402040204020203" pitchFamily="34" charset="0"/>
                <a:cs typeface="Segoe UI Semilight" panose="020B0402040204020203" pitchFamily="34" charset="0"/>
              </a:rPr>
              <a:t>  </a:t>
            </a:r>
            <a:r>
              <a:rPr lang="ar-SA" sz="2800" b="1" spc="-50" dirty="0">
                <a:solidFill>
                  <a:schemeClr val="accent1"/>
                </a:solidFill>
                <a:latin typeface="Segoe UI Semilight" panose="020B0402040204020203" pitchFamily="34" charset="0"/>
                <a:cs typeface="Segoe UI Semilight" panose="020B0402040204020203" pitchFamily="34" charset="0"/>
              </a:rPr>
              <a:t>ظاهرة البيات الشتوي</a:t>
            </a:r>
            <a:r>
              <a:rPr lang="en-US" sz="2800" b="1" spc="-50" dirty="0">
                <a:solidFill>
                  <a:schemeClr val="accent1"/>
                </a:solidFill>
                <a:latin typeface="Segoe UI Semilight" panose="020B0402040204020203" pitchFamily="34" charset="0"/>
                <a:cs typeface="Segoe UI Semilight" panose="020B0402040204020203" pitchFamily="34" charset="0"/>
              </a:rPr>
              <a:t>Hibernation </a:t>
            </a:r>
            <a:r>
              <a:rPr lang="ar-SA" sz="2800" b="1" spc="-50" dirty="0">
                <a:solidFill>
                  <a:schemeClr val="accent1"/>
                </a:solidFill>
                <a:latin typeface="Segoe UI Semilight" panose="020B0402040204020203" pitchFamily="34" charset="0"/>
                <a:cs typeface="Segoe UI Semilight" panose="020B0402040204020203" pitchFamily="34" charset="0"/>
              </a:rPr>
              <a:t> :</a:t>
            </a:r>
            <a:endParaRPr lang="en-US" sz="2800" b="1" spc="-50" dirty="0">
              <a:solidFill>
                <a:schemeClr val="accent1"/>
              </a:solidFill>
              <a:latin typeface="Segoe UI Semilight" panose="020B0402040204020203" pitchFamily="34" charset="0"/>
              <a:cs typeface="Segoe UI Semilight" panose="020B0402040204020203" pitchFamily="34" charset="0"/>
            </a:endParaRPr>
          </a:p>
          <a:p>
            <a:pPr algn="justLow" rtl="1">
              <a:lnSpc>
                <a:spcPct val="120000"/>
              </a:lnSpc>
              <a:buFont typeface="Wingdings" panose="05000000000000000000" pitchFamily="2" charset="2"/>
              <a:buChar char="q"/>
            </a:pPr>
            <a:r>
              <a:rPr lang="ar-SA" b="1" dirty="0">
                <a:solidFill>
                  <a:schemeClr val="tx1"/>
                </a:solidFill>
                <a:latin typeface="Segoe UI Semilight" panose="020B0402040204020203" pitchFamily="34" charset="0"/>
                <a:cs typeface="Segoe UI Semilight" panose="020B0402040204020203" pitchFamily="34" charset="0"/>
              </a:rPr>
              <a:t>قد تلجأ البرمائيات إلى البيات الشتوي </a:t>
            </a:r>
            <a:r>
              <a:rPr lang="en-US" b="1" dirty="0">
                <a:solidFill>
                  <a:schemeClr val="tx1"/>
                </a:solidFill>
                <a:latin typeface="Segoe UI Semilight" panose="020B0402040204020203" pitchFamily="34" charset="0"/>
                <a:cs typeface="Segoe UI Semilight" panose="020B0402040204020203" pitchFamily="34" charset="0"/>
              </a:rPr>
              <a:t>Hibernation</a:t>
            </a:r>
            <a:r>
              <a:rPr lang="ar-SA" b="1" dirty="0">
                <a:solidFill>
                  <a:schemeClr val="tx1"/>
                </a:solidFill>
                <a:latin typeface="Segoe UI Semilight" panose="020B0402040204020203" pitchFamily="34" charset="0"/>
                <a:cs typeface="Segoe UI Semilight" panose="020B0402040204020203" pitchFamily="34" charset="0"/>
              </a:rPr>
              <a:t> في فصل الشتاء حيث تذهب إلى مكان خفي أمن تقضي فيه أيام الشتاء هادئة ساكنة وكأنها في حالة موت مؤقت إلى حين فلا تقوم بأي نشاط يذكر ولا تبذل أي مجهود حتى إذا ما ولى فصل الشتاء وجاء فصل الربيع وتحسنت الظروف البيئية عاودت هذه الحيوانات نشاطها ، وهي لا تغتذي اثناء البيات الشتوي وتعتمد اساساً على الغذاء المخزون في جسمها وتقل درجة حرارة الجسم تدريجياً لتصل في الغالب إلى درجة حرارة الجسم تدريجياً لتصل في الغالب إلى درجة حرارة الوسط المحيط به غير أنها لا تتجمد والا ماتت.</a:t>
            </a:r>
          </a:p>
          <a:p>
            <a:pPr algn="justLow" rtl="1">
              <a:lnSpc>
                <a:spcPct val="120000"/>
              </a:lnSpc>
              <a:buFont typeface="Wingdings" panose="05000000000000000000" pitchFamily="2" charset="2"/>
              <a:buChar char="q"/>
            </a:pPr>
            <a:r>
              <a:rPr lang="ar-SA" b="1" dirty="0">
                <a:solidFill>
                  <a:schemeClr val="tx1"/>
                </a:solidFill>
                <a:latin typeface="Segoe UI Semilight" panose="020B0402040204020203" pitchFamily="34" charset="0"/>
                <a:cs typeface="Segoe UI Semilight" panose="020B0402040204020203" pitchFamily="34" charset="0"/>
              </a:rPr>
              <a:t>تلجأ أيضاً إلى البيات الصيفي </a:t>
            </a:r>
            <a:r>
              <a:rPr lang="en-US" b="1" dirty="0">
                <a:solidFill>
                  <a:schemeClr val="tx1"/>
                </a:solidFill>
                <a:latin typeface="Segoe UI Semilight" panose="020B0402040204020203" pitchFamily="34" charset="0"/>
                <a:cs typeface="Segoe UI Semilight" panose="020B0402040204020203" pitchFamily="34" charset="0"/>
              </a:rPr>
              <a:t> </a:t>
            </a:r>
            <a:r>
              <a:rPr lang="en-US" b="1" dirty="0" err="1">
                <a:solidFill>
                  <a:schemeClr val="tx1"/>
                </a:solidFill>
                <a:latin typeface="Segoe UI Semilight" panose="020B0402040204020203" pitchFamily="34" charset="0"/>
                <a:cs typeface="Segoe UI Semilight" panose="020B0402040204020203" pitchFamily="34" charset="0"/>
              </a:rPr>
              <a:t>brumation</a:t>
            </a:r>
            <a:r>
              <a:rPr lang="en-US" b="1" dirty="0">
                <a:solidFill>
                  <a:schemeClr val="tx1"/>
                </a:solidFill>
                <a:latin typeface="Segoe UI Semilight" panose="020B0402040204020203" pitchFamily="34" charset="0"/>
                <a:cs typeface="Segoe UI Semilight" panose="020B0402040204020203" pitchFamily="34" charset="0"/>
              </a:rPr>
              <a:t> (Aestivation)</a:t>
            </a:r>
            <a:r>
              <a:rPr lang="ar-SA" b="1" dirty="0">
                <a:solidFill>
                  <a:schemeClr val="tx1"/>
                </a:solidFill>
                <a:latin typeface="Segoe UI Semilight" panose="020B0402040204020203" pitchFamily="34" charset="0"/>
                <a:cs typeface="Segoe UI Semilight" panose="020B0402040204020203" pitchFamily="34" charset="0"/>
              </a:rPr>
              <a:t>في فصل الصيف عندما تكون درجات حرارة البيئة غير مناسبة لمعيشة الحيوان البرمائي.</a:t>
            </a:r>
          </a:p>
          <a:p>
            <a:pPr algn="justLow" rtl="1">
              <a:lnSpc>
                <a:spcPct val="120000"/>
              </a:lnSpc>
              <a:buFont typeface="Wingdings" panose="05000000000000000000" pitchFamily="2" charset="2"/>
              <a:buChar char="q"/>
            </a:pPr>
            <a:r>
              <a:rPr lang="ar-SA" b="1" dirty="0">
                <a:solidFill>
                  <a:schemeClr val="tx1"/>
                </a:solidFill>
                <a:latin typeface="Segoe UI Semilight" panose="020B0402040204020203" pitchFamily="34" charset="0"/>
                <a:cs typeface="Segoe UI Semilight" panose="020B0402040204020203" pitchFamily="34" charset="0"/>
              </a:rPr>
              <a:t>كما أنه قد يحدث للبرمائيات خمول </a:t>
            </a:r>
            <a:r>
              <a:rPr lang="en-US" b="1" dirty="0">
                <a:solidFill>
                  <a:schemeClr val="tx1"/>
                </a:solidFill>
                <a:latin typeface="Segoe UI Semilight" panose="020B0402040204020203" pitchFamily="34" charset="0"/>
                <a:cs typeface="Segoe UI Semilight" panose="020B0402040204020203" pitchFamily="34" charset="0"/>
              </a:rPr>
              <a:t>Torpor </a:t>
            </a:r>
            <a:r>
              <a:rPr lang="ar-SA" b="1" dirty="0">
                <a:solidFill>
                  <a:schemeClr val="tx1"/>
                </a:solidFill>
                <a:latin typeface="Segoe UI Semilight" panose="020B0402040204020203" pitchFamily="34" charset="0"/>
                <a:cs typeface="Segoe UI Semilight" panose="020B0402040204020203" pitchFamily="34" charset="0"/>
              </a:rPr>
              <a:t>وهذه الظاهرة تكون في أي فصل من فصول السنة عندما تتعرض البرمائيات للبرودة أو الحرارة الشديدة. </a:t>
            </a:r>
          </a:p>
          <a:p>
            <a:pPr algn="justLow" rtl="1">
              <a:buFont typeface="Wingdings" panose="05000000000000000000" pitchFamily="2" charset="2"/>
              <a:buChar char="q"/>
            </a:pPr>
            <a:endParaRPr lang="en-US" b="1" dirty="0">
              <a:solidFill>
                <a:schemeClr val="tx1"/>
              </a:solidFill>
              <a:latin typeface="Segoe UI Semilight" panose="020B0402040204020203" pitchFamily="34" charset="0"/>
              <a:cs typeface="Segoe UI Semilight" panose="020B0402040204020203"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133" y="2164464"/>
            <a:ext cx="2715492" cy="1748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Placeholder 4"/>
          <p:cNvPicPr>
            <a:picLocks noChangeAspect="1"/>
          </p:cNvPicPr>
          <p:nvPr/>
        </p:nvPicPr>
        <p:blipFill>
          <a:blip r:embed="rId4">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10" name="Rounded Rectangle 9"/>
          <p:cNvSpPr/>
          <p:nvPr/>
        </p:nvSpPr>
        <p:spPr>
          <a:xfrm>
            <a:off x="1210234" y="1815353"/>
            <a:ext cx="10018059" cy="445097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73505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000" b="1" dirty="0">
                <a:solidFill>
                  <a:schemeClr val="accent1"/>
                </a:solidFill>
                <a:latin typeface="Segoe UI Semilight" panose="020B0402040204020203" pitchFamily="34" charset="0"/>
                <a:cs typeface="Segoe UI Semilight" panose="020B0402040204020203" pitchFamily="34" charset="0"/>
              </a:rPr>
              <a:t>الصفات العامة للبرمائيات</a:t>
            </a:r>
            <a:r>
              <a:rPr lang="en-US" sz="3000" b="1" dirty="0">
                <a:solidFill>
                  <a:schemeClr val="accent1"/>
                </a:solidFill>
                <a:latin typeface="Segoe UI Semilight" panose="020B0402040204020203" pitchFamily="34" charset="0"/>
                <a:cs typeface="Segoe UI Semilight" panose="020B0402040204020203" pitchFamily="34" charset="0"/>
              </a:rPr>
              <a:t>     </a:t>
            </a:r>
            <a:r>
              <a:rPr lang="ar-SA" sz="3000" b="1" dirty="0">
                <a:solidFill>
                  <a:schemeClr val="accent1"/>
                </a:solidFill>
                <a:latin typeface="Segoe UI Semilight" panose="020B0402040204020203" pitchFamily="34" charset="0"/>
                <a:cs typeface="Segoe UI Semilight" panose="020B0402040204020203" pitchFamily="34" charset="0"/>
              </a:rPr>
              <a:t>  </a:t>
            </a:r>
            <a:r>
              <a:rPr lang="en-US" sz="3000" b="1" dirty="0">
                <a:solidFill>
                  <a:schemeClr val="accent1"/>
                </a:solidFill>
                <a:latin typeface="Segoe UI Semilight" panose="020B0402040204020203" pitchFamily="34" charset="0"/>
                <a:cs typeface="Segoe UI Semilight" panose="020B0402040204020203" pitchFamily="34" charset="0"/>
              </a:rPr>
              <a:t>General Characteristic Of </a:t>
            </a:r>
            <a:r>
              <a:rPr lang="en-US" sz="3000" b="1" dirty="0" err="1">
                <a:solidFill>
                  <a:schemeClr val="accent1"/>
                </a:solidFill>
                <a:latin typeface="Segoe UI Semilight" panose="020B0402040204020203" pitchFamily="34" charset="0"/>
                <a:cs typeface="Segoe UI Semilight" panose="020B0402040204020203" pitchFamily="34" charset="0"/>
              </a:rPr>
              <a:t>Amphibia</a:t>
            </a:r>
            <a:endParaRPr lang="en-US" sz="3000" b="1" dirty="0">
              <a:solidFill>
                <a:schemeClr val="accent1"/>
              </a:solidFill>
              <a:latin typeface="Segoe UI Semilight" panose="020B0402040204020203" pitchFamily="34" charset="0"/>
              <a:cs typeface="Segoe UI Semilight" panose="020B0402040204020203" pitchFamily="34" charset="0"/>
            </a:endParaRPr>
          </a:p>
        </p:txBody>
      </p:sp>
      <p:sp>
        <p:nvSpPr>
          <p:cNvPr id="4" name="Content Placeholder 3"/>
          <p:cNvSpPr>
            <a:spLocks noGrp="1"/>
          </p:cNvSpPr>
          <p:nvPr>
            <p:ph idx="1"/>
          </p:nvPr>
        </p:nvSpPr>
        <p:spPr>
          <a:xfrm>
            <a:off x="4343401" y="2133423"/>
            <a:ext cx="6785384" cy="2767826"/>
          </a:xfrm>
        </p:spPr>
        <p:txBody>
          <a:bodyPr>
            <a:normAutofit fontScale="62500" lnSpcReduction="20000"/>
          </a:bodyPr>
          <a:lstStyle/>
          <a:p>
            <a:pPr algn="r" rtl="1"/>
            <a:r>
              <a:rPr lang="en-US" sz="3500" b="1" spc="-50" dirty="0">
                <a:solidFill>
                  <a:schemeClr val="accent1"/>
                </a:solidFill>
                <a:latin typeface="Segoe UI Semilight" panose="020B0402040204020203" pitchFamily="34" charset="0"/>
                <a:cs typeface="Segoe UI Semilight" panose="020B0402040204020203" pitchFamily="34" charset="0"/>
              </a:rPr>
              <a:t>  </a:t>
            </a:r>
            <a:r>
              <a:rPr lang="ar-SA" sz="3500" b="1" spc="-50" dirty="0">
                <a:solidFill>
                  <a:schemeClr val="accent1"/>
                </a:solidFill>
                <a:latin typeface="Segoe UI Semilight" panose="020B0402040204020203" pitchFamily="34" charset="0"/>
                <a:cs typeface="Segoe UI Semilight" panose="020B0402040204020203" pitchFamily="34" charset="0"/>
              </a:rPr>
              <a:t>الاخصاب الخارجي </a:t>
            </a:r>
            <a:r>
              <a:rPr lang="en-US" sz="3500" b="1" spc="-50" dirty="0">
                <a:solidFill>
                  <a:schemeClr val="accent1"/>
                </a:solidFill>
                <a:latin typeface="Segoe UI Semilight" panose="020B0402040204020203" pitchFamily="34" charset="0"/>
                <a:cs typeface="Segoe UI Semilight" panose="020B0402040204020203" pitchFamily="34" charset="0"/>
              </a:rPr>
              <a:t>External fertilization </a:t>
            </a:r>
            <a:r>
              <a:rPr lang="ar-SA" sz="3500" b="1" spc="-50" dirty="0">
                <a:solidFill>
                  <a:schemeClr val="accent1"/>
                </a:solidFill>
                <a:latin typeface="Segoe UI Semilight" panose="020B0402040204020203" pitchFamily="34" charset="0"/>
                <a:cs typeface="Segoe UI Semilight" panose="020B0402040204020203" pitchFamily="34" charset="0"/>
              </a:rPr>
              <a:t> :</a:t>
            </a:r>
            <a:endParaRPr lang="en-US" sz="3500" b="1" spc="-50" dirty="0">
              <a:solidFill>
                <a:schemeClr val="accent1"/>
              </a:solidFill>
              <a:latin typeface="Segoe UI Semilight" panose="020B0402040204020203" pitchFamily="34" charset="0"/>
              <a:cs typeface="Segoe UI Semilight" panose="020B0402040204020203" pitchFamily="34" charset="0"/>
            </a:endParaRPr>
          </a:p>
          <a:p>
            <a:pPr algn="justLow" rtl="1">
              <a:lnSpc>
                <a:spcPct val="120000"/>
              </a:lnSpc>
              <a:buFont typeface="Wingdings" panose="05000000000000000000" pitchFamily="2" charset="2"/>
              <a:buChar char="q"/>
            </a:pPr>
            <a:r>
              <a:rPr lang="ar-SA" sz="2100" b="1" dirty="0">
                <a:solidFill>
                  <a:schemeClr val="tx1"/>
                </a:solidFill>
                <a:latin typeface="Segoe UI Semilight" panose="020B0402040204020203" pitchFamily="34" charset="0"/>
                <a:cs typeface="Segoe UI Semilight" panose="020B0402040204020203" pitchFamily="34" charset="0"/>
              </a:rPr>
              <a:t>إن بمساعدة وسادة قرنية توجد على الأصبع الأول ليد الذكر . وامتطاء الذكر الشكل يبدأ موسم التزاوج في الفصل الربيع حيث يكون حجم الاناث أكبر من الذكور وذلك لتضخيم المبايض في الاناث وتكوين أعداد هائلة من البيوض التي قد تملأ تجويف الجسم تقريبا , وعادة تجمع الذكور حول البرك حيث يدعو الذكر الانثى عن طريق اصوات عالية تسمى بنقيق  الضفادع . ثم تحمل الانثى الذكر على ظهرها وذلك  لظهر الانثى يدعى بعملية التطويق </a:t>
            </a:r>
            <a:r>
              <a:rPr lang="en-US" sz="2100" b="1" dirty="0" err="1">
                <a:solidFill>
                  <a:schemeClr val="tx1"/>
                </a:solidFill>
                <a:latin typeface="Segoe UI Semilight" panose="020B0402040204020203" pitchFamily="34" charset="0"/>
                <a:cs typeface="Segoe UI Semilight" panose="020B0402040204020203" pitchFamily="34" charset="0"/>
              </a:rPr>
              <a:t>Amplesus</a:t>
            </a:r>
            <a:r>
              <a:rPr lang="en-US" sz="2100" b="1" dirty="0">
                <a:solidFill>
                  <a:schemeClr val="tx1"/>
                </a:solidFill>
                <a:latin typeface="Segoe UI Semilight" panose="020B0402040204020203" pitchFamily="34" charset="0"/>
                <a:cs typeface="Segoe UI Semilight" panose="020B0402040204020203" pitchFamily="34" charset="0"/>
              </a:rPr>
              <a:t> </a:t>
            </a:r>
            <a:r>
              <a:rPr lang="ar-SA" sz="2100" b="1" dirty="0">
                <a:solidFill>
                  <a:schemeClr val="tx1"/>
                </a:solidFill>
                <a:latin typeface="Segoe UI Semilight" panose="020B0402040204020203" pitchFamily="34" charset="0"/>
                <a:cs typeface="Segoe UI Semilight" panose="020B0402040204020203" pitchFamily="34" charset="0"/>
              </a:rPr>
              <a:t> وغاية هذه الوضعية القصوى والمثلى هي قذف الحيوانات المنوية الذكرية </a:t>
            </a:r>
            <a:r>
              <a:rPr lang="en-US" sz="2100" b="1" dirty="0">
                <a:solidFill>
                  <a:schemeClr val="tx1"/>
                </a:solidFill>
                <a:latin typeface="Segoe UI Semilight" panose="020B0402040204020203" pitchFamily="34" charset="0"/>
                <a:cs typeface="Segoe UI Semilight" panose="020B0402040204020203" pitchFamily="34" charset="0"/>
              </a:rPr>
              <a:t>Sperms </a:t>
            </a:r>
            <a:r>
              <a:rPr lang="ar-SA" sz="2100" b="1" dirty="0">
                <a:solidFill>
                  <a:schemeClr val="tx1"/>
                </a:solidFill>
                <a:latin typeface="Segoe UI Semilight" panose="020B0402040204020203" pitchFamily="34" charset="0"/>
                <a:cs typeface="Segoe UI Semilight" panose="020B0402040204020203" pitchFamily="34" charset="0"/>
              </a:rPr>
              <a:t>   من قبل الذكر فوق البيوض التي تقذفها الانثى من مبايضها مباشرة لتخصب وتنتج الذرية.</a:t>
            </a:r>
          </a:p>
          <a:p>
            <a:pPr algn="r" rtl="1">
              <a:lnSpc>
                <a:spcPct val="120000"/>
              </a:lnSpc>
              <a:buFont typeface="Wingdings" panose="05000000000000000000" pitchFamily="2" charset="2"/>
              <a:buChar char="q"/>
            </a:pPr>
            <a:r>
              <a:rPr lang="ar-SA" sz="2100" b="1" dirty="0">
                <a:solidFill>
                  <a:schemeClr val="tx1"/>
                </a:solidFill>
                <a:latin typeface="Segoe UI Semilight" panose="020B0402040204020203" pitchFamily="34" charset="0"/>
                <a:cs typeface="Segoe UI Semilight" panose="020B0402040204020203" pitchFamily="34" charset="0"/>
              </a:rPr>
              <a:t>هناك بعض الضفادع مثل الضفدع الزجاجي</a:t>
            </a:r>
            <a:r>
              <a:rPr lang="en-US" sz="2100" b="1" dirty="0">
                <a:solidFill>
                  <a:schemeClr val="tx1"/>
                </a:solidFill>
                <a:latin typeface="Segoe UI Semilight" panose="020B0402040204020203" pitchFamily="34" charset="0"/>
                <a:cs typeface="Segoe UI Semilight" panose="020B0402040204020203" pitchFamily="34" charset="0"/>
              </a:rPr>
              <a:t>glass frog </a:t>
            </a:r>
            <a:r>
              <a:rPr lang="ar-SA" sz="2100" b="1" dirty="0">
                <a:solidFill>
                  <a:schemeClr val="tx1"/>
                </a:solidFill>
                <a:latin typeface="Segoe UI Semilight" panose="020B0402040204020203" pitchFamily="34" charset="0"/>
                <a:cs typeface="Segoe UI Semilight" panose="020B0402040204020203" pitchFamily="34" charset="0"/>
              </a:rPr>
              <a:t> والذي يوجد في غابات </a:t>
            </a:r>
            <a:r>
              <a:rPr lang="ar-SA" sz="2100" b="1" dirty="0" err="1">
                <a:solidFill>
                  <a:schemeClr val="tx1"/>
                </a:solidFill>
                <a:latin typeface="Segoe UI Semilight" panose="020B0402040204020203" pitchFamily="34" charset="0"/>
                <a:cs typeface="Segoe UI Semilight" panose="020B0402040204020203" pitchFamily="34" charset="0"/>
              </a:rPr>
              <a:t>كوستريكا</a:t>
            </a:r>
            <a:r>
              <a:rPr lang="ar-SA" sz="2100" b="1" dirty="0">
                <a:solidFill>
                  <a:schemeClr val="tx1"/>
                </a:solidFill>
                <a:latin typeface="Segoe UI Semilight" panose="020B0402040204020203" pitchFamily="34" charset="0"/>
                <a:cs typeface="Segoe UI Semilight" panose="020B0402040204020203" pitchFamily="34" charset="0"/>
              </a:rPr>
              <a:t> تقوم بحماية بيضها من الاعداء المفترسين من الثعابين والدبابير والعناكب . كما ان الذكر يرطب البيض ببعض الماء الذي يخزنه في مثانته.</a:t>
            </a:r>
          </a:p>
        </p:txBody>
      </p:sp>
      <p:sp>
        <p:nvSpPr>
          <p:cNvPr id="8" name="Content Placeholder 3"/>
          <p:cNvSpPr txBox="1">
            <a:spLocks/>
          </p:cNvSpPr>
          <p:nvPr/>
        </p:nvSpPr>
        <p:spPr>
          <a:xfrm>
            <a:off x="1425388" y="4793503"/>
            <a:ext cx="9695084" cy="222749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Low" rtl="1">
              <a:lnSpc>
                <a:spcPct val="120000"/>
              </a:lnSpc>
              <a:buFont typeface="Wingdings" panose="05000000000000000000" pitchFamily="2" charset="2"/>
              <a:buChar char="q"/>
            </a:pPr>
            <a:r>
              <a:rPr lang="ar-SA" sz="1300" b="1" dirty="0">
                <a:solidFill>
                  <a:schemeClr val="tx1"/>
                </a:solidFill>
                <a:latin typeface="Segoe UI Semilight" panose="020B0402040204020203" pitchFamily="34" charset="0"/>
                <a:cs typeface="Segoe UI Semilight" panose="020B0402040204020203" pitchFamily="34" charset="0"/>
              </a:rPr>
              <a:t>طقوس التزاوج بالنسبة لهذه الضفادع غاية في الغرابة فبعد هطول الامطار تتجمع الذكور ذات الألوان الذهبية اللامعة حول البرك والمستنقعات بحث تكون بقعة مشرقة تضيء كمنارة عن بعد على أرضية الغابة الداكنة لتهدي اليها إناث الضفادع  بسهولة . وتبدأ طقوس التزاوج الممتعة باستعراضات غزلية واسعة النطاق في مكان واحد مفتوح , مطلقة الحرية فيه للجميع . بعد ذلك يخرج ذكرا واحدا من كل مجموعة منتصرا , فيطوق الانثى بذراعيه . ثم تبدا الانثى بوضع شريطين مزدوجين من البيوض اللؤلؤية الشكل , ثم يلقي الذكر وهو على ظهر الانثى بحيواناته المنوية فوق هذه البيوض لتخصيبها . وبعد ايام قليلة تفقس هذه البيوض الى يرقات صغيرة تخرج متسللة الى حواف البرك . وبعد ثلاث أشهر تصبح هذه اليرقات (الشراغيف ) ضفادع فتيه . </a:t>
            </a:r>
            <a:endParaRPr lang="en-US" sz="1300" b="1" dirty="0">
              <a:solidFill>
                <a:schemeClr val="tx1"/>
              </a:solidFill>
              <a:latin typeface="Segoe UI Semilight" panose="020B0402040204020203" pitchFamily="34" charset="0"/>
              <a:cs typeface="Segoe UI Semilight" panose="020B0402040204020203" pitchFamily="34" charset="0"/>
            </a:endParaRPr>
          </a:p>
          <a:p>
            <a:pPr algn="justLow" rtl="1">
              <a:lnSpc>
                <a:spcPct val="120000"/>
              </a:lnSpc>
              <a:buFont typeface="Wingdings" panose="05000000000000000000" pitchFamily="2" charset="2"/>
              <a:buChar char="q"/>
            </a:pPr>
            <a:endParaRPr lang="ar-SA" b="1" dirty="0">
              <a:latin typeface="Segoe UI Semilight" panose="020B0402040204020203" pitchFamily="34" charset="0"/>
              <a:cs typeface="Segoe UI Semilight" panose="020B0402040204020203" pitchFamily="34" charset="0"/>
            </a:endParaRPr>
          </a:p>
          <a:p>
            <a:pPr algn="justLow" rtl="1">
              <a:buFont typeface="Wingdings" panose="05000000000000000000" pitchFamily="2" charset="2"/>
              <a:buChar char="q"/>
            </a:pPr>
            <a:endParaRPr lang="en-US" b="1" dirty="0">
              <a:latin typeface="Segoe UI Semilight" panose="020B0402040204020203" pitchFamily="34" charset="0"/>
              <a:cs typeface="Segoe UI Semilight" panose="020B0402040204020203" pitchFamily="34" charset="0"/>
            </a:endParaRPr>
          </a:p>
        </p:txBody>
      </p:sp>
      <p:sp>
        <p:nvSpPr>
          <p:cNvPr id="9" name="Rectangle 8"/>
          <p:cNvSpPr/>
          <p:nvPr/>
        </p:nvSpPr>
        <p:spPr>
          <a:xfrm>
            <a:off x="1394118" y="1936376"/>
            <a:ext cx="2828258" cy="2743200"/>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1" name="Rectangle 10"/>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12" name="Rounded Rectangle 11"/>
          <p:cNvSpPr/>
          <p:nvPr/>
        </p:nvSpPr>
        <p:spPr>
          <a:xfrm>
            <a:off x="1210234" y="1815353"/>
            <a:ext cx="10018059" cy="445097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01189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000" b="1" dirty="0">
                <a:solidFill>
                  <a:schemeClr val="accent1"/>
                </a:solidFill>
                <a:latin typeface="Segoe UI Semilight" panose="020B0402040204020203" pitchFamily="34" charset="0"/>
                <a:cs typeface="Segoe UI Semilight" panose="020B0402040204020203" pitchFamily="34" charset="0"/>
              </a:rPr>
              <a:t>الصفات العامة للبرمائيات       </a:t>
            </a:r>
            <a:r>
              <a:rPr lang="en-US" sz="3000" b="1" dirty="0">
                <a:solidFill>
                  <a:schemeClr val="accent1"/>
                </a:solidFill>
                <a:latin typeface="Segoe UI Semilight" panose="020B0402040204020203" pitchFamily="34" charset="0"/>
                <a:cs typeface="Segoe UI Semilight" panose="020B0402040204020203" pitchFamily="34" charset="0"/>
              </a:rPr>
              <a:t>General Characteristic Of </a:t>
            </a:r>
            <a:r>
              <a:rPr lang="en-US" sz="3000" b="1" dirty="0" err="1">
                <a:solidFill>
                  <a:schemeClr val="accent1"/>
                </a:solidFill>
                <a:latin typeface="Segoe UI Semilight" panose="020B0402040204020203" pitchFamily="34" charset="0"/>
                <a:cs typeface="Segoe UI Semilight" panose="020B0402040204020203" pitchFamily="34" charset="0"/>
              </a:rPr>
              <a:t>Amphibia</a:t>
            </a:r>
            <a:endParaRPr lang="en-US" sz="3000" b="1" dirty="0">
              <a:solidFill>
                <a:schemeClr val="accent1"/>
              </a:solidFill>
              <a:latin typeface="Segoe UI Semilight" panose="020B0402040204020203" pitchFamily="34" charset="0"/>
              <a:cs typeface="Segoe UI Semilight" panose="020B0402040204020203" pitchFamily="34" charset="0"/>
            </a:endParaRPr>
          </a:p>
        </p:txBody>
      </p:sp>
      <p:sp>
        <p:nvSpPr>
          <p:cNvPr id="4" name="Content Placeholder 3"/>
          <p:cNvSpPr>
            <a:spLocks noGrp="1"/>
          </p:cNvSpPr>
          <p:nvPr>
            <p:ph sz="half" idx="1"/>
          </p:nvPr>
        </p:nvSpPr>
        <p:spPr>
          <a:xfrm>
            <a:off x="6637283" y="1887300"/>
            <a:ext cx="4557182" cy="4405924"/>
          </a:xfrm>
        </p:spPr>
        <p:txBody>
          <a:bodyPr>
            <a:normAutofit/>
          </a:bodyPr>
          <a:lstStyle/>
          <a:p>
            <a:pPr algn="justLow" rtl="1">
              <a:lnSpc>
                <a:spcPct val="120000"/>
              </a:lnSpc>
            </a:pPr>
            <a:r>
              <a:rPr lang="ar-SA" sz="2400" b="1" spc="-50" dirty="0">
                <a:solidFill>
                  <a:schemeClr val="accent1"/>
                </a:solidFill>
                <a:latin typeface="Segoe UI Semilight" panose="020B0402040204020203" pitchFamily="34" charset="0"/>
                <a:cs typeface="Segoe UI Semilight" panose="020B0402040204020203" pitchFamily="34" charset="0"/>
              </a:rPr>
              <a:t>المخ   </a:t>
            </a:r>
            <a:r>
              <a:rPr lang="en-US" sz="2400" b="1" spc="-50" dirty="0">
                <a:solidFill>
                  <a:schemeClr val="accent1"/>
                </a:solidFill>
                <a:latin typeface="Segoe UI Semilight" panose="020B0402040204020203" pitchFamily="34" charset="0"/>
                <a:cs typeface="Segoe UI Semilight" panose="020B0402040204020203" pitchFamily="34" charset="0"/>
              </a:rPr>
              <a:t>Brain</a:t>
            </a:r>
            <a:r>
              <a:rPr lang="ar-SA" sz="2400" b="1" spc="-50" dirty="0">
                <a:solidFill>
                  <a:schemeClr val="accent1"/>
                </a:solidFill>
                <a:latin typeface="Segoe UI Semilight" panose="020B0402040204020203" pitchFamily="34" charset="0"/>
                <a:cs typeface="Segoe UI Semilight" panose="020B0402040204020203" pitchFamily="34" charset="0"/>
              </a:rPr>
              <a:t> :</a:t>
            </a:r>
          </a:p>
          <a:p>
            <a:pPr algn="justLow" rtl="1">
              <a:lnSpc>
                <a:spcPct val="120000"/>
              </a:lnSpc>
              <a:buFont typeface="Wingdings" panose="05000000000000000000" pitchFamily="2" charset="2"/>
              <a:buChar char="q"/>
            </a:pPr>
            <a:r>
              <a:rPr lang="ar-SA" sz="1800" b="1" dirty="0">
                <a:solidFill>
                  <a:schemeClr val="tx1"/>
                </a:solidFill>
                <a:latin typeface="Segoe UI Semilight" panose="020B0402040204020203" pitchFamily="34" charset="0"/>
                <a:cs typeface="Segoe UI Semilight" panose="020B0402040204020203" pitchFamily="34" charset="0"/>
              </a:rPr>
              <a:t>يتميز الى مخ امامي يضم الفص الشمي ونصفا الكرة المخية ومخ وسطي يضم الفصين البصريين ثم مخ خلفي يشمل المخيخ والنخاع .</a:t>
            </a:r>
            <a:endParaRPr lang="en-US" sz="1800" b="1" dirty="0">
              <a:solidFill>
                <a:schemeClr val="tx1"/>
              </a:solidFill>
              <a:latin typeface="Segoe UI Semilight" panose="020B0402040204020203" pitchFamily="34" charset="0"/>
              <a:cs typeface="Segoe UI Semilight" panose="020B0402040204020203" pitchFamily="34" charset="0"/>
            </a:endParaRPr>
          </a:p>
          <a:p>
            <a:pPr algn="justLow" rtl="1">
              <a:lnSpc>
                <a:spcPct val="120000"/>
              </a:lnSpc>
              <a:buFont typeface="Wingdings" panose="05000000000000000000" pitchFamily="2" charset="2"/>
              <a:buChar char="q"/>
            </a:pPr>
            <a:endParaRPr lang="en-US" sz="1800" b="1" dirty="0">
              <a:solidFill>
                <a:schemeClr val="tx1"/>
              </a:solidFill>
              <a:latin typeface="Segoe UI Semilight" panose="020B0402040204020203" pitchFamily="34" charset="0"/>
              <a:cs typeface="Segoe UI Semilight" panose="020B0402040204020203" pitchFamily="34" charset="0"/>
            </a:endParaRPr>
          </a:p>
          <a:p>
            <a:pPr algn="justLow" rtl="1">
              <a:lnSpc>
                <a:spcPct val="100000"/>
              </a:lnSpc>
            </a:pPr>
            <a:r>
              <a:rPr lang="ar-SA" sz="2400" b="1" spc="-50" dirty="0">
                <a:solidFill>
                  <a:schemeClr val="accent1"/>
                </a:solidFill>
                <a:latin typeface="Segoe UI Semilight" panose="020B0402040204020203" pitchFamily="34" charset="0"/>
                <a:cs typeface="Segoe UI Semilight" panose="020B0402040204020203" pitchFamily="34" charset="0"/>
              </a:rPr>
              <a:t>الأعصاب المخية </a:t>
            </a:r>
            <a:r>
              <a:rPr lang="en-US" sz="2400" b="1" spc="-50" dirty="0">
                <a:solidFill>
                  <a:schemeClr val="accent1"/>
                </a:solidFill>
                <a:latin typeface="Segoe UI Semilight" panose="020B0402040204020203" pitchFamily="34" charset="0"/>
                <a:cs typeface="Segoe UI Semilight" panose="020B0402040204020203" pitchFamily="34" charset="0"/>
              </a:rPr>
              <a:t>Cranial nerves </a:t>
            </a:r>
            <a:r>
              <a:rPr lang="ar-SA" sz="2400" b="1" spc="-50" dirty="0">
                <a:solidFill>
                  <a:schemeClr val="accent1"/>
                </a:solidFill>
                <a:latin typeface="Segoe UI Semilight" panose="020B0402040204020203" pitchFamily="34" charset="0"/>
                <a:cs typeface="Segoe UI Semilight" panose="020B0402040204020203" pitchFamily="34" charset="0"/>
              </a:rPr>
              <a:t> :</a:t>
            </a:r>
            <a:endParaRPr lang="en-US" sz="2400" b="1" spc="-50" dirty="0">
              <a:solidFill>
                <a:schemeClr val="accent1"/>
              </a:solidFill>
              <a:latin typeface="Segoe UI Semilight" panose="020B0402040204020203" pitchFamily="34" charset="0"/>
              <a:cs typeface="Segoe UI Semilight" panose="020B0402040204020203" pitchFamily="34" charset="0"/>
            </a:endParaRPr>
          </a:p>
          <a:p>
            <a:pPr algn="justLow" rtl="1">
              <a:lnSpc>
                <a:spcPct val="100000"/>
              </a:lnSpc>
              <a:buFont typeface="Wingdings" panose="05000000000000000000" pitchFamily="2" charset="2"/>
              <a:buChar char="q"/>
            </a:pPr>
            <a:r>
              <a:rPr lang="ar-SA" sz="1800" b="1" dirty="0">
                <a:solidFill>
                  <a:schemeClr val="tx1"/>
                </a:solidFill>
                <a:latin typeface="Segoe UI Semilight" panose="020B0402040204020203" pitchFamily="34" charset="0"/>
                <a:cs typeface="Segoe UI Semilight" panose="020B0402040204020203" pitchFamily="34" charset="0"/>
              </a:rPr>
              <a:t>توجد عشرة أزواج من الاعصاب المخية </a:t>
            </a:r>
            <a:r>
              <a:rPr lang="ar-SA" sz="1800" b="1" dirty="0">
                <a:latin typeface="Segoe UI Semilight" panose="020B0402040204020203" pitchFamily="34" charset="0"/>
                <a:cs typeface="Segoe UI Semilight" panose="020B0402040204020203" pitchFamily="34" charset="0"/>
              </a:rPr>
              <a:t>.</a:t>
            </a:r>
            <a:endParaRPr lang="en-US" sz="1800" b="1" dirty="0">
              <a:latin typeface="Segoe UI Semilight" panose="020B0402040204020203" pitchFamily="34" charset="0"/>
              <a:cs typeface="Segoe UI Semilight" panose="020B0402040204020203" pitchFamily="34" charset="0"/>
            </a:endParaRPr>
          </a:p>
          <a:p>
            <a:pPr algn="justLow" rtl="1"/>
            <a:endParaRPr lang="ar-SA" sz="2400" b="1" spc="-50" dirty="0">
              <a:solidFill>
                <a:schemeClr val="accent1"/>
              </a:solidFill>
              <a:latin typeface="Segoe UI Semilight" panose="020B0402040204020203" pitchFamily="34" charset="0"/>
              <a:cs typeface="Segoe UI Semilight" panose="020B0402040204020203" pitchFamily="34" charset="0"/>
            </a:endParaRPr>
          </a:p>
          <a:p>
            <a:pPr algn="justLow" rtl="1"/>
            <a:endParaRPr lang="en-US" sz="2400" b="1" spc="-50" dirty="0">
              <a:solidFill>
                <a:schemeClr val="accent1"/>
              </a:solidFill>
              <a:latin typeface="Segoe UI Semilight" panose="020B0402040204020203" pitchFamily="34" charset="0"/>
              <a:cs typeface="Segoe UI Semilight" panose="020B0402040204020203" pitchFamily="34" charset="0"/>
            </a:endParaRPr>
          </a:p>
          <a:p>
            <a:pPr marL="0" indent="0" algn="justLow" rtl="1">
              <a:lnSpc>
                <a:spcPct val="120000"/>
              </a:lnSpc>
              <a:buNone/>
            </a:pPr>
            <a:endParaRPr lang="ar-SA" sz="2100" b="1" dirty="0">
              <a:latin typeface="Segoe UI Semilight" panose="020B0402040204020203" pitchFamily="34" charset="0"/>
              <a:cs typeface="Segoe UI Semilight" panose="020B0402040204020203" pitchFamily="34" charset="0"/>
            </a:endParaRPr>
          </a:p>
        </p:txBody>
      </p:sp>
      <p:sp>
        <p:nvSpPr>
          <p:cNvPr id="3" name="Content Placeholder 2"/>
          <p:cNvSpPr>
            <a:spLocks noGrp="1"/>
          </p:cNvSpPr>
          <p:nvPr>
            <p:ph sz="half" idx="2"/>
          </p:nvPr>
        </p:nvSpPr>
        <p:spPr>
          <a:xfrm>
            <a:off x="1205753" y="1944349"/>
            <a:ext cx="4710953" cy="2241353"/>
          </a:xfrm>
        </p:spPr>
        <p:txBody>
          <a:bodyPr>
            <a:normAutofit/>
          </a:bodyPr>
          <a:lstStyle/>
          <a:p>
            <a:pPr algn="justLow" rtl="1">
              <a:lnSpc>
                <a:spcPct val="120000"/>
              </a:lnSpc>
            </a:pPr>
            <a:r>
              <a:rPr lang="ar-SA" sz="2400" b="1" spc="-50" dirty="0">
                <a:solidFill>
                  <a:schemeClr val="accent1"/>
                </a:solidFill>
                <a:latin typeface="Segoe UI Semilight" panose="020B0402040204020203" pitchFamily="34" charset="0"/>
                <a:cs typeface="Segoe UI Semilight" panose="020B0402040204020203" pitchFamily="34" charset="0"/>
              </a:rPr>
              <a:t>حجرات القلب </a:t>
            </a:r>
            <a:r>
              <a:rPr lang="en-US" sz="2400" b="1" spc="-50" dirty="0">
                <a:solidFill>
                  <a:schemeClr val="accent1"/>
                </a:solidFill>
                <a:latin typeface="Segoe UI Semilight" panose="020B0402040204020203" pitchFamily="34" charset="0"/>
                <a:cs typeface="Segoe UI Semilight" panose="020B0402040204020203" pitchFamily="34" charset="0"/>
              </a:rPr>
              <a:t>Heart Chambers </a:t>
            </a:r>
            <a:r>
              <a:rPr lang="ar-SA" sz="2400" b="1" spc="-50" dirty="0">
                <a:solidFill>
                  <a:schemeClr val="accent1"/>
                </a:solidFill>
                <a:latin typeface="Segoe UI Semilight" panose="020B0402040204020203" pitchFamily="34" charset="0"/>
                <a:cs typeface="Segoe UI Semilight" panose="020B0402040204020203" pitchFamily="34" charset="0"/>
              </a:rPr>
              <a:t> :</a:t>
            </a:r>
            <a:endParaRPr lang="en-US" sz="2400" b="1" spc="-50" dirty="0">
              <a:solidFill>
                <a:schemeClr val="accent1"/>
              </a:solidFill>
              <a:latin typeface="Segoe UI Semilight" panose="020B0402040204020203" pitchFamily="34" charset="0"/>
              <a:cs typeface="Segoe UI Semilight" panose="020B0402040204020203" pitchFamily="34" charset="0"/>
            </a:endParaRPr>
          </a:p>
          <a:p>
            <a:pPr algn="justLow" rtl="1">
              <a:lnSpc>
                <a:spcPct val="120000"/>
              </a:lnSpc>
              <a:buFont typeface="Wingdings" panose="05000000000000000000" pitchFamily="2" charset="2"/>
              <a:buChar char="q"/>
            </a:pPr>
            <a:r>
              <a:rPr lang="ar-SA" sz="1800" b="1" dirty="0">
                <a:solidFill>
                  <a:schemeClr val="tx1"/>
                </a:solidFill>
                <a:latin typeface="Segoe UI Semilight" panose="020B0402040204020203" pitchFamily="34" charset="0"/>
                <a:cs typeface="Segoe UI Semilight" panose="020B0402040204020203" pitchFamily="34" charset="0"/>
              </a:rPr>
              <a:t>القلب يتكون من خمس حجرات هي جيب وريدي وأذينان وبطين ومجذع شرياني ويوجد جهاز كبدي بابي وجهاز كلوي بابي . </a:t>
            </a:r>
          </a:p>
          <a:p>
            <a:pPr algn="justLow" rtl="1">
              <a:lnSpc>
                <a:spcPct val="120000"/>
              </a:lnSpc>
            </a:pPr>
            <a:endParaRPr lang="en-US" b="1" dirty="0">
              <a:latin typeface="Segoe UI Semilight" panose="020B0402040204020203" pitchFamily="34" charset="0"/>
              <a:cs typeface="Segoe UI Semilight" panose="020B0402040204020203" pitchFamily="34" charset="0"/>
            </a:endParaRPr>
          </a:p>
        </p:txBody>
      </p:sp>
      <p:sp>
        <p:nvSpPr>
          <p:cNvPr id="10" name="Content Placeholder 2"/>
          <p:cNvSpPr txBox="1">
            <a:spLocks/>
          </p:cNvSpPr>
          <p:nvPr/>
        </p:nvSpPr>
        <p:spPr>
          <a:xfrm>
            <a:off x="1210235" y="4227703"/>
            <a:ext cx="4733366" cy="184265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Low" rtl="1">
              <a:lnSpc>
                <a:spcPct val="100000"/>
              </a:lnSpc>
            </a:pPr>
            <a:r>
              <a:rPr lang="ar-SA" sz="2400" b="1" spc="-50" dirty="0">
                <a:solidFill>
                  <a:schemeClr val="accent1"/>
                </a:solidFill>
                <a:latin typeface="Segoe UI Semilight" panose="020B0402040204020203" pitchFamily="34" charset="0"/>
                <a:cs typeface="Segoe UI Semilight" panose="020B0402040204020203" pitchFamily="34" charset="0"/>
              </a:rPr>
              <a:t>اللقمتان </a:t>
            </a:r>
            <a:r>
              <a:rPr lang="ar-SA" sz="2400" b="1" spc="-50" dirty="0" err="1">
                <a:solidFill>
                  <a:schemeClr val="accent1"/>
                </a:solidFill>
                <a:latin typeface="Segoe UI Semilight" panose="020B0402040204020203" pitchFamily="34" charset="0"/>
                <a:cs typeface="Segoe UI Semilight" panose="020B0402040204020203" pitchFamily="34" charset="0"/>
              </a:rPr>
              <a:t>المؤخريتان</a:t>
            </a:r>
            <a:r>
              <a:rPr lang="en-US" sz="2300" b="1" spc="-50" dirty="0">
                <a:solidFill>
                  <a:schemeClr val="accent1"/>
                </a:solidFill>
                <a:latin typeface="Segoe UI Semilight" panose="020B0402040204020203" pitchFamily="34" charset="0"/>
                <a:cs typeface="Segoe UI Semilight" panose="020B0402040204020203" pitchFamily="34" charset="0"/>
              </a:rPr>
              <a:t>Occipital Condyles </a:t>
            </a:r>
            <a:r>
              <a:rPr lang="ar-SA" sz="2300" b="1" spc="-50" dirty="0">
                <a:solidFill>
                  <a:schemeClr val="accent1"/>
                </a:solidFill>
                <a:latin typeface="Segoe UI Semilight" panose="020B0402040204020203" pitchFamily="34" charset="0"/>
                <a:cs typeface="Segoe UI Semilight" panose="020B0402040204020203" pitchFamily="34" charset="0"/>
              </a:rPr>
              <a:t> </a:t>
            </a:r>
            <a:r>
              <a:rPr lang="ar-SA" sz="2400" b="1" spc="-50" dirty="0">
                <a:solidFill>
                  <a:schemeClr val="accent1"/>
                </a:solidFill>
                <a:latin typeface="Segoe UI Semilight" panose="020B0402040204020203" pitchFamily="34" charset="0"/>
                <a:cs typeface="Segoe UI Semilight" panose="020B0402040204020203" pitchFamily="34" charset="0"/>
              </a:rPr>
              <a:t>:</a:t>
            </a:r>
          </a:p>
          <a:p>
            <a:pPr algn="justLow" rtl="1">
              <a:lnSpc>
                <a:spcPct val="100000"/>
              </a:lnSpc>
              <a:buFont typeface="Wingdings" panose="05000000000000000000" pitchFamily="2" charset="2"/>
              <a:buChar char="q"/>
            </a:pPr>
            <a:r>
              <a:rPr lang="ar-SA" sz="1800" b="1" dirty="0">
                <a:solidFill>
                  <a:schemeClr val="tx1"/>
                </a:solidFill>
                <a:latin typeface="Segoe UI Semilight" panose="020B0402040204020203" pitchFamily="34" charset="0"/>
                <a:cs typeface="Segoe UI Semilight" panose="020B0402040204020203" pitchFamily="34" charset="0"/>
              </a:rPr>
              <a:t>توجد لقمتان </a:t>
            </a:r>
            <a:r>
              <a:rPr lang="ar-SA" sz="1800" b="1" dirty="0" err="1">
                <a:solidFill>
                  <a:schemeClr val="tx1"/>
                </a:solidFill>
                <a:latin typeface="Segoe UI Semilight" panose="020B0402040204020203" pitchFamily="34" charset="0"/>
                <a:cs typeface="Segoe UI Semilight" panose="020B0402040204020203" pitchFamily="34" charset="0"/>
              </a:rPr>
              <a:t>مؤخريتان</a:t>
            </a:r>
            <a:r>
              <a:rPr lang="ar-SA" sz="1800" b="1" dirty="0">
                <a:solidFill>
                  <a:schemeClr val="tx1"/>
                </a:solidFill>
                <a:latin typeface="Segoe UI Semilight" panose="020B0402040204020203" pitchFamily="34" charset="0"/>
                <a:cs typeface="Segoe UI Semilight" panose="020B0402040204020203" pitchFamily="34" charset="0"/>
              </a:rPr>
              <a:t> اسفل الجمجمة يستقر عليهما الرأس .</a:t>
            </a:r>
            <a:endParaRPr lang="en-US" sz="1800" b="1" dirty="0">
              <a:solidFill>
                <a:schemeClr val="tx1"/>
              </a:solidFill>
              <a:latin typeface="Segoe UI Semilight" panose="020B0402040204020203" pitchFamily="34" charset="0"/>
              <a:cs typeface="Segoe UI Semilight" panose="020B0402040204020203" pitchFamily="34" charset="0"/>
            </a:endParaRPr>
          </a:p>
          <a:p>
            <a:pPr algn="justLow" rtl="1">
              <a:lnSpc>
                <a:spcPct val="100000"/>
              </a:lnSpc>
            </a:pPr>
            <a:endParaRPr lang="en-US" b="1" dirty="0">
              <a:latin typeface="Segoe UI Semilight" panose="020B0402040204020203" pitchFamily="34" charset="0"/>
              <a:cs typeface="Segoe UI Semilight" panose="020B0402040204020203" pitchFamily="34" charset="0"/>
            </a:endParaRPr>
          </a:p>
        </p:txBody>
      </p:sp>
      <p:pic>
        <p:nvPicPr>
          <p:cNvPr id="7"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ectangle 7"/>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9" name="Rounded Rectangle 8"/>
          <p:cNvSpPr/>
          <p:nvPr/>
        </p:nvSpPr>
        <p:spPr>
          <a:xfrm>
            <a:off x="6360459" y="1909482"/>
            <a:ext cx="4894728" cy="189603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ounded Rectangle 10"/>
          <p:cNvSpPr/>
          <p:nvPr/>
        </p:nvSpPr>
        <p:spPr>
          <a:xfrm>
            <a:off x="6378389" y="4132730"/>
            <a:ext cx="4894728" cy="189603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ounded Rectangle 11"/>
          <p:cNvSpPr/>
          <p:nvPr/>
        </p:nvSpPr>
        <p:spPr>
          <a:xfrm>
            <a:off x="1084730" y="1931895"/>
            <a:ext cx="4894728" cy="189603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1089213" y="4128247"/>
            <a:ext cx="4894728" cy="189603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48389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000" b="1" dirty="0">
                <a:solidFill>
                  <a:schemeClr val="accent1"/>
                </a:solidFill>
                <a:latin typeface="Segoe UI Semilight" panose="020B0402040204020203" pitchFamily="34" charset="0"/>
                <a:cs typeface="Segoe UI Semilight" panose="020B0402040204020203" pitchFamily="34" charset="0"/>
              </a:rPr>
              <a:t>الصفات العامة للبرمائيات</a:t>
            </a:r>
            <a:r>
              <a:rPr lang="en-US" sz="3000" b="1" dirty="0">
                <a:solidFill>
                  <a:schemeClr val="accent1"/>
                </a:solidFill>
                <a:latin typeface="Segoe UI Semilight" panose="020B0402040204020203" pitchFamily="34" charset="0"/>
                <a:cs typeface="Segoe UI Semilight" panose="020B0402040204020203" pitchFamily="34" charset="0"/>
              </a:rPr>
              <a:t>     </a:t>
            </a:r>
            <a:r>
              <a:rPr lang="ar-SA" sz="3000" b="1" dirty="0">
                <a:solidFill>
                  <a:schemeClr val="accent1"/>
                </a:solidFill>
                <a:latin typeface="Segoe UI Semilight" panose="020B0402040204020203" pitchFamily="34" charset="0"/>
                <a:cs typeface="Segoe UI Semilight" panose="020B0402040204020203" pitchFamily="34" charset="0"/>
              </a:rPr>
              <a:t>  </a:t>
            </a:r>
            <a:r>
              <a:rPr lang="en-US" sz="3000" b="1" dirty="0">
                <a:solidFill>
                  <a:schemeClr val="accent1"/>
                </a:solidFill>
                <a:latin typeface="Segoe UI Semilight" panose="020B0402040204020203" pitchFamily="34" charset="0"/>
                <a:cs typeface="Segoe UI Semilight" panose="020B0402040204020203" pitchFamily="34" charset="0"/>
              </a:rPr>
              <a:t>General Characteristic Of </a:t>
            </a:r>
            <a:r>
              <a:rPr lang="en-US" sz="3000" b="1" dirty="0" err="1">
                <a:solidFill>
                  <a:schemeClr val="accent1"/>
                </a:solidFill>
                <a:latin typeface="Segoe UI Semilight" panose="020B0402040204020203" pitchFamily="34" charset="0"/>
                <a:cs typeface="Segoe UI Semilight" panose="020B0402040204020203" pitchFamily="34" charset="0"/>
              </a:rPr>
              <a:t>Amphibia</a:t>
            </a:r>
            <a:endParaRPr lang="en-US" sz="3000" b="1" dirty="0">
              <a:solidFill>
                <a:schemeClr val="accent1"/>
              </a:solidFill>
              <a:latin typeface="Segoe UI Semilight" panose="020B0402040204020203" pitchFamily="34" charset="0"/>
              <a:cs typeface="Segoe UI Semilight" panose="020B0402040204020203" pitchFamily="34" charset="0"/>
            </a:endParaRPr>
          </a:p>
        </p:txBody>
      </p:sp>
      <p:graphicFrame>
        <p:nvGraphicFramePr>
          <p:cNvPr id="3" name="Diagram 2"/>
          <p:cNvGraphicFramePr/>
          <p:nvPr>
            <p:extLst>
              <p:ext uri="{D42A27DB-BD31-4B8C-83A1-F6EECF244321}">
                <p14:modId xmlns:p14="http://schemas.microsoft.com/office/powerpoint/2010/main" val="1511046603"/>
              </p:ext>
            </p:extLst>
          </p:nvPr>
        </p:nvGraphicFramePr>
        <p:xfrm>
          <a:off x="-526472" y="2258290"/>
          <a:ext cx="6386945" cy="3549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idx="1"/>
          </p:nvPr>
        </p:nvSpPr>
        <p:spPr>
          <a:xfrm>
            <a:off x="6172200" y="2834640"/>
            <a:ext cx="4755532" cy="4023360"/>
          </a:xfrm>
        </p:spPr>
        <p:txBody>
          <a:bodyPr>
            <a:normAutofit/>
          </a:bodyPr>
          <a:lstStyle/>
          <a:p>
            <a:pPr lvl="0" algn="justLow" rtl="1">
              <a:lnSpc>
                <a:spcPct val="100000"/>
              </a:lnSpc>
              <a:spcAft>
                <a:spcPts val="600"/>
              </a:spcAft>
              <a:buFont typeface="Wingdings" panose="05000000000000000000" pitchFamily="2" charset="2"/>
              <a:buChar char="q"/>
            </a:pPr>
            <a:r>
              <a:rPr lang="ar-SA" sz="1800" b="1" dirty="0">
                <a:solidFill>
                  <a:schemeClr val="tx1"/>
                </a:solidFill>
                <a:latin typeface="Segoe UI Semilight" panose="020B0402040204020203" pitchFamily="34" charset="0"/>
                <a:cs typeface="Segoe UI Semilight" panose="020B0402040204020203" pitchFamily="34" charset="0"/>
              </a:rPr>
              <a:t>يختلف جلد البرمائيات عن الجلد في بقية الفقاريات وذلك بسبب الوظائف التي يقوم بها ومن هذه الاختلافات ما يرتبط بعملية التنفس اذ يلعب الجلد دورا كبيرا في هذه العملية حيث يطرح الدم ثاني اكسيد الكربون ويأخذ الاكسجين المذاب .. والجلد سطح وعائي رطب وذو نفاذية جيدة لانتشار الغازات . </a:t>
            </a:r>
            <a:endParaRPr lang="en-US" sz="1800" b="1" dirty="0">
              <a:solidFill>
                <a:schemeClr val="tx1"/>
              </a:solidFill>
              <a:latin typeface="Segoe UI Semilight" panose="020B0402040204020203" pitchFamily="34" charset="0"/>
              <a:cs typeface="Segoe UI Semilight" panose="020B0402040204020203" pitchFamily="34" charset="0"/>
            </a:endParaRPr>
          </a:p>
          <a:p>
            <a:pPr lvl="0" algn="justLow" rtl="1">
              <a:lnSpc>
                <a:spcPct val="100000"/>
              </a:lnSpc>
              <a:spcAft>
                <a:spcPts val="600"/>
              </a:spcAft>
              <a:buFont typeface="Wingdings" panose="05000000000000000000" pitchFamily="2" charset="2"/>
              <a:buChar char="q"/>
            </a:pPr>
            <a:r>
              <a:rPr lang="ar-SA" sz="1800" b="1" dirty="0">
                <a:solidFill>
                  <a:schemeClr val="tx1"/>
                </a:solidFill>
                <a:latin typeface="Segoe UI Semilight" panose="020B0402040204020203" pitchFamily="34" charset="0"/>
                <a:cs typeface="Segoe UI Semilight" panose="020B0402040204020203" pitchFamily="34" charset="0"/>
              </a:rPr>
              <a:t>تعتمد البرمائيات بصورة او بأخرى على التنفس الجلدي وعلى التنفس الفمي  بلعومي في مراحلها الاولية وكذلك البالغة , وهناك بعض البرمائيات من عوائل  (</a:t>
            </a:r>
            <a:r>
              <a:rPr lang="ar-SA" sz="1800" b="1" dirty="0" err="1">
                <a:solidFill>
                  <a:schemeClr val="tx1"/>
                </a:solidFill>
                <a:latin typeface="Segoe UI Semilight" panose="020B0402040204020203" pitchFamily="34" charset="0"/>
                <a:cs typeface="Segoe UI Semilight" panose="020B0402040204020203" pitchFamily="34" charset="0"/>
              </a:rPr>
              <a:t>السلمندر</a:t>
            </a:r>
            <a:r>
              <a:rPr lang="ar-SA" sz="1800" b="1" dirty="0">
                <a:solidFill>
                  <a:schemeClr val="tx1"/>
                </a:solidFill>
                <a:latin typeface="Segoe UI Semilight" panose="020B0402040204020203" pitchFamily="34" charset="0"/>
                <a:cs typeface="Segoe UI Semilight" panose="020B0402040204020203" pitchFamily="34" charset="0"/>
              </a:rPr>
              <a:t>) تفقد الرئة كلية وتعتمد في تنفسها على الجلد بصورة اساسية . </a:t>
            </a:r>
            <a:endParaRPr lang="en-US" sz="1800" b="1" dirty="0">
              <a:solidFill>
                <a:schemeClr val="tx1"/>
              </a:solidFill>
              <a:latin typeface="Segoe UI Semilight" panose="020B0402040204020203" pitchFamily="34" charset="0"/>
              <a:cs typeface="Segoe UI Semilight" panose="020B0402040204020203" pitchFamily="34" charset="0"/>
            </a:endParaRPr>
          </a:p>
          <a:p>
            <a:pPr algn="justLow"/>
            <a:endParaRPr lang="en-US" b="1" dirty="0">
              <a:latin typeface="Segoe UI Semilight" panose="020B0402040204020203" pitchFamily="34" charset="0"/>
              <a:cs typeface="Segoe UI Semilight" panose="020B0402040204020203" pitchFamily="34" charset="0"/>
            </a:endParaRPr>
          </a:p>
        </p:txBody>
      </p:sp>
      <p:sp>
        <p:nvSpPr>
          <p:cNvPr id="10" name="Oval Callout 9"/>
          <p:cNvSpPr/>
          <p:nvPr/>
        </p:nvSpPr>
        <p:spPr>
          <a:xfrm>
            <a:off x="3713015" y="2500745"/>
            <a:ext cx="1842655" cy="1094509"/>
          </a:xfrm>
          <a:prstGeom prst="wedgeEllipseCallout">
            <a:avLst>
              <a:gd name="adj1" fmla="val 67137"/>
              <a:gd name="adj2" fmla="val 427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ar-SA" sz="2000" b="1" dirty="0">
                <a:solidFill>
                  <a:schemeClr val="bg1"/>
                </a:solidFill>
                <a:latin typeface="Segoe UI Semilight" panose="020B0402040204020203" pitchFamily="34" charset="0"/>
                <a:cs typeface="Segoe UI Semilight" panose="020B0402040204020203" pitchFamily="34" charset="0"/>
              </a:rPr>
              <a:t>جلد البرمائيات</a:t>
            </a:r>
            <a:endParaRPr lang="en-US" sz="2000" b="1" dirty="0">
              <a:solidFill>
                <a:schemeClr val="bg1"/>
              </a:solidFill>
              <a:latin typeface="Segoe UI Semilight" panose="020B0402040204020203" pitchFamily="34" charset="0"/>
              <a:cs typeface="Segoe UI Semilight" panose="020B0402040204020203" pitchFamily="34" charset="0"/>
            </a:endParaRPr>
          </a:p>
        </p:txBody>
      </p:sp>
      <p:sp>
        <p:nvSpPr>
          <p:cNvPr id="6" name="Rectangle 5"/>
          <p:cNvSpPr/>
          <p:nvPr/>
        </p:nvSpPr>
        <p:spPr>
          <a:xfrm>
            <a:off x="5989001" y="2232957"/>
            <a:ext cx="5210208" cy="498598"/>
          </a:xfrm>
          <a:prstGeom prst="rect">
            <a:avLst/>
          </a:prstGeom>
        </p:spPr>
        <p:txBody>
          <a:bodyPr wrap="none">
            <a:spAutoFit/>
          </a:bodyPr>
          <a:lstStyle/>
          <a:p>
            <a:pPr algn="r" rtl="1">
              <a:lnSpc>
                <a:spcPct val="110000"/>
              </a:lnSpc>
              <a:spcAft>
                <a:spcPts val="600"/>
              </a:spcAft>
            </a:pPr>
            <a:r>
              <a:rPr lang="ar-SA" sz="2000" b="1" spc="-50" dirty="0">
                <a:solidFill>
                  <a:schemeClr val="accent1"/>
                </a:solidFill>
                <a:latin typeface="Segoe UI Semilight" panose="020B0402040204020203" pitchFamily="34" charset="0"/>
                <a:cs typeface="Segoe UI Semilight" panose="020B0402040204020203" pitchFamily="34" charset="0"/>
              </a:rPr>
              <a:t>الجلد والحماية الخارجية </a:t>
            </a:r>
            <a:r>
              <a:rPr lang="en-US" sz="2000" b="1" spc="-50" dirty="0">
                <a:solidFill>
                  <a:schemeClr val="accent1"/>
                </a:solidFill>
                <a:latin typeface="Segoe UI Semilight" panose="020B0402040204020203" pitchFamily="34" charset="0"/>
                <a:cs typeface="Segoe UI Semilight" panose="020B0402040204020203" pitchFamily="34" charset="0"/>
              </a:rPr>
              <a:t>Skin &amp; External Protection </a:t>
            </a:r>
            <a:r>
              <a:rPr lang="ar-SA" sz="2000" b="1" spc="-50" dirty="0">
                <a:solidFill>
                  <a:schemeClr val="accent1"/>
                </a:solidFill>
                <a:latin typeface="Segoe UI Semilight" panose="020B0402040204020203" pitchFamily="34" charset="0"/>
                <a:cs typeface="Segoe UI Semilight" panose="020B0402040204020203" pitchFamily="34" charset="0"/>
              </a:rPr>
              <a:t> </a:t>
            </a:r>
            <a:r>
              <a:rPr lang="ar-SA" sz="2400" b="1" spc="-50" dirty="0">
                <a:solidFill>
                  <a:schemeClr val="accent1"/>
                </a:solidFill>
                <a:latin typeface="Segoe UI Semilight" panose="020B0402040204020203" pitchFamily="34" charset="0"/>
                <a:cs typeface="Segoe UI Semilight" panose="020B0402040204020203" pitchFamily="34" charset="0"/>
              </a:rPr>
              <a:t>:</a:t>
            </a:r>
          </a:p>
        </p:txBody>
      </p:sp>
      <p:pic>
        <p:nvPicPr>
          <p:cNvPr id="8"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11" name="Rounded Rectangle 10"/>
          <p:cNvSpPr/>
          <p:nvPr/>
        </p:nvSpPr>
        <p:spPr>
          <a:xfrm>
            <a:off x="6026727" y="1862621"/>
            <a:ext cx="5189749" cy="437192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13487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تركيب الجلد في البرمائيات </a:t>
            </a:r>
            <a:r>
              <a:rPr lang="en-US" sz="3600" b="1" dirty="0">
                <a:solidFill>
                  <a:schemeClr val="accent1"/>
                </a:solidFill>
                <a:latin typeface="Segoe UI Semilight" panose="020B0402040204020203" pitchFamily="34" charset="0"/>
                <a:cs typeface="Segoe UI Semilight" panose="020B0402040204020203" pitchFamily="34" charset="0"/>
              </a:rPr>
              <a:t>Skin Structure Of </a:t>
            </a:r>
            <a:r>
              <a:rPr lang="en-US" sz="3600" b="1" dirty="0" err="1">
                <a:solidFill>
                  <a:schemeClr val="accent1"/>
                </a:solidFill>
                <a:latin typeface="Segoe UI Semilight" panose="020B0402040204020203" pitchFamily="34" charset="0"/>
                <a:cs typeface="Segoe UI Semilight" panose="020B0402040204020203" pitchFamily="34" charset="0"/>
              </a:rPr>
              <a:t>Amphibia</a:t>
            </a:r>
            <a:r>
              <a:rPr lang="en-US" sz="3600" b="1" dirty="0">
                <a:solidFill>
                  <a:schemeClr val="accent1"/>
                </a:solidFill>
                <a:latin typeface="Segoe UI Semilight" panose="020B0402040204020203" pitchFamily="34" charset="0"/>
                <a:cs typeface="Segoe UI Semilight" panose="020B0402040204020203" pitchFamily="34" charset="0"/>
              </a:rPr>
              <a:t> </a:t>
            </a:r>
          </a:p>
        </p:txBody>
      </p:sp>
      <p:graphicFrame>
        <p:nvGraphicFramePr>
          <p:cNvPr id="11" name="Diagram 10"/>
          <p:cNvGraphicFramePr/>
          <p:nvPr>
            <p:extLst>
              <p:ext uri="{D42A27DB-BD31-4B8C-83A1-F6EECF244321}">
                <p14:modId xmlns:p14="http://schemas.microsoft.com/office/powerpoint/2010/main" val="3406159735"/>
              </p:ext>
            </p:extLst>
          </p:nvPr>
        </p:nvGraphicFramePr>
        <p:xfrm>
          <a:off x="1097280" y="1845735"/>
          <a:ext cx="10058400" cy="4194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7" name="Rectangle 6"/>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285649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تركيب الجلد في البرمائيات </a:t>
            </a:r>
            <a:r>
              <a:rPr lang="en-US" sz="3600" b="1" dirty="0">
                <a:solidFill>
                  <a:schemeClr val="accent1"/>
                </a:solidFill>
                <a:latin typeface="Segoe UI Semilight" panose="020B0402040204020203" pitchFamily="34" charset="0"/>
                <a:cs typeface="Segoe UI Semilight" panose="020B0402040204020203" pitchFamily="34" charset="0"/>
              </a:rPr>
              <a:t>Skin Structure Of </a:t>
            </a:r>
            <a:r>
              <a:rPr lang="en-US" sz="3600" b="1" dirty="0" err="1">
                <a:solidFill>
                  <a:schemeClr val="accent1"/>
                </a:solidFill>
                <a:latin typeface="Segoe UI Semilight" panose="020B0402040204020203" pitchFamily="34" charset="0"/>
                <a:cs typeface="Segoe UI Semilight" panose="020B0402040204020203" pitchFamily="34" charset="0"/>
              </a:rPr>
              <a:t>Amphibia</a:t>
            </a:r>
            <a:r>
              <a:rPr lang="en-US" sz="3600" b="1" dirty="0">
                <a:solidFill>
                  <a:schemeClr val="accent1"/>
                </a:solidFill>
                <a:latin typeface="Segoe UI Semilight" panose="020B0402040204020203" pitchFamily="34" charset="0"/>
                <a:cs typeface="Segoe UI Semilight" panose="020B0402040204020203" pitchFamily="34" charset="0"/>
              </a:rPr>
              <a:t> </a:t>
            </a:r>
          </a:p>
        </p:txBody>
      </p:sp>
      <p:sp>
        <p:nvSpPr>
          <p:cNvPr id="4" name="Content Placeholder 3"/>
          <p:cNvSpPr>
            <a:spLocks noGrp="1"/>
          </p:cNvSpPr>
          <p:nvPr>
            <p:ph idx="1"/>
          </p:nvPr>
        </p:nvSpPr>
        <p:spPr>
          <a:xfrm>
            <a:off x="4184070" y="1928862"/>
            <a:ext cx="7331824" cy="4246615"/>
          </a:xfrm>
        </p:spPr>
        <p:txBody>
          <a:bodyPr>
            <a:normAutofit fontScale="40000" lnSpcReduction="20000"/>
          </a:bodyPr>
          <a:lstStyle/>
          <a:p>
            <a:pPr algn="justLow" rtl="1"/>
            <a:r>
              <a:rPr lang="ar-SA" sz="5100" b="1" spc="-50" dirty="0">
                <a:solidFill>
                  <a:schemeClr val="accent1"/>
                </a:solidFill>
                <a:latin typeface="Segoe UI Semilight" panose="020B0402040204020203" pitchFamily="34" charset="0"/>
                <a:cs typeface="Segoe UI Semilight" panose="020B0402040204020203" pitchFamily="34" charset="0"/>
              </a:rPr>
              <a:t>  </a:t>
            </a:r>
            <a:r>
              <a:rPr lang="ar-SA" sz="6000" b="1" spc="-50" dirty="0">
                <a:solidFill>
                  <a:schemeClr val="accent1"/>
                </a:solidFill>
                <a:latin typeface="Segoe UI Semilight" panose="020B0402040204020203" pitchFamily="34" charset="0"/>
                <a:cs typeface="Segoe UI Semilight" panose="020B0402040204020203" pitchFamily="34" charset="0"/>
              </a:rPr>
              <a:t>البشرة </a:t>
            </a:r>
            <a:r>
              <a:rPr lang="en-US" sz="6000" b="1" spc="-50" dirty="0">
                <a:solidFill>
                  <a:schemeClr val="accent1"/>
                </a:solidFill>
                <a:latin typeface="Segoe UI Semilight" panose="020B0402040204020203" pitchFamily="34" charset="0"/>
                <a:cs typeface="Segoe UI Semilight" panose="020B0402040204020203" pitchFamily="34" charset="0"/>
              </a:rPr>
              <a:t>Epidermis </a:t>
            </a:r>
            <a:r>
              <a:rPr lang="ar-SA" sz="6000" b="1" spc="-50" dirty="0">
                <a:solidFill>
                  <a:schemeClr val="accent1"/>
                </a:solidFill>
                <a:latin typeface="Segoe UI Semilight" panose="020B0402040204020203" pitchFamily="34" charset="0"/>
                <a:cs typeface="Segoe UI Semilight" panose="020B0402040204020203" pitchFamily="34" charset="0"/>
              </a:rPr>
              <a:t> :</a:t>
            </a:r>
            <a:endParaRPr lang="en-US" sz="6000" b="1" spc="-50" dirty="0">
              <a:solidFill>
                <a:schemeClr val="accent1"/>
              </a:solidFill>
              <a:latin typeface="Segoe UI Semilight" panose="020B0402040204020203" pitchFamily="34" charset="0"/>
              <a:cs typeface="Segoe UI Semilight" panose="020B0402040204020203" pitchFamily="34" charset="0"/>
            </a:endParaRPr>
          </a:p>
          <a:p>
            <a:pPr algn="justLow" rtl="1">
              <a:lnSpc>
                <a:spcPct val="120000"/>
              </a:lnSpc>
              <a:buFont typeface="Wingdings" panose="05000000000000000000" pitchFamily="2" charset="2"/>
              <a:buChar char="q"/>
            </a:pPr>
            <a:r>
              <a:rPr lang="ar-SA" sz="3300" b="1" dirty="0">
                <a:solidFill>
                  <a:schemeClr val="tx1"/>
                </a:solidFill>
                <a:latin typeface="Segoe UI Semilight" panose="020B0402040204020203" pitchFamily="34" charset="0"/>
                <a:cs typeface="Segoe UI Semilight" panose="020B0402040204020203" pitchFamily="34" charset="0"/>
              </a:rPr>
              <a:t>تحتوي على عدة طبقات من الخلايا الخارجية منها تدعى </a:t>
            </a:r>
            <a:r>
              <a:rPr lang="en-US" sz="3300" b="1" dirty="0">
                <a:solidFill>
                  <a:schemeClr val="tx1"/>
                </a:solidFill>
                <a:latin typeface="Segoe UI Semilight" panose="020B0402040204020203" pitchFamily="34" charset="0"/>
                <a:cs typeface="Segoe UI Semilight" panose="020B0402040204020203" pitchFamily="34" charset="0"/>
              </a:rPr>
              <a:t>Stratum </a:t>
            </a:r>
            <a:r>
              <a:rPr lang="en-US" sz="3300" b="1" dirty="0" err="1">
                <a:solidFill>
                  <a:schemeClr val="tx1"/>
                </a:solidFill>
                <a:latin typeface="Segoe UI Semilight" panose="020B0402040204020203" pitchFamily="34" charset="0"/>
                <a:cs typeface="Segoe UI Semilight" panose="020B0402040204020203" pitchFamily="34" charset="0"/>
              </a:rPr>
              <a:t>Corneum</a:t>
            </a:r>
            <a:r>
              <a:rPr lang="ar-SA" sz="3300" b="1" dirty="0">
                <a:solidFill>
                  <a:schemeClr val="tx1"/>
                </a:solidFill>
                <a:latin typeface="Segoe UI Semilight" panose="020B0402040204020203" pitchFamily="34" charset="0"/>
                <a:cs typeface="Segoe UI Semilight" panose="020B0402040204020203" pitchFamily="34" charset="0"/>
              </a:rPr>
              <a:t> وهي خارجية قرنية ذات خلايا ميتة تحمي الطبقات التحتية الحية وتساعد على تقليل فقد الماء ويعتبر هذا التكيف مناسب للحياة على اليابسة وتجدر الاشارة بأن هذا التركيب لا يوجد في الاسماك وبعض </a:t>
            </a:r>
            <a:r>
              <a:rPr lang="ar-SA" sz="3300" b="1" dirty="0" err="1">
                <a:solidFill>
                  <a:schemeClr val="tx1"/>
                </a:solidFill>
                <a:latin typeface="Segoe UI Semilight" panose="020B0402040204020203" pitchFamily="34" charset="0"/>
                <a:cs typeface="Segoe UI Semilight" panose="020B0402040204020203" pitchFamily="34" charset="0"/>
              </a:rPr>
              <a:t>السلمندرات</a:t>
            </a:r>
            <a:r>
              <a:rPr lang="ar-SA" sz="3300" b="1" dirty="0">
                <a:solidFill>
                  <a:schemeClr val="tx1"/>
                </a:solidFill>
                <a:latin typeface="Segoe UI Semilight" panose="020B0402040204020203" pitchFamily="34" charset="0"/>
                <a:cs typeface="Segoe UI Semilight" panose="020B0402040204020203" pitchFamily="34" charset="0"/>
              </a:rPr>
              <a:t> المائية ، وتتغير هذه الطبقة باستمرار بعملية تدعى الانسلاخ</a:t>
            </a:r>
            <a:r>
              <a:rPr lang="en-US" sz="3300" b="1" dirty="0" err="1">
                <a:solidFill>
                  <a:schemeClr val="tx1"/>
                </a:solidFill>
                <a:latin typeface="Segoe UI Semilight" panose="020B0402040204020203" pitchFamily="34" charset="0"/>
                <a:cs typeface="Segoe UI Semilight" panose="020B0402040204020203" pitchFamily="34" charset="0"/>
              </a:rPr>
              <a:t>eedysis</a:t>
            </a:r>
            <a:r>
              <a:rPr lang="en-US" sz="3300" b="1" dirty="0">
                <a:solidFill>
                  <a:schemeClr val="tx1"/>
                </a:solidFill>
                <a:latin typeface="Segoe UI Semilight" panose="020B0402040204020203" pitchFamily="34" charset="0"/>
                <a:cs typeface="Segoe UI Semilight" panose="020B0402040204020203" pitchFamily="34" charset="0"/>
              </a:rPr>
              <a:t> </a:t>
            </a:r>
            <a:r>
              <a:rPr lang="en-US" sz="3300" b="1" dirty="0" err="1">
                <a:solidFill>
                  <a:schemeClr val="tx1"/>
                </a:solidFill>
                <a:latin typeface="Segoe UI Semilight" panose="020B0402040204020203" pitchFamily="34" charset="0"/>
                <a:cs typeface="Segoe UI Semilight" panose="020B0402040204020203" pitchFamily="34" charset="0"/>
              </a:rPr>
              <a:t>moulting</a:t>
            </a:r>
            <a:r>
              <a:rPr lang="en-US" sz="3300" b="1" dirty="0">
                <a:solidFill>
                  <a:schemeClr val="tx1"/>
                </a:solidFill>
                <a:latin typeface="Segoe UI Semilight" panose="020B0402040204020203" pitchFamily="34" charset="0"/>
                <a:cs typeface="Segoe UI Semilight" panose="020B0402040204020203" pitchFamily="34" charset="0"/>
              </a:rPr>
              <a:t>  </a:t>
            </a:r>
            <a:r>
              <a:rPr lang="ar-SA" sz="3300" b="1" dirty="0">
                <a:solidFill>
                  <a:schemeClr val="tx1"/>
                </a:solidFill>
                <a:latin typeface="Segoe UI Semilight" panose="020B0402040204020203" pitchFamily="34" charset="0"/>
                <a:cs typeface="Segoe UI Semilight" panose="020B0402040204020203" pitchFamily="34" charset="0"/>
              </a:rPr>
              <a:t> وفيها يتم إزالة هذه الطبقة مرة من الخلايا الميتة ، وقد يتخلص الحيوان من جلده على هيئة قطع وفي بعض الأنواع يخرج الجلد على هيئة قطعة واحدة وعادة ما تؤكل هذه القطع بواسطة الحيوان نفسه لذا فأنه يندر الحصول على الثوب (الجلد القديم ) بعد الانسلاخ .</a:t>
            </a:r>
          </a:p>
          <a:p>
            <a:pPr algn="justLow" rtl="1">
              <a:lnSpc>
                <a:spcPct val="120000"/>
              </a:lnSpc>
              <a:buFont typeface="Wingdings" panose="05000000000000000000" pitchFamily="2" charset="2"/>
              <a:buChar char="q"/>
            </a:pPr>
            <a:r>
              <a:rPr lang="ar-SA" sz="3300" b="1" dirty="0">
                <a:solidFill>
                  <a:schemeClr val="tx1"/>
                </a:solidFill>
                <a:latin typeface="Segoe UI Semilight" panose="020B0402040204020203" pitchFamily="34" charset="0"/>
                <a:cs typeface="Segoe UI Semilight" panose="020B0402040204020203" pitchFamily="34" charset="0"/>
              </a:rPr>
              <a:t>يلاحظ ان هناك علاقة وثيقة بين سماكة طبقة البشرة العليا وبين اعتماد الحيوان على التنفس الجلدي.</a:t>
            </a:r>
          </a:p>
          <a:p>
            <a:pPr algn="justLow" rtl="1">
              <a:lnSpc>
                <a:spcPct val="120000"/>
              </a:lnSpc>
              <a:buFont typeface="Wingdings" panose="05000000000000000000" pitchFamily="2" charset="2"/>
              <a:buChar char="q"/>
            </a:pPr>
            <a:r>
              <a:rPr lang="ar-SA" sz="3300" b="1" dirty="0">
                <a:solidFill>
                  <a:schemeClr val="tx1"/>
                </a:solidFill>
                <a:latin typeface="Segoe UI Semilight" panose="020B0402040204020203" pitchFamily="34" charset="0"/>
                <a:cs typeface="Segoe UI Semilight" panose="020B0402040204020203" pitchFamily="34" charset="0"/>
              </a:rPr>
              <a:t>تتصل الطبقة العليا من البشرة بالطبقات التحتية بواسطة خلايا </a:t>
            </a:r>
            <a:r>
              <a:rPr lang="ar-SA" sz="3300" b="1" dirty="0" err="1">
                <a:solidFill>
                  <a:schemeClr val="tx1"/>
                </a:solidFill>
                <a:latin typeface="Segoe UI Semilight" panose="020B0402040204020203" pitchFamily="34" charset="0"/>
                <a:cs typeface="Segoe UI Semilight" panose="020B0402040204020203" pitchFamily="34" charset="0"/>
              </a:rPr>
              <a:t>قاروريه</a:t>
            </a:r>
            <a:r>
              <a:rPr lang="ar-SA" sz="3300" b="1" dirty="0">
                <a:solidFill>
                  <a:schemeClr val="tx1"/>
                </a:solidFill>
                <a:latin typeface="Segoe UI Semilight" panose="020B0402040204020203" pitchFamily="34" charset="0"/>
                <a:cs typeface="Segoe UI Semilight" panose="020B0402040204020203" pitchFamily="34" charset="0"/>
              </a:rPr>
              <a:t> وهذه الخلايا تكون تحت سيطرة هرمونية من الغدة النخامية والدرقية وعند وقت الانسلاخ تفرز هذه الخلايا محتواها وتنسحب من هذه الطبقة وبذا يكون الانسلاخ في نفس الوقت من جميع اجزاء الجسم .</a:t>
            </a:r>
          </a:p>
          <a:p>
            <a:pPr algn="justLow" rtl="1">
              <a:lnSpc>
                <a:spcPct val="120000"/>
              </a:lnSpc>
              <a:buFont typeface="Wingdings" panose="05000000000000000000" pitchFamily="2" charset="2"/>
              <a:buChar char="q"/>
            </a:pPr>
            <a:r>
              <a:rPr lang="ar-SA" sz="3300" b="1" dirty="0">
                <a:solidFill>
                  <a:schemeClr val="tx1"/>
                </a:solidFill>
                <a:latin typeface="Segoe UI Semilight" panose="020B0402040204020203" pitchFamily="34" charset="0"/>
                <a:cs typeface="Segoe UI Semilight" panose="020B0402040204020203" pitchFamily="34" charset="0"/>
              </a:rPr>
              <a:t>هناك الطبقة المنبتة ( المولدة ) – طبقة ملبجي – </a:t>
            </a:r>
            <a:r>
              <a:rPr lang="en-US" sz="3300" b="1" dirty="0">
                <a:solidFill>
                  <a:schemeClr val="tx1"/>
                </a:solidFill>
                <a:latin typeface="Segoe UI Semilight" panose="020B0402040204020203" pitchFamily="34" charset="0"/>
                <a:cs typeface="Segoe UI Semilight" panose="020B0402040204020203" pitchFamily="34" charset="0"/>
              </a:rPr>
              <a:t>Stratum </a:t>
            </a:r>
            <a:r>
              <a:rPr lang="en-US" sz="3300" b="1" dirty="0" err="1">
                <a:solidFill>
                  <a:schemeClr val="tx1"/>
                </a:solidFill>
                <a:latin typeface="Segoe UI Semilight" panose="020B0402040204020203" pitchFamily="34" charset="0"/>
                <a:cs typeface="Segoe UI Semilight" panose="020B0402040204020203" pitchFamily="34" charset="0"/>
              </a:rPr>
              <a:t>germinatium</a:t>
            </a:r>
            <a:r>
              <a:rPr lang="ar-SA" sz="3300" b="1" dirty="0">
                <a:solidFill>
                  <a:schemeClr val="tx1"/>
                </a:solidFill>
                <a:latin typeface="Segoe UI Semilight" panose="020B0402040204020203" pitchFamily="34" charset="0"/>
                <a:cs typeface="Segoe UI Semilight" panose="020B0402040204020203" pitchFamily="34" charset="0"/>
              </a:rPr>
              <a:t>.</a:t>
            </a:r>
            <a:endParaRPr lang="en-US" sz="3300" b="1" dirty="0">
              <a:solidFill>
                <a:schemeClr val="tx1"/>
              </a:solidFill>
              <a:latin typeface="Segoe UI Semilight" panose="020B0402040204020203" pitchFamily="34" charset="0"/>
              <a:cs typeface="Segoe UI Semilight" panose="020B0402040204020203" pitchFamily="34" charset="0"/>
            </a:endParaRPr>
          </a:p>
          <a:p>
            <a:pPr algn="justLow" rtl="1">
              <a:lnSpc>
                <a:spcPct val="120000"/>
              </a:lnSpc>
              <a:buFont typeface="Wingdings" panose="05000000000000000000" pitchFamily="2" charset="2"/>
              <a:buChar char="q"/>
            </a:pPr>
            <a:r>
              <a:rPr lang="ar-SA" sz="3300" b="1" dirty="0">
                <a:solidFill>
                  <a:schemeClr val="tx1"/>
                </a:solidFill>
                <a:latin typeface="Segoe UI Semilight" panose="020B0402040204020203" pitchFamily="34" charset="0"/>
                <a:cs typeface="Segoe UI Semilight" panose="020B0402040204020203" pitchFamily="34" charset="0"/>
              </a:rPr>
              <a:t>وهي التي ترسل بإنتاجها الخلوي باتجاه السطح مشكلة طبقة قرنية ميتة تدعى الطبقة القرنية </a:t>
            </a:r>
            <a:r>
              <a:rPr lang="en-US" sz="3300" b="1" dirty="0">
                <a:solidFill>
                  <a:schemeClr val="tx1"/>
                </a:solidFill>
                <a:latin typeface="Segoe UI Semilight" panose="020B0402040204020203" pitchFamily="34" charset="0"/>
                <a:cs typeface="Segoe UI Semilight" panose="020B0402040204020203" pitchFamily="34" charset="0"/>
              </a:rPr>
              <a:t>Stratum </a:t>
            </a:r>
            <a:r>
              <a:rPr lang="en-US" sz="3300" b="1" dirty="0" err="1">
                <a:solidFill>
                  <a:schemeClr val="tx1"/>
                </a:solidFill>
                <a:latin typeface="Segoe UI Semilight" panose="020B0402040204020203" pitchFamily="34" charset="0"/>
                <a:cs typeface="Segoe UI Semilight" panose="020B0402040204020203" pitchFamily="34" charset="0"/>
              </a:rPr>
              <a:t>corneum</a:t>
            </a:r>
            <a:r>
              <a:rPr lang="en-US" sz="3300" b="1" dirty="0">
                <a:solidFill>
                  <a:schemeClr val="tx1"/>
                </a:solidFill>
                <a:latin typeface="Segoe UI Semilight" panose="020B0402040204020203" pitchFamily="34" charset="0"/>
                <a:cs typeface="Segoe UI Semilight" panose="020B0402040204020203" pitchFamily="34" charset="0"/>
              </a:rPr>
              <a:t> </a:t>
            </a:r>
            <a:r>
              <a:rPr lang="ar-SA" sz="3300" b="1" dirty="0">
                <a:solidFill>
                  <a:schemeClr val="tx1"/>
                </a:solidFill>
                <a:latin typeface="Segoe UI Semilight" panose="020B0402040204020203" pitchFamily="34" charset="0"/>
                <a:cs typeface="Segoe UI Semilight" panose="020B0402040204020203" pitchFamily="34" charset="0"/>
              </a:rPr>
              <a:t>.</a:t>
            </a:r>
            <a:endParaRPr lang="en-US" sz="3300" b="1" dirty="0">
              <a:solidFill>
                <a:schemeClr val="tx1"/>
              </a:solidFill>
              <a:latin typeface="Segoe UI Semilight" panose="020B0402040204020203" pitchFamily="34" charset="0"/>
              <a:cs typeface="Segoe UI Semilight" panose="020B0402040204020203" pitchFamily="34" charset="0"/>
            </a:endParaRPr>
          </a:p>
          <a:p>
            <a:pPr algn="justLow" rtl="1">
              <a:lnSpc>
                <a:spcPct val="120000"/>
              </a:lnSpc>
              <a:buFont typeface="Wingdings" panose="05000000000000000000" pitchFamily="2" charset="2"/>
              <a:buChar char="q"/>
            </a:pPr>
            <a:r>
              <a:rPr lang="ar-SA" sz="3300" b="1" dirty="0">
                <a:solidFill>
                  <a:schemeClr val="tx1"/>
                </a:solidFill>
                <a:latin typeface="Segoe UI Semilight" panose="020B0402040204020203" pitchFamily="34" charset="0"/>
                <a:cs typeface="Segoe UI Semilight" panose="020B0402040204020203" pitchFamily="34" charset="0"/>
              </a:rPr>
              <a:t>تكون البشرة رقيقة ولينة والطبقة </a:t>
            </a:r>
            <a:r>
              <a:rPr lang="ar-SA" sz="3300" b="1" dirty="0" err="1">
                <a:solidFill>
                  <a:schemeClr val="tx1"/>
                </a:solidFill>
                <a:latin typeface="Segoe UI Semilight" panose="020B0402040204020203" pitchFamily="34" charset="0"/>
                <a:cs typeface="Segoe UI Semilight" panose="020B0402040204020203" pitchFamily="34" charset="0"/>
              </a:rPr>
              <a:t>الكيراتينية</a:t>
            </a:r>
            <a:r>
              <a:rPr lang="ar-SA" sz="3300" b="1" dirty="0">
                <a:solidFill>
                  <a:schemeClr val="tx1"/>
                </a:solidFill>
                <a:latin typeface="Segoe UI Semilight" panose="020B0402040204020203" pitchFamily="34" charset="0"/>
                <a:cs typeface="Segoe UI Semilight" panose="020B0402040204020203" pitchFamily="34" charset="0"/>
              </a:rPr>
              <a:t> غير مهمة في البرمائيات التي تعيش في بيئة قاسية.</a:t>
            </a:r>
          </a:p>
          <a:p>
            <a:pPr algn="justLow" rtl="1">
              <a:buFont typeface="Wingdings" panose="05000000000000000000" pitchFamily="2" charset="2"/>
              <a:buChar char="q"/>
            </a:pPr>
            <a:endParaRPr lang="en-US" b="1" dirty="0">
              <a:solidFill>
                <a:schemeClr val="tx1"/>
              </a:solidFill>
              <a:latin typeface="Segoe UI Semilight" panose="020B0402040204020203" pitchFamily="34" charset="0"/>
              <a:cs typeface="Segoe UI Semilight" panose="020B0402040204020203"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2670"/>
          <a:stretch/>
        </p:blipFill>
        <p:spPr>
          <a:xfrm>
            <a:off x="609601" y="2384232"/>
            <a:ext cx="3468868" cy="3604373"/>
          </a:xfrm>
          <a:prstGeom prst="rect">
            <a:avLst/>
          </a:prstGeom>
        </p:spPr>
      </p:pic>
      <p:pic>
        <p:nvPicPr>
          <p:cNvPr id="7"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ectangle 7"/>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9" name="Rounded Rectangle 8"/>
          <p:cNvSpPr/>
          <p:nvPr/>
        </p:nvSpPr>
        <p:spPr>
          <a:xfrm>
            <a:off x="387926" y="1862621"/>
            <a:ext cx="11424294" cy="437192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6783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30494"/>
            <a:ext cx="2312894" cy="1938992"/>
          </a:xfrm>
          <a:prstGeom prst="rect">
            <a:avLst/>
          </a:prstGeom>
        </p:spPr>
        <p:txBody>
          <a:bodyPr wrap="square">
            <a:spAutoFit/>
          </a:bodyPr>
          <a:lstStyle/>
          <a:p>
            <a:pPr algn="ctr"/>
            <a:endParaRPr lang="en-US" sz="4000" b="1" dirty="0">
              <a:solidFill>
                <a:schemeClr val="accent1"/>
              </a:solidFill>
              <a:latin typeface="SABIC Typeface Headline" panose="020B0603060202020204" pitchFamily="34" charset="0"/>
              <a:cs typeface="SABIC Typeface Headline" panose="020B0603060202020204" pitchFamily="34" charset="0"/>
            </a:endParaRPr>
          </a:p>
          <a:p>
            <a:pPr algn="ctr"/>
            <a:endParaRPr lang="en-US" sz="4000" b="1" dirty="0">
              <a:solidFill>
                <a:schemeClr val="accent1"/>
              </a:solidFill>
              <a:latin typeface="SABIC Typeface Headline" panose="020B0603060202020204" pitchFamily="34" charset="0"/>
              <a:cs typeface="SABIC Typeface Headline" panose="020B0603060202020204" pitchFamily="34" charset="0"/>
            </a:endParaRPr>
          </a:p>
          <a:p>
            <a:pPr algn="ctr"/>
            <a:endParaRPr lang="en-US" sz="4000" b="1" dirty="0">
              <a:solidFill>
                <a:schemeClr val="accent1"/>
              </a:solidFill>
              <a:latin typeface="SABIC Typeface Headline" panose="020B0603060202020204" pitchFamily="34" charset="0"/>
              <a:cs typeface="SABIC Typeface Headline" panose="020B060306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2113067"/>
              </p:ext>
            </p:extLst>
          </p:nvPr>
        </p:nvGraphicFramePr>
        <p:xfrm>
          <a:off x="6029325" y="1471614"/>
          <a:ext cx="6072189" cy="4832205"/>
        </p:xfrm>
        <a:graphic>
          <a:graphicData uri="http://schemas.openxmlformats.org/drawingml/2006/table">
            <a:tbl>
              <a:tblPr rtl="1" firstRow="1" firstCol="1" bandRow="1">
                <a:tableStyleId>{5940675A-B579-460E-94D1-54222C63F5DA}</a:tableStyleId>
              </a:tblPr>
              <a:tblGrid>
                <a:gridCol w="1081225">
                  <a:extLst>
                    <a:ext uri="{9D8B030D-6E8A-4147-A177-3AD203B41FA5}">
                      <a16:colId xmlns:a16="http://schemas.microsoft.com/office/drawing/2014/main" val="4231619474"/>
                    </a:ext>
                  </a:extLst>
                </a:gridCol>
                <a:gridCol w="4990964">
                  <a:extLst>
                    <a:ext uri="{9D8B030D-6E8A-4147-A177-3AD203B41FA5}">
                      <a16:colId xmlns:a16="http://schemas.microsoft.com/office/drawing/2014/main" val="4059391041"/>
                    </a:ext>
                  </a:extLst>
                </a:gridCol>
              </a:tblGrid>
              <a:tr h="1708893">
                <a:tc>
                  <a:txBody>
                    <a:bodyPr/>
                    <a:lstStyle/>
                    <a:p>
                      <a:pPr marL="0" marR="0" algn="ctr" rtl="1">
                        <a:lnSpc>
                          <a:spcPct val="115000"/>
                        </a:lnSpc>
                        <a:spcBef>
                          <a:spcPts val="0"/>
                        </a:spcBef>
                        <a:spcAft>
                          <a:spcPts val="0"/>
                        </a:spcAft>
                      </a:pPr>
                      <a:r>
                        <a:rPr lang="ar-SA" sz="1400" b="1" dirty="0">
                          <a:solidFill>
                            <a:schemeClr val="bg1"/>
                          </a:solidFill>
                          <a:effectLst/>
                          <a:latin typeface="Segoe UI Semilight" panose="020B0402040204020203" pitchFamily="34" charset="0"/>
                          <a:cs typeface="Segoe UI Semilight" panose="020B0402040204020203" pitchFamily="34" charset="0"/>
                        </a:rPr>
                        <a:t>أهداف المقرر</a:t>
                      </a:r>
                      <a:endParaRPr lang="en-US" sz="14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cs typeface="Segoe UI Semilight" panose="020B0402040204020203" pitchFamily="34" charset="0"/>
                        </a:rPr>
                        <a:t>- معرفة الصفات العامة لطائفة البرمائيات والزواحف والموضع التصنيفي لها. </a:t>
                      </a:r>
                      <a:endParaRPr lang="en-US" sz="1200" b="1" dirty="0">
                        <a:solidFill>
                          <a:schemeClr val="tx1"/>
                        </a:solidFill>
                        <a:effectLst/>
                        <a:latin typeface="Segoe UI Semilight" panose="020B0402040204020203" pitchFamily="34" charset="0"/>
                        <a:cs typeface="Segoe UI Semilight" panose="020B0402040204020203" pitchFamily="34" charset="0"/>
                      </a:endParaRPr>
                    </a:p>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cs typeface="Segoe UI Semilight" panose="020B0402040204020203" pitchFamily="34" charset="0"/>
                        </a:rPr>
                        <a:t>- معرفة الدراسة التشريحية لأجهزة البرمائيات والزواحف </a:t>
                      </a:r>
                      <a:r>
                        <a:rPr lang="ar-SA" sz="1100" b="1" dirty="0">
                          <a:solidFill>
                            <a:schemeClr val="accent1"/>
                          </a:solidFill>
                          <a:effectLst/>
                          <a:latin typeface="Segoe UI Semilight" panose="020B0402040204020203" pitchFamily="34" charset="0"/>
                          <a:cs typeface="Segoe UI Semilight" panose="020B0402040204020203" pitchFamily="34" charset="0"/>
                        </a:rPr>
                        <a:t>(ارجع</a:t>
                      </a:r>
                      <a:r>
                        <a:rPr lang="ar-SA" sz="1100" b="1" baseline="0" dirty="0">
                          <a:solidFill>
                            <a:schemeClr val="accent1"/>
                          </a:solidFill>
                          <a:effectLst/>
                          <a:latin typeface="Segoe UI Semilight" panose="020B0402040204020203" pitchFamily="34" charset="0"/>
                          <a:cs typeface="Segoe UI Semilight" panose="020B0402040204020203" pitchFamily="34" charset="0"/>
                        </a:rPr>
                        <a:t> إلى العملي)</a:t>
                      </a:r>
                      <a:r>
                        <a:rPr lang="ar-SA" sz="1200" b="1" baseline="0" dirty="0">
                          <a:solidFill>
                            <a:schemeClr val="accent1"/>
                          </a:solidFill>
                          <a:effectLst/>
                          <a:latin typeface="Segoe UI Semilight" panose="020B0402040204020203" pitchFamily="34" charset="0"/>
                          <a:cs typeface="Segoe UI Semilight" panose="020B0402040204020203" pitchFamily="34" charset="0"/>
                        </a:rPr>
                        <a:t>.</a:t>
                      </a:r>
                      <a:endParaRPr lang="en-US" sz="1200" b="1" dirty="0">
                        <a:solidFill>
                          <a:schemeClr val="accent1"/>
                        </a:solidFill>
                        <a:effectLst/>
                        <a:latin typeface="Segoe UI Semilight" panose="020B0402040204020203" pitchFamily="34" charset="0"/>
                        <a:cs typeface="Segoe UI Semilight" panose="020B0402040204020203" pitchFamily="34" charset="0"/>
                      </a:endParaRPr>
                    </a:p>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cs typeface="Segoe UI Semilight" panose="020B0402040204020203" pitchFamily="34" charset="0"/>
                        </a:rPr>
                        <a:t>- معرفة تصنيف البرمائيات والزواحف إلى الرتب و العوائل والأنواع</a:t>
                      </a:r>
                      <a:r>
                        <a:rPr lang="ar-SA" sz="1200" b="1" baseline="0" dirty="0">
                          <a:solidFill>
                            <a:schemeClr val="tx1"/>
                          </a:solidFill>
                          <a:effectLst/>
                          <a:latin typeface="Segoe UI Semilight" panose="020B0402040204020203" pitchFamily="34" charset="0"/>
                          <a:cs typeface="Segoe UI Semilight" panose="020B0402040204020203" pitchFamily="34" charset="0"/>
                        </a:rPr>
                        <a:t> </a:t>
                      </a:r>
                      <a:r>
                        <a:rPr lang="ar-SA" sz="1100" b="1" dirty="0">
                          <a:solidFill>
                            <a:schemeClr val="accent1"/>
                          </a:solidFill>
                          <a:effectLst/>
                          <a:latin typeface="Segoe UI Semilight" panose="020B0402040204020203" pitchFamily="34" charset="0"/>
                          <a:cs typeface="Segoe UI Semilight" panose="020B0402040204020203" pitchFamily="34" charset="0"/>
                        </a:rPr>
                        <a:t>(ارجع إلى العملي)</a:t>
                      </a:r>
                      <a:r>
                        <a:rPr lang="ar-SA" sz="1200" b="1" dirty="0">
                          <a:solidFill>
                            <a:schemeClr val="accent1"/>
                          </a:solidFill>
                          <a:effectLst/>
                          <a:latin typeface="Segoe UI Semilight" panose="020B0402040204020203" pitchFamily="34" charset="0"/>
                          <a:cs typeface="Segoe UI Semilight" panose="020B0402040204020203" pitchFamily="34" charset="0"/>
                        </a:rPr>
                        <a:t>.</a:t>
                      </a:r>
                    </a:p>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cs typeface="Segoe UI Semilight" panose="020B0402040204020203" pitchFamily="34" charset="0"/>
                        </a:rPr>
                        <a:t>- معرفة الجوانب البيولوجية لكل من البرمائيات والزواحف.</a:t>
                      </a:r>
                      <a:endParaRPr lang="en-US" sz="1200" b="1" dirty="0">
                        <a:solidFill>
                          <a:schemeClr val="tx1"/>
                        </a:solidFill>
                        <a:effectLst/>
                        <a:latin typeface="Segoe UI Semilight" panose="020B0402040204020203" pitchFamily="34" charset="0"/>
                        <a:cs typeface="Segoe UI Semilight" panose="020B0402040204020203" pitchFamily="34" charset="0"/>
                      </a:endParaRPr>
                    </a:p>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cs typeface="Segoe UI Semilight" panose="020B0402040204020203" pitchFamily="34" charset="0"/>
                        </a:rPr>
                        <a:t>- القدرة على فهم التكيفات البيئية لمعيشة هذه الحيوانات. </a:t>
                      </a:r>
                      <a:endParaRPr lang="en-US" sz="1200" b="1" dirty="0">
                        <a:solidFill>
                          <a:schemeClr val="tx1"/>
                        </a:solidFill>
                        <a:effectLst/>
                        <a:latin typeface="Segoe UI Semilight" panose="020B0402040204020203" pitchFamily="34" charset="0"/>
                        <a:cs typeface="Segoe UI Semilight" panose="020B0402040204020203" pitchFamily="34" charset="0"/>
                      </a:endParaRPr>
                    </a:p>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cs typeface="Segoe UI Semilight" panose="020B0402040204020203" pitchFamily="34" charset="0"/>
                        </a:rPr>
                        <a:t>- معرفة أهم أنواع البرمائيات والزواحف  في البيئة السعودية. </a:t>
                      </a:r>
                      <a:endParaRPr lang="en-US" sz="1200" b="1" dirty="0">
                        <a:solidFill>
                          <a:schemeClr val="tx1"/>
                        </a:solidFill>
                        <a:effectLst/>
                        <a:latin typeface="Segoe UI Semilight" panose="020B0402040204020203" pitchFamily="34" charset="0"/>
                        <a:cs typeface="Segoe UI Semilight" panose="020B0402040204020203" pitchFamily="34" charset="0"/>
                      </a:endParaRPr>
                    </a:p>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cs typeface="Segoe UI Semilight" panose="020B0402040204020203" pitchFamily="34" charset="0"/>
                        </a:rPr>
                        <a:t>- أن يتدرب الطالب على اجراء بعض التجارب العملية.</a:t>
                      </a:r>
                      <a:endParaRPr lang="en-US" sz="1200" b="1" dirty="0">
                        <a:solidFill>
                          <a:schemeClr val="tx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tc>
                <a:extLst>
                  <a:ext uri="{0D108BD9-81ED-4DB2-BD59-A6C34878D82A}">
                    <a16:rowId xmlns:a16="http://schemas.microsoft.com/office/drawing/2014/main" val="3386336442"/>
                  </a:ext>
                </a:extLst>
              </a:tr>
              <a:tr h="1047491">
                <a:tc>
                  <a:txBody>
                    <a:bodyPr/>
                    <a:lstStyle/>
                    <a:p>
                      <a:pPr marL="0" marR="0" algn="ctr" rtl="1">
                        <a:lnSpc>
                          <a:spcPct val="115000"/>
                        </a:lnSpc>
                        <a:spcBef>
                          <a:spcPts val="0"/>
                        </a:spcBef>
                        <a:spcAft>
                          <a:spcPts val="0"/>
                        </a:spcAft>
                      </a:pPr>
                      <a:r>
                        <a:rPr lang="ar-SA" sz="1400" b="1" dirty="0">
                          <a:solidFill>
                            <a:schemeClr val="bg1"/>
                          </a:solidFill>
                          <a:effectLst/>
                          <a:latin typeface="Segoe UI Semilight" panose="020B0402040204020203" pitchFamily="34" charset="0"/>
                          <a:cs typeface="Segoe UI Semilight" panose="020B0402040204020203" pitchFamily="34" charset="0"/>
                        </a:rPr>
                        <a:t>تقييم الطالب وتوزيع الدرجات </a:t>
                      </a:r>
                      <a:endParaRPr lang="en-US" sz="14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cs typeface="Segoe UI Semilight" panose="020B0402040204020203" pitchFamily="34" charset="0"/>
                        </a:rPr>
                        <a:t>الاختبار الشهري الاول </a:t>
                      </a:r>
                      <a:r>
                        <a:rPr lang="en-US" sz="1200" b="1" dirty="0">
                          <a:solidFill>
                            <a:schemeClr val="tx1"/>
                          </a:solidFill>
                          <a:effectLst/>
                          <a:latin typeface="Segoe UI Semilight" panose="020B0402040204020203" pitchFamily="34" charset="0"/>
                          <a:cs typeface="Segoe UI Semilight" panose="020B0402040204020203" pitchFamily="34" charset="0"/>
                        </a:rPr>
                        <a:t>      </a:t>
                      </a:r>
                      <a:r>
                        <a:rPr lang="ar-SA" sz="1200" b="1" dirty="0">
                          <a:solidFill>
                            <a:schemeClr val="tx1"/>
                          </a:solidFill>
                          <a:effectLst/>
                          <a:latin typeface="Segoe UI Semilight" panose="020B0402040204020203" pitchFamily="34" charset="0"/>
                          <a:cs typeface="Segoe UI Semilight" panose="020B0402040204020203" pitchFamily="34" charset="0"/>
                        </a:rPr>
                        <a:t> (15) درجة</a:t>
                      </a:r>
                      <a:endParaRPr lang="en-US" sz="1200" b="1" dirty="0">
                        <a:solidFill>
                          <a:schemeClr val="tx1"/>
                        </a:solidFill>
                        <a:effectLst/>
                        <a:latin typeface="Segoe UI Semilight" panose="020B0402040204020203" pitchFamily="34" charset="0"/>
                        <a:cs typeface="Segoe UI Semilight" panose="020B0402040204020203" pitchFamily="34" charset="0"/>
                      </a:endParaRPr>
                    </a:p>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cs typeface="Segoe UI Semilight" panose="020B0402040204020203" pitchFamily="34" charset="0"/>
                        </a:rPr>
                        <a:t>الاختبار الشهري الثاني </a:t>
                      </a:r>
                      <a:r>
                        <a:rPr lang="en-US" sz="1200" b="1" dirty="0">
                          <a:solidFill>
                            <a:schemeClr val="tx1"/>
                          </a:solidFill>
                          <a:effectLst/>
                          <a:latin typeface="Segoe UI Semilight" panose="020B0402040204020203" pitchFamily="34" charset="0"/>
                          <a:cs typeface="Segoe UI Semilight" panose="020B0402040204020203" pitchFamily="34" charset="0"/>
                        </a:rPr>
                        <a:t>     </a:t>
                      </a:r>
                      <a:r>
                        <a:rPr lang="ar-SA" sz="1200" b="1" dirty="0">
                          <a:solidFill>
                            <a:schemeClr val="tx1"/>
                          </a:solidFill>
                          <a:effectLst/>
                          <a:latin typeface="Segoe UI Semilight" panose="020B0402040204020203" pitchFamily="34" charset="0"/>
                          <a:cs typeface="Segoe UI Semilight" panose="020B0402040204020203" pitchFamily="34" charset="0"/>
                        </a:rPr>
                        <a:t> (15) درجة</a:t>
                      </a:r>
                      <a:endParaRPr lang="en-US" sz="1200" b="1" dirty="0">
                        <a:solidFill>
                          <a:schemeClr val="tx1"/>
                        </a:solidFill>
                        <a:effectLst/>
                        <a:latin typeface="Segoe UI Semilight" panose="020B0402040204020203" pitchFamily="34" charset="0"/>
                        <a:cs typeface="Segoe UI Semilight" panose="020B0402040204020203" pitchFamily="34" charset="0"/>
                      </a:endParaRPr>
                    </a:p>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cs typeface="Segoe UI Semilight" panose="020B0402040204020203" pitchFamily="34" charset="0"/>
                        </a:rPr>
                        <a:t>الاختبار العملي          </a:t>
                      </a:r>
                      <a:r>
                        <a:rPr lang="en-US" sz="1200" b="1" dirty="0">
                          <a:solidFill>
                            <a:schemeClr val="tx1"/>
                          </a:solidFill>
                          <a:effectLst/>
                          <a:latin typeface="Segoe UI Semilight" panose="020B0402040204020203" pitchFamily="34" charset="0"/>
                          <a:cs typeface="Segoe UI Semilight" panose="020B0402040204020203" pitchFamily="34" charset="0"/>
                        </a:rPr>
                        <a:t> </a:t>
                      </a:r>
                      <a:r>
                        <a:rPr lang="ar-SA" sz="1200" b="1" dirty="0">
                          <a:solidFill>
                            <a:schemeClr val="tx1"/>
                          </a:solidFill>
                          <a:effectLst/>
                          <a:latin typeface="Segoe UI Semilight" panose="020B0402040204020203" pitchFamily="34" charset="0"/>
                          <a:cs typeface="Segoe UI Semilight" panose="020B0402040204020203" pitchFamily="34" charset="0"/>
                        </a:rPr>
                        <a:t> </a:t>
                      </a:r>
                      <a:r>
                        <a:rPr lang="en-US" sz="1200" b="1" dirty="0">
                          <a:solidFill>
                            <a:schemeClr val="tx1"/>
                          </a:solidFill>
                          <a:effectLst/>
                          <a:latin typeface="Segoe UI Semilight" panose="020B0402040204020203" pitchFamily="34" charset="0"/>
                          <a:cs typeface="Segoe UI Semilight" panose="020B0402040204020203" pitchFamily="34" charset="0"/>
                        </a:rPr>
                        <a:t>  </a:t>
                      </a:r>
                      <a:r>
                        <a:rPr lang="ar-SA" sz="1200" b="1" dirty="0">
                          <a:solidFill>
                            <a:schemeClr val="tx1"/>
                          </a:solidFill>
                          <a:effectLst/>
                          <a:latin typeface="Segoe UI Semilight" panose="020B0402040204020203" pitchFamily="34" charset="0"/>
                          <a:cs typeface="Segoe UI Semilight" panose="020B0402040204020203" pitchFamily="34" charset="0"/>
                        </a:rPr>
                        <a:t>  (30) درجة</a:t>
                      </a:r>
                      <a:endParaRPr lang="en-US" sz="1200" b="1" dirty="0">
                        <a:solidFill>
                          <a:schemeClr val="tx1"/>
                        </a:solidFill>
                        <a:effectLst/>
                        <a:latin typeface="Segoe UI Semilight" panose="020B0402040204020203" pitchFamily="34" charset="0"/>
                        <a:cs typeface="Segoe UI Semilight" panose="020B0402040204020203" pitchFamily="34" charset="0"/>
                      </a:endParaRPr>
                    </a:p>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cs typeface="Segoe UI Semilight" panose="020B0402040204020203" pitchFamily="34" charset="0"/>
                        </a:rPr>
                        <a:t>الاختبار النهائي        </a:t>
                      </a:r>
                      <a:r>
                        <a:rPr lang="en-US" sz="1200" b="1" dirty="0">
                          <a:solidFill>
                            <a:schemeClr val="tx1"/>
                          </a:solidFill>
                          <a:effectLst/>
                          <a:latin typeface="Segoe UI Semilight" panose="020B0402040204020203" pitchFamily="34" charset="0"/>
                          <a:cs typeface="Segoe UI Semilight" panose="020B0402040204020203" pitchFamily="34" charset="0"/>
                        </a:rPr>
                        <a:t>     </a:t>
                      </a:r>
                      <a:r>
                        <a:rPr lang="ar-SA" sz="1200" b="1" dirty="0">
                          <a:solidFill>
                            <a:schemeClr val="tx1"/>
                          </a:solidFill>
                          <a:effectLst/>
                          <a:latin typeface="Segoe UI Semilight" panose="020B0402040204020203" pitchFamily="34" charset="0"/>
                          <a:cs typeface="Segoe UI Semilight" panose="020B0402040204020203" pitchFamily="34" charset="0"/>
                        </a:rPr>
                        <a:t>   (40) درجة</a:t>
                      </a:r>
                      <a:endParaRPr lang="en-US" sz="1200" b="1" dirty="0">
                        <a:solidFill>
                          <a:schemeClr val="tx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chemeClr val="accent6">
                        <a:lumMod val="20000"/>
                        <a:lumOff val="80000"/>
                      </a:schemeClr>
                    </a:solidFill>
                  </a:tcPr>
                </a:tc>
                <a:extLst>
                  <a:ext uri="{0D108BD9-81ED-4DB2-BD59-A6C34878D82A}">
                    <a16:rowId xmlns:a16="http://schemas.microsoft.com/office/drawing/2014/main" val="3946336800"/>
                  </a:ext>
                </a:extLst>
              </a:tr>
              <a:tr h="514165">
                <a:tc>
                  <a:txBody>
                    <a:bodyPr/>
                    <a:lstStyle/>
                    <a:p>
                      <a:pPr marL="0" marR="0" algn="ctr" rtl="1">
                        <a:lnSpc>
                          <a:spcPct val="115000"/>
                        </a:lnSpc>
                        <a:spcBef>
                          <a:spcPts val="0"/>
                        </a:spcBef>
                        <a:spcAft>
                          <a:spcPts val="0"/>
                        </a:spcAft>
                      </a:pPr>
                      <a:r>
                        <a:rPr lang="ar-SA" sz="1400" b="1" dirty="0">
                          <a:solidFill>
                            <a:schemeClr val="bg1"/>
                          </a:solidFill>
                          <a:effectLst/>
                          <a:latin typeface="Segoe UI Semilight" panose="020B0402040204020203" pitchFamily="34" charset="0"/>
                          <a:cs typeface="Segoe UI Semilight" panose="020B0402040204020203" pitchFamily="34" charset="0"/>
                        </a:rPr>
                        <a:t>نظام تقويم المقرر </a:t>
                      </a:r>
                      <a:endParaRPr lang="en-US" sz="14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cs typeface="Segoe UI Semilight" panose="020B0402040204020203" pitchFamily="34" charset="0"/>
                        </a:rPr>
                        <a:t>الامتحانات النظرية والعملية وتقارير علمية .</a:t>
                      </a:r>
                      <a:endParaRPr lang="en-US" sz="1200" b="1" dirty="0">
                        <a:solidFill>
                          <a:schemeClr val="tx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tc>
                <a:extLst>
                  <a:ext uri="{0D108BD9-81ED-4DB2-BD59-A6C34878D82A}">
                    <a16:rowId xmlns:a16="http://schemas.microsoft.com/office/drawing/2014/main" val="591045280"/>
                  </a:ext>
                </a:extLst>
              </a:tr>
              <a:tr h="514165">
                <a:tc>
                  <a:txBody>
                    <a:bodyPr/>
                    <a:lstStyle/>
                    <a:p>
                      <a:pPr marL="0" marR="0" algn="ctr" rtl="1">
                        <a:lnSpc>
                          <a:spcPct val="115000"/>
                        </a:lnSpc>
                        <a:spcBef>
                          <a:spcPts val="0"/>
                        </a:spcBef>
                        <a:spcAft>
                          <a:spcPts val="0"/>
                        </a:spcAft>
                      </a:pPr>
                      <a:r>
                        <a:rPr lang="ar-SA" sz="1400" b="1" dirty="0">
                          <a:solidFill>
                            <a:schemeClr val="bg1"/>
                          </a:solidFill>
                          <a:effectLst/>
                          <a:latin typeface="Segoe UI Semilight" panose="020B0402040204020203" pitchFamily="34" charset="0"/>
                          <a:cs typeface="Segoe UI Semilight" panose="020B0402040204020203" pitchFamily="34" charset="0"/>
                        </a:rPr>
                        <a:t>طرق تدريس المقرر</a:t>
                      </a:r>
                      <a:endParaRPr lang="en-US" sz="14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cs typeface="Segoe UI Semilight" panose="020B0402040204020203" pitchFamily="34" charset="0"/>
                        </a:rPr>
                        <a:t>محاضرات نظرية ودروس عملية .</a:t>
                      </a:r>
                      <a:endParaRPr lang="en-US" sz="1200" b="1" dirty="0">
                        <a:solidFill>
                          <a:schemeClr val="tx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chemeClr val="accent6">
                        <a:lumMod val="20000"/>
                        <a:lumOff val="80000"/>
                      </a:schemeClr>
                    </a:solidFill>
                  </a:tcPr>
                </a:tc>
                <a:extLst>
                  <a:ext uri="{0D108BD9-81ED-4DB2-BD59-A6C34878D82A}">
                    <a16:rowId xmlns:a16="http://schemas.microsoft.com/office/drawing/2014/main" val="938053372"/>
                  </a:ext>
                </a:extLst>
              </a:tr>
              <a:tr h="1047491">
                <a:tc>
                  <a:txBody>
                    <a:bodyPr/>
                    <a:lstStyle/>
                    <a:p>
                      <a:pPr marL="0" marR="0" algn="ctr" rtl="1">
                        <a:lnSpc>
                          <a:spcPct val="115000"/>
                        </a:lnSpc>
                        <a:spcBef>
                          <a:spcPts val="0"/>
                        </a:spcBef>
                        <a:spcAft>
                          <a:spcPts val="0"/>
                        </a:spcAft>
                      </a:pPr>
                      <a:r>
                        <a:rPr lang="ar-SA" sz="1400" b="1" dirty="0">
                          <a:solidFill>
                            <a:schemeClr val="bg1"/>
                          </a:solidFill>
                          <a:effectLst/>
                          <a:latin typeface="Segoe UI Semilight" panose="020B0402040204020203" pitchFamily="34" charset="0"/>
                          <a:cs typeface="Segoe UI Semilight" panose="020B0402040204020203" pitchFamily="34" charset="0"/>
                        </a:rPr>
                        <a:t>مراجع المقرر</a:t>
                      </a:r>
                      <a:endParaRPr lang="en-US" sz="1400" b="1" dirty="0">
                        <a:solidFill>
                          <a:schemeClr val="bg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indent="0" algn="l" rtl="0">
                        <a:lnSpc>
                          <a:spcPct val="100000"/>
                        </a:lnSpc>
                        <a:spcBef>
                          <a:spcPts val="0"/>
                        </a:spcBef>
                        <a:spcAft>
                          <a:spcPts val="0"/>
                        </a:spcAft>
                        <a:buFont typeface="+mj-lt"/>
                        <a:buNone/>
                      </a:pPr>
                      <a:r>
                        <a:rPr lang="en-US" sz="1100" b="1" dirty="0">
                          <a:solidFill>
                            <a:schemeClr val="tx1"/>
                          </a:solidFill>
                          <a:effectLst/>
                          <a:latin typeface="Segoe UI Semilight" panose="020B0402040204020203" pitchFamily="34" charset="0"/>
                          <a:cs typeface="Segoe UI Semilight" panose="020B0402040204020203" pitchFamily="34" charset="0"/>
                        </a:rPr>
                        <a:t>1- Introduction to herpetology By : Goin and Goin , 1978 .</a:t>
                      </a:r>
                    </a:p>
                    <a:p>
                      <a:pPr marL="0" marR="0" indent="0" algn="l" rtl="0">
                        <a:lnSpc>
                          <a:spcPct val="100000"/>
                        </a:lnSpc>
                        <a:spcBef>
                          <a:spcPts val="0"/>
                        </a:spcBef>
                        <a:spcAft>
                          <a:spcPts val="0"/>
                        </a:spcAft>
                        <a:buFont typeface="+mj-lt"/>
                        <a:buNone/>
                      </a:pPr>
                      <a:r>
                        <a:rPr lang="en-US" sz="1100" b="1" dirty="0">
                          <a:solidFill>
                            <a:schemeClr val="tx1"/>
                          </a:solidFill>
                          <a:effectLst/>
                          <a:latin typeface="Segoe UI Semilight" panose="020B0402040204020203" pitchFamily="34" charset="0"/>
                          <a:cs typeface="Segoe UI Semilight" panose="020B0402040204020203" pitchFamily="34" charset="0"/>
                        </a:rPr>
                        <a:t>2- Fauna of Saudi Arabia, Vol.9</a:t>
                      </a:r>
                    </a:p>
                    <a:p>
                      <a:pPr marL="0" marR="0" indent="0" algn="r" rtl="1">
                        <a:lnSpc>
                          <a:spcPct val="100000"/>
                        </a:lnSpc>
                        <a:spcBef>
                          <a:spcPts val="0"/>
                        </a:spcBef>
                        <a:spcAft>
                          <a:spcPts val="0"/>
                        </a:spcAft>
                        <a:buFont typeface="+mj-lt"/>
                        <a:buNone/>
                      </a:pPr>
                      <a:r>
                        <a:rPr lang="en-US" sz="1100" b="1" dirty="0">
                          <a:solidFill>
                            <a:schemeClr val="tx1"/>
                          </a:solidFill>
                          <a:effectLst/>
                          <a:latin typeface="Segoe UI Semilight" panose="020B0402040204020203" pitchFamily="34" charset="0"/>
                          <a:cs typeface="Segoe UI Semilight" panose="020B0402040204020203" pitchFamily="34" charset="0"/>
                        </a:rPr>
                        <a:t>3</a:t>
                      </a:r>
                      <a:r>
                        <a:rPr lang="ar-SA" sz="1100" b="1" dirty="0">
                          <a:solidFill>
                            <a:schemeClr val="tx1"/>
                          </a:solidFill>
                          <a:effectLst/>
                          <a:latin typeface="Segoe UI Semilight" panose="020B0402040204020203" pitchFamily="34" charset="0"/>
                          <a:cs typeface="Segoe UI Semilight" panose="020B0402040204020203" pitchFamily="34" charset="0"/>
                        </a:rPr>
                        <a:t>-</a:t>
                      </a:r>
                      <a:r>
                        <a:rPr lang="ar-SA" sz="1100" b="1" baseline="0" dirty="0">
                          <a:solidFill>
                            <a:schemeClr val="tx1"/>
                          </a:solidFill>
                          <a:effectLst/>
                          <a:latin typeface="Segoe UI Semilight" panose="020B0402040204020203" pitchFamily="34" charset="0"/>
                          <a:cs typeface="Segoe UI Semilight" panose="020B0402040204020203" pitchFamily="34" charset="0"/>
                        </a:rPr>
                        <a:t> </a:t>
                      </a:r>
                      <a:r>
                        <a:rPr lang="ar-SA" sz="1100" b="1" dirty="0">
                          <a:solidFill>
                            <a:schemeClr val="tx1"/>
                          </a:solidFill>
                          <a:effectLst/>
                          <a:latin typeface="Segoe UI Semilight" panose="020B0402040204020203" pitchFamily="34" charset="0"/>
                          <a:cs typeface="Segoe UI Semilight" panose="020B0402040204020203" pitchFamily="34" charset="0"/>
                        </a:rPr>
                        <a:t>السعدون, محمد بن خالد (2004). دليل الطالب للدروس العملية في علم الزواحف, عمادة شؤون المكتبات , جامعة الملك سعود , الرياض .</a:t>
                      </a:r>
                      <a:endParaRPr lang="en-US" sz="1100" b="1" dirty="0">
                        <a:solidFill>
                          <a:schemeClr val="tx1"/>
                        </a:solidFill>
                        <a:effectLst/>
                        <a:latin typeface="Segoe UI Semilight" panose="020B0402040204020203" pitchFamily="34" charset="0"/>
                        <a:cs typeface="Segoe UI Semilight" panose="020B0402040204020203" pitchFamily="34" charset="0"/>
                      </a:endParaRPr>
                    </a:p>
                    <a:p>
                      <a:pPr marL="0" marR="0" indent="0" algn="r" rtl="1">
                        <a:lnSpc>
                          <a:spcPct val="100000"/>
                        </a:lnSpc>
                        <a:spcBef>
                          <a:spcPts val="0"/>
                        </a:spcBef>
                        <a:spcAft>
                          <a:spcPts val="0"/>
                        </a:spcAft>
                        <a:buFont typeface="+mj-lt"/>
                        <a:buNone/>
                      </a:pPr>
                      <a:r>
                        <a:rPr lang="ar-SA" sz="1100" b="1" dirty="0">
                          <a:solidFill>
                            <a:schemeClr val="tx1"/>
                          </a:solidFill>
                          <a:effectLst/>
                          <a:latin typeface="Segoe UI Semilight" panose="020B0402040204020203" pitchFamily="34" charset="0"/>
                          <a:ea typeface="Calibri" panose="020F0502020204030204" pitchFamily="34" charset="0"/>
                          <a:cs typeface="Segoe UI Semilight" panose="020B0402040204020203" pitchFamily="34" charset="0"/>
                        </a:rPr>
                        <a:t>4- دهلوي</a:t>
                      </a:r>
                      <a:r>
                        <a:rPr lang="ar-SA" sz="1100" b="1" baseline="0" dirty="0">
                          <a:solidFill>
                            <a:schemeClr val="tx1"/>
                          </a:solidFill>
                          <a:effectLst/>
                          <a:latin typeface="Segoe UI Semilight" panose="020B0402040204020203" pitchFamily="34" charset="0"/>
                          <a:ea typeface="Calibri" panose="020F0502020204030204" pitchFamily="34" charset="0"/>
                          <a:cs typeface="Segoe UI Semilight" panose="020B0402040204020203" pitchFamily="34" charset="0"/>
                        </a:rPr>
                        <a:t>, غازي واخرون 2016. برمائيات وزواحف (</a:t>
                      </a:r>
                      <a:r>
                        <a:rPr lang="ar-SA" sz="1100" b="1" baseline="0" dirty="0" err="1">
                          <a:solidFill>
                            <a:schemeClr val="tx1"/>
                          </a:solidFill>
                          <a:effectLst/>
                          <a:latin typeface="Segoe UI Semilight" panose="020B0402040204020203" pitchFamily="34" charset="0"/>
                          <a:ea typeface="Calibri" panose="020F0502020204030204" pitchFamily="34" charset="0"/>
                          <a:cs typeface="Segoe UI Semilight" panose="020B0402040204020203" pitchFamily="34" charset="0"/>
                        </a:rPr>
                        <a:t>هيربوتولوجي</a:t>
                      </a:r>
                      <a:r>
                        <a:rPr lang="ar-SA" sz="1100" b="1" baseline="0" dirty="0">
                          <a:solidFill>
                            <a:schemeClr val="tx1"/>
                          </a:solidFill>
                          <a:effectLst/>
                          <a:latin typeface="Segoe UI Semilight" panose="020B0402040204020203" pitchFamily="34" charset="0"/>
                          <a:ea typeface="Calibri" panose="020F0502020204030204" pitchFamily="34" charset="0"/>
                          <a:cs typeface="Segoe UI Semilight" panose="020B0402040204020203" pitchFamily="34" charset="0"/>
                        </a:rPr>
                        <a:t>). سلسلة الحيوانات الفقارية في منطقة مكة المكرمة ، الجزء الثالث ، مكتبية الملك فهد الوطنية.</a:t>
                      </a:r>
                      <a:endParaRPr lang="en-US" sz="1100" b="1" dirty="0">
                        <a:solidFill>
                          <a:schemeClr val="tx1"/>
                        </a:solidFill>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39355" marR="39355" marT="0" marB="0" anchor="ctr">
                    <a:solidFill>
                      <a:schemeClr val="bg1"/>
                    </a:solidFill>
                  </a:tcPr>
                </a:tc>
                <a:extLst>
                  <a:ext uri="{0D108BD9-81ED-4DB2-BD59-A6C34878D82A}">
                    <a16:rowId xmlns:a16="http://schemas.microsoft.com/office/drawing/2014/main" val="28813094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63185483"/>
              </p:ext>
            </p:extLst>
          </p:nvPr>
        </p:nvGraphicFramePr>
        <p:xfrm>
          <a:off x="85721" y="1471625"/>
          <a:ext cx="5838823" cy="4832190"/>
        </p:xfrm>
        <a:graphic>
          <a:graphicData uri="http://schemas.openxmlformats.org/drawingml/2006/table">
            <a:tbl>
              <a:tblPr rtl="1" firstRow="1" firstCol="1" bandRow="1">
                <a:tableStyleId>{5940675A-B579-460E-94D1-54222C63F5DA}</a:tableStyleId>
              </a:tblPr>
              <a:tblGrid>
                <a:gridCol w="450256">
                  <a:extLst>
                    <a:ext uri="{9D8B030D-6E8A-4147-A177-3AD203B41FA5}">
                      <a16:colId xmlns:a16="http://schemas.microsoft.com/office/drawing/2014/main" val="1628322240"/>
                    </a:ext>
                  </a:extLst>
                </a:gridCol>
                <a:gridCol w="1848586">
                  <a:extLst>
                    <a:ext uri="{9D8B030D-6E8A-4147-A177-3AD203B41FA5}">
                      <a16:colId xmlns:a16="http://schemas.microsoft.com/office/drawing/2014/main" val="1211158558"/>
                    </a:ext>
                  </a:extLst>
                </a:gridCol>
                <a:gridCol w="3539981">
                  <a:extLst>
                    <a:ext uri="{9D8B030D-6E8A-4147-A177-3AD203B41FA5}">
                      <a16:colId xmlns:a16="http://schemas.microsoft.com/office/drawing/2014/main" val="2865986220"/>
                    </a:ext>
                  </a:extLst>
                </a:gridCol>
              </a:tblGrid>
              <a:tr h="319423">
                <a:tc rowSpan="15">
                  <a:txBody>
                    <a:bodyPr/>
                    <a:lstStyle/>
                    <a:p>
                      <a:pPr marL="0" marR="0" algn="ctr" rtl="1">
                        <a:lnSpc>
                          <a:spcPct val="115000"/>
                        </a:lnSpc>
                        <a:spcBef>
                          <a:spcPts val="0"/>
                        </a:spcBef>
                        <a:spcAft>
                          <a:spcPts val="0"/>
                        </a:spcAft>
                      </a:pPr>
                      <a:r>
                        <a:rPr lang="ar-SA" sz="1800" b="1" dirty="0">
                          <a:solidFill>
                            <a:schemeClr val="bg1"/>
                          </a:solidFill>
                          <a:effectLst/>
                          <a:latin typeface="Segoe UI Semilight" panose="020B0402040204020203" pitchFamily="34" charset="0"/>
                          <a:ea typeface="Verdana" panose="020B0604030504040204" pitchFamily="34" charset="0"/>
                          <a:cs typeface="Segoe UI Semilight" panose="020B0402040204020203" pitchFamily="34" charset="0"/>
                        </a:rPr>
                        <a:t>المحتوى التفصيلي والجدول الزمني لتنفيذ المقرر</a:t>
                      </a:r>
                      <a:r>
                        <a:rPr lang="ar-SA" sz="1100" dirty="0">
                          <a:effectLst/>
                          <a:latin typeface="Segoe UI Semilight" panose="020B0402040204020203" pitchFamily="34" charset="0"/>
                          <a:ea typeface="Verdana" panose="020B0604030504040204" pitchFamily="34" charset="0"/>
                          <a:cs typeface="Segoe UI Semilight" panose="020B0402040204020203" pitchFamily="34" charset="0"/>
                        </a:rPr>
                        <a:t> </a:t>
                      </a:r>
                      <a:endParaRPr lang="en-US" sz="1100" dirty="0">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vert="vert" anchor="ctr">
                    <a:solidFill>
                      <a:srgbClr val="0070C0"/>
                    </a:solidFill>
                  </a:tcPr>
                </a:tc>
                <a:tc>
                  <a:txBody>
                    <a:bodyPr/>
                    <a:lstStyle/>
                    <a:p>
                      <a:pPr marL="0" marR="0" algn="r" defTabSz="914400" rtl="1" eaLnBrk="1" latinLnBrk="0" hangingPunct="1">
                        <a:lnSpc>
                          <a:spcPct val="115000"/>
                        </a:lnSpc>
                        <a:spcBef>
                          <a:spcPts val="0"/>
                        </a:spcBef>
                        <a:spcAft>
                          <a:spcPts val="0"/>
                        </a:spcAft>
                      </a:pPr>
                      <a:r>
                        <a:rPr lang="ar-SA" sz="1200" b="1" kern="1200"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الاول </a:t>
                      </a:r>
                      <a:endParaRPr lang="en-US" sz="1200" b="1" kern="1200"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algn="ctr" rtl="1">
                        <a:lnSpc>
                          <a:spcPct val="115000"/>
                        </a:lnSpc>
                        <a:spcBef>
                          <a:spcPts val="0"/>
                        </a:spcBef>
                        <a:spcAft>
                          <a:spcPts val="0"/>
                        </a:spcAft>
                      </a:pP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الصفات العامة للبرمائيات</a:t>
                      </a:r>
                      <a:endParaRPr lang="en-US"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extLst>
                  <a:ext uri="{0D108BD9-81ED-4DB2-BD59-A6C34878D82A}">
                    <a16:rowId xmlns:a16="http://schemas.microsoft.com/office/drawing/2014/main" val="270554684"/>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الثاني</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الصفات العامة للبرمائيات </a:t>
                      </a:r>
                      <a:endParaRPr lang="en-US"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217675925"/>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الثالث</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algn="ctr" rtl="1">
                        <a:lnSpc>
                          <a:spcPct val="115000"/>
                        </a:lnSpc>
                        <a:spcBef>
                          <a:spcPts val="0"/>
                        </a:spcBef>
                        <a:spcAft>
                          <a:spcPts val="0"/>
                        </a:spcAft>
                      </a:pP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الصفات العامة للزواحف</a:t>
                      </a:r>
                      <a:endParaRPr lang="en-US"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extLst>
                  <a:ext uri="{0D108BD9-81ED-4DB2-BD59-A6C34878D82A}">
                    <a16:rowId xmlns:a16="http://schemas.microsoft.com/office/drawing/2014/main" val="839288166"/>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الرابع</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التكاثر وتاريخ الحياة في البرمائيات</a:t>
                      </a:r>
                      <a:endParaRPr lang="en-US"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366976031"/>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الخامس</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algn="ctr" rtl="1">
                        <a:lnSpc>
                          <a:spcPct val="115000"/>
                        </a:lnSpc>
                        <a:spcBef>
                          <a:spcPts val="0"/>
                        </a:spcBef>
                        <a:spcAft>
                          <a:spcPts val="0"/>
                        </a:spcAft>
                      </a:pP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الاخصاب والنمو في البرمائيات</a:t>
                      </a:r>
                      <a:endParaRPr lang="en-US"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extLst>
                  <a:ext uri="{0D108BD9-81ED-4DB2-BD59-A6C34878D82A}">
                    <a16:rowId xmlns:a16="http://schemas.microsoft.com/office/drawing/2014/main" val="1417379484"/>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السادس</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التكاثر والاخصاب في الزواحف</a:t>
                      </a:r>
                      <a:endParaRPr lang="en-US"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423436405"/>
                  </a:ext>
                </a:extLst>
              </a:tr>
              <a:tr h="352694">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السابع  </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 التكاثر والاخصاب في الزواحف</a:t>
                      </a:r>
                      <a:endParaRPr lang="en-US"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extLst>
                  <a:ext uri="{0D108BD9-81ED-4DB2-BD59-A6C34878D82A}">
                    <a16:rowId xmlns:a16="http://schemas.microsoft.com/office/drawing/2014/main" val="1900452407"/>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الثامن</a:t>
                      </a:r>
                      <a:endParaRPr lang="en-US"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3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rPr>
                        <a:t>الاختبار الشهري الأول</a:t>
                      </a:r>
                      <a:endParaRPr lang="en-US" sz="13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4184344555"/>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التاسع</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algn="ctr" rtl="1">
                        <a:lnSpc>
                          <a:spcPct val="115000"/>
                        </a:lnSpc>
                        <a:spcBef>
                          <a:spcPts val="0"/>
                        </a:spcBef>
                        <a:spcAft>
                          <a:spcPts val="0"/>
                        </a:spcAft>
                      </a:pP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الاتزان الداخلي في</a:t>
                      </a:r>
                      <a:r>
                        <a:rPr lang="ar-SA" sz="1300" b="1" baseline="0"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 ال</a:t>
                      </a: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برمائيات</a:t>
                      </a:r>
                      <a:endParaRPr lang="en-US"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extLst>
                  <a:ext uri="{0D108BD9-81ED-4DB2-BD59-A6C34878D82A}">
                    <a16:rowId xmlns:a16="http://schemas.microsoft.com/office/drawing/2014/main" val="2604488275"/>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العاشر</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الاتزان الداخلي في</a:t>
                      </a:r>
                      <a:r>
                        <a:rPr lang="ar-SA" sz="1300" b="1" baseline="0"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 ا</a:t>
                      </a: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لزواحف</a:t>
                      </a:r>
                      <a:endParaRPr lang="en-US"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64856750"/>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الحادي عشر</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العلاقة بالبيئة الحيوية</a:t>
                      </a:r>
                      <a:endParaRPr lang="en-US"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extLst>
                  <a:ext uri="{0D108BD9-81ED-4DB2-BD59-A6C34878D82A}">
                    <a16:rowId xmlns:a16="http://schemas.microsoft.com/office/drawing/2014/main" val="2799637487"/>
                  </a:ext>
                </a:extLst>
              </a:tr>
              <a:tr h="326997">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الثاني عشر</a:t>
                      </a:r>
                      <a:endParaRPr lang="en-US"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3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rPr>
                        <a:t>الاختبار الشهري الثاني</a:t>
                      </a:r>
                      <a:endParaRPr lang="en-US" sz="13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62037919"/>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الثالث عشر</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tc>
                  <a:txBody>
                    <a:bodyPr/>
                    <a:lstStyle/>
                    <a:p>
                      <a:pPr marL="0" marR="0" algn="ctr" rtl="1">
                        <a:lnSpc>
                          <a:spcPct val="115000"/>
                        </a:lnSpc>
                        <a:spcBef>
                          <a:spcPts val="0"/>
                        </a:spcBef>
                        <a:spcAft>
                          <a:spcPts val="0"/>
                        </a:spcAft>
                      </a:pP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التكيفات التركيبية</a:t>
                      </a:r>
                      <a:r>
                        <a:rPr lang="ar-SA" sz="1300" b="1" baseline="0"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 والسلوكية</a:t>
                      </a: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 والفسيولوجية</a:t>
                      </a:r>
                      <a:r>
                        <a:rPr lang="ar-SA" sz="1300" b="1" baseline="0"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 </a:t>
                      </a: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للبرمائيات</a:t>
                      </a:r>
                      <a:endParaRPr lang="en-US"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tc>
                <a:extLst>
                  <a:ext uri="{0D108BD9-81ED-4DB2-BD59-A6C34878D82A}">
                    <a16:rowId xmlns:a16="http://schemas.microsoft.com/office/drawing/2014/main" val="304663724"/>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الرابع عشر </a:t>
                      </a:r>
                      <a:endParaRPr lang="en-US" sz="12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التكيفات التركيبية</a:t>
                      </a:r>
                      <a:r>
                        <a:rPr lang="ar-SA" sz="1300" b="1" baseline="0"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 والسلوكية</a:t>
                      </a:r>
                      <a:r>
                        <a:rPr lang="ar-SA"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rPr>
                        <a:t> والفسيولوجية للزواحف</a:t>
                      </a:r>
                      <a:endParaRPr lang="en-US" sz="1300" b="1" dirty="0">
                        <a:solidFill>
                          <a:schemeClr val="tx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292873194"/>
                  </a:ext>
                </a:extLst>
              </a:tr>
              <a:tr h="319423">
                <a:tc vMerge="1">
                  <a:txBody>
                    <a:bodyPr/>
                    <a:lstStyle/>
                    <a:p>
                      <a:endParaRPr lang="en-US"/>
                    </a:p>
                  </a:txBody>
                  <a:tcPr/>
                </a:tc>
                <a:tc>
                  <a:txBody>
                    <a:bodyPr/>
                    <a:lstStyle/>
                    <a:p>
                      <a:pPr marL="0" marR="0" algn="r" rtl="1">
                        <a:lnSpc>
                          <a:spcPct val="115000"/>
                        </a:lnSpc>
                        <a:spcBef>
                          <a:spcPts val="0"/>
                        </a:spcBef>
                        <a:spcAft>
                          <a:spcPts val="0"/>
                        </a:spcAft>
                      </a:pPr>
                      <a:r>
                        <a:rPr lang="ar-SA"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rPr>
                        <a:t>الاسبوع الخامس عشر </a:t>
                      </a:r>
                      <a:endParaRPr lang="en-US" sz="12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bg1"/>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3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rPr>
                        <a:t>الاختبار النهائي</a:t>
                      </a:r>
                      <a:endParaRPr lang="en-US" sz="1300" b="1" dirty="0">
                        <a:solidFill>
                          <a:schemeClr val="accent1"/>
                        </a:solidFill>
                        <a:effectLst/>
                        <a:latin typeface="Segoe UI Semilight" panose="020B0402040204020203" pitchFamily="34" charset="0"/>
                        <a:ea typeface="Verdana" panose="020B0604030504040204" pitchFamily="34" charset="0"/>
                        <a:cs typeface="Segoe UI Semilight" panose="020B0402040204020203" pitchFamily="34" charset="0"/>
                      </a:endParaRPr>
                    </a:p>
                  </a:txBody>
                  <a:tcPr marL="68580" marR="68580" marT="0" marB="0" anchor="ctr">
                    <a:solidFill>
                      <a:schemeClr val="bg1"/>
                    </a:solidFill>
                  </a:tcPr>
                </a:tc>
                <a:extLst>
                  <a:ext uri="{0D108BD9-81ED-4DB2-BD59-A6C34878D82A}">
                    <a16:rowId xmlns:a16="http://schemas.microsoft.com/office/drawing/2014/main" val="14989688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02937386"/>
              </p:ext>
            </p:extLst>
          </p:nvPr>
        </p:nvGraphicFramePr>
        <p:xfrm>
          <a:off x="1957388" y="85729"/>
          <a:ext cx="10148886" cy="1261767"/>
        </p:xfrm>
        <a:graphic>
          <a:graphicData uri="http://schemas.openxmlformats.org/drawingml/2006/table">
            <a:tbl>
              <a:tblPr rtl="1" firstRow="1" firstCol="1" bandRow="1">
                <a:tableStyleId>{5940675A-B579-460E-94D1-54222C63F5DA}</a:tableStyleId>
              </a:tblPr>
              <a:tblGrid>
                <a:gridCol w="1217346">
                  <a:extLst>
                    <a:ext uri="{9D8B030D-6E8A-4147-A177-3AD203B41FA5}">
                      <a16:colId xmlns:a16="http://schemas.microsoft.com/office/drawing/2014/main" val="2448506516"/>
                    </a:ext>
                  </a:extLst>
                </a:gridCol>
                <a:gridCol w="1892263">
                  <a:extLst>
                    <a:ext uri="{9D8B030D-6E8A-4147-A177-3AD203B41FA5}">
                      <a16:colId xmlns:a16="http://schemas.microsoft.com/office/drawing/2014/main" val="4218807306"/>
                    </a:ext>
                  </a:extLst>
                </a:gridCol>
                <a:gridCol w="1130354">
                  <a:extLst>
                    <a:ext uri="{9D8B030D-6E8A-4147-A177-3AD203B41FA5}">
                      <a16:colId xmlns:a16="http://schemas.microsoft.com/office/drawing/2014/main" val="312212814"/>
                    </a:ext>
                  </a:extLst>
                </a:gridCol>
                <a:gridCol w="1065461">
                  <a:extLst>
                    <a:ext uri="{9D8B030D-6E8A-4147-A177-3AD203B41FA5}">
                      <a16:colId xmlns:a16="http://schemas.microsoft.com/office/drawing/2014/main" val="1813514296"/>
                    </a:ext>
                  </a:extLst>
                </a:gridCol>
                <a:gridCol w="1243013">
                  <a:extLst>
                    <a:ext uri="{9D8B030D-6E8A-4147-A177-3AD203B41FA5}">
                      <a16:colId xmlns:a16="http://schemas.microsoft.com/office/drawing/2014/main" val="3861663897"/>
                    </a:ext>
                  </a:extLst>
                </a:gridCol>
                <a:gridCol w="3600449">
                  <a:extLst>
                    <a:ext uri="{9D8B030D-6E8A-4147-A177-3AD203B41FA5}">
                      <a16:colId xmlns:a16="http://schemas.microsoft.com/office/drawing/2014/main" val="3930528507"/>
                    </a:ext>
                  </a:extLst>
                </a:gridCol>
              </a:tblGrid>
              <a:tr h="267388">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اسم المقرر</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علم البرمائيات والزواحف</a:t>
                      </a:r>
                      <a:endParaRPr lang="en-US" sz="1200" b="1" dirty="0">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رمز ورقم المقرر</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solidFill>
                  </a:tcP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327 حين</a:t>
                      </a:r>
                      <a:endParaRPr lang="en-US" sz="1200" b="1" dirty="0">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6">
                        <a:lumMod val="20000"/>
                        <a:lumOff val="80000"/>
                      </a:schemeClr>
                    </a:solidFill>
                  </a:tcPr>
                </a:tc>
                <a:tc rowSpan="3" gridSpan="2">
                  <a:txBody>
                    <a:bodyPr/>
                    <a:lstStyle/>
                    <a:p>
                      <a:pPr marL="0" marR="0" algn="ctr" rtl="1">
                        <a:lnSpc>
                          <a:spcPct val="115000"/>
                        </a:lnSpc>
                        <a:spcBef>
                          <a:spcPts val="0"/>
                        </a:spcBef>
                        <a:spcAft>
                          <a:spcPts val="0"/>
                        </a:spcAft>
                      </a:pPr>
                      <a:r>
                        <a:rPr lang="en-US" sz="2400" b="1" kern="1200" dirty="0">
                          <a:solidFill>
                            <a:schemeClr val="accent1"/>
                          </a:solidFill>
                          <a:latin typeface="Segoe UI Semilight" panose="020B0402040204020203" pitchFamily="34" charset="0"/>
                          <a:ea typeface="Microsoft Sans Serif" panose="020B0604020202020204" pitchFamily="34" charset="0"/>
                          <a:cs typeface="Segoe UI Semilight" panose="020B0402040204020203" pitchFamily="34" charset="0"/>
                        </a:rPr>
                        <a:t>Herpetology</a:t>
                      </a:r>
                    </a:p>
                    <a:p>
                      <a:pPr marL="0" marR="0" lvl="0" indent="0" algn="ctr" defTabSz="914400" rtl="1" eaLnBrk="1" fontAlgn="auto" latinLnBrk="0" hangingPunct="1">
                        <a:lnSpc>
                          <a:spcPct val="115000"/>
                        </a:lnSpc>
                        <a:spcBef>
                          <a:spcPts val="0"/>
                        </a:spcBef>
                        <a:spcAft>
                          <a:spcPts val="0"/>
                        </a:spcAft>
                        <a:buClrTx/>
                        <a:buSzTx/>
                        <a:buFontTx/>
                        <a:buNone/>
                        <a:tabLst/>
                        <a:defRPr/>
                      </a:pPr>
                      <a:r>
                        <a:rPr lang="ar-SA" sz="1800" b="1" dirty="0">
                          <a:solidFill>
                            <a:schemeClr val="tx1">
                              <a:lumMod val="75000"/>
                              <a:lumOff val="25000"/>
                            </a:schemeClr>
                          </a:solidFill>
                          <a:latin typeface="Segoe UI Semilight" panose="020B0402040204020203" pitchFamily="34" charset="0"/>
                          <a:ea typeface="Microsoft Sans Serif" panose="020B0604020202020204" pitchFamily="34" charset="0"/>
                          <a:cs typeface="Segoe UI Semilight" panose="020B0402040204020203" pitchFamily="34" charset="0"/>
                        </a:rPr>
                        <a:t>ملف المقرر</a:t>
                      </a:r>
                      <a:r>
                        <a:rPr lang="en-US" sz="1800" b="1" dirty="0">
                          <a:solidFill>
                            <a:schemeClr val="tx1">
                              <a:lumMod val="75000"/>
                              <a:lumOff val="25000"/>
                            </a:schemeClr>
                          </a:solidFill>
                          <a:latin typeface="Segoe UI Semilight" panose="020B0402040204020203" pitchFamily="34" charset="0"/>
                          <a:ea typeface="Microsoft Sans Serif" panose="020B0604020202020204" pitchFamily="34" charset="0"/>
                          <a:cs typeface="Segoe UI Semilight" panose="020B0402040204020203" pitchFamily="34" charset="0"/>
                        </a:rPr>
                        <a:t>  </a:t>
                      </a:r>
                      <a:r>
                        <a:rPr lang="ar-SA" sz="1800" b="1" dirty="0">
                          <a:solidFill>
                            <a:schemeClr val="tx1">
                              <a:lumMod val="75000"/>
                              <a:lumOff val="25000"/>
                            </a:schemeClr>
                          </a:solidFill>
                          <a:latin typeface="Segoe UI Semilight" panose="020B0402040204020203" pitchFamily="34" charset="0"/>
                          <a:ea typeface="Microsoft Sans Serif" panose="020B0604020202020204" pitchFamily="34" charset="0"/>
                          <a:cs typeface="Segoe UI Semilight" panose="020B0402040204020203" pitchFamily="34" charset="0"/>
                        </a:rPr>
                        <a:t> </a:t>
                      </a:r>
                      <a:r>
                        <a:rPr lang="en-US" sz="1800" b="1" dirty="0">
                          <a:solidFill>
                            <a:schemeClr val="tx1">
                              <a:lumMod val="75000"/>
                              <a:lumOff val="25000"/>
                            </a:schemeClr>
                          </a:solidFill>
                          <a:latin typeface="Segoe UI Semilight" panose="020B0402040204020203" pitchFamily="34" charset="0"/>
                          <a:ea typeface="Microsoft Sans Serif" panose="020B0604020202020204" pitchFamily="34" charset="0"/>
                          <a:cs typeface="Segoe UI Semilight" panose="020B0402040204020203" pitchFamily="34" charset="0"/>
                        </a:rPr>
                        <a:t>Course File</a:t>
                      </a:r>
                    </a:p>
                  </a:txBody>
                  <a:tcPr marL="39355" marR="39355" marT="0" marB="0" anchor="ctr">
                    <a:solidFill>
                      <a:schemeClr val="bg1"/>
                    </a:solidFill>
                  </a:tcPr>
                </a:tc>
                <a:tc rowSpan="3" hMerge="1">
                  <a:txBody>
                    <a:bodyPr/>
                    <a:lstStyle/>
                    <a:p>
                      <a:pPr marL="0" marR="0" algn="ctr" rtl="1">
                        <a:lnSpc>
                          <a:spcPct val="115000"/>
                        </a:lnSpc>
                        <a:spcBef>
                          <a:spcPts val="0"/>
                        </a:spcBef>
                        <a:spcAft>
                          <a:spcPts val="0"/>
                        </a:spcAft>
                      </a:pPr>
                      <a:endParaRPr lang="en-US" sz="1150" dirty="0">
                        <a:effectLst/>
                        <a:latin typeface="SABIC Typeface Headline" panose="020B0603060202020204" pitchFamily="34" charset="0"/>
                        <a:ea typeface="Calibri" panose="020F0502020204030204" pitchFamily="34" charset="0"/>
                        <a:cs typeface="SABIC Typeface Headline" panose="020B0603060202020204" pitchFamily="34" charset="0"/>
                      </a:endParaRPr>
                    </a:p>
                  </a:txBody>
                  <a:tcPr marL="39355" marR="39355" marT="0" marB="0" anchor="ctr">
                    <a:solidFill>
                      <a:schemeClr val="accent6">
                        <a:lumMod val="20000"/>
                        <a:lumOff val="80000"/>
                      </a:schemeClr>
                    </a:solidFill>
                  </a:tcPr>
                </a:tc>
                <a:extLst>
                  <a:ext uri="{0D108BD9-81ED-4DB2-BD59-A6C34878D82A}">
                    <a16:rowId xmlns:a16="http://schemas.microsoft.com/office/drawing/2014/main" val="1881961086"/>
                  </a:ext>
                </a:extLst>
              </a:tr>
              <a:tr h="267388">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عدد الوحدات</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(3) ساعة</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نظري (2)</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عملي (1)</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0" marR="0" marT="0" marB="0" anchor="ctr"/>
                </a:tc>
                <a:tc gridSpan="2" vMerge="1">
                  <a:txBody>
                    <a:bodyPr/>
                    <a:lstStyle/>
                    <a:p>
                      <a:pPr marL="0" marR="0" algn="ctr" rtl="1">
                        <a:lnSpc>
                          <a:spcPct val="115000"/>
                        </a:lnSpc>
                        <a:spcBef>
                          <a:spcPts val="0"/>
                        </a:spcBef>
                        <a:spcAft>
                          <a:spcPts val="0"/>
                        </a:spcAft>
                      </a:pPr>
                      <a:endParaRPr lang="en-US" sz="1150" dirty="0">
                        <a:solidFill>
                          <a:schemeClr val="tx1">
                            <a:lumMod val="75000"/>
                            <a:lumOff val="25000"/>
                          </a:schemeClr>
                        </a:solidFill>
                        <a:effectLst/>
                        <a:latin typeface="SABIC Typeface Headline" panose="020B0603060202020204" pitchFamily="34" charset="0"/>
                        <a:ea typeface="Calibri" panose="020F0502020204030204" pitchFamily="34" charset="0"/>
                        <a:cs typeface="SABIC Typeface Headline" panose="020B0603060202020204" pitchFamily="34" charset="0"/>
                      </a:endParaRPr>
                    </a:p>
                  </a:txBody>
                  <a:tcPr marL="0" marR="0" marT="0" marB="0" anchor="ctr"/>
                </a:tc>
                <a:tc hMerge="1" vMerge="1">
                  <a:txBody>
                    <a:bodyPr/>
                    <a:lstStyle/>
                    <a:p>
                      <a:pPr marL="0" marR="0" algn="ctr" rtl="1">
                        <a:lnSpc>
                          <a:spcPct val="115000"/>
                        </a:lnSpc>
                        <a:spcBef>
                          <a:spcPts val="0"/>
                        </a:spcBef>
                        <a:spcAft>
                          <a:spcPts val="0"/>
                        </a:spcAft>
                      </a:pPr>
                      <a:endParaRPr lang="en-US" sz="1150" dirty="0">
                        <a:solidFill>
                          <a:schemeClr val="tx1">
                            <a:lumMod val="75000"/>
                            <a:lumOff val="25000"/>
                          </a:schemeClr>
                        </a:solidFill>
                        <a:effectLst/>
                        <a:latin typeface="SABIC Typeface Headline" panose="020B0603060202020204" pitchFamily="34" charset="0"/>
                        <a:ea typeface="Calibri" panose="020F0502020204030204" pitchFamily="34" charset="0"/>
                        <a:cs typeface="SABIC Typeface Headline" panose="020B0603060202020204" pitchFamily="34" charset="0"/>
                      </a:endParaRPr>
                    </a:p>
                  </a:txBody>
                  <a:tcPr marL="0" marR="0" marT="0" marB="0" anchor="ctr"/>
                </a:tc>
                <a:extLst>
                  <a:ext uri="{0D108BD9-81ED-4DB2-BD59-A6C34878D82A}">
                    <a16:rowId xmlns:a16="http://schemas.microsoft.com/office/drawing/2014/main" val="3865941497"/>
                  </a:ext>
                </a:extLst>
              </a:tr>
              <a:tr h="267388">
                <a:tc>
                  <a:txBody>
                    <a:bodyPr/>
                    <a:lstStyle/>
                    <a:p>
                      <a:pPr marL="0" marR="0" algn="ctr" rtl="0">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مستوى المقرر</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ctr" rtl="0">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الخامس</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المتطلب السابق</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0" marR="0" marT="0" marB="0" anchor="ctr">
                    <a:solidFill>
                      <a:schemeClr val="accent2"/>
                    </a:solidFill>
                  </a:tcP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103 حين</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0" marR="0" marT="0" marB="0" anchor="ctr">
                    <a:solidFill>
                      <a:schemeClr val="accent6">
                        <a:lumMod val="20000"/>
                        <a:lumOff val="80000"/>
                      </a:schemeClr>
                    </a:solidFill>
                  </a:tcPr>
                </a:tc>
                <a:tc gridSpan="2" vMerge="1">
                  <a:txBody>
                    <a:bodyPr/>
                    <a:lstStyle/>
                    <a:p>
                      <a:pPr marL="0" marR="0" algn="ctr" rtl="1">
                        <a:lnSpc>
                          <a:spcPct val="115000"/>
                        </a:lnSpc>
                        <a:spcBef>
                          <a:spcPts val="0"/>
                        </a:spcBef>
                        <a:spcAft>
                          <a:spcPts val="0"/>
                        </a:spcAft>
                      </a:pPr>
                      <a:endParaRPr lang="en-US" sz="1150" dirty="0">
                        <a:solidFill>
                          <a:schemeClr val="tx1">
                            <a:lumMod val="75000"/>
                            <a:lumOff val="25000"/>
                          </a:schemeClr>
                        </a:solidFill>
                        <a:effectLst/>
                        <a:latin typeface="SABIC Typeface Headline" panose="020B0603060202020204" pitchFamily="34" charset="0"/>
                        <a:ea typeface="Calibri" panose="020F0502020204030204" pitchFamily="34" charset="0"/>
                        <a:cs typeface="SABIC Typeface Headline" panose="020B0603060202020204" pitchFamily="34" charset="0"/>
                      </a:endParaRPr>
                    </a:p>
                  </a:txBody>
                  <a:tcPr marL="0" marR="0" marT="0" marB="0" anchor="ctr">
                    <a:solidFill>
                      <a:schemeClr val="accent6">
                        <a:lumMod val="20000"/>
                        <a:lumOff val="80000"/>
                      </a:schemeClr>
                    </a:solidFill>
                  </a:tcPr>
                </a:tc>
                <a:tc hMerge="1" vMerge="1">
                  <a:txBody>
                    <a:bodyPr/>
                    <a:lstStyle/>
                    <a:p>
                      <a:pPr marL="0" marR="0" algn="ctr" rtl="1">
                        <a:lnSpc>
                          <a:spcPct val="115000"/>
                        </a:lnSpc>
                        <a:spcBef>
                          <a:spcPts val="0"/>
                        </a:spcBef>
                        <a:spcAft>
                          <a:spcPts val="0"/>
                        </a:spcAft>
                      </a:pPr>
                      <a:endParaRPr lang="en-US" sz="1150" dirty="0">
                        <a:solidFill>
                          <a:schemeClr val="tx1">
                            <a:lumMod val="75000"/>
                            <a:lumOff val="25000"/>
                          </a:schemeClr>
                        </a:solidFill>
                        <a:effectLst/>
                        <a:latin typeface="SABIC Typeface Headline" panose="020B0603060202020204" pitchFamily="34" charset="0"/>
                        <a:ea typeface="Calibri" panose="020F0502020204030204" pitchFamily="34" charset="0"/>
                        <a:cs typeface="SABIC Typeface Headline" panose="020B060306020202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1858924546"/>
                  </a:ext>
                </a:extLst>
              </a:tr>
              <a:tr h="267388">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أستاذ المقرر</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ctr" rtl="1">
                        <a:lnSpc>
                          <a:spcPct val="115000"/>
                        </a:lnSpc>
                        <a:spcBef>
                          <a:spcPts val="0"/>
                        </a:spcBef>
                        <a:spcAft>
                          <a:spcPts val="0"/>
                        </a:spcAft>
                      </a:pPr>
                      <a:r>
                        <a:rPr lang="ar-SA" sz="1200" b="1" dirty="0" err="1">
                          <a:effectLst/>
                          <a:latin typeface="Segoe UI Semilight" panose="020B0402040204020203" pitchFamily="34" charset="0"/>
                          <a:ea typeface="Microsoft Sans Serif" panose="020B0604020202020204" pitchFamily="34" charset="0"/>
                          <a:cs typeface="Segoe UI Semilight" panose="020B0402040204020203" pitchFamily="34" charset="0"/>
                        </a:rPr>
                        <a:t>أ.د</a:t>
                      </a: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 محمد بن خالد السعدون </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tc>
                <a:tc gridSpan="2">
                  <a:txBody>
                    <a:bodyPr/>
                    <a:lstStyle/>
                    <a:p>
                      <a:pPr marL="0" marR="0" algn="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  الفصل الدراسي </a:t>
                      </a:r>
                      <a:r>
                        <a:rPr lang="ar-SA"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rPr>
                        <a:t>........................</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0" marR="0" marT="0" marB="0" anchor="ctr"/>
                </a:tc>
                <a:tc hMerge="1">
                  <a:txBody>
                    <a:bodyPr/>
                    <a:lstStyle/>
                    <a:p>
                      <a:endParaRPr lang="en-US"/>
                    </a:p>
                  </a:txBody>
                  <a:tcPr/>
                </a:tc>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بريد الكتروني</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en-US"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msadoon@ksu.edu.sa</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0" marR="0" marT="0" marB="0" anchor="ctr"/>
                </a:tc>
                <a:extLst>
                  <a:ext uri="{0D108BD9-81ED-4DB2-BD59-A6C34878D82A}">
                    <a16:rowId xmlns:a16="http://schemas.microsoft.com/office/drawing/2014/main" val="2959316106"/>
                  </a:ext>
                </a:extLst>
              </a:tr>
              <a:tr h="173455">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هاتف</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rgbClr val="0070C0"/>
                    </a:solidFill>
                  </a:tcPr>
                </a:tc>
                <a:tc>
                  <a:txBody>
                    <a:bodyPr/>
                    <a:lstStyle/>
                    <a:p>
                      <a:pPr marL="0" marR="0" algn="ctr" rtl="1">
                        <a:lnSpc>
                          <a:spcPct val="115000"/>
                        </a:lnSpc>
                        <a:spcBef>
                          <a:spcPts val="0"/>
                        </a:spcBef>
                        <a:spcAft>
                          <a:spcPts val="0"/>
                        </a:spcAft>
                      </a:pPr>
                      <a:r>
                        <a:rPr lang="ar-SA"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00966114675755</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6">
                        <a:lumMod val="20000"/>
                        <a:lumOff val="80000"/>
                      </a:schemeClr>
                    </a:solidFill>
                  </a:tcPr>
                </a:tc>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رقم المكتب</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solidFill>
                  </a:tcPr>
                </a:tc>
                <a:tc>
                  <a:txBody>
                    <a:bodyPr/>
                    <a:lstStyle/>
                    <a:p>
                      <a:pPr marL="0" marR="0" algn="ctr" defTabSz="914400" rtl="1" eaLnBrk="1" latinLnBrk="0" hangingPunct="1">
                        <a:lnSpc>
                          <a:spcPct val="115000"/>
                        </a:lnSpc>
                        <a:spcBef>
                          <a:spcPts val="0"/>
                        </a:spcBef>
                        <a:spcAft>
                          <a:spcPts val="0"/>
                        </a:spcAft>
                      </a:pPr>
                      <a:r>
                        <a:rPr lang="ar-SA" sz="1200" b="1" kern="1200" dirty="0">
                          <a:solidFill>
                            <a:schemeClr val="tx1"/>
                          </a:solidFill>
                          <a:effectLst/>
                          <a:latin typeface="Segoe UI Semilight" panose="020B0402040204020203" pitchFamily="34" charset="0"/>
                          <a:ea typeface="Microsoft Sans Serif" panose="020B0604020202020204" pitchFamily="34" charset="0"/>
                          <a:cs typeface="Segoe UI Semilight" panose="020B0402040204020203" pitchFamily="34" charset="0"/>
                        </a:rPr>
                        <a:t>2ب 159</a:t>
                      </a:r>
                      <a:endParaRPr lang="en-US" sz="1200" b="1" kern="1200" dirty="0">
                        <a:solidFill>
                          <a:schemeClr val="tx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lumMod val="20000"/>
                        <a:lumOff val="80000"/>
                      </a:schemeClr>
                    </a:solidFill>
                  </a:tcPr>
                </a:tc>
                <a:tc>
                  <a:txBody>
                    <a:bodyPr/>
                    <a:lstStyle/>
                    <a:p>
                      <a:pPr marL="0" marR="0" algn="ctr" rtl="1">
                        <a:lnSpc>
                          <a:spcPct val="115000"/>
                        </a:lnSpc>
                        <a:spcBef>
                          <a:spcPts val="0"/>
                        </a:spcBef>
                        <a:spcAft>
                          <a:spcPts val="0"/>
                        </a:spcAft>
                      </a:pPr>
                      <a:r>
                        <a:rPr lang="ar-SA"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rPr>
                        <a:t>الموقع الالكتروني</a:t>
                      </a:r>
                      <a:endParaRPr lang="en-US" sz="1200" b="1" dirty="0">
                        <a:solidFill>
                          <a:schemeClr val="bg1"/>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en-US" sz="1200" b="1" dirty="0">
                          <a:effectLst/>
                          <a:latin typeface="Segoe UI Semilight" panose="020B0402040204020203" pitchFamily="34" charset="0"/>
                          <a:ea typeface="Microsoft Sans Serif" panose="020B0604020202020204" pitchFamily="34" charset="0"/>
                          <a:cs typeface="Segoe UI Semilight" panose="020B0402040204020203" pitchFamily="34" charset="0"/>
                        </a:rPr>
                        <a:t>http://faculty.ksu.edu.sa/596/default.aspx</a:t>
                      </a:r>
                      <a:endParaRPr lang="en-US" sz="1200" b="1" dirty="0">
                        <a:solidFill>
                          <a:schemeClr val="tx1">
                            <a:lumMod val="75000"/>
                            <a:lumOff val="25000"/>
                          </a:schemeClr>
                        </a:solidFill>
                        <a:effectLst/>
                        <a:latin typeface="Segoe UI Semilight" panose="020B0402040204020203" pitchFamily="34" charset="0"/>
                        <a:ea typeface="Microsoft Sans Serif" panose="020B0604020202020204" pitchFamily="34" charset="0"/>
                        <a:cs typeface="Segoe UI Semilight" panose="020B0402040204020203" pitchFamily="34" charset="0"/>
                      </a:endParaRPr>
                    </a:p>
                  </a:txBody>
                  <a:tcPr marL="39355" marR="39355" marT="0" marB="0" anchor="ctr">
                    <a:solidFill>
                      <a:schemeClr val="accent2">
                        <a:lumMod val="20000"/>
                        <a:lumOff val="80000"/>
                      </a:schemeClr>
                    </a:solidFill>
                  </a:tcPr>
                </a:tc>
                <a:extLst>
                  <a:ext uri="{0D108BD9-81ED-4DB2-BD59-A6C34878D82A}">
                    <a16:rowId xmlns:a16="http://schemas.microsoft.com/office/drawing/2014/main" val="3929294655"/>
                  </a:ext>
                </a:extLst>
              </a:tr>
            </a:tbl>
          </a:graphicData>
        </a:graphic>
      </p:graphicFrame>
      <p:sp>
        <p:nvSpPr>
          <p:cNvPr id="11" name="Text Placeholder 17"/>
          <p:cNvSpPr txBox="1">
            <a:spLocks/>
          </p:cNvSpPr>
          <p:nvPr/>
        </p:nvSpPr>
        <p:spPr>
          <a:xfrm>
            <a:off x="105189" y="698554"/>
            <a:ext cx="1657350" cy="45272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00000"/>
              </a:lnSpc>
              <a:spcBef>
                <a:spcPts val="600"/>
              </a:spcBef>
              <a:spcAft>
                <a:spcPts val="0"/>
              </a:spcAft>
            </a:pPr>
            <a:r>
              <a:rPr lang="ar-SA" sz="1400" b="1" dirty="0">
                <a:solidFill>
                  <a:schemeClr val="tx1"/>
                </a:solidFill>
                <a:latin typeface="Segoe UI Semibold" panose="020B0702040204020203" pitchFamily="34" charset="0"/>
                <a:cs typeface="Segoe UI Semibold" panose="020B0702040204020203" pitchFamily="34" charset="0"/>
              </a:rPr>
              <a:t>كليـــة العلـــوم</a:t>
            </a:r>
            <a:endParaRPr lang="en-US" sz="1400" b="1" dirty="0">
              <a:solidFill>
                <a:schemeClr val="tx1"/>
              </a:solidFill>
              <a:latin typeface="Segoe UI Semibold" panose="020B0702040204020203" pitchFamily="34" charset="0"/>
              <a:cs typeface="Segoe UI Semibold" panose="020B0702040204020203" pitchFamily="34" charset="0"/>
            </a:endParaRPr>
          </a:p>
          <a:p>
            <a:pPr algn="ctr">
              <a:lnSpc>
                <a:spcPct val="100000"/>
              </a:lnSpc>
              <a:spcBef>
                <a:spcPts val="600"/>
              </a:spcBef>
              <a:spcAft>
                <a:spcPts val="0"/>
              </a:spcAft>
            </a:pPr>
            <a:r>
              <a:rPr lang="ar-SA" sz="1400" b="1" dirty="0">
                <a:solidFill>
                  <a:schemeClr val="tx1"/>
                </a:solidFill>
                <a:latin typeface="Segoe UI Semibold" panose="020B0702040204020203" pitchFamily="34" charset="0"/>
                <a:cs typeface="Segoe UI Semibold" panose="020B0702040204020203" pitchFamily="34" charset="0"/>
              </a:rPr>
              <a:t>قسم علم الحيوان</a:t>
            </a:r>
          </a:p>
          <a:p>
            <a:pPr algn="ctr">
              <a:lnSpc>
                <a:spcPct val="100000"/>
              </a:lnSpc>
              <a:spcBef>
                <a:spcPts val="600"/>
              </a:spcBef>
              <a:spcAft>
                <a:spcPts val="0"/>
              </a:spcAft>
            </a:pPr>
            <a:endParaRPr lang="ar-SA" sz="1050" b="1" dirty="0">
              <a:solidFill>
                <a:schemeClr val="tx1"/>
              </a:solidFill>
              <a:latin typeface="Segoe UI Semibold" panose="020B0702040204020203" pitchFamily="34" charset="0"/>
              <a:cs typeface="Segoe UI Semibold" panose="020B0702040204020203" pitchFamily="34" charset="0"/>
            </a:endParaRPr>
          </a:p>
          <a:p>
            <a:pPr algn="ctr">
              <a:lnSpc>
                <a:spcPct val="100000"/>
              </a:lnSpc>
              <a:spcBef>
                <a:spcPts val="600"/>
              </a:spcBef>
              <a:spcAft>
                <a:spcPts val="0"/>
              </a:spcAft>
            </a:pPr>
            <a:endParaRPr lang="en-US" sz="1200" b="1" dirty="0">
              <a:solidFill>
                <a:schemeClr val="tx1"/>
              </a:solidFill>
              <a:latin typeface="Segoe UI Semibold" panose="020B0702040204020203" pitchFamily="34" charset="0"/>
              <a:cs typeface="Segoe UI Semibold" panose="020B0702040204020203" pitchFamily="34" charset="0"/>
            </a:endParaRPr>
          </a:p>
        </p:txBody>
      </p:sp>
      <p:pic>
        <p:nvPicPr>
          <p:cNvPr id="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1"/>
            <a:ext cx="1911926" cy="728870"/>
          </a:xfrm>
          <a:prstGeom prst="rect">
            <a:avLst/>
          </a:prstGeom>
          <a:solidFill>
            <a:schemeClr val="bg2">
              <a:lumMod val="90000"/>
            </a:schemeClr>
          </a:solidFill>
        </p:spPr>
      </p:pic>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3996629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تركيب الجلد في البرمائيات </a:t>
            </a:r>
            <a:r>
              <a:rPr lang="en-US" sz="3600" b="1" dirty="0">
                <a:solidFill>
                  <a:schemeClr val="accent1"/>
                </a:solidFill>
                <a:latin typeface="Segoe UI Semilight" panose="020B0402040204020203" pitchFamily="34" charset="0"/>
                <a:cs typeface="Segoe UI Semilight" panose="020B0402040204020203" pitchFamily="34" charset="0"/>
              </a:rPr>
              <a:t>Skin Structure Of </a:t>
            </a:r>
            <a:r>
              <a:rPr lang="en-US" sz="3600" b="1" dirty="0" err="1">
                <a:solidFill>
                  <a:schemeClr val="accent1"/>
                </a:solidFill>
                <a:latin typeface="Segoe UI Semilight" panose="020B0402040204020203" pitchFamily="34" charset="0"/>
                <a:cs typeface="Segoe UI Semilight" panose="020B0402040204020203" pitchFamily="34" charset="0"/>
              </a:rPr>
              <a:t>Amphibia</a:t>
            </a:r>
            <a:r>
              <a:rPr lang="en-US" sz="3600" b="1" dirty="0">
                <a:solidFill>
                  <a:schemeClr val="accent1"/>
                </a:solidFill>
                <a:latin typeface="Segoe UI Semilight" panose="020B0402040204020203" pitchFamily="34" charset="0"/>
                <a:cs typeface="Segoe UI Semilight" panose="020B0402040204020203" pitchFamily="34" charset="0"/>
              </a:rPr>
              <a:t> </a:t>
            </a:r>
          </a:p>
        </p:txBody>
      </p:sp>
      <p:sp>
        <p:nvSpPr>
          <p:cNvPr id="4" name="Content Placeholder 3"/>
          <p:cNvSpPr>
            <a:spLocks noGrp="1"/>
          </p:cNvSpPr>
          <p:nvPr>
            <p:ph idx="1"/>
          </p:nvPr>
        </p:nvSpPr>
        <p:spPr>
          <a:xfrm>
            <a:off x="6733309" y="2227552"/>
            <a:ext cx="4103714" cy="2680623"/>
          </a:xfrm>
        </p:spPr>
        <p:txBody>
          <a:bodyPr>
            <a:normAutofit/>
          </a:bodyPr>
          <a:lstStyle/>
          <a:p>
            <a:pPr algn="r" rtl="1"/>
            <a:r>
              <a:rPr lang="ar-SA" sz="2400" b="1" spc="-50" dirty="0">
                <a:solidFill>
                  <a:schemeClr val="accent1"/>
                </a:solidFill>
                <a:latin typeface="Segoe UI Semilight" panose="020B0402040204020203" pitchFamily="34" charset="0"/>
                <a:cs typeface="Segoe UI Semilight" panose="020B0402040204020203" pitchFamily="34" charset="0"/>
              </a:rPr>
              <a:t>الأدمة    </a:t>
            </a:r>
            <a:r>
              <a:rPr lang="en-US" sz="2400" b="1" spc="-50" dirty="0">
                <a:solidFill>
                  <a:schemeClr val="accent1"/>
                </a:solidFill>
                <a:latin typeface="Segoe UI Semilight" panose="020B0402040204020203" pitchFamily="34" charset="0"/>
                <a:cs typeface="Segoe UI Semilight" panose="020B0402040204020203" pitchFamily="34" charset="0"/>
              </a:rPr>
              <a:t>Dermis</a:t>
            </a:r>
            <a:r>
              <a:rPr lang="ar-SA" sz="2400" b="1" spc="-50" dirty="0">
                <a:solidFill>
                  <a:schemeClr val="accent1"/>
                </a:solidFill>
                <a:latin typeface="Segoe UI Semilight" panose="020B0402040204020203" pitchFamily="34" charset="0"/>
                <a:cs typeface="Segoe UI Semilight" panose="020B0402040204020203" pitchFamily="34" charset="0"/>
              </a:rPr>
              <a:t> :</a:t>
            </a:r>
            <a:endParaRPr lang="en-US" sz="2400" b="1" spc="-50" dirty="0">
              <a:solidFill>
                <a:schemeClr val="accent1"/>
              </a:solidFill>
              <a:latin typeface="Segoe UI Semilight" panose="020B0402040204020203" pitchFamily="34" charset="0"/>
              <a:cs typeface="Segoe UI Semilight" panose="020B0402040204020203" pitchFamily="34" charset="0"/>
            </a:endParaRPr>
          </a:p>
          <a:p>
            <a:pPr algn="justLow" rtl="1">
              <a:lnSpc>
                <a:spcPct val="110000"/>
              </a:lnSpc>
              <a:buFont typeface="Wingdings" panose="05000000000000000000" pitchFamily="2" charset="2"/>
              <a:buChar char="q"/>
            </a:pPr>
            <a:r>
              <a:rPr lang="ar-SA" sz="1800" b="1" dirty="0">
                <a:solidFill>
                  <a:schemeClr val="tx1"/>
                </a:solidFill>
                <a:latin typeface="Segoe UI Semilight" panose="020B0402040204020203" pitchFamily="34" charset="0"/>
                <a:cs typeface="Segoe UI Semilight" panose="020B0402040204020203" pitchFamily="34" charset="0"/>
              </a:rPr>
              <a:t>تحوي على طبقتين : خارجية مفككه (اسفنجية) واخرى داخلية متماسكة . حيث ان هذه الجزء يخدم كعضو تنفس فإنه يحوي العديد من الاوعية الدموية وكذلك الخلايا الصبغية خاصة وتوجد خاصة في الجزء العلوي ( الاسفنجية ) بين طبقتين البشرة والأدمة .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7816"/>
          <a:stretch/>
        </p:blipFill>
        <p:spPr>
          <a:xfrm>
            <a:off x="1427017" y="2198419"/>
            <a:ext cx="5250875" cy="2520787"/>
          </a:xfrm>
          <a:prstGeom prst="rect">
            <a:avLst/>
          </a:prstGeom>
        </p:spPr>
      </p:pic>
      <p:sp>
        <p:nvSpPr>
          <p:cNvPr id="7" name="Content Placeholder 3"/>
          <p:cNvSpPr txBox="1">
            <a:spLocks/>
          </p:cNvSpPr>
          <p:nvPr/>
        </p:nvSpPr>
        <p:spPr>
          <a:xfrm>
            <a:off x="1449289" y="4812023"/>
            <a:ext cx="9445821" cy="14926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Low" rtl="1">
              <a:lnSpc>
                <a:spcPct val="100000"/>
              </a:lnSpc>
              <a:buFont typeface="Wingdings" panose="05000000000000000000" pitchFamily="2" charset="2"/>
              <a:buChar char="q"/>
            </a:pPr>
            <a:r>
              <a:rPr lang="ar-SA" sz="1800" b="1" dirty="0">
                <a:solidFill>
                  <a:schemeClr val="tx1"/>
                </a:solidFill>
                <a:latin typeface="Segoe UI Semilight" panose="020B0402040204020203" pitchFamily="34" charset="0"/>
                <a:cs typeface="Segoe UI Semilight" panose="020B0402040204020203" pitchFamily="34" charset="0"/>
              </a:rPr>
              <a:t>عظمية في بعض اجزاء الجلد في طبقة الادمة وذلك في الجزء المتماسك ولا يعرف على وجه الدقة عمل او وظيفة هذه التجمعات لكنه في بعض عوائل الضفادع مثل </a:t>
            </a:r>
            <a:r>
              <a:rPr lang="en-US" sz="1800" b="1" dirty="0" err="1">
                <a:solidFill>
                  <a:schemeClr val="tx1"/>
                </a:solidFill>
                <a:latin typeface="Segoe UI Semilight" panose="020B0402040204020203" pitchFamily="34" charset="0"/>
                <a:cs typeface="Segoe UI Semilight" panose="020B0402040204020203" pitchFamily="34" charset="0"/>
              </a:rPr>
              <a:t>Hylidae</a:t>
            </a:r>
            <a:r>
              <a:rPr lang="en-US" sz="1800" b="1" dirty="0">
                <a:solidFill>
                  <a:schemeClr val="tx1"/>
                </a:solidFill>
                <a:latin typeface="Segoe UI Semilight" panose="020B0402040204020203" pitchFamily="34" charset="0"/>
                <a:cs typeface="Segoe UI Semilight" panose="020B0402040204020203" pitchFamily="34" charset="0"/>
              </a:rPr>
              <a:t> </a:t>
            </a:r>
            <a:r>
              <a:rPr lang="ar-SA" sz="1800" b="1" dirty="0">
                <a:solidFill>
                  <a:schemeClr val="tx1"/>
                </a:solidFill>
                <a:latin typeface="Segoe UI Semilight" panose="020B0402040204020203" pitchFamily="34" charset="0"/>
                <a:cs typeface="Segoe UI Semilight" panose="020B0402040204020203" pitchFamily="34" charset="0"/>
              </a:rPr>
              <a:t> يعتقد بأن له وظيفة في تلك الانواع التي تستخدم الرأس للدخول في الحجور وفتحها وكذلك  في الحماية من الجفاف في الانواع التي تعيش في البيئات الصحراوية .</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10" name="Rounded Rectangle 9"/>
          <p:cNvSpPr/>
          <p:nvPr/>
        </p:nvSpPr>
        <p:spPr>
          <a:xfrm>
            <a:off x="1177636" y="1862621"/>
            <a:ext cx="9989128" cy="437192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30595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تركيب الجلد في البرمائيات </a:t>
            </a:r>
            <a:r>
              <a:rPr lang="en-US" sz="3600" b="1" dirty="0">
                <a:solidFill>
                  <a:schemeClr val="accent1"/>
                </a:solidFill>
                <a:latin typeface="Segoe UI Semilight" panose="020B0402040204020203" pitchFamily="34" charset="0"/>
                <a:cs typeface="Segoe UI Semilight" panose="020B0402040204020203" pitchFamily="34" charset="0"/>
              </a:rPr>
              <a:t>Skin Structure Of </a:t>
            </a:r>
            <a:r>
              <a:rPr lang="en-US" sz="3600" b="1" dirty="0" err="1">
                <a:solidFill>
                  <a:schemeClr val="accent1"/>
                </a:solidFill>
                <a:latin typeface="Segoe UI Semilight" panose="020B0402040204020203" pitchFamily="34" charset="0"/>
                <a:cs typeface="Segoe UI Semilight" panose="020B0402040204020203" pitchFamily="34" charset="0"/>
              </a:rPr>
              <a:t>Amphibia</a:t>
            </a:r>
            <a:r>
              <a:rPr lang="en-US" sz="3600" b="1" dirty="0">
                <a:solidFill>
                  <a:schemeClr val="accent1"/>
                </a:solidFill>
                <a:latin typeface="Segoe UI Semilight" panose="020B0402040204020203" pitchFamily="34" charset="0"/>
                <a:cs typeface="Segoe UI Semilight" panose="020B0402040204020203" pitchFamily="34" charset="0"/>
              </a:rPr>
              <a:t> </a:t>
            </a:r>
          </a:p>
        </p:txBody>
      </p:sp>
      <p:sp>
        <p:nvSpPr>
          <p:cNvPr id="4" name="Content Placeholder 3"/>
          <p:cNvSpPr>
            <a:spLocks noGrp="1"/>
          </p:cNvSpPr>
          <p:nvPr>
            <p:ph idx="1"/>
          </p:nvPr>
        </p:nvSpPr>
        <p:spPr>
          <a:xfrm>
            <a:off x="6185647" y="1864483"/>
            <a:ext cx="4983478" cy="461860"/>
          </a:xfrm>
        </p:spPr>
        <p:txBody>
          <a:bodyPr>
            <a:normAutofit/>
          </a:bodyPr>
          <a:lstStyle/>
          <a:p>
            <a:pPr algn="r" rtl="1"/>
            <a:r>
              <a:rPr lang="ar-SA" sz="2400" b="1" spc="-50" dirty="0">
                <a:solidFill>
                  <a:schemeClr val="accent1"/>
                </a:solidFill>
                <a:latin typeface="Segoe UI Semilight" panose="020B0402040204020203" pitchFamily="34" charset="0"/>
                <a:cs typeface="Segoe UI Semilight" panose="020B0402040204020203" pitchFamily="34" charset="0"/>
              </a:rPr>
              <a:t>الغدد  </a:t>
            </a:r>
            <a:r>
              <a:rPr lang="en-US" sz="2400" b="1" spc="-50" dirty="0">
                <a:solidFill>
                  <a:schemeClr val="accent1"/>
                </a:solidFill>
                <a:latin typeface="Segoe UI Semilight" panose="020B0402040204020203" pitchFamily="34" charset="0"/>
                <a:cs typeface="Segoe UI Semilight" panose="020B0402040204020203" pitchFamily="34" charset="0"/>
              </a:rPr>
              <a:t>Glands </a:t>
            </a:r>
            <a:r>
              <a:rPr lang="ar-SA" sz="2400" b="1" spc="-50" dirty="0">
                <a:solidFill>
                  <a:schemeClr val="accent1"/>
                </a:solidFill>
                <a:latin typeface="Segoe UI Semilight" panose="020B0402040204020203" pitchFamily="34" charset="0"/>
                <a:cs typeface="Segoe UI Semilight" panose="020B0402040204020203" pitchFamily="34" charset="0"/>
              </a:rPr>
              <a:t> :</a:t>
            </a:r>
            <a:endParaRPr lang="en-US" sz="2400" b="1" spc="-50" dirty="0">
              <a:solidFill>
                <a:schemeClr val="accent1"/>
              </a:solidFill>
              <a:latin typeface="Segoe UI Semilight" panose="020B0402040204020203" pitchFamily="34" charset="0"/>
              <a:cs typeface="Segoe UI Semilight" panose="020B0402040204020203" pitchFamily="34" charset="0"/>
            </a:endParaRPr>
          </a:p>
          <a:p>
            <a:pPr algn="r" rtl="1"/>
            <a:endParaRPr lang="en-US" sz="2400" b="1" spc="-50" dirty="0">
              <a:solidFill>
                <a:schemeClr val="accent1"/>
              </a:solidFill>
              <a:latin typeface="Segoe UI Semilight" panose="020B0402040204020203" pitchFamily="34" charset="0"/>
              <a:cs typeface="Segoe UI Semilight" panose="020B0402040204020203" pitchFamily="34" charset="0"/>
            </a:endParaRPr>
          </a:p>
          <a:p>
            <a:pPr marL="0" indent="0" algn="r" rtl="1">
              <a:lnSpc>
                <a:spcPct val="110000"/>
              </a:lnSpc>
              <a:buNone/>
            </a:pPr>
            <a:endParaRPr lang="ar-SA" sz="1800" dirty="0">
              <a:latin typeface="Segoe UI Semilight" panose="020B0402040204020203" pitchFamily="34" charset="0"/>
              <a:cs typeface="Segoe UI Semilight" panose="020B0402040204020203" pitchFamily="34" charset="0"/>
            </a:endParaRPr>
          </a:p>
        </p:txBody>
      </p:sp>
      <p:sp>
        <p:nvSpPr>
          <p:cNvPr id="7" name="Content Placeholder 3"/>
          <p:cNvSpPr txBox="1">
            <a:spLocks/>
          </p:cNvSpPr>
          <p:nvPr/>
        </p:nvSpPr>
        <p:spPr>
          <a:xfrm>
            <a:off x="3682443" y="1923747"/>
            <a:ext cx="5294895" cy="199709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Low" rtl="1">
              <a:lnSpc>
                <a:spcPct val="100000"/>
              </a:lnSpc>
            </a:pPr>
            <a:r>
              <a:rPr lang="ar-SA" sz="1900" b="1" spc="-50" dirty="0">
                <a:solidFill>
                  <a:schemeClr val="accent1"/>
                </a:solidFill>
                <a:latin typeface="Segoe UI Semilight" panose="020B0402040204020203" pitchFamily="34" charset="0"/>
                <a:cs typeface="Segoe UI Semilight" panose="020B0402040204020203" pitchFamily="34" charset="0"/>
              </a:rPr>
              <a:t>أولا: الغدد المخاطية </a:t>
            </a:r>
            <a:r>
              <a:rPr lang="en-US" sz="1900" b="1" spc="-50" dirty="0">
                <a:solidFill>
                  <a:schemeClr val="accent1"/>
                </a:solidFill>
                <a:latin typeface="Segoe UI Semilight" panose="020B0402040204020203" pitchFamily="34" charset="0"/>
                <a:cs typeface="Segoe UI Semilight" panose="020B0402040204020203" pitchFamily="34" charset="0"/>
              </a:rPr>
              <a:t>Mucous glands </a:t>
            </a:r>
            <a:r>
              <a:rPr lang="ar-SA" sz="1900" b="1" spc="-50" dirty="0">
                <a:solidFill>
                  <a:schemeClr val="accent1"/>
                </a:solidFill>
                <a:latin typeface="Segoe UI Semilight" panose="020B0402040204020203" pitchFamily="34" charset="0"/>
                <a:cs typeface="Segoe UI Semilight" panose="020B0402040204020203" pitchFamily="34" charset="0"/>
              </a:rPr>
              <a:t> :</a:t>
            </a:r>
            <a:endParaRPr lang="en-US" sz="1900" b="1" spc="-50" dirty="0">
              <a:solidFill>
                <a:schemeClr val="accent1"/>
              </a:solidFill>
              <a:latin typeface="Segoe UI Semilight" panose="020B0402040204020203" pitchFamily="34" charset="0"/>
              <a:cs typeface="Segoe UI Semilight" panose="020B0402040204020203" pitchFamily="34" charset="0"/>
            </a:endParaRPr>
          </a:p>
          <a:p>
            <a:pPr algn="justLow" rtl="1">
              <a:lnSpc>
                <a:spcPct val="100000"/>
              </a:lnSpc>
              <a:buFont typeface="Wingdings" panose="05000000000000000000" pitchFamily="2" charset="2"/>
              <a:buChar char="q"/>
            </a:pPr>
            <a:r>
              <a:rPr lang="ar-SA" sz="1500" b="1" dirty="0">
                <a:solidFill>
                  <a:schemeClr val="tx1"/>
                </a:solidFill>
                <a:latin typeface="Segoe UI Semilight" panose="020B0402040204020203" pitchFamily="34" charset="0"/>
                <a:cs typeface="Segoe UI Semilight" panose="020B0402040204020203" pitchFamily="34" charset="0"/>
              </a:rPr>
              <a:t>وهي موزعه في انحاء الجسم وتفرز مادة مخاطية مائية يساعد هذا الافراز في ابقاء الجسم رطبا في الحيوانات الارضية ويخدم كمزيت – او مشحم – في الانواع المائية  وهذا يعتبر على غاية الأهمية في :</a:t>
            </a:r>
          </a:p>
          <a:p>
            <a:pPr lvl="1" algn="justLow" rtl="1">
              <a:lnSpc>
                <a:spcPct val="100000"/>
              </a:lnSpc>
              <a:buFont typeface="Wingdings" panose="05000000000000000000" pitchFamily="2" charset="2"/>
              <a:buChar char="q"/>
            </a:pPr>
            <a:r>
              <a:rPr lang="ar-SA" sz="1500" b="1" dirty="0">
                <a:solidFill>
                  <a:schemeClr val="tx1"/>
                </a:solidFill>
                <a:latin typeface="Segoe UI Semilight" panose="020B0402040204020203" pitchFamily="34" charset="0"/>
                <a:cs typeface="Segoe UI Semilight" panose="020B0402040204020203" pitchFamily="34" charset="0"/>
              </a:rPr>
              <a:t>العملية التنفسية .</a:t>
            </a:r>
          </a:p>
          <a:p>
            <a:pPr lvl="1" algn="justLow" rtl="1">
              <a:lnSpc>
                <a:spcPct val="100000"/>
              </a:lnSpc>
              <a:buFont typeface="Wingdings" panose="05000000000000000000" pitchFamily="2" charset="2"/>
              <a:buChar char="q"/>
            </a:pPr>
            <a:r>
              <a:rPr lang="ar-SA" sz="1500" b="1" dirty="0">
                <a:solidFill>
                  <a:schemeClr val="tx1"/>
                </a:solidFill>
                <a:latin typeface="Segoe UI Semilight" panose="020B0402040204020203" pitchFamily="34" charset="0"/>
                <a:cs typeface="Segoe UI Semilight" panose="020B0402040204020203" pitchFamily="34" charset="0"/>
              </a:rPr>
              <a:t>تنظيم الحرارة من خلال التبريد بالتبخير .</a:t>
            </a:r>
          </a:p>
          <a:p>
            <a:pPr lvl="1" algn="justLow" rtl="1">
              <a:lnSpc>
                <a:spcPct val="100000"/>
              </a:lnSpc>
              <a:buFont typeface="Wingdings" panose="05000000000000000000" pitchFamily="2" charset="2"/>
              <a:buChar char="q"/>
            </a:pPr>
            <a:r>
              <a:rPr lang="ar-SA" sz="1500" b="1" dirty="0">
                <a:solidFill>
                  <a:schemeClr val="tx1"/>
                </a:solidFill>
                <a:latin typeface="Segoe UI Semilight" panose="020B0402040204020203" pitchFamily="34" charset="0"/>
                <a:cs typeface="Segoe UI Semilight" panose="020B0402040204020203" pitchFamily="34" charset="0"/>
              </a:rPr>
              <a:t>الحماية في الانواع التي تفرز مادة مخاطية سامة كما في الضفادع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20722"/>
          <a:stretch/>
        </p:blipFill>
        <p:spPr>
          <a:xfrm>
            <a:off x="614428" y="1945848"/>
            <a:ext cx="2835354" cy="1870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3"/>
          <p:cNvSpPr txBox="1">
            <a:spLocks/>
          </p:cNvSpPr>
          <p:nvPr/>
        </p:nvSpPr>
        <p:spPr>
          <a:xfrm>
            <a:off x="9511960" y="2793730"/>
            <a:ext cx="2285999" cy="37472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lgn="justLow" rtl="1">
              <a:lnSpc>
                <a:spcPct val="100000"/>
              </a:lnSpc>
              <a:buFont typeface="Wingdings" panose="05000000000000000000" pitchFamily="2" charset="2"/>
              <a:buChar char="§"/>
            </a:pPr>
            <a:r>
              <a:rPr lang="ar-SA" sz="1400" b="1" dirty="0">
                <a:solidFill>
                  <a:schemeClr val="accent1"/>
                </a:solidFill>
                <a:latin typeface="Segoe UI Semilight" panose="020B0402040204020203" pitchFamily="34" charset="0"/>
                <a:cs typeface="Segoe UI Semilight" panose="020B0402040204020203" pitchFamily="34" charset="0"/>
              </a:rPr>
              <a:t>هناك عدة غدد في طبقة البشرة وهي اما ان تكون وحيدة الخلية او عديدة الخلايا.</a:t>
            </a:r>
            <a:endParaRPr lang="en-US" sz="1400" b="1" dirty="0">
              <a:solidFill>
                <a:schemeClr val="accent1"/>
              </a:solidFill>
              <a:latin typeface="Segoe UI Semilight" panose="020B0402040204020203" pitchFamily="34" charset="0"/>
              <a:cs typeface="Segoe UI Semilight" panose="020B0402040204020203" pitchFamily="34" charset="0"/>
            </a:endParaRPr>
          </a:p>
          <a:p>
            <a:pPr lvl="0" algn="justLow" rtl="1">
              <a:lnSpc>
                <a:spcPct val="100000"/>
              </a:lnSpc>
              <a:buFont typeface="Wingdings" panose="05000000000000000000" pitchFamily="2" charset="2"/>
              <a:buChar char="§"/>
            </a:pPr>
            <a:r>
              <a:rPr lang="ar-SA" sz="1400" b="1" dirty="0">
                <a:solidFill>
                  <a:schemeClr val="accent1"/>
                </a:solidFill>
                <a:latin typeface="Segoe UI Semilight" panose="020B0402040204020203" pitchFamily="34" charset="0"/>
                <a:cs typeface="Segoe UI Semilight" panose="020B0402040204020203" pitchFamily="34" charset="0"/>
              </a:rPr>
              <a:t>الخلايا الوحيدة تكون عديدة في الاسماك ولا تكاد تكون موجودة في البرمائيات ومنها ما هو موجود على الراس – في مرحلة الجنين – والتي تفرز انزيم يهضم المادة الجيلاتينية التي تغطي البيضة  وبذلك يعين ذلك على فقس البيضة .</a:t>
            </a:r>
            <a:endParaRPr lang="en-US" sz="1400" b="1" dirty="0">
              <a:solidFill>
                <a:schemeClr val="accent1"/>
              </a:solidFill>
              <a:latin typeface="Segoe UI Semilight" panose="020B0402040204020203" pitchFamily="34" charset="0"/>
              <a:cs typeface="Segoe UI Semilight" panose="020B0402040204020203" pitchFamily="34" charset="0"/>
            </a:endParaRPr>
          </a:p>
          <a:p>
            <a:pPr lvl="0" algn="justLow" rtl="1">
              <a:lnSpc>
                <a:spcPct val="100000"/>
              </a:lnSpc>
              <a:buFont typeface="Wingdings" panose="05000000000000000000" pitchFamily="2" charset="2"/>
              <a:buChar char="§"/>
            </a:pPr>
            <a:r>
              <a:rPr lang="ar-SA" sz="1400" b="1" dirty="0">
                <a:solidFill>
                  <a:schemeClr val="accent1"/>
                </a:solidFill>
                <a:latin typeface="Segoe UI Semilight" panose="020B0402040204020203" pitchFamily="34" charset="0"/>
                <a:cs typeface="Segoe UI Semilight" panose="020B0402040204020203" pitchFamily="34" charset="0"/>
              </a:rPr>
              <a:t>اما الغدد عديدة الخلايا فهي على انواع :</a:t>
            </a:r>
            <a:endParaRPr lang="en-US" sz="1400" b="1" dirty="0">
              <a:solidFill>
                <a:schemeClr val="accent1"/>
              </a:solidFill>
              <a:latin typeface="Segoe UI Semilight" panose="020B0402040204020203" pitchFamily="34" charset="0"/>
              <a:cs typeface="Segoe UI Semilight" panose="020B0402040204020203" pitchFamily="34" charset="0"/>
            </a:endParaRPr>
          </a:p>
        </p:txBody>
      </p:sp>
      <p:sp>
        <p:nvSpPr>
          <p:cNvPr id="9" name="Rounded Rectangular Callout 8"/>
          <p:cNvSpPr/>
          <p:nvPr/>
        </p:nvSpPr>
        <p:spPr>
          <a:xfrm>
            <a:off x="9319693" y="2552622"/>
            <a:ext cx="2566069" cy="3697941"/>
          </a:xfrm>
          <a:prstGeom prst="wedgeRoundRectCallout">
            <a:avLst>
              <a:gd name="adj1" fmla="val -30833"/>
              <a:gd name="adj2" fmla="val -58117"/>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3"/>
          <p:cNvSpPr txBox="1">
            <a:spLocks/>
          </p:cNvSpPr>
          <p:nvPr/>
        </p:nvSpPr>
        <p:spPr>
          <a:xfrm>
            <a:off x="3641357" y="4123521"/>
            <a:ext cx="5369395" cy="2124880"/>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Low" rtl="1">
              <a:lnSpc>
                <a:spcPct val="110000"/>
              </a:lnSpc>
            </a:pPr>
            <a:r>
              <a:rPr lang="ar-SA" sz="1900" b="1" spc="-50" dirty="0">
                <a:solidFill>
                  <a:schemeClr val="accent1"/>
                </a:solidFill>
                <a:latin typeface="Segoe UI Semilight" panose="020B0402040204020203" pitchFamily="34" charset="0"/>
                <a:cs typeface="Segoe UI Semilight" panose="020B0402040204020203" pitchFamily="34" charset="0"/>
              </a:rPr>
              <a:t>ثانيا: الغدد الحويصلية </a:t>
            </a:r>
            <a:r>
              <a:rPr lang="en-US" sz="1900" b="1" spc="-50" dirty="0">
                <a:solidFill>
                  <a:schemeClr val="accent1"/>
                </a:solidFill>
                <a:latin typeface="Segoe UI Semilight" panose="020B0402040204020203" pitchFamily="34" charset="0"/>
                <a:cs typeface="Segoe UI Semilight" panose="020B0402040204020203" pitchFamily="34" charset="0"/>
              </a:rPr>
              <a:t> Alveolar G. </a:t>
            </a:r>
            <a:r>
              <a:rPr lang="ar-SA" sz="1900" b="1" spc="-50" dirty="0">
                <a:solidFill>
                  <a:schemeClr val="accent1"/>
                </a:solidFill>
                <a:latin typeface="Segoe UI Semilight" panose="020B0402040204020203" pitchFamily="34" charset="0"/>
                <a:cs typeface="Segoe UI Semilight" panose="020B0402040204020203" pitchFamily="34" charset="0"/>
              </a:rPr>
              <a:t>أو الغدد الحبيبية</a:t>
            </a:r>
            <a:r>
              <a:rPr lang="en-US" sz="1900" b="1" spc="-50" dirty="0">
                <a:solidFill>
                  <a:schemeClr val="accent1"/>
                </a:solidFill>
                <a:latin typeface="Segoe UI Semilight" panose="020B0402040204020203" pitchFamily="34" charset="0"/>
                <a:cs typeface="Segoe UI Semilight" panose="020B0402040204020203" pitchFamily="34" charset="0"/>
              </a:rPr>
              <a:t>Granular G. </a:t>
            </a:r>
            <a:r>
              <a:rPr lang="ar-SA" sz="1900" b="1" spc="-50" dirty="0">
                <a:solidFill>
                  <a:schemeClr val="accent1"/>
                </a:solidFill>
                <a:latin typeface="Segoe UI Semilight" panose="020B0402040204020203" pitchFamily="34" charset="0"/>
                <a:cs typeface="Segoe UI Semilight" panose="020B0402040204020203" pitchFamily="34" charset="0"/>
              </a:rPr>
              <a:t> أو الغدد السامة</a:t>
            </a:r>
            <a:r>
              <a:rPr lang="en-US" sz="1900" b="1" spc="-50" dirty="0">
                <a:solidFill>
                  <a:schemeClr val="accent1"/>
                </a:solidFill>
                <a:latin typeface="Segoe UI Semilight" panose="020B0402040204020203" pitchFamily="34" charset="0"/>
                <a:cs typeface="Segoe UI Semilight" panose="020B0402040204020203" pitchFamily="34" charset="0"/>
              </a:rPr>
              <a:t>Poisonous G. </a:t>
            </a:r>
            <a:r>
              <a:rPr lang="ar-SA" sz="1900" b="1" spc="-50" dirty="0">
                <a:solidFill>
                  <a:schemeClr val="accent1"/>
                </a:solidFill>
                <a:latin typeface="Segoe UI Semilight" panose="020B0402040204020203" pitchFamily="34" charset="0"/>
                <a:cs typeface="Segoe UI Semilight" panose="020B0402040204020203" pitchFamily="34" charset="0"/>
              </a:rPr>
              <a:t> :</a:t>
            </a:r>
            <a:endParaRPr lang="en-US" sz="1900" b="1" spc="-50" dirty="0">
              <a:solidFill>
                <a:schemeClr val="accent1"/>
              </a:solidFill>
              <a:latin typeface="Segoe UI Semilight" panose="020B0402040204020203" pitchFamily="34" charset="0"/>
              <a:cs typeface="Segoe UI Semilight" panose="020B0402040204020203" pitchFamily="34" charset="0"/>
            </a:endParaRPr>
          </a:p>
          <a:p>
            <a:pPr algn="justLow" rtl="1">
              <a:lnSpc>
                <a:spcPct val="100000"/>
              </a:lnSpc>
              <a:buFont typeface="Wingdings" panose="05000000000000000000" pitchFamily="2" charset="2"/>
              <a:buChar char="q"/>
            </a:pPr>
            <a:r>
              <a:rPr lang="ar-SA" sz="1600" b="1" dirty="0">
                <a:solidFill>
                  <a:schemeClr val="tx1"/>
                </a:solidFill>
                <a:latin typeface="Segoe UI Semilight" panose="020B0402040204020203" pitchFamily="34" charset="0"/>
                <a:cs typeface="Segoe UI Semilight" panose="020B0402040204020203" pitchFamily="34" charset="0"/>
              </a:rPr>
              <a:t>تفرز مادة سامة اكثر من السائل المخاطي ولقد سميت بالحبيبية لأنها تبدو كذلك عن صبغها بصبغة البلازما . </a:t>
            </a:r>
          </a:p>
          <a:p>
            <a:pPr algn="justLow" rtl="1">
              <a:lnSpc>
                <a:spcPct val="100000"/>
              </a:lnSpc>
              <a:buFont typeface="Wingdings" panose="05000000000000000000" pitchFamily="2" charset="2"/>
              <a:buChar char="q"/>
            </a:pPr>
            <a:r>
              <a:rPr lang="ar-SA" sz="1600" b="1" dirty="0">
                <a:solidFill>
                  <a:schemeClr val="tx1"/>
                </a:solidFill>
                <a:latin typeface="Segoe UI Semilight" panose="020B0402040204020203" pitchFamily="34" charset="0"/>
                <a:cs typeface="Segoe UI Semilight" panose="020B0402040204020203" pitchFamily="34" charset="0"/>
              </a:rPr>
              <a:t>تعد هذه الغدد كأداة دفاعية ضد الحيوانات المفترسة وعادة ما تكون كثيرة في مناطق معينة كما في الغدد </a:t>
            </a:r>
            <a:r>
              <a:rPr lang="ar-SA" sz="1600" b="1" dirty="0" err="1">
                <a:solidFill>
                  <a:schemeClr val="tx1"/>
                </a:solidFill>
                <a:latin typeface="Segoe UI Semilight" panose="020B0402040204020203" pitchFamily="34" charset="0"/>
                <a:cs typeface="Segoe UI Semilight" panose="020B0402040204020203" pitchFamily="34" charset="0"/>
              </a:rPr>
              <a:t>النكفية</a:t>
            </a:r>
            <a:r>
              <a:rPr lang="ar-SA" sz="1600" b="1" dirty="0">
                <a:solidFill>
                  <a:schemeClr val="tx1"/>
                </a:solidFill>
                <a:latin typeface="Segoe UI Semilight" panose="020B0402040204020203" pitchFamily="34" charset="0"/>
                <a:cs typeface="Segoe UI Semilight" panose="020B0402040204020203" pitchFamily="34" charset="0"/>
              </a:rPr>
              <a:t> </a:t>
            </a:r>
            <a:r>
              <a:rPr lang="en-US" sz="1600" b="1" dirty="0" err="1">
                <a:solidFill>
                  <a:schemeClr val="tx1"/>
                </a:solidFill>
                <a:latin typeface="Segoe UI Semilight" panose="020B0402040204020203" pitchFamily="34" charset="0"/>
                <a:cs typeface="Segoe UI Semilight" panose="020B0402040204020203" pitchFamily="34" charset="0"/>
              </a:rPr>
              <a:t>Parotoid</a:t>
            </a:r>
            <a:r>
              <a:rPr lang="en-US" sz="1600" b="1" dirty="0">
                <a:solidFill>
                  <a:schemeClr val="tx1"/>
                </a:solidFill>
                <a:latin typeface="Segoe UI Semilight" panose="020B0402040204020203" pitchFamily="34" charset="0"/>
                <a:cs typeface="Segoe UI Semilight" panose="020B0402040204020203" pitchFamily="34" charset="0"/>
              </a:rPr>
              <a:t> g. </a:t>
            </a:r>
            <a:r>
              <a:rPr lang="ar-SA" sz="1600" b="1" dirty="0">
                <a:solidFill>
                  <a:schemeClr val="tx1"/>
                </a:solidFill>
                <a:latin typeface="Segoe UI Semilight" panose="020B0402040204020203" pitchFamily="34" charset="0"/>
                <a:cs typeface="Segoe UI Semilight" panose="020B0402040204020203" pitchFamily="34" charset="0"/>
              </a:rPr>
              <a:t> خلف الراس بعض الضفادع  او في المرتفع الحيبي في ظهر </a:t>
            </a:r>
            <a:r>
              <a:rPr lang="ar-SA" sz="1600" b="1" dirty="0" err="1">
                <a:solidFill>
                  <a:schemeClr val="tx1"/>
                </a:solidFill>
                <a:latin typeface="Segoe UI Semilight" panose="020B0402040204020203" pitchFamily="34" charset="0"/>
                <a:cs typeface="Segoe UI Semilight" panose="020B0402040204020203" pitchFamily="34" charset="0"/>
              </a:rPr>
              <a:t>السلمندر</a:t>
            </a:r>
            <a:r>
              <a:rPr lang="ar-SA" sz="1600" b="1" dirty="0">
                <a:solidFill>
                  <a:schemeClr val="tx1"/>
                </a:solidFill>
                <a:latin typeface="Segoe UI Semilight" panose="020B0402040204020203" pitchFamily="34" charset="0"/>
                <a:cs typeface="Segoe UI Semilight" panose="020B0402040204020203" pitchFamily="34" charset="0"/>
              </a:rPr>
              <a:t> . وقد تقتل هذه المادة بعض الفقاريات الكبيرة وذلك بزيادة ضربات القلب واضعاف التنفس وشلل عضلي وغثيان .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59" y="4285486"/>
            <a:ext cx="2847124" cy="1810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Placeholder 4"/>
          <p:cNvPicPr>
            <a:picLocks noChangeAspect="1"/>
          </p:cNvPicPr>
          <p:nvPr/>
        </p:nvPicPr>
        <p:blipFill>
          <a:blip r:embed="rId4">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3" name="Rectangle 12"/>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14" name="Rounded Rectangle 13"/>
          <p:cNvSpPr/>
          <p:nvPr/>
        </p:nvSpPr>
        <p:spPr>
          <a:xfrm>
            <a:off x="277090" y="1807203"/>
            <a:ext cx="8866909" cy="215519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ounded Rectangle 14"/>
          <p:cNvSpPr/>
          <p:nvPr/>
        </p:nvSpPr>
        <p:spPr>
          <a:xfrm>
            <a:off x="290944" y="4093203"/>
            <a:ext cx="8866909" cy="215519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9808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تركيب الجلد في البرمائيات </a:t>
            </a:r>
            <a:r>
              <a:rPr lang="en-US" sz="3600" b="1" dirty="0">
                <a:solidFill>
                  <a:schemeClr val="accent1"/>
                </a:solidFill>
                <a:latin typeface="Segoe UI Semilight" panose="020B0402040204020203" pitchFamily="34" charset="0"/>
                <a:cs typeface="Segoe UI Semilight" panose="020B0402040204020203" pitchFamily="34" charset="0"/>
              </a:rPr>
              <a:t>Skin Structure Of </a:t>
            </a:r>
            <a:r>
              <a:rPr lang="en-US" sz="3600" b="1" dirty="0" err="1">
                <a:solidFill>
                  <a:schemeClr val="accent1"/>
                </a:solidFill>
                <a:latin typeface="Segoe UI Semilight" panose="020B0402040204020203" pitchFamily="34" charset="0"/>
                <a:cs typeface="Segoe UI Semilight" panose="020B0402040204020203" pitchFamily="34" charset="0"/>
              </a:rPr>
              <a:t>Amphibia</a:t>
            </a:r>
            <a:r>
              <a:rPr lang="en-US" sz="3600" b="1" dirty="0">
                <a:solidFill>
                  <a:schemeClr val="accent1"/>
                </a:solidFill>
                <a:latin typeface="Segoe UI Semilight" panose="020B0402040204020203" pitchFamily="34" charset="0"/>
                <a:cs typeface="Segoe UI Semilight" panose="020B0402040204020203" pitchFamily="34" charset="0"/>
              </a:rPr>
              <a:t> </a:t>
            </a:r>
          </a:p>
        </p:txBody>
      </p:sp>
      <p:sp>
        <p:nvSpPr>
          <p:cNvPr id="4" name="Content Placeholder 3"/>
          <p:cNvSpPr>
            <a:spLocks noGrp="1"/>
          </p:cNvSpPr>
          <p:nvPr>
            <p:ph idx="1"/>
          </p:nvPr>
        </p:nvSpPr>
        <p:spPr>
          <a:xfrm>
            <a:off x="1413164" y="1989988"/>
            <a:ext cx="9478870" cy="2263765"/>
          </a:xfrm>
        </p:spPr>
        <p:txBody>
          <a:bodyPr>
            <a:normAutofit fontScale="47500" lnSpcReduction="20000"/>
          </a:bodyPr>
          <a:lstStyle/>
          <a:p>
            <a:pPr marL="0" indent="0" algn="justLow" rtl="1">
              <a:lnSpc>
                <a:spcPct val="120000"/>
              </a:lnSpc>
              <a:buNone/>
            </a:pPr>
            <a:r>
              <a:rPr lang="ar-SA" sz="4200" b="1" spc="-50" dirty="0">
                <a:solidFill>
                  <a:schemeClr val="accent1"/>
                </a:solidFill>
                <a:latin typeface="Segoe UI Semilight" panose="020B0402040204020203" pitchFamily="34" charset="0"/>
                <a:cs typeface="Segoe UI Semilight" panose="020B0402040204020203" pitchFamily="34" charset="0"/>
              </a:rPr>
              <a:t>ثالثا: غدد متحورة  </a:t>
            </a:r>
            <a:r>
              <a:rPr lang="en-US" sz="4200" b="1" spc="-50" dirty="0">
                <a:solidFill>
                  <a:schemeClr val="accent1"/>
                </a:solidFill>
                <a:latin typeface="Segoe UI Semilight" panose="020B0402040204020203" pitchFamily="34" charset="0"/>
                <a:cs typeface="Segoe UI Semilight" panose="020B0402040204020203" pitchFamily="34" charset="0"/>
              </a:rPr>
              <a:t>Modified </a:t>
            </a:r>
            <a:r>
              <a:rPr lang="en-US" sz="4200" b="1" spc="-50" dirty="0" err="1">
                <a:solidFill>
                  <a:schemeClr val="accent1"/>
                </a:solidFill>
                <a:latin typeface="Segoe UI Semilight" panose="020B0402040204020203" pitchFamily="34" charset="0"/>
                <a:cs typeface="Segoe UI Semilight" panose="020B0402040204020203" pitchFamily="34" charset="0"/>
              </a:rPr>
              <a:t>Muscous</a:t>
            </a:r>
            <a:r>
              <a:rPr lang="en-US" sz="4200" b="1" spc="-50" dirty="0">
                <a:solidFill>
                  <a:schemeClr val="accent1"/>
                </a:solidFill>
                <a:latin typeface="Segoe UI Semilight" panose="020B0402040204020203" pitchFamily="34" charset="0"/>
                <a:cs typeface="Segoe UI Semilight" panose="020B0402040204020203" pitchFamily="34" charset="0"/>
              </a:rPr>
              <a:t> Glands</a:t>
            </a:r>
            <a:r>
              <a:rPr lang="ar-SA" sz="4200" b="1" spc="-50" dirty="0">
                <a:solidFill>
                  <a:schemeClr val="accent1"/>
                </a:solidFill>
                <a:latin typeface="Segoe UI Semilight" panose="020B0402040204020203" pitchFamily="34" charset="0"/>
                <a:cs typeface="Segoe UI Semilight" panose="020B0402040204020203" pitchFamily="34" charset="0"/>
              </a:rPr>
              <a:t> :</a:t>
            </a:r>
            <a:endParaRPr lang="en-US" sz="4200" b="1" spc="-50" dirty="0">
              <a:solidFill>
                <a:schemeClr val="accent1"/>
              </a:solidFill>
              <a:latin typeface="Segoe UI Semilight" panose="020B0402040204020203" pitchFamily="34" charset="0"/>
              <a:cs typeface="Segoe UI Semilight" panose="020B0402040204020203" pitchFamily="34" charset="0"/>
            </a:endParaRPr>
          </a:p>
          <a:p>
            <a:pPr algn="justLow" rtl="1">
              <a:lnSpc>
                <a:spcPct val="120000"/>
              </a:lnSpc>
              <a:buFont typeface="Wingdings" panose="05000000000000000000" pitchFamily="2" charset="2"/>
              <a:buChar char="q"/>
            </a:pPr>
            <a:r>
              <a:rPr lang="ar-SA" sz="3400" b="1" dirty="0">
                <a:latin typeface="Segoe UI Semilight" panose="020B0402040204020203" pitchFamily="34" charset="0"/>
                <a:cs typeface="Segoe UI Semilight" panose="020B0402040204020203" pitchFamily="34" charset="0"/>
              </a:rPr>
              <a:t>توجد في بعض انواع البرمائيات ولها تأثيرات خاصة وهي على عدة انواع :</a:t>
            </a:r>
          </a:p>
          <a:p>
            <a:pPr lvl="1" algn="justLow" rtl="1">
              <a:lnSpc>
                <a:spcPct val="120000"/>
              </a:lnSpc>
              <a:buFont typeface="Wingdings" panose="05000000000000000000" pitchFamily="2" charset="2"/>
              <a:buChar char="§"/>
            </a:pPr>
            <a:r>
              <a:rPr lang="en-US" sz="2900" b="1" dirty="0">
                <a:latin typeface="Segoe UI Semilight" panose="020B0402040204020203" pitchFamily="34" charset="0"/>
                <a:cs typeface="Segoe UI Semilight" panose="020B0402040204020203" pitchFamily="34" charset="0"/>
              </a:rPr>
              <a:t>Nuptial pad </a:t>
            </a:r>
            <a:r>
              <a:rPr lang="ar-SA" sz="2900" b="1" dirty="0">
                <a:latin typeface="Segoe UI Semilight" panose="020B0402040204020203" pitchFamily="34" charset="0"/>
                <a:cs typeface="Segoe UI Semilight" panose="020B0402040204020203" pitchFamily="34" charset="0"/>
              </a:rPr>
              <a:t> وسادة زوجية : والموجودة على ابهام الضفادع والتي تحوي على غدد تصبح فعالة خلال فصل التزاوج وتفرز مادة مخاطية لزجة تساعد الذكر في مسك الانثى اثناء عملية تخصيب البيض .</a:t>
            </a:r>
          </a:p>
          <a:p>
            <a:pPr lvl="1" algn="justLow" rtl="1">
              <a:lnSpc>
                <a:spcPct val="120000"/>
              </a:lnSpc>
              <a:buFont typeface="Wingdings" panose="05000000000000000000" pitchFamily="2" charset="2"/>
              <a:buChar char="§"/>
            </a:pPr>
            <a:r>
              <a:rPr lang="en-US" sz="2900" b="1" dirty="0">
                <a:latin typeface="Segoe UI Semilight" panose="020B0402040204020203" pitchFamily="34" charset="0"/>
                <a:cs typeface="Segoe UI Semilight" panose="020B0402040204020203" pitchFamily="34" charset="0"/>
              </a:rPr>
              <a:t> :Disc Gland</a:t>
            </a:r>
            <a:r>
              <a:rPr lang="ar-SA" sz="2900" b="1" dirty="0">
                <a:latin typeface="Segoe UI Semilight" panose="020B0402040204020203" pitchFamily="34" charset="0"/>
                <a:cs typeface="Segoe UI Semilight" panose="020B0402040204020203" pitchFamily="34" charset="0"/>
              </a:rPr>
              <a:t>يوجد قرص حبيبي في كثير من الضفادع الشجرية في اطراف الأصابع ويبدو ان لها اهمية في التسلق . </a:t>
            </a:r>
          </a:p>
          <a:p>
            <a:pPr lvl="1" algn="justLow" rtl="1">
              <a:lnSpc>
                <a:spcPct val="120000"/>
              </a:lnSpc>
              <a:buFont typeface="Wingdings" panose="05000000000000000000" pitchFamily="2" charset="2"/>
              <a:buChar char="§"/>
            </a:pPr>
            <a:r>
              <a:rPr lang="en-US" sz="2900" b="1" dirty="0">
                <a:latin typeface="Segoe UI Semilight" panose="020B0402040204020203" pitchFamily="34" charset="0"/>
                <a:cs typeface="Segoe UI Semilight" panose="020B0402040204020203" pitchFamily="34" charset="0"/>
              </a:rPr>
              <a:t>Hedonic Gland </a:t>
            </a:r>
            <a:r>
              <a:rPr lang="ar-SA" sz="2900" b="1" dirty="0">
                <a:latin typeface="Segoe UI Semilight" panose="020B0402040204020203" pitchFamily="34" charset="0"/>
                <a:cs typeface="Segoe UI Semilight" panose="020B0402040204020203" pitchFamily="34" charset="0"/>
              </a:rPr>
              <a:t> غدد المتعة : توجد في ذكور </a:t>
            </a:r>
            <a:r>
              <a:rPr lang="ar-SA" sz="2900" b="1" dirty="0" err="1">
                <a:latin typeface="Segoe UI Semilight" panose="020B0402040204020203" pitchFamily="34" charset="0"/>
                <a:cs typeface="Segoe UI Semilight" panose="020B0402040204020203" pitchFamily="34" charset="0"/>
              </a:rPr>
              <a:t>السلمندرات</a:t>
            </a:r>
            <a:r>
              <a:rPr lang="ar-SA" sz="2900" b="1" dirty="0">
                <a:latin typeface="Segoe UI Semilight" panose="020B0402040204020203" pitchFamily="34" charset="0"/>
                <a:cs typeface="Segoe UI Semilight" panose="020B0402040204020203" pitchFamily="34" charset="0"/>
              </a:rPr>
              <a:t> غدد تحت ذقنيه تسمى ( غدد المتعة ) تفرز هذه الغدد إفرازا يثير الانثى خلال عملية التزاوج . </a:t>
            </a:r>
          </a:p>
          <a:p>
            <a:pPr algn="justLow" rtl="1">
              <a:buFont typeface="Wingdings" panose="05000000000000000000" pitchFamily="2" charset="2"/>
              <a:buChar char="q"/>
            </a:pPr>
            <a:endParaRPr lang="en-US" b="1" dirty="0">
              <a:latin typeface="Segoe UI Semilight" panose="020B0402040204020203" pitchFamily="34" charset="0"/>
              <a:cs typeface="Segoe UI Semilight" panose="020B0402040204020203" pitchFamily="34" charset="0"/>
            </a:endParaRPr>
          </a:p>
        </p:txBody>
      </p:sp>
      <p:graphicFrame>
        <p:nvGraphicFramePr>
          <p:cNvPr id="3" name="Diagram 2"/>
          <p:cNvGraphicFramePr/>
          <p:nvPr>
            <p:extLst>
              <p:ext uri="{D42A27DB-BD31-4B8C-83A1-F6EECF244321}">
                <p14:modId xmlns:p14="http://schemas.microsoft.com/office/powerpoint/2010/main" val="1829302085"/>
              </p:ext>
            </p:extLst>
          </p:nvPr>
        </p:nvGraphicFramePr>
        <p:xfrm>
          <a:off x="2273300" y="4229709"/>
          <a:ext cx="7797800" cy="2178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10" name="Rounded Rectangle 9"/>
          <p:cNvSpPr/>
          <p:nvPr/>
        </p:nvSpPr>
        <p:spPr>
          <a:xfrm>
            <a:off x="1191492" y="1890330"/>
            <a:ext cx="10030690" cy="431650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819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تركيب الجلد في البرمائيات </a:t>
            </a:r>
            <a:r>
              <a:rPr lang="en-US" sz="3600" b="1" dirty="0">
                <a:solidFill>
                  <a:schemeClr val="accent1"/>
                </a:solidFill>
                <a:latin typeface="Segoe UI Semilight" panose="020B0402040204020203" pitchFamily="34" charset="0"/>
                <a:cs typeface="Segoe UI Semilight" panose="020B0402040204020203" pitchFamily="34" charset="0"/>
              </a:rPr>
              <a:t>Skin Structure Of </a:t>
            </a:r>
            <a:r>
              <a:rPr lang="en-US" sz="3600" b="1" dirty="0" err="1">
                <a:solidFill>
                  <a:schemeClr val="accent1"/>
                </a:solidFill>
                <a:latin typeface="Segoe UI Semilight" panose="020B0402040204020203" pitchFamily="34" charset="0"/>
                <a:cs typeface="Segoe UI Semilight" panose="020B0402040204020203" pitchFamily="34" charset="0"/>
              </a:rPr>
              <a:t>Amphibia</a:t>
            </a:r>
            <a:r>
              <a:rPr lang="en-US" sz="3600" b="1" dirty="0">
                <a:solidFill>
                  <a:schemeClr val="accent1"/>
                </a:solidFill>
                <a:latin typeface="Segoe UI Semilight" panose="020B0402040204020203" pitchFamily="34" charset="0"/>
                <a:cs typeface="Segoe UI Semilight" panose="020B0402040204020203" pitchFamily="34" charset="0"/>
              </a:rPr>
              <a:t> </a:t>
            </a:r>
          </a:p>
        </p:txBody>
      </p:sp>
      <p:sp>
        <p:nvSpPr>
          <p:cNvPr id="4" name="Content Placeholder 3"/>
          <p:cNvSpPr>
            <a:spLocks noGrp="1"/>
          </p:cNvSpPr>
          <p:nvPr>
            <p:ph idx="1"/>
          </p:nvPr>
        </p:nvSpPr>
        <p:spPr>
          <a:xfrm>
            <a:off x="9490364" y="2649298"/>
            <a:ext cx="2258614" cy="2685924"/>
          </a:xfrm>
        </p:spPr>
        <p:txBody>
          <a:bodyPr>
            <a:normAutofit/>
          </a:bodyPr>
          <a:lstStyle/>
          <a:p>
            <a:pPr lvl="0" algn="justLow" rtl="1">
              <a:lnSpc>
                <a:spcPct val="100000"/>
              </a:lnSpc>
              <a:buFont typeface="Wingdings" panose="05000000000000000000" pitchFamily="2" charset="2"/>
              <a:buChar char="q"/>
            </a:pPr>
            <a:r>
              <a:rPr lang="ar-SA" sz="1300" b="1" dirty="0">
                <a:solidFill>
                  <a:schemeClr val="tx1"/>
                </a:solidFill>
                <a:latin typeface="Segoe UI Semilight" panose="020B0402040204020203" pitchFamily="34" charset="0"/>
                <a:cs typeface="Segoe UI Semilight" panose="020B0402040204020203" pitchFamily="34" charset="0"/>
              </a:rPr>
              <a:t>يعتبر الجلد مسئولاً عن التلون في البرمائيات وبالرغم من ان الصبغات قد توجد في أنسجة بعيدة لكنها تظهر من خلال بعض المناطق الشفافة من الجلد المؤثر للشمس وكذلك يعمل ويساعد في امتصاص توزيع الحرارة.</a:t>
            </a:r>
            <a:endParaRPr lang="en-US" sz="1300" b="1" u="sng" dirty="0">
              <a:solidFill>
                <a:schemeClr val="tx1"/>
              </a:solidFill>
              <a:latin typeface="Segoe UI Semilight" panose="020B0402040204020203" pitchFamily="34" charset="0"/>
              <a:cs typeface="Segoe UI Semilight" panose="020B0402040204020203"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36" y="2440748"/>
            <a:ext cx="2321769" cy="12029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731" y="2437991"/>
            <a:ext cx="2306806" cy="1205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2242" y="4184071"/>
            <a:ext cx="2017150" cy="1889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Placeholder 4"/>
          <p:cNvPicPr>
            <a:picLocks noChangeAspect="1"/>
          </p:cNvPicPr>
          <p:nvPr/>
        </p:nvPicPr>
        <p:blipFill>
          <a:blip r:embed="rId5">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2" name="Rectangle 11"/>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3" name="Rectangle 2"/>
          <p:cNvSpPr/>
          <p:nvPr/>
        </p:nvSpPr>
        <p:spPr>
          <a:xfrm>
            <a:off x="5694218" y="2350202"/>
            <a:ext cx="3401289" cy="1384995"/>
          </a:xfrm>
          <a:prstGeom prst="rect">
            <a:avLst/>
          </a:prstGeom>
        </p:spPr>
        <p:txBody>
          <a:bodyPr wrap="square">
            <a:spAutoFit/>
          </a:bodyPr>
          <a:lstStyle/>
          <a:p>
            <a:pPr lvl="0" algn="justLow" rtl="1">
              <a:lnSpc>
                <a:spcPct val="100000"/>
              </a:lnSpc>
              <a:buClr>
                <a:schemeClr val="accent1"/>
              </a:buClr>
              <a:buFont typeface="Wingdings" panose="05000000000000000000" pitchFamily="2" charset="2"/>
              <a:buChar char="q"/>
            </a:pPr>
            <a:r>
              <a:rPr lang="ar-SA" sz="1400" b="1" dirty="0">
                <a:latin typeface="Segoe UI Semilight" panose="020B0402040204020203" pitchFamily="34" charset="0"/>
                <a:cs typeface="Segoe UI Semilight" panose="020B0402040204020203" pitchFamily="34" charset="0"/>
              </a:rPr>
              <a:t>يحوي جلد البرمائيات على :</a:t>
            </a:r>
            <a:endParaRPr lang="en-US" sz="1400" b="1" dirty="0">
              <a:latin typeface="Segoe UI Semilight" panose="020B0402040204020203" pitchFamily="34" charset="0"/>
              <a:cs typeface="Segoe UI Semilight" panose="020B0402040204020203" pitchFamily="34" charset="0"/>
            </a:endParaRPr>
          </a:p>
          <a:p>
            <a:pPr marL="742950" lvl="1" indent="-285750" algn="justLow" rtl="1">
              <a:lnSpc>
                <a:spcPct val="100000"/>
              </a:lnSpc>
              <a:buClr>
                <a:schemeClr val="accent1"/>
              </a:buClr>
              <a:buFont typeface="Wingdings" panose="05000000000000000000" pitchFamily="2" charset="2"/>
              <a:buChar char="§"/>
            </a:pPr>
            <a:r>
              <a:rPr lang="ar-SA" sz="1400" b="1" dirty="0">
                <a:latin typeface="Segoe UI Semilight" panose="020B0402040204020203" pitchFamily="34" charset="0"/>
                <a:cs typeface="Segoe UI Semilight" panose="020B0402040204020203" pitchFamily="34" charset="0"/>
              </a:rPr>
              <a:t>حبيبات صبغية مبعثرة في البشرة .</a:t>
            </a:r>
            <a:endParaRPr lang="en-US" sz="1400" b="1" dirty="0">
              <a:latin typeface="Segoe UI Semilight" panose="020B0402040204020203" pitchFamily="34" charset="0"/>
              <a:cs typeface="Segoe UI Semilight" panose="020B0402040204020203" pitchFamily="34" charset="0"/>
            </a:endParaRPr>
          </a:p>
          <a:p>
            <a:pPr marL="742950" lvl="1" indent="-285750" algn="justLow" rtl="1">
              <a:lnSpc>
                <a:spcPct val="100000"/>
              </a:lnSpc>
              <a:buClr>
                <a:schemeClr val="accent1"/>
              </a:buClr>
              <a:buFont typeface="Wingdings" panose="05000000000000000000" pitchFamily="2" charset="2"/>
              <a:buChar char="§"/>
            </a:pPr>
            <a:r>
              <a:rPr lang="ar-SA" sz="1400" b="1" dirty="0">
                <a:latin typeface="Segoe UI Semilight" panose="020B0402040204020203" pitchFamily="34" charset="0"/>
                <a:cs typeface="Segoe UI Semilight" panose="020B0402040204020203" pitchFamily="34" charset="0"/>
              </a:rPr>
              <a:t>خلايا صبغية خاصة تسمى ((</a:t>
            </a:r>
            <a:r>
              <a:rPr lang="en-AU" sz="1400" b="1" dirty="0" err="1">
                <a:latin typeface="Segoe UI Semilight" panose="020B0402040204020203" pitchFamily="34" charset="0"/>
                <a:cs typeface="Segoe UI Semilight" panose="020B0402040204020203" pitchFamily="34" charset="0"/>
              </a:rPr>
              <a:t>Chro</a:t>
            </a:r>
            <a:r>
              <a:rPr lang="en-US" sz="1400" b="1" dirty="0">
                <a:latin typeface="Segoe UI Semilight" panose="020B0402040204020203" pitchFamily="34" charset="0"/>
                <a:cs typeface="Segoe UI Semilight" panose="020B0402040204020203" pitchFamily="34" charset="0"/>
              </a:rPr>
              <a:t>m</a:t>
            </a:r>
            <a:r>
              <a:rPr lang="en-AU" sz="1400" b="1" dirty="0" err="1">
                <a:latin typeface="Segoe UI Semilight" panose="020B0402040204020203" pitchFamily="34" charset="0"/>
                <a:cs typeface="Segoe UI Semilight" panose="020B0402040204020203" pitchFamily="34" charset="0"/>
              </a:rPr>
              <a:t>atophores</a:t>
            </a:r>
            <a:r>
              <a:rPr lang="en-AU" sz="1400" b="1" dirty="0">
                <a:latin typeface="Segoe UI Semilight" panose="020B0402040204020203" pitchFamily="34" charset="0"/>
                <a:cs typeface="Segoe UI Semilight" panose="020B0402040204020203" pitchFamily="34" charset="0"/>
              </a:rPr>
              <a:t> </a:t>
            </a:r>
            <a:r>
              <a:rPr lang="ar-SA" sz="1400" b="1" dirty="0">
                <a:latin typeface="Segoe UI Semilight" panose="020B0402040204020203" pitchFamily="34" charset="0"/>
                <a:cs typeface="Segoe UI Semilight" panose="020B0402040204020203" pitchFamily="34" charset="0"/>
              </a:rPr>
              <a:t> )) والتي توجد في الاسماك والبرمائيات ولا توجد في الطيور والثدييات.</a:t>
            </a:r>
            <a:endParaRPr lang="en-US" sz="1400" b="1" dirty="0">
              <a:latin typeface="Segoe UI Semilight" panose="020B0402040204020203" pitchFamily="34" charset="0"/>
              <a:cs typeface="Segoe UI Semilight" panose="020B0402040204020203" pitchFamily="34" charset="0"/>
            </a:endParaRPr>
          </a:p>
        </p:txBody>
      </p:sp>
      <p:sp>
        <p:nvSpPr>
          <p:cNvPr id="13" name="Rounded Rectangular Callout 12"/>
          <p:cNvSpPr/>
          <p:nvPr/>
        </p:nvSpPr>
        <p:spPr>
          <a:xfrm>
            <a:off x="9319693" y="2552622"/>
            <a:ext cx="2566069" cy="3697941"/>
          </a:xfrm>
          <a:prstGeom prst="wedgeRoundRectCallout">
            <a:avLst>
              <a:gd name="adj1" fmla="val -30833"/>
              <a:gd name="adj2" fmla="val -58117"/>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p:nvSpPr>
        <p:spPr>
          <a:xfrm>
            <a:off x="6943490" y="1803470"/>
            <a:ext cx="4567276" cy="427425"/>
          </a:xfrm>
          <a:prstGeom prst="rect">
            <a:avLst/>
          </a:prstGeom>
        </p:spPr>
        <p:txBody>
          <a:bodyPr wrap="none">
            <a:spAutoFit/>
          </a:bodyPr>
          <a:lstStyle/>
          <a:p>
            <a:pPr algn="justLow" rtl="1">
              <a:lnSpc>
                <a:spcPct val="120000"/>
              </a:lnSpc>
            </a:pPr>
            <a:r>
              <a:rPr lang="ar-SA" sz="2000" b="1" spc="-50" dirty="0">
                <a:solidFill>
                  <a:schemeClr val="accent1"/>
                </a:solidFill>
                <a:latin typeface="Segoe UI Semilight" panose="020B0402040204020203" pitchFamily="34" charset="0"/>
                <a:cs typeface="Segoe UI Semilight" panose="020B0402040204020203" pitchFamily="34" charset="0"/>
              </a:rPr>
              <a:t>التلون –  الخضاب – الصبغات </a:t>
            </a:r>
            <a:r>
              <a:rPr lang="en-US" sz="2000" b="1" spc="-50" dirty="0">
                <a:solidFill>
                  <a:schemeClr val="accent1"/>
                </a:solidFill>
                <a:latin typeface="Segoe UI Semilight" panose="020B0402040204020203" pitchFamily="34" charset="0"/>
                <a:cs typeface="Segoe UI Semilight" panose="020B0402040204020203" pitchFamily="34" charset="0"/>
              </a:rPr>
              <a:t>Pigmentation </a:t>
            </a:r>
            <a:r>
              <a:rPr lang="ar-SA" sz="2000" b="1" spc="-50" dirty="0">
                <a:solidFill>
                  <a:schemeClr val="accent1"/>
                </a:solidFill>
                <a:latin typeface="Segoe UI Semilight" panose="020B0402040204020203" pitchFamily="34" charset="0"/>
                <a:cs typeface="Segoe UI Semilight" panose="020B0402040204020203" pitchFamily="34" charset="0"/>
              </a:rPr>
              <a:t> :</a:t>
            </a:r>
            <a:endParaRPr lang="en-US" sz="2000" b="1" spc="-50" dirty="0">
              <a:solidFill>
                <a:schemeClr val="accent1"/>
              </a:solidFill>
              <a:latin typeface="Segoe UI Semilight" panose="020B0402040204020203" pitchFamily="34" charset="0"/>
              <a:cs typeface="Segoe UI Semilight" panose="020B0402040204020203" pitchFamily="34" charset="0"/>
            </a:endParaRPr>
          </a:p>
        </p:txBody>
      </p:sp>
      <p:sp>
        <p:nvSpPr>
          <p:cNvPr id="14" name="Rounded Rectangle 13"/>
          <p:cNvSpPr/>
          <p:nvPr/>
        </p:nvSpPr>
        <p:spPr>
          <a:xfrm>
            <a:off x="332509" y="2258290"/>
            <a:ext cx="8756073" cy="157941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229" y="3934690"/>
            <a:ext cx="3125971" cy="2299855"/>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3759"/>
          <a:stretch/>
        </p:blipFill>
        <p:spPr>
          <a:xfrm>
            <a:off x="3629891" y="4948441"/>
            <a:ext cx="5320145" cy="1274464"/>
          </a:xfrm>
          <a:prstGeom prst="rect">
            <a:avLst/>
          </a:prstGeom>
        </p:spPr>
      </p:pic>
      <p:sp>
        <p:nvSpPr>
          <p:cNvPr id="7" name="Rectangle 6"/>
          <p:cNvSpPr/>
          <p:nvPr/>
        </p:nvSpPr>
        <p:spPr>
          <a:xfrm>
            <a:off x="3643744" y="4006517"/>
            <a:ext cx="5403273" cy="954107"/>
          </a:xfrm>
          <a:prstGeom prst="rect">
            <a:avLst/>
          </a:prstGeom>
        </p:spPr>
        <p:txBody>
          <a:bodyPr wrap="square">
            <a:spAutoFit/>
          </a:bodyPr>
          <a:lstStyle/>
          <a:p>
            <a:pPr indent="-285750" algn="justLow" rtl="1">
              <a:buClr>
                <a:schemeClr val="accent1"/>
              </a:buClr>
              <a:buFont typeface="Wingdings" panose="05000000000000000000" pitchFamily="2" charset="2"/>
              <a:buChar char="q"/>
            </a:pPr>
            <a:r>
              <a:rPr lang="ar-SA" sz="1400" b="1" dirty="0">
                <a:latin typeface="Segoe UI Semilight" panose="020B0402040204020203" pitchFamily="34" charset="0"/>
                <a:cs typeface="Segoe UI Semilight" panose="020B0402040204020203" pitchFamily="34" charset="0"/>
              </a:rPr>
              <a:t>هناك ثلاثة أنواع من الخلايا الملونة : </a:t>
            </a:r>
            <a:endParaRPr lang="en-US" sz="1400" b="1" dirty="0">
              <a:latin typeface="Segoe UI Semilight" panose="020B0402040204020203" pitchFamily="34" charset="0"/>
              <a:cs typeface="Segoe UI Semilight" panose="020B0402040204020203" pitchFamily="34" charset="0"/>
            </a:endParaRPr>
          </a:p>
          <a:p>
            <a:pPr marL="544068" lvl="1" indent="-342900">
              <a:lnSpc>
                <a:spcPct val="100000"/>
              </a:lnSpc>
              <a:buClr>
                <a:schemeClr val="accent1"/>
              </a:buClr>
              <a:buFont typeface="+mj-lt"/>
              <a:buAutoNum type="arabicPeriod"/>
            </a:pPr>
            <a:r>
              <a:rPr lang="en-AU" sz="1400" b="1" dirty="0" err="1">
                <a:latin typeface="Segoe UI Semilight" panose="020B0402040204020203" pitchFamily="34" charset="0"/>
                <a:cs typeface="Segoe UI Semilight" panose="020B0402040204020203" pitchFamily="34" charset="0"/>
              </a:rPr>
              <a:t>Melanophore</a:t>
            </a:r>
            <a:r>
              <a:rPr lang="en-AU" sz="1400" b="1" dirty="0">
                <a:latin typeface="Segoe UI Semilight" panose="020B0402040204020203" pitchFamily="34" charset="0"/>
                <a:cs typeface="Segoe UI Semilight" panose="020B0402040204020203" pitchFamily="34" charset="0"/>
              </a:rPr>
              <a:t>     -      black              or         brown  pigments</a:t>
            </a:r>
            <a:endParaRPr lang="en-US" sz="1400" b="1" dirty="0">
              <a:latin typeface="Segoe UI Semilight" panose="020B0402040204020203" pitchFamily="34" charset="0"/>
              <a:cs typeface="Segoe UI Semilight" panose="020B0402040204020203" pitchFamily="34" charset="0"/>
            </a:endParaRPr>
          </a:p>
          <a:p>
            <a:pPr marL="544068" lvl="1" indent="-342900">
              <a:lnSpc>
                <a:spcPct val="100000"/>
              </a:lnSpc>
              <a:buClr>
                <a:schemeClr val="accent1"/>
              </a:buClr>
              <a:buFont typeface="+mj-lt"/>
              <a:buAutoNum type="arabicPeriod"/>
            </a:pPr>
            <a:r>
              <a:rPr lang="en-AU" sz="1400" b="1" dirty="0" err="1">
                <a:latin typeface="Segoe UI Semilight" panose="020B0402040204020203" pitchFamily="34" charset="0"/>
                <a:cs typeface="Segoe UI Semilight" panose="020B0402040204020203" pitchFamily="34" charset="0"/>
              </a:rPr>
              <a:t>Lipophore</a:t>
            </a:r>
            <a:r>
              <a:rPr lang="en-AU" sz="1400" b="1" dirty="0">
                <a:latin typeface="Segoe UI Semilight" panose="020B0402040204020203" pitchFamily="34" charset="0"/>
                <a:cs typeface="Segoe UI Semilight" panose="020B0402040204020203" pitchFamily="34" charset="0"/>
              </a:rPr>
              <a:t>          -      red            </a:t>
            </a:r>
            <a:r>
              <a:rPr lang="en-US" sz="1400" b="1" dirty="0">
                <a:latin typeface="Segoe UI Semilight" panose="020B0402040204020203" pitchFamily="34" charset="0"/>
                <a:cs typeface="Segoe UI Semilight" panose="020B0402040204020203" pitchFamily="34" charset="0"/>
              </a:rPr>
              <a:t>  </a:t>
            </a:r>
            <a:r>
              <a:rPr lang="en-AU" sz="1400" b="1" dirty="0">
                <a:latin typeface="Segoe UI Semilight" panose="020B0402040204020203" pitchFamily="34" charset="0"/>
                <a:cs typeface="Segoe UI Semilight" panose="020B0402040204020203" pitchFamily="34" charset="0"/>
              </a:rPr>
              <a:t>   or         yellow</a:t>
            </a:r>
            <a:endParaRPr lang="en-US" sz="1400" b="1" dirty="0">
              <a:latin typeface="Segoe UI Semilight" panose="020B0402040204020203" pitchFamily="34" charset="0"/>
              <a:cs typeface="Segoe UI Semilight" panose="020B0402040204020203" pitchFamily="34" charset="0"/>
            </a:endParaRPr>
          </a:p>
          <a:p>
            <a:pPr marL="544068" lvl="1" indent="-342900">
              <a:buClr>
                <a:schemeClr val="accent1"/>
              </a:buClr>
              <a:buFont typeface="+mj-lt"/>
              <a:buAutoNum type="arabicPeriod"/>
            </a:pPr>
            <a:r>
              <a:rPr lang="en-AU" sz="1400" b="1" dirty="0" err="1">
                <a:latin typeface="Segoe UI Semilight" panose="020B0402040204020203" pitchFamily="34" charset="0"/>
                <a:cs typeface="Segoe UI Semilight" panose="020B0402040204020203" pitchFamily="34" charset="0"/>
              </a:rPr>
              <a:t>Guanophore</a:t>
            </a:r>
            <a:r>
              <a:rPr lang="en-AU" sz="1400" b="1" dirty="0">
                <a:latin typeface="Segoe UI Semilight" panose="020B0402040204020203" pitchFamily="34" charset="0"/>
                <a:cs typeface="Segoe UI Semilight" panose="020B0402040204020203" pitchFamily="34" charset="0"/>
              </a:rPr>
              <a:t>      -     crystal             or      </a:t>
            </a:r>
            <a:r>
              <a:rPr lang="ar-SA" sz="1400" b="1" dirty="0">
                <a:latin typeface="Segoe UI Semilight" panose="020B0402040204020203" pitchFamily="34" charset="0"/>
                <a:cs typeface="Segoe UI Semilight" panose="020B0402040204020203" pitchFamily="34" charset="0"/>
              </a:rPr>
              <a:t>  </a:t>
            </a:r>
            <a:r>
              <a:rPr lang="en-AU" sz="1400" b="1" dirty="0">
                <a:latin typeface="Segoe UI Semilight" panose="020B0402040204020203" pitchFamily="34" charset="0"/>
                <a:cs typeface="Segoe UI Semilight" panose="020B0402040204020203" pitchFamily="34" charset="0"/>
              </a:rPr>
              <a:t>  white</a:t>
            </a:r>
            <a:endParaRPr lang="en-US" sz="1400" b="1" dirty="0">
              <a:latin typeface="Segoe UI Semilight" panose="020B0402040204020203" pitchFamily="34" charset="0"/>
              <a:cs typeface="Segoe UI Semilight" panose="020B0402040204020203" pitchFamily="34" charset="0"/>
            </a:endParaRPr>
          </a:p>
        </p:txBody>
      </p:sp>
      <p:sp>
        <p:nvSpPr>
          <p:cNvPr id="17" name="Rounded Rectangle 16"/>
          <p:cNvSpPr/>
          <p:nvPr/>
        </p:nvSpPr>
        <p:spPr>
          <a:xfrm>
            <a:off x="332509" y="3920835"/>
            <a:ext cx="8756073" cy="231371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8475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علم البرمائيات والزواحف                           </a:t>
            </a:r>
            <a:r>
              <a:rPr lang="en-US" sz="3600" b="1" dirty="0">
                <a:solidFill>
                  <a:schemeClr val="accent1"/>
                </a:solidFill>
                <a:latin typeface="Segoe UI Semilight" panose="020B0402040204020203" pitchFamily="34" charset="0"/>
                <a:cs typeface="Segoe UI Semilight" panose="020B0402040204020203" pitchFamily="34" charset="0"/>
              </a:rPr>
              <a:t> Herpetology</a:t>
            </a:r>
          </a:p>
        </p:txBody>
      </p:sp>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1"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4" name="Content Placeholder 8"/>
          <p:cNvSpPr txBox="1">
            <a:spLocks/>
          </p:cNvSpPr>
          <p:nvPr/>
        </p:nvSpPr>
        <p:spPr>
          <a:xfrm>
            <a:off x="1224396" y="1819111"/>
            <a:ext cx="9670473" cy="3757255"/>
          </a:xfrm>
          <a:prstGeom prst="rect">
            <a:avLst/>
          </a:prstGeom>
          <a:noFill/>
        </p:spPr>
        <p:txBody>
          <a:bodyPr vert="horz" lIns="457200" tIns="45720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justLow" rtl="1">
              <a:lnSpc>
                <a:spcPct val="100000"/>
              </a:lnSpc>
              <a:buFont typeface="Wingdings" panose="05000000000000000000" pitchFamily="2" charset="2"/>
              <a:buChar char="q"/>
            </a:pPr>
            <a:r>
              <a:rPr lang="ar-SA"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يحتوي علم الحيوان على الكثير من الفروع العلمية الرئيسية وهذه بدورها يندرج تحتها تفرعات علمية تخصصية من أشهرها علم البيئة </a:t>
            </a:r>
            <a:r>
              <a:rPr lang="en-US"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Ecology</a:t>
            </a:r>
            <a:r>
              <a:rPr lang="ar-SA"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 ، الفقاريات </a:t>
            </a:r>
            <a:r>
              <a:rPr lang="en-US"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Vertebrates</a:t>
            </a:r>
            <a:r>
              <a:rPr lang="ar-SA"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 ، اللافقاريات </a:t>
            </a:r>
            <a:r>
              <a:rPr lang="en-US"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Invertebrates</a:t>
            </a:r>
            <a:r>
              <a:rPr lang="ar-SA"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 ، علم الأجنة </a:t>
            </a:r>
            <a:r>
              <a:rPr lang="en-US"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Embryology</a:t>
            </a:r>
            <a:r>
              <a:rPr lang="ar-SA"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 ، الهيربيتولوجي </a:t>
            </a:r>
            <a:r>
              <a:rPr lang="en-US"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Herpetology</a:t>
            </a:r>
            <a:r>
              <a:rPr lang="ar-SA"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a:t>
            </a:r>
          </a:p>
          <a:p>
            <a:pPr algn="justLow" rtl="1">
              <a:lnSpc>
                <a:spcPct val="100000"/>
              </a:lnSpc>
              <a:buFont typeface="Wingdings" panose="05000000000000000000" pitchFamily="2" charset="2"/>
              <a:buChar char="q"/>
            </a:pPr>
            <a:r>
              <a:rPr lang="ar-SA"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يختص علم الهيربيتولوجي بدراسة طائفة البرمائيات وطائفة الزواحف وهناك مصطلح علمي اخر له علاقة بعلم الهيربيتولوجي يعرف باسم باتراكولوجي </a:t>
            </a:r>
            <a:r>
              <a:rPr lang="en-US"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Batrachology</a:t>
            </a:r>
            <a:r>
              <a:rPr lang="ar-SA"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 وهو علم فرعي من الهيربيتولوجي يختص فقط بدراسة البرمائيات.</a:t>
            </a:r>
          </a:p>
          <a:p>
            <a:pPr algn="justLow" rtl="1">
              <a:lnSpc>
                <a:spcPct val="100000"/>
              </a:lnSpc>
              <a:buFont typeface="Wingdings" panose="05000000000000000000" pitchFamily="2" charset="2"/>
              <a:buChar char="q"/>
            </a:pPr>
            <a:r>
              <a:rPr lang="ar-SA"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علم الهيربيتولوجي هو مصطلح لاتيني مشتق من جزئين الأول بمعنى </a:t>
            </a:r>
            <a:r>
              <a:rPr lang="en-US"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Herpeton</a:t>
            </a:r>
            <a:r>
              <a:rPr lang="ar-SA"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 وتعني الحيوانات الزاحفة والثاني بمعنى </a:t>
            </a:r>
            <a:r>
              <a:rPr lang="en-US"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Logia</a:t>
            </a:r>
            <a:r>
              <a:rPr lang="ar-SA"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 وتعني علم.</a:t>
            </a:r>
          </a:p>
          <a:p>
            <a:pPr algn="justLow" rtl="1">
              <a:lnSpc>
                <a:spcPct val="100000"/>
              </a:lnSpc>
              <a:buFont typeface="Wingdings" panose="05000000000000000000" pitchFamily="2" charset="2"/>
              <a:buChar char="q"/>
            </a:pPr>
            <a:r>
              <a:rPr lang="ar-SA"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مصطلح </a:t>
            </a:r>
            <a:r>
              <a:rPr lang="en-US"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Herp</a:t>
            </a:r>
            <a:r>
              <a:rPr lang="ar-SA"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 هو مصطلح يوناني مشتق من المصطلح القديم </a:t>
            </a:r>
            <a:r>
              <a:rPr lang="en-US"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Herpetile</a:t>
            </a:r>
            <a:r>
              <a:rPr lang="ar-SA"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rPr>
              <a:t> والذي يعود الى التصنيف الذي وضعه لينوس وفيه جمع الزواحف والبرمائيات في مجموعة واحدة.</a:t>
            </a:r>
            <a:endParaRPr lang="en-US" sz="2000" b="1" dirty="0">
              <a:solidFill>
                <a:schemeClr val="tx1"/>
              </a:solidFill>
              <a:latin typeface="Segoe UI Semibold" panose="020B0702040204020203" pitchFamily="34" charset="0"/>
              <a:ea typeface="Tahoma" panose="020B0604030504040204" pitchFamily="34" charset="0"/>
              <a:cs typeface="Segoe UI Semibold" panose="020B0702040204020203" pitchFamily="34" charset="0"/>
            </a:endParaRPr>
          </a:p>
        </p:txBody>
      </p:sp>
      <p:sp>
        <p:nvSpPr>
          <p:cNvPr id="16" name="Rounded Rectangle 15"/>
          <p:cNvSpPr/>
          <p:nvPr/>
        </p:nvSpPr>
        <p:spPr>
          <a:xfrm>
            <a:off x="1205345" y="1956082"/>
            <a:ext cx="10012355" cy="412606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p>
        </p:txBody>
      </p:sp>
    </p:spTree>
    <p:extLst>
      <p:ext uri="{BB962C8B-B14F-4D97-AF65-F5344CB8AC3E}">
        <p14:creationId xmlns:p14="http://schemas.microsoft.com/office/powerpoint/2010/main" val="156707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654723" y="0"/>
            <a:ext cx="8537277" cy="886691"/>
          </a:xfrm>
        </p:spPr>
        <p:txBody>
          <a:bodyPr>
            <a:noAutofit/>
          </a:bodyPr>
          <a:lstStyle/>
          <a:p>
            <a:pPr algn="ctr" rtl="1"/>
            <a:r>
              <a:rPr lang="ar-SA" sz="5400" b="1" dirty="0">
                <a:solidFill>
                  <a:schemeClr val="tx1"/>
                </a:solidFill>
                <a:latin typeface="Segoe UI Semilight" panose="020B0402040204020203" pitchFamily="34" charset="0"/>
                <a:cs typeface="Segoe UI Semilight" panose="020B0402040204020203" pitchFamily="34" charset="0"/>
              </a:rPr>
              <a:t>الصفات العامة للبرمائيات</a:t>
            </a:r>
            <a:endParaRPr lang="en-US" sz="5400" b="1" dirty="0">
              <a:solidFill>
                <a:schemeClr val="tx1"/>
              </a:solidFill>
              <a:latin typeface="Segoe UI Semilight" panose="020B0402040204020203" pitchFamily="34" charset="0"/>
              <a:cs typeface="Segoe UI Semilight" panose="020B0402040204020203" pitchFamily="34" charset="0"/>
            </a:endParaRPr>
          </a:p>
        </p:txBody>
      </p:sp>
      <p:pic>
        <p:nvPicPr>
          <p:cNvPr id="19" name="Picture Placeholder 18"/>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35817" y="2421485"/>
            <a:ext cx="3538458" cy="3356199"/>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 Placeholder 17"/>
          <p:cNvSpPr>
            <a:spLocks noGrp="1"/>
          </p:cNvSpPr>
          <p:nvPr>
            <p:ph type="body" sz="half" idx="2"/>
          </p:nvPr>
        </p:nvSpPr>
        <p:spPr>
          <a:xfrm>
            <a:off x="5038738" y="5213479"/>
            <a:ext cx="5925884" cy="1277505"/>
          </a:xfrm>
        </p:spPr>
        <p:txBody>
          <a:bodyPr>
            <a:noAutofit/>
          </a:bodyPr>
          <a:lstStyle/>
          <a:p>
            <a:pPr algn="ctr"/>
            <a:r>
              <a:rPr lang="ar-SA" sz="2800" b="1" dirty="0">
                <a:latin typeface="Segoe UI Semilight" panose="020B0402040204020203" pitchFamily="34" charset="0"/>
                <a:cs typeface="Segoe UI Semilight" panose="020B0402040204020203" pitchFamily="34" charset="0"/>
              </a:rPr>
              <a:t>مقرر: علم البرمائيات والزواحف (327 حين)</a:t>
            </a:r>
            <a:endParaRPr lang="en-US" sz="2800" b="1" dirty="0">
              <a:latin typeface="Segoe UI Semilight" panose="020B0402040204020203" pitchFamily="34" charset="0"/>
              <a:cs typeface="Segoe UI Semilight" panose="020B0402040204020203" pitchFamily="34" charset="0"/>
            </a:endParaRPr>
          </a:p>
          <a:p>
            <a:pPr algn="ctr"/>
            <a:r>
              <a:rPr lang="ar-SA" sz="2800" b="1" dirty="0">
                <a:latin typeface="Segoe UI Semilight" panose="020B0402040204020203" pitchFamily="34" charset="0"/>
                <a:cs typeface="Segoe UI Semilight" panose="020B0402040204020203" pitchFamily="34" charset="0"/>
              </a:rPr>
              <a:t>استاذ المقرر : </a:t>
            </a:r>
            <a:r>
              <a:rPr lang="ar-SA" sz="2800" b="1" dirty="0" err="1">
                <a:latin typeface="Segoe UI Semilight" panose="020B0402040204020203" pitchFamily="34" charset="0"/>
                <a:cs typeface="Segoe UI Semilight" panose="020B0402040204020203" pitchFamily="34" charset="0"/>
              </a:rPr>
              <a:t>أ.د</a:t>
            </a:r>
            <a:r>
              <a:rPr lang="ar-SA" sz="2800" b="1" dirty="0">
                <a:latin typeface="Segoe UI Semilight" panose="020B0402040204020203" pitchFamily="34" charset="0"/>
                <a:cs typeface="Segoe UI Semilight" panose="020B0402040204020203" pitchFamily="34" charset="0"/>
              </a:rPr>
              <a:t>. محمد بن خالد السعدون</a:t>
            </a:r>
            <a:endParaRPr lang="ar-SA" sz="2000" b="1" dirty="0">
              <a:latin typeface="Segoe UI Semilight" panose="020B0402040204020203" pitchFamily="34" charset="0"/>
              <a:cs typeface="Segoe UI Semilight" panose="020B0402040204020203" pitchFamily="34" charset="0"/>
            </a:endParaRPr>
          </a:p>
          <a:p>
            <a:pPr algn="ctr"/>
            <a:r>
              <a:rPr lang="ar-SA" sz="2000" b="1" dirty="0">
                <a:latin typeface="Segoe UI Semilight" panose="020B0402040204020203" pitchFamily="34" charset="0"/>
                <a:cs typeface="Segoe UI Semilight" panose="020B0402040204020203" pitchFamily="34" charset="0"/>
              </a:rPr>
              <a:t>كلية العلوم - قسم علم الحيوان</a:t>
            </a:r>
          </a:p>
          <a:p>
            <a:pPr algn="ctr"/>
            <a:endParaRPr lang="ar-SA" sz="2000" b="1" dirty="0">
              <a:latin typeface="Segoe UI Semilight" panose="020B0402040204020203" pitchFamily="34" charset="0"/>
              <a:cs typeface="Segoe UI Semilight" panose="020B0402040204020203" pitchFamily="34" charset="0"/>
            </a:endParaRPr>
          </a:p>
          <a:p>
            <a:pPr algn="ctr"/>
            <a:endParaRPr lang="en-US" sz="2800" b="1" dirty="0">
              <a:latin typeface="Segoe UI Semilight" panose="020B0402040204020203" pitchFamily="34" charset="0"/>
              <a:cs typeface="Segoe UI Semilight" panose="020B0402040204020203" pitchFamily="34" charset="0"/>
            </a:endParaRPr>
          </a:p>
        </p:txBody>
      </p:sp>
      <p:sp>
        <p:nvSpPr>
          <p:cNvPr id="15" name="Subtitle 14"/>
          <p:cNvSpPr>
            <a:spLocks noGrp="1"/>
          </p:cNvSpPr>
          <p:nvPr>
            <p:ph idx="4294967295"/>
          </p:nvPr>
        </p:nvSpPr>
        <p:spPr>
          <a:xfrm>
            <a:off x="4914900" y="994844"/>
            <a:ext cx="6096000" cy="431800"/>
          </a:xfrm>
        </p:spPr>
        <p:txBody>
          <a:bodyPr>
            <a:noAutofit/>
          </a:bodyPr>
          <a:lstStyle/>
          <a:p>
            <a:pPr marL="0" indent="0" algn="ctr" rtl="1">
              <a:buNone/>
            </a:pPr>
            <a:r>
              <a:rPr lang="en-US" sz="2800" b="1" dirty="0">
                <a:solidFill>
                  <a:schemeClr val="accent1"/>
                </a:solidFill>
                <a:latin typeface="Segoe UI Semilight" panose="020B0402040204020203" pitchFamily="34" charset="0"/>
                <a:ea typeface="+mj-ea"/>
                <a:cs typeface="Segoe UI Semilight" panose="020B0402040204020203" pitchFamily="34" charset="0"/>
              </a:rPr>
              <a:t>General Characteristic Of </a:t>
            </a:r>
            <a:r>
              <a:rPr lang="en-US" sz="2800" b="1" dirty="0" err="1">
                <a:solidFill>
                  <a:schemeClr val="accent1"/>
                </a:solidFill>
                <a:latin typeface="Segoe UI Semilight" panose="020B0402040204020203" pitchFamily="34" charset="0"/>
                <a:ea typeface="+mj-ea"/>
                <a:cs typeface="Segoe UI Semilight" panose="020B0402040204020203" pitchFamily="34" charset="0"/>
              </a:rPr>
              <a:t>Amphibia</a:t>
            </a:r>
            <a:r>
              <a:rPr lang="en-US" sz="2800" b="1" dirty="0">
                <a:solidFill>
                  <a:schemeClr val="accent1"/>
                </a:solidFill>
                <a:latin typeface="Segoe UI Semilight" panose="020B0402040204020203" pitchFamily="34" charset="0"/>
                <a:ea typeface="+mj-ea"/>
                <a:cs typeface="Segoe UI Semilight" panose="020B0402040204020203" pitchFamily="34" charset="0"/>
              </a:rPr>
              <a:t> </a:t>
            </a:r>
          </a:p>
        </p:txBody>
      </p:sp>
      <p:sp>
        <p:nvSpPr>
          <p:cNvPr id="2" name="Rectangle 1"/>
          <p:cNvSpPr/>
          <p:nvPr/>
        </p:nvSpPr>
        <p:spPr>
          <a:xfrm>
            <a:off x="304800" y="1661556"/>
            <a:ext cx="3629891"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a:ln w="0"/>
                <a:effectLst>
                  <a:outerShdw blurRad="38100" dist="19050" dir="2700000" algn="tl" rotWithShape="0">
                    <a:schemeClr val="dk1">
                      <a:alpha val="40000"/>
                    </a:schemeClr>
                  </a:outerShdw>
                </a:effectLst>
                <a:latin typeface="Segoe UI Semilight" panose="020B0402040204020203" pitchFamily="34" charset="0"/>
                <a:cs typeface="Segoe UI Semilight" panose="020B0402040204020203" pitchFamily="34" charset="0"/>
              </a:rPr>
              <a:t>Lectures ( 1 &amp; 2 )</a:t>
            </a:r>
          </a:p>
        </p:txBody>
      </p:sp>
      <p:sp>
        <p:nvSpPr>
          <p:cNvPr id="8" name="Content Placeholder 2"/>
          <p:cNvSpPr txBox="1">
            <a:spLocks/>
          </p:cNvSpPr>
          <p:nvPr/>
        </p:nvSpPr>
        <p:spPr>
          <a:xfrm>
            <a:off x="7008649" y="2259528"/>
            <a:ext cx="5059680" cy="2547999"/>
          </a:xfrm>
          <a:prstGeom prst="rect">
            <a:avLst/>
          </a:prstGeom>
          <a:noFill/>
        </p:spPr>
        <p:style>
          <a:lnRef idx="0">
            <a:scrgbClr r="0" g="0" b="0"/>
          </a:lnRef>
          <a:fillRef idx="1001">
            <a:schemeClr val="lt1"/>
          </a:fillRef>
          <a:effectRef idx="0">
            <a:scrgbClr r="0" g="0" b="0"/>
          </a:effectRef>
          <a:fontRef idx="minor">
            <a:schemeClr val="accent1"/>
          </a:fontRef>
        </p:style>
        <p:txBody>
          <a:bodyPr vert="horz" lIns="0" tIns="4572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9pPr>
          </a:lstStyle>
          <a:p>
            <a:pPr algn="r" rtl="1">
              <a:lnSpc>
                <a:spcPct val="100000"/>
              </a:lnSpc>
            </a:pPr>
            <a:r>
              <a:rPr lang="ar-SA" sz="2200" b="1" dirty="0">
                <a:latin typeface="Segoe UI Semilight" panose="020B0402040204020203" pitchFamily="34" charset="0"/>
                <a:cs typeface="Segoe UI Semilight" panose="020B0402040204020203" pitchFamily="34" charset="0"/>
              </a:rPr>
              <a:t>المحتويات:</a:t>
            </a:r>
            <a:endParaRPr lang="en-US" sz="2200" b="1" dirty="0">
              <a:latin typeface="Segoe UI Semilight" panose="020B0402040204020203" pitchFamily="34" charset="0"/>
              <a:cs typeface="Segoe UI Semilight" panose="020B0402040204020203" pitchFamily="34" charset="0"/>
            </a:endParaRPr>
          </a:p>
          <a:p>
            <a:pPr algn="r" rtl="1">
              <a:lnSpc>
                <a:spcPct val="100000"/>
              </a:lnSpc>
              <a:buFont typeface="Wingdings" panose="05000000000000000000" pitchFamily="2" charset="2"/>
              <a:buChar char="q"/>
            </a:pPr>
            <a:r>
              <a:rPr lang="ar-SA" sz="2200" b="1" dirty="0">
                <a:solidFill>
                  <a:schemeClr val="tx1"/>
                </a:solidFill>
                <a:latin typeface="Segoe UI Semilight" panose="020B0402040204020203" pitchFamily="34" charset="0"/>
                <a:cs typeface="Segoe UI Semilight" panose="020B0402040204020203" pitchFamily="34" charset="0"/>
              </a:rPr>
              <a:t>مقدمة</a:t>
            </a:r>
            <a:endParaRPr lang="en-US" sz="2200" b="1" dirty="0">
              <a:solidFill>
                <a:schemeClr val="tx1"/>
              </a:solidFill>
              <a:latin typeface="Segoe UI Semilight" panose="020B0402040204020203" pitchFamily="34" charset="0"/>
              <a:cs typeface="Segoe UI Semilight" panose="020B0402040204020203" pitchFamily="34" charset="0"/>
            </a:endParaRPr>
          </a:p>
          <a:p>
            <a:pPr algn="r" rtl="1">
              <a:lnSpc>
                <a:spcPct val="100000"/>
              </a:lnSpc>
              <a:buFont typeface="Wingdings" panose="05000000000000000000" pitchFamily="2" charset="2"/>
              <a:buChar char="q"/>
            </a:pPr>
            <a:r>
              <a:rPr lang="ar-SA" sz="2200" b="1" dirty="0">
                <a:solidFill>
                  <a:schemeClr val="tx1"/>
                </a:solidFill>
                <a:latin typeface="Segoe UI Semilight" panose="020B0402040204020203" pitchFamily="34" charset="0"/>
                <a:cs typeface="Segoe UI Semilight" panose="020B0402040204020203" pitchFamily="34" charset="0"/>
              </a:rPr>
              <a:t>تصنيف البرمائيات</a:t>
            </a:r>
            <a:endParaRPr lang="en-US" sz="2200" b="1" dirty="0">
              <a:solidFill>
                <a:schemeClr val="tx1"/>
              </a:solidFill>
              <a:latin typeface="Segoe UI Semilight" panose="020B0402040204020203" pitchFamily="34" charset="0"/>
              <a:cs typeface="Segoe UI Semilight" panose="020B0402040204020203" pitchFamily="34" charset="0"/>
            </a:endParaRPr>
          </a:p>
          <a:p>
            <a:pPr algn="r" rtl="1">
              <a:lnSpc>
                <a:spcPct val="100000"/>
              </a:lnSpc>
              <a:buFont typeface="Wingdings" panose="05000000000000000000" pitchFamily="2" charset="2"/>
              <a:buChar char="q"/>
            </a:pPr>
            <a:r>
              <a:rPr lang="ar-SA" sz="2200" b="1" dirty="0">
                <a:solidFill>
                  <a:schemeClr val="tx1"/>
                </a:solidFill>
                <a:latin typeface="Segoe UI Semilight" panose="020B0402040204020203" pitchFamily="34" charset="0"/>
                <a:cs typeface="Segoe UI Semilight" panose="020B0402040204020203" pitchFamily="34" charset="0"/>
              </a:rPr>
              <a:t>الصفات العامة للبرمائيات</a:t>
            </a:r>
          </a:p>
          <a:p>
            <a:pPr algn="r" rtl="1">
              <a:lnSpc>
                <a:spcPct val="100000"/>
              </a:lnSpc>
              <a:buFont typeface="Wingdings" panose="05000000000000000000" pitchFamily="2" charset="2"/>
              <a:buChar char="q"/>
            </a:pPr>
            <a:r>
              <a:rPr lang="ar-SA" sz="2200" b="1" dirty="0">
                <a:solidFill>
                  <a:schemeClr val="tx1"/>
                </a:solidFill>
                <a:latin typeface="Segoe UI Semilight" panose="020B0402040204020203" pitchFamily="34" charset="0"/>
                <a:cs typeface="Segoe UI Semilight" panose="020B0402040204020203" pitchFamily="34" charset="0"/>
              </a:rPr>
              <a:t>تركيب الجلد في البرمائيات</a:t>
            </a:r>
          </a:p>
          <a:p>
            <a:pPr algn="r" rtl="1">
              <a:lnSpc>
                <a:spcPct val="100000"/>
              </a:lnSpc>
              <a:buFont typeface="Wingdings" panose="05000000000000000000" pitchFamily="2" charset="2"/>
              <a:buChar char="q"/>
            </a:pPr>
            <a:endParaRPr lang="ar-SA" sz="2200" b="1"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algn="r" rtl="1">
              <a:lnSpc>
                <a:spcPct val="100000"/>
              </a:lnSpc>
              <a:buFont typeface="Wingdings" panose="05000000000000000000" pitchFamily="2" charset="2"/>
              <a:buChar char="q"/>
            </a:pPr>
            <a:endParaRPr lang="ar-SA" sz="2200"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algn="r" rtl="1">
              <a:lnSpc>
                <a:spcPct val="100000"/>
              </a:lnSpc>
              <a:buFont typeface="Wingdings" panose="05000000000000000000" pitchFamily="2" charset="2"/>
              <a:buChar char="q"/>
            </a:pPr>
            <a:endParaRPr lang="en-US" sz="2200" dirty="0">
              <a:solidFill>
                <a:schemeClr val="tx1">
                  <a:lumMod val="75000"/>
                  <a:lumOff val="25000"/>
                </a:schemeClr>
              </a:solidFill>
              <a:latin typeface="Segoe UI Semilight" panose="020B0402040204020203" pitchFamily="34" charset="0"/>
              <a:cs typeface="Segoe UI Semilight" panose="020B0402040204020203" pitchFamily="34" charset="0"/>
            </a:endParaRPr>
          </a:p>
        </p:txBody>
      </p:sp>
      <p:sp>
        <p:nvSpPr>
          <p:cNvPr id="9" name="Content Placeholder 2"/>
          <p:cNvSpPr txBox="1">
            <a:spLocks/>
          </p:cNvSpPr>
          <p:nvPr/>
        </p:nvSpPr>
        <p:spPr>
          <a:xfrm>
            <a:off x="3640348" y="1860131"/>
            <a:ext cx="5059680" cy="2975106"/>
          </a:xfrm>
          <a:prstGeom prst="rect">
            <a:avLst/>
          </a:prstGeom>
          <a:noFill/>
        </p:spPr>
        <p:style>
          <a:lnRef idx="0">
            <a:scrgbClr r="0" g="0" b="0"/>
          </a:lnRef>
          <a:fillRef idx="1001">
            <a:schemeClr val="lt1"/>
          </a:fillRef>
          <a:effectRef idx="0">
            <a:scrgbClr r="0" g="0" b="0"/>
          </a:effectRef>
          <a:fontRef idx="minor">
            <a:schemeClr val="accent1"/>
          </a:fontRef>
        </p:style>
        <p:txBody>
          <a:bodyPr vert="horz" lIns="457200" tIns="457200" rIns="0" bIns="45720"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accent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accent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accent1"/>
                </a:solidFill>
                <a:latin typeface="+mn-lt"/>
                <a:ea typeface="+mn-ea"/>
                <a:cs typeface="+mn-cs"/>
              </a:defRPr>
            </a:lvl9pPr>
          </a:lstStyle>
          <a:p>
            <a:pPr>
              <a:lnSpc>
                <a:spcPct val="100000"/>
              </a:lnSpc>
            </a:pPr>
            <a:r>
              <a:rPr lang="en-US" sz="2200" b="1" dirty="0">
                <a:latin typeface="Segoe UI Semilight" panose="020B0402040204020203" pitchFamily="34" charset="0"/>
                <a:cs typeface="Segoe UI Semilight" panose="020B0402040204020203" pitchFamily="34" charset="0"/>
              </a:rPr>
              <a:t>Contents:</a:t>
            </a:r>
            <a:endParaRPr lang="ar-SA" sz="2200" b="1" dirty="0">
              <a:latin typeface="Segoe UI Semilight" panose="020B0402040204020203" pitchFamily="34" charset="0"/>
              <a:cs typeface="Segoe UI Semilight" panose="020B0402040204020203" pitchFamily="34" charset="0"/>
            </a:endParaRPr>
          </a:p>
          <a:p>
            <a:pPr>
              <a:lnSpc>
                <a:spcPct val="100000"/>
              </a:lnSpc>
              <a:buFont typeface="Wingdings" panose="05000000000000000000" pitchFamily="2" charset="2"/>
              <a:buChar char="q"/>
            </a:pPr>
            <a:r>
              <a:rPr lang="en-US" sz="2200" b="1" dirty="0">
                <a:solidFill>
                  <a:schemeClr val="tx1"/>
                </a:solidFill>
                <a:latin typeface="Segoe UI Semilight" panose="020B0402040204020203" pitchFamily="34" charset="0"/>
                <a:cs typeface="Segoe UI Semilight" panose="020B0402040204020203" pitchFamily="34" charset="0"/>
              </a:rPr>
              <a:t>Introduction  </a:t>
            </a:r>
          </a:p>
          <a:p>
            <a:pPr>
              <a:lnSpc>
                <a:spcPct val="100000"/>
              </a:lnSpc>
              <a:buFont typeface="Wingdings" panose="05000000000000000000" pitchFamily="2" charset="2"/>
              <a:buChar char="q"/>
            </a:pPr>
            <a:r>
              <a:rPr lang="en-US" sz="2200" b="1" dirty="0" err="1">
                <a:solidFill>
                  <a:schemeClr val="tx1"/>
                </a:solidFill>
                <a:latin typeface="Segoe UI Semilight" panose="020B0402040204020203" pitchFamily="34" charset="0"/>
                <a:cs typeface="Segoe UI Semilight" panose="020B0402040204020203" pitchFamily="34" charset="0"/>
              </a:rPr>
              <a:t>Amphibia</a:t>
            </a:r>
            <a:r>
              <a:rPr lang="en-US" sz="2200" b="1" dirty="0">
                <a:solidFill>
                  <a:schemeClr val="tx1"/>
                </a:solidFill>
                <a:latin typeface="Segoe UI Semilight" panose="020B0402040204020203" pitchFamily="34" charset="0"/>
                <a:cs typeface="Segoe UI Semilight" panose="020B0402040204020203" pitchFamily="34" charset="0"/>
              </a:rPr>
              <a:t> Classification</a:t>
            </a:r>
          </a:p>
          <a:p>
            <a:pPr>
              <a:lnSpc>
                <a:spcPct val="100000"/>
              </a:lnSpc>
              <a:buFont typeface="Wingdings" panose="05000000000000000000" pitchFamily="2" charset="2"/>
              <a:buChar char="q"/>
            </a:pPr>
            <a:r>
              <a:rPr lang="en-US" sz="2200" b="1" dirty="0">
                <a:solidFill>
                  <a:schemeClr val="tx1"/>
                </a:solidFill>
                <a:latin typeface="Segoe UI Semilight" panose="020B0402040204020203" pitchFamily="34" charset="0"/>
                <a:cs typeface="Segoe UI Semilight" panose="020B0402040204020203" pitchFamily="34" charset="0"/>
              </a:rPr>
              <a:t>General Characteristic Of </a:t>
            </a:r>
            <a:r>
              <a:rPr lang="en-US" sz="2200" b="1" dirty="0" err="1">
                <a:solidFill>
                  <a:schemeClr val="tx1"/>
                </a:solidFill>
                <a:latin typeface="Segoe UI Semilight" panose="020B0402040204020203" pitchFamily="34" charset="0"/>
                <a:cs typeface="Segoe UI Semilight" panose="020B0402040204020203" pitchFamily="34" charset="0"/>
              </a:rPr>
              <a:t>Amphibia</a:t>
            </a:r>
            <a:r>
              <a:rPr lang="en-US" sz="2200" b="1" dirty="0">
                <a:solidFill>
                  <a:schemeClr val="tx1"/>
                </a:solidFill>
                <a:latin typeface="Segoe UI Semilight" panose="020B0402040204020203" pitchFamily="34" charset="0"/>
                <a:cs typeface="Segoe UI Semilight" panose="020B0402040204020203" pitchFamily="34" charset="0"/>
              </a:rPr>
              <a:t>  </a:t>
            </a:r>
            <a:endParaRPr lang="ar-SA" sz="2200" b="1" dirty="0">
              <a:solidFill>
                <a:schemeClr val="tx1"/>
              </a:solidFill>
              <a:latin typeface="Segoe UI Semilight" panose="020B0402040204020203" pitchFamily="34" charset="0"/>
              <a:cs typeface="Segoe UI Semilight" panose="020B0402040204020203" pitchFamily="34" charset="0"/>
            </a:endParaRPr>
          </a:p>
          <a:p>
            <a:pPr>
              <a:lnSpc>
                <a:spcPct val="100000"/>
              </a:lnSpc>
              <a:buFont typeface="Wingdings" panose="05000000000000000000" pitchFamily="2" charset="2"/>
              <a:buChar char="q"/>
            </a:pPr>
            <a:r>
              <a:rPr lang="en-US" sz="2200" b="1" dirty="0">
                <a:solidFill>
                  <a:schemeClr val="tx1"/>
                </a:solidFill>
                <a:latin typeface="Segoe UI Semilight" panose="020B0402040204020203" pitchFamily="34" charset="0"/>
                <a:cs typeface="Segoe UI Semilight" panose="020B0402040204020203" pitchFamily="34" charset="0"/>
              </a:rPr>
              <a:t>Skin Structure Of </a:t>
            </a:r>
            <a:r>
              <a:rPr lang="en-US" sz="2200" b="1" dirty="0" err="1">
                <a:solidFill>
                  <a:schemeClr val="tx1"/>
                </a:solidFill>
                <a:latin typeface="Segoe UI Semilight" panose="020B0402040204020203" pitchFamily="34" charset="0"/>
                <a:cs typeface="Segoe UI Semilight" panose="020B0402040204020203" pitchFamily="34" charset="0"/>
              </a:rPr>
              <a:t>Amphibia</a:t>
            </a:r>
            <a:r>
              <a:rPr lang="en-US" sz="2200" b="1" dirty="0">
                <a:solidFill>
                  <a:schemeClr val="tx1"/>
                </a:solidFill>
                <a:latin typeface="Segoe UI Semilight" panose="020B0402040204020203" pitchFamily="34" charset="0"/>
                <a:cs typeface="Segoe UI Semilight" panose="020B0402040204020203" pitchFamily="34" charset="0"/>
              </a:rPr>
              <a:t> </a:t>
            </a:r>
            <a:endParaRPr lang="ar-SA" sz="2200" b="1" dirty="0">
              <a:solidFill>
                <a:schemeClr val="tx1"/>
              </a:solidFill>
              <a:latin typeface="Segoe UI Semilight" panose="020B0402040204020203" pitchFamily="34" charset="0"/>
              <a:cs typeface="Segoe UI Semilight" panose="020B0402040204020203" pitchFamily="34" charset="0"/>
            </a:endParaRPr>
          </a:p>
          <a:p>
            <a:pPr algn="r" rtl="1">
              <a:lnSpc>
                <a:spcPct val="100000"/>
              </a:lnSpc>
              <a:buFont typeface="Wingdings" panose="05000000000000000000" pitchFamily="2" charset="2"/>
              <a:buChar char="q"/>
            </a:pPr>
            <a:endParaRPr lang="ar-SA" sz="2200" b="1" dirty="0">
              <a:solidFill>
                <a:schemeClr val="tx1">
                  <a:lumMod val="65000"/>
                  <a:lumOff val="35000"/>
                </a:schemeClr>
              </a:solidFill>
              <a:latin typeface="Segoe UI Semilight" panose="020B0402040204020203" pitchFamily="34" charset="0"/>
              <a:cs typeface="Segoe UI Semilight" panose="020B0402040204020203" pitchFamily="34" charset="0"/>
            </a:endParaRPr>
          </a:p>
          <a:p>
            <a:pPr algn="r" rtl="1">
              <a:lnSpc>
                <a:spcPct val="100000"/>
              </a:lnSpc>
            </a:pPr>
            <a:endParaRPr lang="ar-SA" sz="2200" b="1" dirty="0">
              <a:solidFill>
                <a:schemeClr val="tx1">
                  <a:lumMod val="65000"/>
                  <a:lumOff val="35000"/>
                </a:schemeClr>
              </a:solidFill>
              <a:latin typeface="Segoe UI Semilight" panose="020B0402040204020203" pitchFamily="34" charset="0"/>
              <a:cs typeface="Segoe UI Semilight" panose="020B0402040204020203" pitchFamily="34" charset="0"/>
            </a:endParaRPr>
          </a:p>
          <a:p>
            <a:pPr algn="r" rtl="1">
              <a:lnSpc>
                <a:spcPct val="100000"/>
              </a:lnSpc>
              <a:buFont typeface="Wingdings" panose="05000000000000000000" pitchFamily="2" charset="2"/>
              <a:buChar char="q"/>
            </a:pPr>
            <a:endParaRPr lang="en-US" sz="2200" b="1" dirty="0">
              <a:solidFill>
                <a:schemeClr val="tx1">
                  <a:lumMod val="65000"/>
                  <a:lumOff val="35000"/>
                </a:schemeClr>
              </a:solidFill>
              <a:latin typeface="Segoe UI Semilight" panose="020B0402040204020203" pitchFamily="34" charset="0"/>
              <a:cs typeface="Segoe UI Semilight" panose="020B0402040204020203" pitchFamily="34" charset="0"/>
            </a:endParaRPr>
          </a:p>
        </p:txBody>
      </p:sp>
      <p:sp>
        <p:nvSpPr>
          <p:cNvPr id="11" name="Rectangle 10"/>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2"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349780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مقدمة                     </a:t>
            </a:r>
            <a:r>
              <a:rPr lang="en-US" sz="3600" b="1" dirty="0">
                <a:solidFill>
                  <a:schemeClr val="accent1"/>
                </a:solidFill>
                <a:latin typeface="Segoe UI Semilight" panose="020B0402040204020203" pitchFamily="34" charset="0"/>
                <a:cs typeface="Segoe UI Semilight" panose="020B0402040204020203" pitchFamily="34" charset="0"/>
              </a:rPr>
              <a:t>   </a:t>
            </a:r>
            <a:r>
              <a:rPr lang="ar-SA" sz="3600" b="1" dirty="0">
                <a:solidFill>
                  <a:schemeClr val="accent1"/>
                </a:solidFill>
                <a:latin typeface="Segoe UI Semilight" panose="020B0402040204020203" pitchFamily="34" charset="0"/>
                <a:cs typeface="Segoe UI Semilight" panose="020B0402040204020203" pitchFamily="34" charset="0"/>
              </a:rPr>
              <a:t>                            </a:t>
            </a:r>
            <a:r>
              <a:rPr lang="en-US" sz="3600" b="1" dirty="0">
                <a:solidFill>
                  <a:schemeClr val="accent1"/>
                </a:solidFill>
                <a:latin typeface="Segoe UI Semilight" panose="020B0402040204020203" pitchFamily="34" charset="0"/>
                <a:cs typeface="Segoe UI Semilight" panose="020B0402040204020203" pitchFamily="34" charset="0"/>
              </a:rPr>
              <a:t>Introduction </a:t>
            </a:r>
          </a:p>
        </p:txBody>
      </p:sp>
      <p:sp>
        <p:nvSpPr>
          <p:cNvPr id="9" name="Content Placeholder 8"/>
          <p:cNvSpPr>
            <a:spLocks noGrp="1"/>
          </p:cNvSpPr>
          <p:nvPr>
            <p:ph sz="half" idx="2"/>
          </p:nvPr>
        </p:nvSpPr>
        <p:spPr>
          <a:xfrm>
            <a:off x="6456218" y="2407506"/>
            <a:ext cx="4490077" cy="3917824"/>
          </a:xfrm>
          <a:ln>
            <a:noFill/>
          </a:ln>
        </p:spPr>
        <p:style>
          <a:lnRef idx="2">
            <a:schemeClr val="accent1"/>
          </a:lnRef>
          <a:fillRef idx="1">
            <a:schemeClr val="lt1"/>
          </a:fillRef>
          <a:effectRef idx="0">
            <a:schemeClr val="accent1"/>
          </a:effectRef>
          <a:fontRef idx="minor">
            <a:schemeClr val="dk1"/>
          </a:fontRef>
        </p:style>
        <p:txBody>
          <a:bodyPr>
            <a:normAutofit/>
          </a:bodyPr>
          <a:lstStyle/>
          <a:p>
            <a:pPr algn="justLow" rtl="1">
              <a:lnSpc>
                <a:spcPct val="110000"/>
              </a:lnSpc>
              <a:buFont typeface="Wingdings" panose="05000000000000000000" pitchFamily="2" charset="2"/>
              <a:buChar char="q"/>
            </a:pPr>
            <a:r>
              <a:rPr lang="ar-SA" sz="1300" b="1" dirty="0">
                <a:solidFill>
                  <a:schemeClr val="tx1"/>
                </a:solidFill>
                <a:latin typeface="Segoe UI Semilight" panose="020B0402040204020203" pitchFamily="34" charset="0"/>
                <a:cs typeface="Segoe UI Semilight" panose="020B0402040204020203" pitchFamily="34" charset="0"/>
              </a:rPr>
              <a:t>تعتبر الحيوانات البرمائية من أقدم الحيوانات الفقارية التي عرفت على الأرض اليابسة ويعتقد أنها أول الحيوانات الفقارية التي عمرت الأرض قبل 350 مليون سنة . وفي ذلك الزمن السحيق كانت المستنقعات المائية محاطة بالنباتات الا أنها غير مأهولة كما أن المناخ الرطب جعلها بيئة مناسبة لهذه الحيوانات . غير أن الارتباط الوثيق بالماء أثناء وضع البيض وكذلك أثناء مراحل نموها التي تبدأ على شكل يرقات تعيش في الماء وتتنفس الأوكسجين المذاب فيه بواسطة الخياشيم جعل هذه الحيوانات تسكن شريطا ضيقا بين الأرض والماء . ولهذه سميت الحيوانات التي تنتمي لهذه الطائفة بالبرمائيات .</a:t>
            </a:r>
            <a:endParaRPr lang="en-US" sz="1300" b="1" dirty="0">
              <a:solidFill>
                <a:schemeClr val="tx1"/>
              </a:solidFill>
              <a:latin typeface="Segoe UI Semilight" panose="020B0402040204020203" pitchFamily="34" charset="0"/>
              <a:cs typeface="Segoe UI Semilight" panose="020B0402040204020203" pitchFamily="34" charset="0"/>
            </a:endParaRPr>
          </a:p>
          <a:p>
            <a:pPr marL="0" indent="0" algn="justLow" rtl="1">
              <a:buNone/>
            </a:pPr>
            <a:endParaRPr lang="en-US" sz="1300" b="1" dirty="0">
              <a:solidFill>
                <a:schemeClr val="tx1"/>
              </a:solidFill>
              <a:latin typeface="Segoe UI Semilight" panose="020B0402040204020203" pitchFamily="34" charset="0"/>
              <a:cs typeface="Segoe UI Semilight" panose="020B0402040204020203" pitchFamily="34" charset="0"/>
            </a:endParaRPr>
          </a:p>
        </p:txBody>
      </p:sp>
      <p:graphicFrame>
        <p:nvGraphicFramePr>
          <p:cNvPr id="15" name="Diagram 14"/>
          <p:cNvGraphicFramePr/>
          <p:nvPr>
            <p:extLst>
              <p:ext uri="{D42A27DB-BD31-4B8C-83A1-F6EECF244321}">
                <p14:modId xmlns:p14="http://schemas.microsoft.com/office/powerpoint/2010/main" val="1041750250"/>
              </p:ext>
            </p:extLst>
          </p:nvPr>
        </p:nvGraphicFramePr>
        <p:xfrm>
          <a:off x="6347791" y="1811928"/>
          <a:ext cx="4796804" cy="440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b="8351"/>
          <a:stretch/>
        </p:blipFill>
        <p:spPr>
          <a:xfrm>
            <a:off x="6732104" y="4570946"/>
            <a:ext cx="4041913" cy="1485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ontent Placeholder 8"/>
          <p:cNvSpPr>
            <a:spLocks noGrp="1"/>
          </p:cNvSpPr>
          <p:nvPr>
            <p:ph sz="half" idx="2"/>
          </p:nvPr>
        </p:nvSpPr>
        <p:spPr>
          <a:xfrm>
            <a:off x="1166191" y="2436704"/>
            <a:ext cx="4651513" cy="3899633"/>
          </a:xfrm>
          <a:solidFill>
            <a:schemeClr val="bg1"/>
          </a:solidFill>
          <a:ln>
            <a:noFill/>
          </a:ln>
        </p:spPr>
        <p:style>
          <a:lnRef idx="2">
            <a:schemeClr val="accent1"/>
          </a:lnRef>
          <a:fillRef idx="1001">
            <a:schemeClr val="lt1"/>
          </a:fillRef>
          <a:effectRef idx="0">
            <a:schemeClr val="accent1"/>
          </a:effectRef>
          <a:fontRef idx="minor">
            <a:schemeClr val="dk1"/>
          </a:fontRef>
        </p:style>
        <p:txBody>
          <a:bodyPr>
            <a:noAutofit/>
          </a:bodyPr>
          <a:lstStyle/>
          <a:p>
            <a:pPr algn="justLow" rtl="1">
              <a:lnSpc>
                <a:spcPct val="120000"/>
              </a:lnSpc>
              <a:buFont typeface="Wingdings" panose="05000000000000000000" pitchFamily="2" charset="2"/>
              <a:buChar char="q"/>
            </a:pPr>
            <a:r>
              <a:rPr lang="ar-SA" sz="1300" b="1" dirty="0">
                <a:solidFill>
                  <a:schemeClr val="tx1"/>
                </a:solidFill>
                <a:latin typeface="Segoe UI Semilight" panose="020B0402040204020203" pitchFamily="34" charset="0"/>
                <a:cs typeface="Segoe UI Semilight" panose="020B0402040204020203" pitchFamily="34" charset="0"/>
              </a:rPr>
              <a:t>ترجع كلمة البرمائيات إلى طريقة المعيشة التي تعيشها هذه الحيوانات. فالحيوان اليافع يعيش على اليابسة ولكنه يضطر للرجوع إلى الماء في موسم التزاوج فيما عدا أمثلة قليلة مثل بعض </a:t>
            </a:r>
            <a:r>
              <a:rPr lang="ar-SA" sz="1300" b="1" dirty="0" err="1">
                <a:solidFill>
                  <a:schemeClr val="tx1"/>
                </a:solidFill>
                <a:latin typeface="Segoe UI Semilight" panose="020B0402040204020203" pitchFamily="34" charset="0"/>
                <a:cs typeface="Segoe UI Semilight" panose="020B0402040204020203" pitchFamily="34" charset="0"/>
              </a:rPr>
              <a:t>السلمندرات</a:t>
            </a:r>
            <a:r>
              <a:rPr lang="ar-SA" sz="1300" b="1" dirty="0">
                <a:solidFill>
                  <a:schemeClr val="tx1"/>
                </a:solidFill>
                <a:latin typeface="Segoe UI Semilight" panose="020B0402040204020203" pitchFamily="34" charset="0"/>
                <a:cs typeface="Segoe UI Semilight" panose="020B0402040204020203" pitchFamily="34" charset="0"/>
              </a:rPr>
              <a:t> ، وفي الماء تضع الأنثى البيض الملقح لأن المبيض غير متكيف بالنسبة لوضع البويضات في الظروف الجافة ، ثم يفقس البيض الملقح إلى يرقات صغار تعرف بالشراغيف</a:t>
            </a:r>
            <a:r>
              <a:rPr lang="en-US" sz="1300" b="1" dirty="0">
                <a:solidFill>
                  <a:schemeClr val="tx1"/>
                </a:solidFill>
                <a:latin typeface="Segoe UI Semilight" panose="020B0402040204020203" pitchFamily="34" charset="0"/>
                <a:cs typeface="Segoe UI Semilight" panose="020B0402040204020203" pitchFamily="34" charset="0"/>
              </a:rPr>
              <a:t>Tadpoles) </a:t>
            </a:r>
            <a:r>
              <a:rPr lang="ar-SA" sz="1300" b="1" dirty="0">
                <a:solidFill>
                  <a:schemeClr val="tx1"/>
                </a:solidFill>
                <a:latin typeface="Segoe UI Semilight" panose="020B0402040204020203" pitchFamily="34" charset="0"/>
                <a:cs typeface="Segoe UI Semilight" panose="020B0402040204020203" pitchFamily="34" charset="0"/>
              </a:rPr>
              <a:t>) </a:t>
            </a:r>
            <a:r>
              <a:rPr lang="en-US" sz="1300" b="1" dirty="0">
                <a:solidFill>
                  <a:schemeClr val="tx1"/>
                </a:solidFill>
                <a:latin typeface="Segoe UI Semilight" panose="020B0402040204020203" pitchFamily="34" charset="0"/>
                <a:cs typeface="Segoe UI Semilight" panose="020B0402040204020203" pitchFamily="34" charset="0"/>
              </a:rPr>
              <a:t>.</a:t>
            </a:r>
          </a:p>
          <a:p>
            <a:pPr marL="0" indent="0" algn="justLow" rtl="1">
              <a:buNone/>
            </a:pPr>
            <a:endParaRPr lang="en-US" sz="1300" b="1" dirty="0">
              <a:solidFill>
                <a:schemeClr val="tx1"/>
              </a:solidFill>
              <a:latin typeface="Segoe UI Semilight" panose="020B0402040204020203" pitchFamily="34" charset="0"/>
              <a:cs typeface="Segoe UI Semilight" panose="020B0402040204020203" pitchFamily="34" charset="0"/>
            </a:endParaRPr>
          </a:p>
        </p:txBody>
      </p:sp>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0014" y="3851563"/>
            <a:ext cx="2077578" cy="2051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Content Placeholder 8"/>
          <p:cNvSpPr>
            <a:spLocks noGrp="1"/>
          </p:cNvSpPr>
          <p:nvPr>
            <p:ph sz="half" idx="2"/>
          </p:nvPr>
        </p:nvSpPr>
        <p:spPr>
          <a:xfrm>
            <a:off x="3570255" y="3929725"/>
            <a:ext cx="2234196" cy="3339817"/>
          </a:xfrm>
        </p:spPr>
        <p:txBody>
          <a:bodyPr>
            <a:noAutofit/>
          </a:bodyPr>
          <a:lstStyle/>
          <a:p>
            <a:pPr algn="justLow" rtl="1">
              <a:lnSpc>
                <a:spcPct val="110000"/>
              </a:lnSpc>
              <a:buFont typeface="Wingdings" panose="05000000000000000000" pitchFamily="2" charset="2"/>
              <a:buChar char="q"/>
            </a:pPr>
            <a:r>
              <a:rPr lang="ar-SA" sz="1300" b="1" dirty="0">
                <a:solidFill>
                  <a:schemeClr val="tx1"/>
                </a:solidFill>
                <a:latin typeface="Segoe UI Semilight" panose="020B0402040204020203" pitchFamily="34" charset="0"/>
                <a:cs typeface="Segoe UI Semilight" panose="020B0402040204020203" pitchFamily="34" charset="0"/>
              </a:rPr>
              <a:t>تشبه الأسماك وليس لها أطراف وتسبح في الماء وتتنفس بالخياشيم . ثم تتحول بعد ذلك الى حيوانات يافعة تختفي فيها الخياشيم وتتكون بدلا منها رئات تتنفس بها الهواء الجوي كبقية الحيوانات الأرضية . وتعرف عملية الانتقال من طور الشرغوف الى الطور البالغ بخاصية التحول (</a:t>
            </a:r>
            <a:r>
              <a:rPr lang="en-US" sz="1300" b="1" dirty="0">
                <a:solidFill>
                  <a:schemeClr val="tx1"/>
                </a:solidFill>
                <a:latin typeface="Segoe UI Semilight" panose="020B0402040204020203" pitchFamily="34" charset="0"/>
                <a:cs typeface="Segoe UI Semilight" panose="020B0402040204020203" pitchFamily="34" charset="0"/>
              </a:rPr>
              <a:t>Metamorphosis</a:t>
            </a:r>
            <a:r>
              <a:rPr lang="ar-SA" sz="1300" b="1" dirty="0">
                <a:solidFill>
                  <a:schemeClr val="tx1"/>
                </a:solidFill>
                <a:latin typeface="Segoe UI Semilight" panose="020B0402040204020203" pitchFamily="34" charset="0"/>
                <a:cs typeface="Segoe UI Semilight" panose="020B0402040204020203" pitchFamily="34" charset="0"/>
              </a:rPr>
              <a:t>).</a:t>
            </a:r>
            <a:endParaRPr lang="en-US" sz="1300" b="1" dirty="0">
              <a:solidFill>
                <a:schemeClr val="tx1"/>
              </a:solidFill>
              <a:latin typeface="Segoe UI Semilight" panose="020B0402040204020203" pitchFamily="34" charset="0"/>
              <a:cs typeface="Segoe UI Semilight" panose="020B0402040204020203" pitchFamily="34" charset="0"/>
            </a:endParaRPr>
          </a:p>
          <a:p>
            <a:pPr marL="0" indent="0" algn="justLow" rtl="1">
              <a:buNone/>
            </a:pPr>
            <a:endParaRPr lang="en-US" sz="1300" b="1" dirty="0">
              <a:solidFill>
                <a:schemeClr val="tx1"/>
              </a:solidFill>
              <a:latin typeface="Segoe UI Semilight" panose="020B0402040204020203" pitchFamily="34" charset="0"/>
              <a:cs typeface="Segoe UI Semilight" panose="020B0402040204020203" pitchFamily="34" charset="0"/>
            </a:endParaRPr>
          </a:p>
        </p:txBody>
      </p:sp>
      <p:grpSp>
        <p:nvGrpSpPr>
          <p:cNvPr id="14" name="Group 13"/>
          <p:cNvGrpSpPr/>
          <p:nvPr/>
        </p:nvGrpSpPr>
        <p:grpSpPr>
          <a:xfrm>
            <a:off x="1167938" y="1810036"/>
            <a:ext cx="4782288" cy="431663"/>
            <a:chOff x="0" y="844"/>
            <a:chExt cx="4702231" cy="431663"/>
          </a:xfrm>
        </p:grpSpPr>
        <p:sp>
          <p:nvSpPr>
            <p:cNvPr id="22" name="Rounded Rectangle 21"/>
            <p:cNvSpPr/>
            <p:nvPr/>
          </p:nvSpPr>
          <p:spPr>
            <a:xfrm>
              <a:off x="0" y="844"/>
              <a:ext cx="4702231" cy="43166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txBox="1"/>
            <p:nvPr/>
          </p:nvSpPr>
          <p:spPr>
            <a:xfrm>
              <a:off x="21072" y="21916"/>
              <a:ext cx="4660087" cy="3895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SA" sz="2000" b="1" dirty="0">
                  <a:latin typeface="Segoe UI Semilight" panose="020B0402040204020203" pitchFamily="34" charset="0"/>
                  <a:cs typeface="Segoe UI Semilight" panose="020B0402040204020203" pitchFamily="34" charset="0"/>
                </a:rPr>
                <a:t>ما هو سبب التسمية </a:t>
              </a:r>
              <a:r>
                <a:rPr lang="ar-SA" sz="2000" b="1" kern="1200" dirty="0">
                  <a:latin typeface="Segoe UI Semilight" panose="020B0402040204020203" pitchFamily="34" charset="0"/>
                  <a:cs typeface="Segoe UI Semilight" panose="020B0402040204020203" pitchFamily="34" charset="0"/>
                </a:rPr>
                <a:t>؟</a:t>
              </a:r>
              <a:endParaRPr lang="en-US" sz="2000" b="1" kern="1200" dirty="0">
                <a:latin typeface="Segoe UI Semilight" panose="020B0402040204020203" pitchFamily="34" charset="0"/>
                <a:cs typeface="Segoe UI Semilight" panose="020B0402040204020203" pitchFamily="34" charset="0"/>
              </a:endParaRPr>
            </a:p>
          </p:txBody>
        </p:sp>
      </p:grpSp>
      <p:sp>
        <p:nvSpPr>
          <p:cNvPr id="16" name="Rectangle 1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
        <p:nvSpPr>
          <p:cNvPr id="17" name="Rounded Rectangle 16"/>
          <p:cNvSpPr/>
          <p:nvPr/>
        </p:nvSpPr>
        <p:spPr>
          <a:xfrm>
            <a:off x="1025236" y="2292625"/>
            <a:ext cx="4973784" cy="398348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8" name="Picture Placeholder 4"/>
          <p:cNvPicPr>
            <a:picLocks noChangeAspect="1"/>
          </p:cNvPicPr>
          <p:nvPr/>
        </p:nvPicPr>
        <p:blipFill>
          <a:blip r:embed="rId9">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24" name="Rounded Rectangle 23"/>
          <p:cNvSpPr/>
          <p:nvPr/>
        </p:nvSpPr>
        <p:spPr>
          <a:xfrm>
            <a:off x="6266471" y="2299251"/>
            <a:ext cx="4973784" cy="398348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07756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مقدمة                                                    </a:t>
            </a:r>
            <a:r>
              <a:rPr lang="en-US" sz="3600" b="1" dirty="0">
                <a:solidFill>
                  <a:schemeClr val="accent1"/>
                </a:solidFill>
                <a:latin typeface="Segoe UI Semilight" panose="020B0402040204020203" pitchFamily="34" charset="0"/>
                <a:cs typeface="Segoe UI Semilight" panose="020B0402040204020203" pitchFamily="34" charset="0"/>
              </a:rPr>
              <a:t>Introduction </a:t>
            </a:r>
          </a:p>
        </p:txBody>
      </p:sp>
      <p:sp>
        <p:nvSpPr>
          <p:cNvPr id="9" name="Content Placeholder 8"/>
          <p:cNvSpPr>
            <a:spLocks noGrp="1"/>
          </p:cNvSpPr>
          <p:nvPr>
            <p:ph sz="half" idx="2"/>
          </p:nvPr>
        </p:nvSpPr>
        <p:spPr>
          <a:xfrm>
            <a:off x="6096000" y="2339273"/>
            <a:ext cx="5059679" cy="3892698"/>
          </a:xfrm>
          <a:ln>
            <a:noFill/>
          </a:ln>
        </p:spPr>
        <p:style>
          <a:lnRef idx="2">
            <a:schemeClr val="accent1"/>
          </a:lnRef>
          <a:fillRef idx="1">
            <a:schemeClr val="lt1"/>
          </a:fillRef>
          <a:effectRef idx="0">
            <a:schemeClr val="accent1"/>
          </a:effectRef>
          <a:fontRef idx="minor">
            <a:schemeClr val="dk1"/>
          </a:fontRef>
        </p:style>
        <p:txBody>
          <a:bodyPr>
            <a:noAutofit/>
          </a:bodyPr>
          <a:lstStyle/>
          <a:p>
            <a:pPr algn="justLow" rtl="1">
              <a:lnSpc>
                <a:spcPct val="100000"/>
              </a:lnSpc>
              <a:buFont typeface="Wingdings" panose="05000000000000000000" pitchFamily="2" charset="2"/>
              <a:buChar char="q"/>
            </a:pPr>
            <a:r>
              <a:rPr lang="ar-SA" sz="1400" b="1" dirty="0">
                <a:solidFill>
                  <a:schemeClr val="tx1"/>
                </a:solidFill>
                <a:latin typeface="Segoe UI Semilight" panose="020B0402040204020203" pitchFamily="34" charset="0"/>
                <a:cs typeface="Segoe UI Semilight" panose="020B0402040204020203" pitchFamily="34" charset="0"/>
              </a:rPr>
              <a:t>تشمل الحيوانات البرمائية الضفادع والعلاجيم </a:t>
            </a:r>
            <a:r>
              <a:rPr lang="ar-SA" sz="1400" b="1" dirty="0" err="1">
                <a:solidFill>
                  <a:schemeClr val="tx1"/>
                </a:solidFill>
                <a:latin typeface="Segoe UI Semilight" panose="020B0402040204020203" pitchFamily="34" charset="0"/>
                <a:cs typeface="Segoe UI Semilight" panose="020B0402040204020203" pitchFamily="34" charset="0"/>
              </a:rPr>
              <a:t>والسلمندرات</a:t>
            </a:r>
            <a:r>
              <a:rPr lang="ar-SA" sz="1400" b="1" dirty="0">
                <a:solidFill>
                  <a:schemeClr val="tx1"/>
                </a:solidFill>
                <a:latin typeface="Segoe UI Semilight" panose="020B0402040204020203" pitchFamily="34" charset="0"/>
                <a:cs typeface="Segoe UI Semilight" panose="020B0402040204020203" pitchFamily="34" charset="0"/>
              </a:rPr>
              <a:t> وبعض الأنواع  الأخرى ذات الشكل الدودي والتي تعيش في حفر داخل الأرض في المناطق الاستوائية , وتوجد البرمائيات عامة في المناطق المعتدلة والمناطق الاستوائية.</a:t>
            </a:r>
          </a:p>
          <a:p>
            <a:pPr algn="justLow" rtl="1">
              <a:lnSpc>
                <a:spcPct val="100000"/>
              </a:lnSpc>
              <a:buFont typeface="Wingdings" panose="05000000000000000000" pitchFamily="2" charset="2"/>
              <a:buChar char="q"/>
            </a:pPr>
            <a:r>
              <a:rPr lang="ar-SA" sz="1400" b="1" dirty="0">
                <a:solidFill>
                  <a:schemeClr val="tx1"/>
                </a:solidFill>
                <a:latin typeface="Segoe UI Semilight" panose="020B0402040204020203" pitchFamily="34" charset="0"/>
                <a:cs typeface="Segoe UI Semilight" panose="020B0402040204020203" pitchFamily="34" charset="0"/>
              </a:rPr>
              <a:t>تعيش في الأماكن الرطبة أو في الماء . </a:t>
            </a:r>
          </a:p>
          <a:p>
            <a:pPr algn="justLow" rtl="1">
              <a:lnSpc>
                <a:spcPct val="100000"/>
              </a:lnSpc>
              <a:buFont typeface="Wingdings" panose="05000000000000000000" pitchFamily="2" charset="2"/>
              <a:buChar char="q"/>
            </a:pPr>
            <a:r>
              <a:rPr lang="ar-SA" sz="1400" b="1" dirty="0">
                <a:solidFill>
                  <a:schemeClr val="tx1"/>
                </a:solidFill>
                <a:latin typeface="Segoe UI Semilight" panose="020B0402040204020203" pitchFamily="34" charset="0"/>
                <a:cs typeface="Segoe UI Semilight" panose="020B0402040204020203" pitchFamily="34" charset="0"/>
              </a:rPr>
              <a:t>لا توجد برمائيات بحرية وتوجد بقلة في المناطق المرتفعة والقطبية حيث تعيش بعض البرمائيات على ارتفاع أكثر من 12,000 قدم في جبال كاليفورنيا وفي منطقة القطب الشمالي . </a:t>
            </a:r>
          </a:p>
          <a:p>
            <a:pPr algn="justLow" rtl="1">
              <a:lnSpc>
                <a:spcPct val="100000"/>
              </a:lnSpc>
              <a:buFont typeface="Wingdings" panose="05000000000000000000" pitchFamily="2" charset="2"/>
              <a:buChar char="q"/>
            </a:pPr>
            <a:r>
              <a:rPr lang="ar-SA" sz="1400" b="1" dirty="0">
                <a:solidFill>
                  <a:schemeClr val="tx1"/>
                </a:solidFill>
                <a:latin typeface="Segoe UI Semilight" panose="020B0402040204020203" pitchFamily="34" charset="0"/>
                <a:cs typeface="Segoe UI Semilight" panose="020B0402040204020203" pitchFamily="34" charset="0"/>
              </a:rPr>
              <a:t>توجد برمائيات تعتمد على المعيشة المائية أكثر من المعيشة الأرضية مثل جنس </a:t>
            </a:r>
            <a:r>
              <a:rPr lang="en-US" sz="1400" b="1" dirty="0" err="1">
                <a:solidFill>
                  <a:schemeClr val="tx1"/>
                </a:solidFill>
                <a:latin typeface="Segoe UI Semilight" panose="020B0402040204020203" pitchFamily="34" charset="0"/>
                <a:cs typeface="Segoe UI Semilight" panose="020B0402040204020203" pitchFamily="34" charset="0"/>
              </a:rPr>
              <a:t>Necturus</a:t>
            </a:r>
            <a:r>
              <a:rPr lang="en-US" sz="1400" b="1" dirty="0">
                <a:solidFill>
                  <a:schemeClr val="tx1"/>
                </a:solidFill>
                <a:latin typeface="Segoe UI Semilight" panose="020B0402040204020203" pitchFamily="34" charset="0"/>
                <a:cs typeface="Segoe UI Semilight" panose="020B0402040204020203" pitchFamily="34" charset="0"/>
              </a:rPr>
              <a:t> </a:t>
            </a:r>
            <a:r>
              <a:rPr lang="ar-SA" sz="1400" b="1" dirty="0">
                <a:solidFill>
                  <a:schemeClr val="tx1"/>
                </a:solidFill>
                <a:latin typeface="Segoe UI Semilight" panose="020B0402040204020203" pitchFamily="34" charset="0"/>
                <a:cs typeface="Segoe UI Semilight" panose="020B0402040204020203" pitchFamily="34" charset="0"/>
              </a:rPr>
              <a:t> و</a:t>
            </a:r>
            <a:r>
              <a:rPr lang="en-US" sz="1400" b="1" dirty="0" err="1">
                <a:solidFill>
                  <a:schemeClr val="tx1"/>
                </a:solidFill>
                <a:latin typeface="Segoe UI Semilight" panose="020B0402040204020203" pitchFamily="34" charset="0"/>
                <a:cs typeface="Segoe UI Semilight" panose="020B0402040204020203" pitchFamily="34" charset="0"/>
              </a:rPr>
              <a:t>Amphium</a:t>
            </a:r>
            <a:r>
              <a:rPr lang="en-US" sz="1400" b="1" dirty="0">
                <a:solidFill>
                  <a:schemeClr val="tx1"/>
                </a:solidFill>
                <a:latin typeface="Segoe UI Semilight" panose="020B0402040204020203" pitchFamily="34" charset="0"/>
                <a:cs typeface="Segoe UI Semilight" panose="020B0402040204020203" pitchFamily="34" charset="0"/>
              </a:rPr>
              <a:t> </a:t>
            </a:r>
            <a:r>
              <a:rPr lang="ar-SA" sz="1400" b="1" dirty="0">
                <a:solidFill>
                  <a:schemeClr val="tx1"/>
                </a:solidFill>
                <a:latin typeface="Segoe UI Semilight" panose="020B0402040204020203" pitchFamily="34" charset="0"/>
                <a:cs typeface="Segoe UI Semilight" panose="020B0402040204020203" pitchFamily="34" charset="0"/>
              </a:rPr>
              <a:t> و يسكن ضفدع الخشب </a:t>
            </a:r>
            <a:r>
              <a:rPr lang="en-US" sz="1400" b="1" dirty="0">
                <a:solidFill>
                  <a:schemeClr val="tx1"/>
                </a:solidFill>
                <a:latin typeface="Segoe UI Semilight" panose="020B0402040204020203" pitchFamily="34" charset="0"/>
                <a:cs typeface="Segoe UI Semilight" panose="020B0402040204020203" pitchFamily="34" charset="0"/>
              </a:rPr>
              <a:t> </a:t>
            </a:r>
            <a:r>
              <a:rPr lang="en-US" sz="1400" b="1" dirty="0" err="1">
                <a:solidFill>
                  <a:schemeClr val="tx1"/>
                </a:solidFill>
                <a:latin typeface="Segoe UI Semilight" panose="020B0402040204020203" pitchFamily="34" charset="0"/>
                <a:cs typeface="Segoe UI Semilight" panose="020B0402040204020203" pitchFamily="34" charset="0"/>
              </a:rPr>
              <a:t>Corpenter</a:t>
            </a:r>
            <a:r>
              <a:rPr lang="en-US" sz="1400" b="1" dirty="0">
                <a:solidFill>
                  <a:schemeClr val="tx1"/>
                </a:solidFill>
                <a:latin typeface="Segoe UI Semilight" panose="020B0402040204020203" pitchFamily="34" charset="0"/>
                <a:cs typeface="Segoe UI Semilight" panose="020B0402040204020203" pitchFamily="34" charset="0"/>
              </a:rPr>
              <a:t> frog</a:t>
            </a:r>
            <a:r>
              <a:rPr lang="ar-SA" sz="1400" b="1" dirty="0">
                <a:solidFill>
                  <a:schemeClr val="tx1"/>
                </a:solidFill>
                <a:latin typeface="Segoe UI Semilight" panose="020B0402040204020203" pitchFamily="34" charset="0"/>
                <a:cs typeface="Segoe UI Semilight" panose="020B0402040204020203" pitchFamily="34" charset="0"/>
              </a:rPr>
              <a:t>أرض الغابات الرطبة , وبعض ضفادع الشجر هي </a:t>
            </a:r>
            <a:r>
              <a:rPr lang="ar-SA" sz="1400" b="1" dirty="0" err="1">
                <a:solidFill>
                  <a:schemeClr val="tx1"/>
                </a:solidFill>
                <a:latin typeface="Segoe UI Semilight" panose="020B0402040204020203" pitchFamily="34" charset="0"/>
                <a:cs typeface="Segoe UI Semilight" panose="020B0402040204020203" pitchFamily="34" charset="0"/>
              </a:rPr>
              <a:t>جزئيآ</a:t>
            </a:r>
            <a:r>
              <a:rPr lang="ar-SA" sz="1400" b="1" dirty="0">
                <a:solidFill>
                  <a:schemeClr val="tx1"/>
                </a:solidFill>
                <a:latin typeface="Segoe UI Semilight" panose="020B0402040204020203" pitchFamily="34" charset="0"/>
                <a:cs typeface="Segoe UI Semilight" panose="020B0402040204020203" pitchFamily="34" charset="0"/>
              </a:rPr>
              <a:t> أو </a:t>
            </a:r>
            <a:r>
              <a:rPr lang="ar-SA" sz="1400" b="1" dirty="0" err="1">
                <a:solidFill>
                  <a:schemeClr val="tx1"/>
                </a:solidFill>
                <a:latin typeface="Segoe UI Semilight" panose="020B0402040204020203" pitchFamily="34" charset="0"/>
                <a:cs typeface="Segoe UI Semilight" panose="020B0402040204020203" pitchFamily="34" charset="0"/>
              </a:rPr>
              <a:t>كليآ</a:t>
            </a:r>
            <a:r>
              <a:rPr lang="ar-SA" sz="1400" b="1" dirty="0">
                <a:solidFill>
                  <a:schemeClr val="tx1"/>
                </a:solidFill>
                <a:latin typeface="Segoe UI Semilight" panose="020B0402040204020203" pitchFamily="34" charset="0"/>
                <a:cs typeface="Segoe UI Semilight" panose="020B0402040204020203" pitchFamily="34" charset="0"/>
              </a:rPr>
              <a:t> شجرية.</a:t>
            </a:r>
          </a:p>
          <a:p>
            <a:pPr algn="justLow" rtl="1">
              <a:lnSpc>
                <a:spcPct val="100000"/>
              </a:lnSpc>
              <a:buFont typeface="Wingdings" panose="05000000000000000000" pitchFamily="2" charset="2"/>
              <a:buChar char="q"/>
            </a:pPr>
            <a:r>
              <a:rPr lang="ar-SA" sz="1400" b="1" dirty="0">
                <a:solidFill>
                  <a:schemeClr val="tx1"/>
                </a:solidFill>
                <a:latin typeface="Segoe UI Semilight" panose="020B0402040204020203" pitchFamily="34" charset="0"/>
                <a:cs typeface="Segoe UI Semilight" panose="020B0402040204020203" pitchFamily="34" charset="0"/>
              </a:rPr>
              <a:t>تختبئ </a:t>
            </a:r>
            <a:r>
              <a:rPr lang="ar-SA" sz="1400" b="1" dirty="0" err="1">
                <a:solidFill>
                  <a:schemeClr val="tx1"/>
                </a:solidFill>
                <a:latin typeface="Segoe UI Semilight" panose="020B0402040204020203" pitchFamily="34" charset="0"/>
                <a:cs typeface="Segoe UI Semilight" panose="020B0402040204020203" pitchFamily="34" charset="0"/>
              </a:rPr>
              <a:t>السلمندرات</a:t>
            </a:r>
            <a:r>
              <a:rPr lang="ar-SA" sz="1400" b="1" dirty="0">
                <a:solidFill>
                  <a:schemeClr val="tx1"/>
                </a:solidFill>
                <a:latin typeface="Segoe UI Semilight" panose="020B0402040204020203" pitchFamily="34" charset="0"/>
                <a:cs typeface="Segoe UI Semilight" panose="020B0402040204020203" pitchFamily="34" charset="0"/>
              </a:rPr>
              <a:t> الأرضية تحت الحجارة أو كتل الأخشاب </a:t>
            </a:r>
            <a:r>
              <a:rPr lang="ar-SA" sz="1400" b="1" dirty="0" err="1">
                <a:solidFill>
                  <a:schemeClr val="tx1"/>
                </a:solidFill>
                <a:latin typeface="Segoe UI Semilight" panose="020B0402040204020203" pitchFamily="34" charset="0"/>
                <a:cs typeface="Segoe UI Semilight" panose="020B0402040204020203" pitchFamily="34" charset="0"/>
              </a:rPr>
              <a:t>والسيسيليات</a:t>
            </a:r>
            <a:r>
              <a:rPr lang="ar-SA" sz="1400" b="1" dirty="0">
                <a:solidFill>
                  <a:schemeClr val="tx1"/>
                </a:solidFill>
                <a:latin typeface="Segoe UI Semilight" panose="020B0402040204020203" pitchFamily="34" charset="0"/>
                <a:cs typeface="Segoe UI Semilight" panose="020B0402040204020203" pitchFamily="34" charset="0"/>
              </a:rPr>
              <a:t> الاستوائية </a:t>
            </a:r>
            <a:r>
              <a:rPr lang="en-US" sz="1400" b="1" dirty="0">
                <a:solidFill>
                  <a:schemeClr val="tx1"/>
                </a:solidFill>
                <a:latin typeface="Segoe UI Semilight" panose="020B0402040204020203" pitchFamily="34" charset="0"/>
                <a:cs typeface="Segoe UI Semilight" panose="020B0402040204020203" pitchFamily="34" charset="0"/>
              </a:rPr>
              <a:t> Tropical Caecilians</a:t>
            </a:r>
            <a:r>
              <a:rPr lang="ar-SA" sz="1400" b="1" dirty="0">
                <a:solidFill>
                  <a:schemeClr val="tx1"/>
                </a:solidFill>
                <a:latin typeface="Segoe UI Semilight" panose="020B0402040204020203" pitchFamily="34" charset="0"/>
                <a:cs typeface="Segoe UI Semilight" panose="020B0402040204020203" pitchFamily="34" charset="0"/>
              </a:rPr>
              <a:t>تدفن نفسها في الأراضي الرطبة أو تسبح</a:t>
            </a:r>
            <a:r>
              <a:rPr lang="en-US" sz="1400" b="1" dirty="0">
                <a:solidFill>
                  <a:schemeClr val="tx1"/>
                </a:solidFill>
                <a:latin typeface="Segoe UI Semilight" panose="020B0402040204020203" pitchFamily="34" charset="0"/>
                <a:cs typeface="Segoe UI Semilight" panose="020B0402040204020203" pitchFamily="34" charset="0"/>
              </a:rPr>
              <a:t>.</a:t>
            </a:r>
          </a:p>
        </p:txBody>
      </p:sp>
      <p:graphicFrame>
        <p:nvGraphicFramePr>
          <p:cNvPr id="15" name="Diagram 14"/>
          <p:cNvGraphicFramePr/>
          <p:nvPr>
            <p:extLst>
              <p:ext uri="{D42A27DB-BD31-4B8C-83A1-F6EECF244321}">
                <p14:modId xmlns:p14="http://schemas.microsoft.com/office/powerpoint/2010/main" val="1102602424"/>
              </p:ext>
            </p:extLst>
          </p:nvPr>
        </p:nvGraphicFramePr>
        <p:xfrm>
          <a:off x="6096000" y="1814945"/>
          <a:ext cx="5059678" cy="432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4764"/>
          <a:stretch/>
        </p:blipFill>
        <p:spPr>
          <a:xfrm>
            <a:off x="1125381" y="2608729"/>
            <a:ext cx="4262741" cy="3021247"/>
          </a:xfrm>
          <a:prstGeom prst="rect">
            <a:avLst/>
          </a:prstGeom>
        </p:spPr>
      </p:pic>
      <p:pic>
        <p:nvPicPr>
          <p:cNvPr id="8" name="Picture Placeholder 4"/>
          <p:cNvPicPr>
            <a:picLocks noChangeAspect="1"/>
          </p:cNvPicPr>
          <p:nvPr/>
        </p:nvPicPr>
        <p:blipFill>
          <a:blip r:embed="rId8">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0" name="Rounded Rectangular Callout 9"/>
          <p:cNvSpPr/>
          <p:nvPr/>
        </p:nvSpPr>
        <p:spPr>
          <a:xfrm>
            <a:off x="1020417" y="2326340"/>
            <a:ext cx="4412974" cy="3617259"/>
          </a:xfrm>
          <a:prstGeom prst="wedgeRoundRectCallout">
            <a:avLst>
              <a:gd name="adj1" fmla="val 57071"/>
              <a:gd name="adj2" fmla="val -21648"/>
              <a:gd name="adj3" fmla="val 1666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ectangle 10"/>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246074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مقدمة                                                    </a:t>
            </a:r>
            <a:r>
              <a:rPr lang="en-US" sz="3600" b="1" dirty="0">
                <a:solidFill>
                  <a:schemeClr val="accent1"/>
                </a:solidFill>
                <a:latin typeface="Segoe UI Semilight" panose="020B0402040204020203" pitchFamily="34" charset="0"/>
                <a:cs typeface="Segoe UI Semilight" panose="020B0402040204020203" pitchFamily="34" charset="0"/>
              </a:rPr>
              <a:t>Introduction </a:t>
            </a:r>
          </a:p>
        </p:txBody>
      </p:sp>
      <p:sp>
        <p:nvSpPr>
          <p:cNvPr id="9" name="Content Placeholder 8"/>
          <p:cNvSpPr>
            <a:spLocks noGrp="1"/>
          </p:cNvSpPr>
          <p:nvPr>
            <p:ph sz="half" idx="2"/>
          </p:nvPr>
        </p:nvSpPr>
        <p:spPr>
          <a:xfrm>
            <a:off x="6373092" y="2635427"/>
            <a:ext cx="4807528" cy="3766089"/>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lgn="justLow" rtl="1">
              <a:lnSpc>
                <a:spcPct val="120000"/>
              </a:lnSpc>
              <a:spcAft>
                <a:spcPts val="600"/>
              </a:spcAft>
              <a:buFont typeface="Wingdings" panose="05000000000000000000" pitchFamily="2" charset="2"/>
              <a:buChar char="q"/>
            </a:pPr>
            <a:r>
              <a:rPr lang="ar-SA" sz="1700" b="1" dirty="0">
                <a:solidFill>
                  <a:schemeClr val="tx1"/>
                </a:solidFill>
                <a:latin typeface="Segoe UI Semilight" panose="020B0402040204020203" pitchFamily="34" charset="0"/>
                <a:cs typeface="Segoe UI Semilight" panose="020B0402040204020203" pitchFamily="34" charset="0"/>
              </a:rPr>
              <a:t>لابد من معرفة الموضع التصنيفي لأي نوع من الكائنات الحية عند دراستها من الناحية</a:t>
            </a:r>
            <a:r>
              <a:rPr lang="en-US" sz="1700" b="1" dirty="0">
                <a:solidFill>
                  <a:schemeClr val="tx1"/>
                </a:solidFill>
                <a:latin typeface="Segoe UI Semilight" panose="020B0402040204020203" pitchFamily="34" charset="0"/>
                <a:cs typeface="Segoe UI Semilight" panose="020B0402040204020203" pitchFamily="34" charset="0"/>
              </a:rPr>
              <a:t> </a:t>
            </a:r>
            <a:r>
              <a:rPr lang="ar-SA" sz="1700" b="1" dirty="0">
                <a:solidFill>
                  <a:schemeClr val="tx1"/>
                </a:solidFill>
                <a:latin typeface="Segoe UI Semilight" panose="020B0402040204020203" pitchFamily="34" charset="0"/>
                <a:cs typeface="Segoe UI Semilight" panose="020B0402040204020203" pitchFamily="34" charset="0"/>
              </a:rPr>
              <a:t>البيولوجية . </a:t>
            </a:r>
            <a:endParaRPr lang="en-US" sz="1700" b="1" dirty="0">
              <a:solidFill>
                <a:schemeClr val="tx1"/>
              </a:solidFill>
              <a:latin typeface="Segoe UI Semilight" panose="020B0402040204020203" pitchFamily="34" charset="0"/>
              <a:cs typeface="Segoe UI Semilight" panose="020B0402040204020203" pitchFamily="34" charset="0"/>
            </a:endParaRPr>
          </a:p>
          <a:p>
            <a:pPr algn="justLow" rtl="1">
              <a:lnSpc>
                <a:spcPct val="120000"/>
              </a:lnSpc>
              <a:spcAft>
                <a:spcPts val="600"/>
              </a:spcAft>
              <a:buFont typeface="Wingdings" panose="05000000000000000000" pitchFamily="2" charset="2"/>
              <a:buChar char="q"/>
            </a:pPr>
            <a:r>
              <a:rPr lang="ar-SA" sz="1700" b="1" dirty="0">
                <a:solidFill>
                  <a:schemeClr val="tx1"/>
                </a:solidFill>
                <a:latin typeface="Segoe UI Semilight" panose="020B0402040204020203" pitchFamily="34" charset="0"/>
                <a:cs typeface="Segoe UI Semilight" panose="020B0402040204020203" pitchFamily="34" charset="0"/>
              </a:rPr>
              <a:t>ولقد استعملت عدة طرق لدراسة وتصنيف الحيوانات فمنها ما يعتمد على نوع البيئة مثل الصحاري والغابات والبحيرات , ولكن التقسيم د على تصنيف الحيوانات نتيجة لعلاقتها مع بعضها البعض عن طريق اتصالها بأسلافها وبذا فأن القرابة في العلاقة تحكم عادة بالتشابه التشكيلي بالصفات , وعلى هذا الاساس قسمت المملكة للحيوانات الى عدة شعب </a:t>
            </a:r>
            <a:r>
              <a:rPr lang="en-AU" sz="1700" b="1" dirty="0">
                <a:solidFill>
                  <a:schemeClr val="tx1"/>
                </a:solidFill>
                <a:latin typeface="Segoe UI Semilight" panose="020B0402040204020203" pitchFamily="34" charset="0"/>
                <a:cs typeface="Segoe UI Semilight" panose="020B0402040204020203" pitchFamily="34" charset="0"/>
              </a:rPr>
              <a:t>Phyla</a:t>
            </a:r>
            <a:r>
              <a:rPr lang="ar-SA" sz="1700" b="1" dirty="0">
                <a:solidFill>
                  <a:schemeClr val="tx1"/>
                </a:solidFill>
                <a:latin typeface="Segoe UI Semilight" panose="020B0402040204020203" pitchFamily="34" charset="0"/>
                <a:cs typeface="Segoe UI Semilight" panose="020B0402040204020203" pitchFamily="34" charset="0"/>
              </a:rPr>
              <a:t> هي :  الرخويات </a:t>
            </a:r>
            <a:r>
              <a:rPr lang="en-AU" sz="1700" b="1" dirty="0">
                <a:solidFill>
                  <a:schemeClr val="tx1"/>
                </a:solidFill>
                <a:latin typeface="Segoe UI Semilight" panose="020B0402040204020203" pitchFamily="34" charset="0"/>
                <a:cs typeface="Segoe UI Semilight" panose="020B0402040204020203" pitchFamily="34" charset="0"/>
              </a:rPr>
              <a:t>Mollusca</a:t>
            </a:r>
            <a:r>
              <a:rPr lang="ar-SA" sz="1700" b="1" dirty="0">
                <a:solidFill>
                  <a:schemeClr val="tx1"/>
                </a:solidFill>
                <a:latin typeface="Segoe UI Semilight" panose="020B0402040204020203" pitchFamily="34" charset="0"/>
                <a:cs typeface="Segoe UI Semilight" panose="020B0402040204020203" pitchFamily="34" charset="0"/>
              </a:rPr>
              <a:t> ، المفصليات </a:t>
            </a:r>
            <a:r>
              <a:rPr lang="en-AU" sz="1700" b="1" dirty="0" err="1">
                <a:solidFill>
                  <a:schemeClr val="tx1"/>
                </a:solidFill>
                <a:latin typeface="Segoe UI Semilight" panose="020B0402040204020203" pitchFamily="34" charset="0"/>
                <a:cs typeface="Segoe UI Semilight" panose="020B0402040204020203" pitchFamily="34" charset="0"/>
              </a:rPr>
              <a:t>Arthropoda</a:t>
            </a:r>
            <a:r>
              <a:rPr lang="ar-SA" sz="1700" b="1" dirty="0">
                <a:solidFill>
                  <a:schemeClr val="tx1"/>
                </a:solidFill>
                <a:latin typeface="Segoe UI Semilight" panose="020B0402040204020203" pitchFamily="34" charset="0"/>
                <a:cs typeface="Segoe UI Semilight" panose="020B0402040204020203" pitchFamily="34" charset="0"/>
              </a:rPr>
              <a:t> , الحبليــــات </a:t>
            </a:r>
            <a:r>
              <a:rPr lang="en-AU" sz="1700" b="1" dirty="0">
                <a:solidFill>
                  <a:schemeClr val="tx1"/>
                </a:solidFill>
                <a:latin typeface="Segoe UI Semilight" panose="020B0402040204020203" pitchFamily="34" charset="0"/>
                <a:cs typeface="Segoe UI Semilight" panose="020B0402040204020203" pitchFamily="34" charset="0"/>
              </a:rPr>
              <a:t>Chordata</a:t>
            </a:r>
            <a:r>
              <a:rPr lang="ar-SA" sz="1700" b="1" dirty="0">
                <a:solidFill>
                  <a:schemeClr val="tx1"/>
                </a:solidFill>
                <a:latin typeface="Segoe UI Semilight" panose="020B0402040204020203" pitchFamily="34" charset="0"/>
                <a:cs typeface="Segoe UI Semilight" panose="020B0402040204020203" pitchFamily="34" charset="0"/>
              </a:rPr>
              <a:t>.</a:t>
            </a:r>
          </a:p>
          <a:p>
            <a:pPr algn="justLow" rtl="1">
              <a:lnSpc>
                <a:spcPct val="100000"/>
              </a:lnSpc>
              <a:spcAft>
                <a:spcPts val="600"/>
              </a:spcAft>
              <a:buFont typeface="Wingdings" panose="05000000000000000000" pitchFamily="2" charset="2"/>
              <a:buChar char="q"/>
            </a:pPr>
            <a:endParaRPr lang="en-US" sz="1700" b="1" dirty="0">
              <a:latin typeface="Segoe UI Semilight" panose="020B0402040204020203" pitchFamily="34" charset="0"/>
              <a:cs typeface="Segoe UI Semilight" panose="020B0402040204020203" pitchFamily="34" charset="0"/>
            </a:endParaRPr>
          </a:p>
          <a:p>
            <a:pPr marL="0" indent="0" algn="justLow" rtl="1">
              <a:buNone/>
            </a:pPr>
            <a:endParaRPr lang="en-US" sz="1700" b="1" dirty="0">
              <a:latin typeface="Segoe UI Semilight" panose="020B0402040204020203" pitchFamily="34" charset="0"/>
              <a:cs typeface="Segoe UI Semilight" panose="020B0402040204020203" pitchFamily="34" charset="0"/>
            </a:endParaRPr>
          </a:p>
        </p:txBody>
      </p:sp>
      <p:graphicFrame>
        <p:nvGraphicFramePr>
          <p:cNvPr id="15" name="Diagram 14"/>
          <p:cNvGraphicFramePr/>
          <p:nvPr>
            <p:extLst>
              <p:ext uri="{D42A27DB-BD31-4B8C-83A1-F6EECF244321}">
                <p14:modId xmlns:p14="http://schemas.microsoft.com/office/powerpoint/2010/main" val="626819865"/>
              </p:ext>
            </p:extLst>
          </p:nvPr>
        </p:nvGraphicFramePr>
        <p:xfrm>
          <a:off x="6636327" y="1814945"/>
          <a:ext cx="4547060" cy="49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8"/>
          <p:cNvSpPr>
            <a:spLocks noGrp="1"/>
          </p:cNvSpPr>
          <p:nvPr>
            <p:ph sz="half" idx="2"/>
          </p:nvPr>
        </p:nvSpPr>
        <p:spPr>
          <a:xfrm>
            <a:off x="1150883" y="2635426"/>
            <a:ext cx="4761186" cy="3766089"/>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algn="justLow" rtl="1">
              <a:lnSpc>
                <a:spcPct val="120000"/>
              </a:lnSpc>
              <a:spcAft>
                <a:spcPts val="600"/>
              </a:spcAft>
              <a:buFont typeface="Wingdings" panose="05000000000000000000" pitchFamily="2" charset="2"/>
              <a:buChar char="q"/>
            </a:pPr>
            <a:r>
              <a:rPr lang="ar-SA" sz="1700" b="1" dirty="0">
                <a:solidFill>
                  <a:schemeClr val="tx1"/>
                </a:solidFill>
                <a:latin typeface="Segoe UI Semilight" panose="020B0402040204020203" pitchFamily="34" charset="0"/>
                <a:cs typeface="Segoe UI Semilight" panose="020B0402040204020203" pitchFamily="34" charset="0"/>
              </a:rPr>
              <a:t>ومن هذه الشعب شعبة الحبليات </a:t>
            </a:r>
            <a:r>
              <a:rPr lang="en-AU" sz="1700" b="1" dirty="0">
                <a:solidFill>
                  <a:schemeClr val="tx1"/>
                </a:solidFill>
                <a:latin typeface="Segoe UI Semilight" panose="020B0402040204020203" pitchFamily="34" charset="0"/>
                <a:cs typeface="Segoe UI Semilight" panose="020B0402040204020203" pitchFamily="34" charset="0"/>
              </a:rPr>
              <a:t>Chordata </a:t>
            </a:r>
            <a:r>
              <a:rPr lang="ar-SA" sz="1700" b="1" dirty="0">
                <a:solidFill>
                  <a:schemeClr val="tx1"/>
                </a:solidFill>
                <a:latin typeface="Segoe UI Semilight" panose="020B0402040204020203" pitchFamily="34" charset="0"/>
                <a:cs typeface="Segoe UI Semilight" panose="020B0402040204020203" pitchFamily="34" charset="0"/>
              </a:rPr>
              <a:t> والتي تضم الحيوانات لها في بعض اطوار حياتها</a:t>
            </a:r>
            <a:r>
              <a:rPr lang="en-US" sz="1700" b="1" dirty="0">
                <a:solidFill>
                  <a:schemeClr val="tx1"/>
                </a:solidFill>
                <a:latin typeface="Segoe UI Semilight" panose="020B0402040204020203" pitchFamily="34" charset="0"/>
                <a:cs typeface="Segoe UI Semilight" panose="020B0402040204020203" pitchFamily="34" charset="0"/>
              </a:rPr>
              <a:t>:</a:t>
            </a:r>
          </a:p>
          <a:p>
            <a:pPr lvl="1" algn="justLow" rtl="1">
              <a:lnSpc>
                <a:spcPct val="120000"/>
              </a:lnSpc>
            </a:pPr>
            <a:r>
              <a:rPr lang="ar-SA" sz="1700" b="1" dirty="0">
                <a:solidFill>
                  <a:schemeClr val="tx1"/>
                </a:solidFill>
                <a:latin typeface="Segoe UI Semilight" panose="020B0402040204020203" pitchFamily="34" charset="0"/>
                <a:cs typeface="Segoe UI Semilight" panose="020B0402040204020203" pitchFamily="34" charset="0"/>
              </a:rPr>
              <a:t>جيوب خيشومية .</a:t>
            </a:r>
            <a:endParaRPr lang="en-US" sz="1700" b="1" dirty="0">
              <a:solidFill>
                <a:schemeClr val="tx1"/>
              </a:solidFill>
              <a:latin typeface="Segoe UI Semilight" panose="020B0402040204020203" pitchFamily="34" charset="0"/>
              <a:cs typeface="Segoe UI Semilight" panose="020B0402040204020203" pitchFamily="34" charset="0"/>
            </a:endParaRPr>
          </a:p>
          <a:p>
            <a:pPr lvl="1" algn="justLow" rtl="1">
              <a:lnSpc>
                <a:spcPct val="120000"/>
              </a:lnSpc>
            </a:pPr>
            <a:r>
              <a:rPr lang="ar-SA" sz="1700" b="1" dirty="0">
                <a:solidFill>
                  <a:schemeClr val="tx1"/>
                </a:solidFill>
                <a:latin typeface="Segoe UI Semilight" panose="020B0402040204020203" pitchFamily="34" charset="0"/>
                <a:cs typeface="Segoe UI Semilight" panose="020B0402040204020203" pitchFamily="34" charset="0"/>
              </a:rPr>
              <a:t>حبل عصبي ظهري اجوف .</a:t>
            </a:r>
            <a:endParaRPr lang="en-US" sz="1700" b="1" dirty="0">
              <a:solidFill>
                <a:schemeClr val="tx1"/>
              </a:solidFill>
              <a:latin typeface="Segoe UI Semilight" panose="020B0402040204020203" pitchFamily="34" charset="0"/>
              <a:cs typeface="Segoe UI Semilight" panose="020B0402040204020203" pitchFamily="34" charset="0"/>
            </a:endParaRPr>
          </a:p>
          <a:p>
            <a:pPr lvl="1" algn="justLow" rtl="1">
              <a:lnSpc>
                <a:spcPct val="120000"/>
              </a:lnSpc>
            </a:pPr>
            <a:r>
              <a:rPr lang="ar-SA" sz="1700" b="1" dirty="0">
                <a:solidFill>
                  <a:schemeClr val="tx1"/>
                </a:solidFill>
                <a:latin typeface="Segoe UI Semilight" panose="020B0402040204020203" pitchFamily="34" charset="0"/>
                <a:cs typeface="Segoe UI Semilight" panose="020B0402040204020203" pitchFamily="34" charset="0"/>
              </a:rPr>
              <a:t>عمود فقري – حبل ظهري . </a:t>
            </a:r>
            <a:endParaRPr lang="en-US" sz="1700" b="1" dirty="0">
              <a:solidFill>
                <a:schemeClr val="tx1"/>
              </a:solidFill>
              <a:latin typeface="Segoe UI Semilight" panose="020B0402040204020203" pitchFamily="34" charset="0"/>
              <a:cs typeface="Segoe UI Semilight" panose="020B0402040204020203" pitchFamily="34" charset="0"/>
            </a:endParaRPr>
          </a:p>
          <a:p>
            <a:pPr algn="justLow" rtl="1">
              <a:lnSpc>
                <a:spcPct val="120000"/>
              </a:lnSpc>
              <a:spcAft>
                <a:spcPts val="600"/>
              </a:spcAft>
              <a:buFont typeface="Wingdings" panose="05000000000000000000" pitchFamily="2" charset="2"/>
              <a:buChar char="q"/>
            </a:pPr>
            <a:r>
              <a:rPr lang="ar-SA" sz="1700" b="1" dirty="0">
                <a:solidFill>
                  <a:schemeClr val="tx1"/>
                </a:solidFill>
                <a:latin typeface="Segoe UI Semilight" panose="020B0402040204020203" pitchFamily="34" charset="0"/>
                <a:cs typeface="Segoe UI Semilight" panose="020B0402040204020203" pitchFamily="34" charset="0"/>
              </a:rPr>
              <a:t>تقسم هذه الشعبة على عدة تحت شعب (</a:t>
            </a:r>
            <a:r>
              <a:rPr lang="ar-SA" sz="1700" b="1" dirty="0" err="1">
                <a:solidFill>
                  <a:schemeClr val="tx1"/>
                </a:solidFill>
                <a:latin typeface="Segoe UI Semilight" panose="020B0402040204020203" pitchFamily="34" charset="0"/>
                <a:cs typeface="Segoe UI Semilight" panose="020B0402040204020203" pitchFamily="34" charset="0"/>
              </a:rPr>
              <a:t>شعيبات</a:t>
            </a:r>
            <a:r>
              <a:rPr lang="ar-SA" sz="1700" b="1" dirty="0">
                <a:solidFill>
                  <a:schemeClr val="tx1"/>
                </a:solidFill>
                <a:latin typeface="Segoe UI Semilight" panose="020B0402040204020203" pitchFamily="34" charset="0"/>
                <a:cs typeface="Segoe UI Semilight" panose="020B0402040204020203" pitchFamily="34" charset="0"/>
              </a:rPr>
              <a:t>) </a:t>
            </a:r>
            <a:r>
              <a:rPr lang="en-AU" sz="1700" b="1" dirty="0">
                <a:solidFill>
                  <a:schemeClr val="tx1"/>
                </a:solidFill>
                <a:latin typeface="Segoe UI Semilight" panose="020B0402040204020203" pitchFamily="34" charset="0"/>
                <a:cs typeface="Segoe UI Semilight" panose="020B0402040204020203" pitchFamily="34" charset="0"/>
              </a:rPr>
              <a:t>Subphyla </a:t>
            </a:r>
            <a:r>
              <a:rPr lang="ar-SA" sz="1700" b="1" dirty="0">
                <a:solidFill>
                  <a:schemeClr val="tx1"/>
                </a:solidFill>
                <a:latin typeface="Segoe UI Semilight" panose="020B0402040204020203" pitchFamily="34" charset="0"/>
                <a:cs typeface="Segoe UI Semilight" panose="020B0402040204020203" pitchFamily="34" charset="0"/>
              </a:rPr>
              <a:t> والتي منها شعيبة الفقاريات </a:t>
            </a:r>
            <a:r>
              <a:rPr lang="en-AU" sz="1700" b="1" dirty="0">
                <a:solidFill>
                  <a:schemeClr val="tx1"/>
                </a:solidFill>
                <a:latin typeface="Segoe UI Semilight" panose="020B0402040204020203" pitchFamily="34" charset="0"/>
                <a:cs typeface="Segoe UI Semilight" panose="020B0402040204020203" pitchFamily="34" charset="0"/>
              </a:rPr>
              <a:t>Vertebrata</a:t>
            </a:r>
            <a:r>
              <a:rPr lang="ar-SA" sz="1700" b="1" dirty="0">
                <a:solidFill>
                  <a:schemeClr val="tx1"/>
                </a:solidFill>
                <a:latin typeface="Segoe UI Semilight" panose="020B0402040204020203" pitchFamily="34" charset="0"/>
                <a:cs typeface="Segoe UI Semilight" panose="020B0402040204020203" pitchFamily="34" charset="0"/>
              </a:rPr>
              <a:t> : </a:t>
            </a:r>
            <a:r>
              <a:rPr lang="en-AU" sz="1700" b="1" dirty="0" err="1">
                <a:solidFill>
                  <a:schemeClr val="tx1"/>
                </a:solidFill>
                <a:latin typeface="Segoe UI Semilight" panose="020B0402040204020203" pitchFamily="34" charset="0"/>
                <a:cs typeface="Segoe UI Semilight" panose="020B0402040204020203" pitchFamily="34" charset="0"/>
              </a:rPr>
              <a:t>Subpylum</a:t>
            </a:r>
            <a:r>
              <a:rPr lang="en-AU" sz="1700" b="1" dirty="0">
                <a:solidFill>
                  <a:schemeClr val="tx1"/>
                </a:solidFill>
                <a:latin typeface="Segoe UI Semilight" panose="020B0402040204020203" pitchFamily="34" charset="0"/>
                <a:cs typeface="Segoe UI Semilight" panose="020B0402040204020203" pitchFamily="34" charset="0"/>
              </a:rPr>
              <a:t> </a:t>
            </a:r>
            <a:r>
              <a:rPr lang="ar-SA" sz="1700" b="1" dirty="0">
                <a:solidFill>
                  <a:schemeClr val="tx1"/>
                </a:solidFill>
                <a:latin typeface="Segoe UI Semilight" panose="020B0402040204020203" pitchFamily="34" charset="0"/>
                <a:cs typeface="Segoe UI Semilight" panose="020B0402040204020203" pitchFamily="34" charset="0"/>
              </a:rPr>
              <a:t> والتي تضم ما يقارب 38,000 من الكائنات الحية كالأسماك , البرمائيات , الزواحف , الطيور , الثدييات</a:t>
            </a:r>
            <a:endParaRPr lang="en-US" sz="1700" b="1" dirty="0">
              <a:solidFill>
                <a:schemeClr val="tx1">
                  <a:lumMod val="75000"/>
                  <a:lumOff val="25000"/>
                </a:schemeClr>
              </a:solidFill>
              <a:latin typeface="Segoe UI Semilight" panose="020B0402040204020203" pitchFamily="34" charset="0"/>
              <a:cs typeface="Segoe UI Semilight" panose="020B0402040204020203" pitchFamily="34" charset="0"/>
            </a:endParaRPr>
          </a:p>
          <a:p>
            <a:pPr algn="justLow" rtl="1">
              <a:lnSpc>
                <a:spcPct val="100000"/>
              </a:lnSpc>
              <a:spcAft>
                <a:spcPts val="600"/>
              </a:spcAft>
              <a:buFont typeface="Wingdings" panose="05000000000000000000" pitchFamily="2" charset="2"/>
              <a:buChar char="q"/>
            </a:pPr>
            <a:endParaRPr lang="en-US" sz="1700" b="1" dirty="0">
              <a:latin typeface="Segoe UI Semilight" panose="020B0402040204020203" pitchFamily="34" charset="0"/>
              <a:cs typeface="Segoe UI Semilight" panose="020B0402040204020203" pitchFamily="34" charset="0"/>
            </a:endParaRPr>
          </a:p>
          <a:p>
            <a:pPr marL="0" indent="0" algn="justLow" rtl="1">
              <a:buNone/>
            </a:pPr>
            <a:endParaRPr lang="en-US" sz="1700" b="1" dirty="0">
              <a:latin typeface="Segoe UI Semilight" panose="020B0402040204020203" pitchFamily="34" charset="0"/>
              <a:cs typeface="Segoe UI Semilight" panose="020B0402040204020203" pitchFamily="34" charset="0"/>
            </a:endParaRPr>
          </a:p>
        </p:txBody>
      </p:sp>
      <p:sp>
        <p:nvSpPr>
          <p:cNvPr id="10" name="Rectangle 9"/>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1"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2" name="Rounded Rectangle 11"/>
          <p:cNvSpPr/>
          <p:nvPr/>
        </p:nvSpPr>
        <p:spPr>
          <a:xfrm>
            <a:off x="1025236" y="2410691"/>
            <a:ext cx="4973784" cy="376843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6289964" y="2410691"/>
            <a:ext cx="4973784" cy="376843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3367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تصنيف البرمائيات                    </a:t>
            </a:r>
            <a:r>
              <a:rPr lang="en-US" sz="3600" b="1" dirty="0" err="1">
                <a:solidFill>
                  <a:schemeClr val="accent1"/>
                </a:solidFill>
                <a:latin typeface="Segoe UI Semilight" panose="020B0402040204020203" pitchFamily="34" charset="0"/>
                <a:cs typeface="Segoe UI Semilight" panose="020B0402040204020203" pitchFamily="34" charset="0"/>
              </a:rPr>
              <a:t>Amphibia</a:t>
            </a:r>
            <a:r>
              <a:rPr lang="en-US" sz="3600" b="1" dirty="0">
                <a:solidFill>
                  <a:schemeClr val="accent1"/>
                </a:solidFill>
                <a:latin typeface="Segoe UI Semilight" panose="020B0402040204020203" pitchFamily="34" charset="0"/>
                <a:cs typeface="Segoe UI Semilight" panose="020B0402040204020203" pitchFamily="34" charset="0"/>
              </a:rPr>
              <a:t> Classification</a:t>
            </a:r>
          </a:p>
        </p:txBody>
      </p:sp>
      <p:graphicFrame>
        <p:nvGraphicFramePr>
          <p:cNvPr id="4" name="Diagram 3"/>
          <p:cNvGraphicFramePr/>
          <p:nvPr>
            <p:extLst>
              <p:ext uri="{D42A27DB-BD31-4B8C-83A1-F6EECF244321}">
                <p14:modId xmlns:p14="http://schemas.microsoft.com/office/powerpoint/2010/main" val="251737419"/>
              </p:ext>
            </p:extLst>
          </p:nvPr>
        </p:nvGraphicFramePr>
        <p:xfrm>
          <a:off x="394717" y="887506"/>
          <a:ext cx="11365347" cy="5652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8"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9" name="Rounded Rectangle 8"/>
          <p:cNvSpPr/>
          <p:nvPr/>
        </p:nvSpPr>
        <p:spPr>
          <a:xfrm>
            <a:off x="9103659" y="1801906"/>
            <a:ext cx="2689412" cy="447787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ounded Rectangle 9"/>
          <p:cNvSpPr/>
          <p:nvPr/>
        </p:nvSpPr>
        <p:spPr>
          <a:xfrm>
            <a:off x="367553" y="1806388"/>
            <a:ext cx="2689412" cy="447787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ounded Rectangle 10"/>
          <p:cNvSpPr/>
          <p:nvPr/>
        </p:nvSpPr>
        <p:spPr>
          <a:xfrm>
            <a:off x="3276600" y="1797424"/>
            <a:ext cx="2689412" cy="447787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ounded Rectangle 11"/>
          <p:cNvSpPr/>
          <p:nvPr/>
        </p:nvSpPr>
        <p:spPr>
          <a:xfrm>
            <a:off x="6214782" y="1801906"/>
            <a:ext cx="2689412" cy="447787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309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000" b="1" dirty="0">
                <a:solidFill>
                  <a:schemeClr val="accent1"/>
                </a:solidFill>
                <a:latin typeface="Segoe UI Semilight" panose="020B0402040204020203" pitchFamily="34" charset="0"/>
                <a:cs typeface="Segoe UI Semilight" panose="020B0402040204020203" pitchFamily="34" charset="0"/>
              </a:rPr>
              <a:t>الصفات العامة للبرمائيات     </a:t>
            </a:r>
            <a:r>
              <a:rPr lang="en-US" sz="3000" b="1" dirty="0">
                <a:solidFill>
                  <a:schemeClr val="accent1"/>
                </a:solidFill>
                <a:latin typeface="Segoe UI Semilight" panose="020B0402040204020203" pitchFamily="34" charset="0"/>
                <a:cs typeface="Segoe UI Semilight" panose="020B0402040204020203" pitchFamily="34" charset="0"/>
              </a:rPr>
              <a:t>General Characteristic Of </a:t>
            </a:r>
            <a:r>
              <a:rPr lang="en-US" sz="3000" b="1" dirty="0" err="1">
                <a:solidFill>
                  <a:schemeClr val="accent1"/>
                </a:solidFill>
                <a:latin typeface="Segoe UI Semilight" panose="020B0402040204020203" pitchFamily="34" charset="0"/>
                <a:cs typeface="Segoe UI Semilight" panose="020B0402040204020203" pitchFamily="34" charset="0"/>
              </a:rPr>
              <a:t>Amphibia</a:t>
            </a:r>
            <a:r>
              <a:rPr lang="ar-SA" sz="3000" b="1" dirty="0">
                <a:solidFill>
                  <a:schemeClr val="accent1"/>
                </a:solidFill>
                <a:latin typeface="Segoe UI Semilight" panose="020B0402040204020203" pitchFamily="34" charset="0"/>
                <a:cs typeface="Segoe UI Semilight" panose="020B0402040204020203" pitchFamily="34" charset="0"/>
              </a:rPr>
              <a:t> </a:t>
            </a:r>
            <a:r>
              <a:rPr lang="en-US" sz="3000" b="1" dirty="0">
                <a:solidFill>
                  <a:schemeClr val="accent1"/>
                </a:solidFill>
                <a:latin typeface="Segoe UI Semilight" panose="020B0402040204020203" pitchFamily="34" charset="0"/>
                <a:cs typeface="Segoe UI Semilight" panose="020B0402040204020203" pitchFamily="34" charset="0"/>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6395098"/>
              </p:ext>
            </p:extLst>
          </p:nvPr>
        </p:nvGraphicFramePr>
        <p:xfrm>
          <a:off x="0" y="1859996"/>
          <a:ext cx="12192000" cy="4336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8" name="Rectangle 7"/>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spTree>
    <p:extLst>
      <p:ext uri="{BB962C8B-B14F-4D97-AF65-F5344CB8AC3E}">
        <p14:creationId xmlns:p14="http://schemas.microsoft.com/office/powerpoint/2010/main" val="33468935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35935</TotalTime>
  <Words>3757</Words>
  <Application>Microsoft Office PowerPoint</Application>
  <PresentationFormat>شاشة عريضة</PresentationFormat>
  <Paragraphs>306</Paragraphs>
  <Slides>23</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23</vt:i4>
      </vt:variant>
    </vt:vector>
  </HeadingPairs>
  <TitlesOfParts>
    <vt:vector size="32" baseType="lpstr">
      <vt:lpstr>Calibri</vt:lpstr>
      <vt:lpstr>Calibri Light</vt:lpstr>
      <vt:lpstr>Freestyle Script</vt:lpstr>
      <vt:lpstr>SABIC Typeface Headline</vt:lpstr>
      <vt:lpstr>SABIC Typeface Headline Light</vt:lpstr>
      <vt:lpstr>Segoe UI Semibold</vt:lpstr>
      <vt:lpstr>Segoe UI Semilight</vt:lpstr>
      <vt:lpstr>Wingdings</vt:lpstr>
      <vt:lpstr>Retrospect</vt:lpstr>
      <vt:lpstr>عرض تقديمي في PowerPoint</vt:lpstr>
      <vt:lpstr>عرض تقديمي في PowerPoint</vt:lpstr>
      <vt:lpstr>علم البرمائيات والزواحف                            Herpetology</vt:lpstr>
      <vt:lpstr>الصفات العامة للبرمائيات</vt:lpstr>
      <vt:lpstr>مقدمة                                                    Introduction </vt:lpstr>
      <vt:lpstr>مقدمة                                                    Introduction </vt:lpstr>
      <vt:lpstr>مقدمة                                                    Introduction </vt:lpstr>
      <vt:lpstr>تصنيف البرمائيات                    Amphibia Classification</vt:lpstr>
      <vt:lpstr>الصفات العامة للبرمائيات     General Characteristic Of Amphibia  </vt:lpstr>
      <vt:lpstr>الصفات العامة للبرمائيات       General Characteristic Of Amphibia</vt:lpstr>
      <vt:lpstr>الصفات العامة للبرمائيات       General Characteristic Of Amphibia</vt:lpstr>
      <vt:lpstr>الصفات العامة للبرمائيات       General Characteristic Of Amphibia</vt:lpstr>
      <vt:lpstr>الصفات العامة للبرمائيات       General Characteristic Of Amphibia</vt:lpstr>
      <vt:lpstr>الصفات العامة للبرمائيات       General Characteristic Of Amphibia</vt:lpstr>
      <vt:lpstr>الصفات العامة للبرمائيات       General Characteristic Of Amphibia</vt:lpstr>
      <vt:lpstr>الصفات العامة للبرمائيات       General Characteristic Of Amphibia</vt:lpstr>
      <vt:lpstr>الصفات العامة للبرمائيات       General Characteristic Of Amphibia</vt:lpstr>
      <vt:lpstr>تركيب الجلد في البرمائيات Skin Structure Of Amphibia </vt:lpstr>
      <vt:lpstr>تركيب الجلد في البرمائيات Skin Structure Of Amphibia </vt:lpstr>
      <vt:lpstr>تركيب الجلد في البرمائيات Skin Structure Of Amphibia </vt:lpstr>
      <vt:lpstr>تركيب الجلد في البرمائيات Skin Structure Of Amphibia </vt:lpstr>
      <vt:lpstr>تركيب الجلد في البرمائيات Skin Structure Of Amphibia </vt:lpstr>
      <vt:lpstr>تركيب الجلد في البرمائيات Skin Structure Of Amphibia </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التكاثر والاخصاب في الزواحف</dc:title>
  <dc:creator>Saadoun-Al, Yazid Mohammed</dc:creator>
  <cp:lastModifiedBy>روان الشيباني العتيبي ID 442203917</cp:lastModifiedBy>
  <cp:revision>947</cp:revision>
  <dcterms:created xsi:type="dcterms:W3CDTF">2020-05-01T03:49:39Z</dcterms:created>
  <dcterms:modified xsi:type="dcterms:W3CDTF">2020-09-05T11:03:15Z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321747-f206-4919-9520-29762f698e8e_Enabled">
    <vt:lpwstr>True</vt:lpwstr>
  </property>
  <property fmtid="{D5CDD505-2E9C-101B-9397-08002B2CF9AE}" pid="3" name="MSIP_Label_13321747-f206-4919-9520-29762f698e8e_SiteId">
    <vt:lpwstr>a77c517c-e95e-435b-bbb4-cb17e462491f</vt:lpwstr>
  </property>
  <property fmtid="{D5CDD505-2E9C-101B-9397-08002B2CF9AE}" pid="4" name="MSIP_Label_13321747-f206-4919-9520-29762f698e8e_SetDate">
    <vt:lpwstr>2020-05-21T18:02:54.5883838Z</vt:lpwstr>
  </property>
  <property fmtid="{D5CDD505-2E9C-101B-9397-08002B2CF9AE}" pid="5" name="MSIP_Label_13321747-f206-4919-9520-29762f698e8e_Name">
    <vt:lpwstr>General Business Use</vt:lpwstr>
  </property>
  <property fmtid="{D5CDD505-2E9C-101B-9397-08002B2CF9AE}" pid="6" name="MSIP_Label_13321747-f206-4919-9520-29762f698e8e_ActionId">
    <vt:lpwstr>96e8d701-338e-4cf7-9cae-d0c4ca62ee33</vt:lpwstr>
  </property>
  <property fmtid="{D5CDD505-2E9C-101B-9397-08002B2CF9AE}" pid="7" name="MSIP_Label_13321747-f206-4919-9520-29762f698e8e_Extended_MSFT_Method">
    <vt:lpwstr>Manual</vt:lpwstr>
  </property>
  <property fmtid="{D5CDD505-2E9C-101B-9397-08002B2CF9AE}" pid="8" name="Sensitivity">
    <vt:lpwstr>General Business Use</vt:lpwstr>
  </property>
</Properties>
</file>