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715" r:id="rId2"/>
  </p:sldMasterIdLst>
  <p:notesMasterIdLst>
    <p:notesMasterId r:id="rId19"/>
  </p:notesMasterIdLst>
  <p:sldIdLst>
    <p:sldId id="256" r:id="rId3"/>
    <p:sldId id="261" r:id="rId4"/>
    <p:sldId id="257" r:id="rId5"/>
    <p:sldId id="260" r:id="rId6"/>
    <p:sldId id="262" r:id="rId7"/>
    <p:sldId id="263" r:id="rId8"/>
    <p:sldId id="267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4" r:id="rId18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599"/>
  </p:normalViewPr>
  <p:slideViewPr>
    <p:cSldViewPr>
      <p:cViewPr>
        <p:scale>
          <a:sx n="100" d="100"/>
          <a:sy n="100" d="100"/>
        </p:scale>
        <p:origin x="1960" y="83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1" Type="http://schemas.openxmlformats.org/officeDocument/2006/relationships/image" Target="../media/image12.png"/><Relationship Id="rId2" Type="http://schemas.openxmlformats.org/officeDocument/2006/relationships/image" Target="../media/image13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1" Type="http://schemas.openxmlformats.org/officeDocument/2006/relationships/image" Target="../media/image18.png"/><Relationship Id="rId2" Type="http://schemas.openxmlformats.org/officeDocument/2006/relationships/image" Target="../media/image19.pn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image" Target="../media/image22.png"/><Relationship Id="rId3" Type="http://schemas.openxmlformats.org/officeDocument/2006/relationships/image" Target="../media/image13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7.png"/><Relationship Id="rId1" Type="http://schemas.openxmlformats.org/officeDocument/2006/relationships/image" Target="../media/image12.png"/><Relationship Id="rId2" Type="http://schemas.openxmlformats.org/officeDocument/2006/relationships/image" Target="../media/image13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3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2.png"/><Relationship Id="rId1" Type="http://schemas.openxmlformats.org/officeDocument/2006/relationships/image" Target="../media/image18.png"/><Relationship Id="rId2" Type="http://schemas.openxmlformats.org/officeDocument/2006/relationships/image" Target="../media/image24.pn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image" Target="../media/image13.png"/><Relationship Id="rId3" Type="http://schemas.openxmlformats.org/officeDocument/2006/relationships/image" Target="../media/image2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87CAC1-6AB1-4030-ACF6-6AA99F3B731F}" type="doc">
      <dgm:prSet loTypeId="urn:microsoft.com/office/officeart/2009/3/layout/HorizontalOrganizationChart" loCatId="hierarchy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FC6B4473-0EF4-4FCF-AC98-8FF4D79F8922}">
      <dgm:prSet phldrT="[Text]" custT="1"/>
      <dgm:spPr/>
      <dgm:t>
        <a:bodyPr/>
        <a:lstStyle/>
        <a:p>
          <a:r>
            <a:rPr lang="en-US" sz="1400" b="1" dirty="0"/>
            <a:t>Total 25</a:t>
          </a:r>
        </a:p>
      </dgm:t>
    </dgm:pt>
    <dgm:pt modelId="{357CEB7E-059E-417F-82A5-623619E0DC52}" type="parTrans" cxnId="{B4825ADF-37DC-410C-9F1D-57967271DE96}">
      <dgm:prSet/>
      <dgm:spPr/>
      <dgm:t>
        <a:bodyPr/>
        <a:lstStyle/>
        <a:p>
          <a:endParaRPr lang="en-US" sz="2400" b="1"/>
        </a:p>
      </dgm:t>
    </dgm:pt>
    <dgm:pt modelId="{3988AB38-0D85-452D-B7DD-80BC4484CBBC}" type="sibTrans" cxnId="{B4825ADF-37DC-410C-9F1D-57967271DE96}">
      <dgm:prSet/>
      <dgm:spPr/>
      <dgm:t>
        <a:bodyPr/>
        <a:lstStyle/>
        <a:p>
          <a:endParaRPr lang="en-US" sz="2400" b="1"/>
        </a:p>
      </dgm:t>
    </dgm:pt>
    <dgm:pt modelId="{9FB6AE5C-451E-485D-A2CD-2239217C1052}">
      <dgm:prSet phldrT="[Text]" custT="1"/>
      <dgm:spPr/>
      <dgm:t>
        <a:bodyPr/>
        <a:lstStyle/>
        <a:p>
          <a:r>
            <a:rPr lang="en-US" sz="1000" b="1" dirty="0"/>
            <a:t>Final</a:t>
          </a:r>
        </a:p>
        <a:p>
          <a:r>
            <a:rPr lang="en-US" sz="1000" b="1" dirty="0"/>
            <a:t>12</a:t>
          </a:r>
        </a:p>
      </dgm:t>
    </dgm:pt>
    <dgm:pt modelId="{86CFE241-BAD7-42B8-839E-CE279FF1C0C3}" type="parTrans" cxnId="{4D78BD4A-12CE-42A9-9218-217BEE2F0CE5}">
      <dgm:prSet/>
      <dgm:spPr/>
      <dgm:t>
        <a:bodyPr/>
        <a:lstStyle/>
        <a:p>
          <a:endParaRPr lang="en-US" sz="2400" b="1"/>
        </a:p>
      </dgm:t>
    </dgm:pt>
    <dgm:pt modelId="{866FB19C-A2A6-4AED-9E5B-0E9EA5EAE0F0}" type="sibTrans" cxnId="{4D78BD4A-12CE-42A9-9218-217BEE2F0CE5}">
      <dgm:prSet/>
      <dgm:spPr/>
      <dgm:t>
        <a:bodyPr/>
        <a:lstStyle/>
        <a:p>
          <a:endParaRPr lang="en-US" sz="2400" b="1"/>
        </a:p>
      </dgm:t>
    </dgm:pt>
    <dgm:pt modelId="{481CC800-B5E8-42E4-BA31-3A57A327EC6F}">
      <dgm:prSet phldrT="[Text]" custT="1"/>
      <dgm:spPr/>
      <dgm:t>
        <a:bodyPr/>
        <a:lstStyle/>
        <a:p>
          <a:r>
            <a:rPr lang="en-US" sz="1000" b="1" dirty="0"/>
            <a:t>Quiz</a:t>
          </a:r>
        </a:p>
        <a:p>
          <a:r>
            <a:rPr lang="en-US" sz="1000" b="1" dirty="0"/>
            <a:t>4</a:t>
          </a:r>
        </a:p>
      </dgm:t>
    </dgm:pt>
    <dgm:pt modelId="{8D222084-5B3F-4D28-8ADB-15680A88CFCC}" type="parTrans" cxnId="{8006B54D-8AB5-4F01-A98D-111291236742}">
      <dgm:prSet/>
      <dgm:spPr/>
      <dgm:t>
        <a:bodyPr/>
        <a:lstStyle/>
        <a:p>
          <a:endParaRPr lang="en-US" sz="2400" b="1"/>
        </a:p>
      </dgm:t>
    </dgm:pt>
    <dgm:pt modelId="{4746E007-533C-449C-97EB-C3CFC1A8AAB8}" type="sibTrans" cxnId="{8006B54D-8AB5-4F01-A98D-111291236742}">
      <dgm:prSet/>
      <dgm:spPr/>
      <dgm:t>
        <a:bodyPr/>
        <a:lstStyle/>
        <a:p>
          <a:endParaRPr lang="en-US" sz="2400" b="1"/>
        </a:p>
      </dgm:t>
    </dgm:pt>
    <dgm:pt modelId="{3E3F7028-72E8-4309-95D4-C39C3E729CCA}">
      <dgm:prSet phldrT="[Text]" custT="1"/>
      <dgm:spPr/>
      <dgm:t>
        <a:bodyPr/>
        <a:lstStyle/>
        <a:p>
          <a:r>
            <a:rPr lang="en-US" sz="1000" b="1" dirty="0"/>
            <a:t>Home Work</a:t>
          </a:r>
        </a:p>
        <a:p>
          <a:r>
            <a:rPr lang="en-US" sz="1000" b="1" dirty="0"/>
            <a:t>2</a:t>
          </a:r>
        </a:p>
      </dgm:t>
    </dgm:pt>
    <dgm:pt modelId="{1904A14F-4A45-4D1A-8078-CD5B1F4AF31C}" type="parTrans" cxnId="{398A38A1-0DA2-4390-9787-0DCEF48D0A9A}">
      <dgm:prSet/>
      <dgm:spPr/>
      <dgm:t>
        <a:bodyPr/>
        <a:lstStyle/>
        <a:p>
          <a:endParaRPr lang="en-US" sz="2400" b="1"/>
        </a:p>
      </dgm:t>
    </dgm:pt>
    <dgm:pt modelId="{1AFA5A86-7AB8-4966-BD15-D5687D0C00FB}" type="sibTrans" cxnId="{398A38A1-0DA2-4390-9787-0DCEF48D0A9A}">
      <dgm:prSet/>
      <dgm:spPr/>
      <dgm:t>
        <a:bodyPr/>
        <a:lstStyle/>
        <a:p>
          <a:endParaRPr lang="en-US" sz="2400" b="1"/>
        </a:p>
      </dgm:t>
    </dgm:pt>
    <dgm:pt modelId="{F035015E-EABA-474A-B049-24489731C749}">
      <dgm:prSet custT="1"/>
      <dgm:spPr/>
      <dgm:t>
        <a:bodyPr/>
        <a:lstStyle/>
        <a:p>
          <a:r>
            <a:rPr lang="en-US" sz="1000" b="1" dirty="0"/>
            <a:t>Reports</a:t>
          </a:r>
        </a:p>
        <a:p>
          <a:r>
            <a:rPr lang="en-US" sz="1000" b="1" dirty="0"/>
            <a:t>4</a:t>
          </a:r>
        </a:p>
      </dgm:t>
    </dgm:pt>
    <dgm:pt modelId="{C0B3D680-10A8-47E4-A7F9-2AA8DB6ACA05}" type="parTrans" cxnId="{4BCB2957-38D0-4C18-A534-34E676CD86AE}">
      <dgm:prSet/>
      <dgm:spPr/>
      <dgm:t>
        <a:bodyPr/>
        <a:lstStyle/>
        <a:p>
          <a:endParaRPr lang="en-US" sz="2400" b="1"/>
        </a:p>
      </dgm:t>
    </dgm:pt>
    <dgm:pt modelId="{28E7C371-6D58-4352-B56F-8A2B8A5339EC}" type="sibTrans" cxnId="{4BCB2957-38D0-4C18-A534-34E676CD86AE}">
      <dgm:prSet/>
      <dgm:spPr/>
      <dgm:t>
        <a:bodyPr/>
        <a:lstStyle/>
        <a:p>
          <a:endParaRPr lang="en-US" sz="2400" b="1"/>
        </a:p>
      </dgm:t>
    </dgm:pt>
    <dgm:pt modelId="{B873391F-DDDD-4ACD-976A-D2B9FD8588AB}">
      <dgm:prSet custT="1"/>
      <dgm:spPr/>
      <dgm:t>
        <a:bodyPr/>
        <a:lstStyle/>
        <a:p>
          <a:r>
            <a:rPr lang="en-US" sz="1000" b="1" dirty="0"/>
            <a:t>Presentation</a:t>
          </a:r>
        </a:p>
        <a:p>
          <a:r>
            <a:rPr lang="en-US" sz="1000" b="1" dirty="0"/>
            <a:t>3</a:t>
          </a:r>
        </a:p>
      </dgm:t>
    </dgm:pt>
    <dgm:pt modelId="{730C0967-AA9D-4581-B992-5D0E885D58C0}" type="parTrans" cxnId="{D84248A7-D78F-4AC7-98E5-C1CA202056DA}">
      <dgm:prSet/>
      <dgm:spPr/>
      <dgm:t>
        <a:bodyPr/>
        <a:lstStyle/>
        <a:p>
          <a:endParaRPr lang="en-US" sz="2400" b="1"/>
        </a:p>
      </dgm:t>
    </dgm:pt>
    <dgm:pt modelId="{0D8D2B44-301A-442D-90C6-3D163A83458B}" type="sibTrans" cxnId="{D84248A7-D78F-4AC7-98E5-C1CA202056DA}">
      <dgm:prSet/>
      <dgm:spPr/>
      <dgm:t>
        <a:bodyPr/>
        <a:lstStyle/>
        <a:p>
          <a:endParaRPr lang="en-US" sz="2400" b="1"/>
        </a:p>
      </dgm:t>
    </dgm:pt>
    <dgm:pt modelId="{94DF98EE-ADFC-4F6E-9787-6022FF135861}" type="pres">
      <dgm:prSet presAssocID="{B287CAC1-6AB1-4030-ACF6-6AA99F3B731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84EC043-38F8-477B-B174-64B47E4D20F8}" type="pres">
      <dgm:prSet presAssocID="{FC6B4473-0EF4-4FCF-AC98-8FF4D79F8922}" presName="hierRoot1" presStyleCnt="0">
        <dgm:presLayoutVars>
          <dgm:hierBranch val="init"/>
        </dgm:presLayoutVars>
      </dgm:prSet>
      <dgm:spPr/>
    </dgm:pt>
    <dgm:pt modelId="{FA65ACC0-E880-41BB-99EE-C71EE9CA556B}" type="pres">
      <dgm:prSet presAssocID="{FC6B4473-0EF4-4FCF-AC98-8FF4D79F8922}" presName="rootComposite1" presStyleCnt="0"/>
      <dgm:spPr/>
    </dgm:pt>
    <dgm:pt modelId="{A0C9698B-2A92-4728-912D-EFD8676B58AD}" type="pres">
      <dgm:prSet presAssocID="{FC6B4473-0EF4-4FCF-AC98-8FF4D79F8922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4706AF5-49B6-47E8-843E-2828355AEED0}" type="pres">
      <dgm:prSet presAssocID="{FC6B4473-0EF4-4FCF-AC98-8FF4D79F8922}" presName="rootConnector1" presStyleLbl="node1" presStyleIdx="0" presStyleCnt="0"/>
      <dgm:spPr/>
      <dgm:t>
        <a:bodyPr/>
        <a:lstStyle/>
        <a:p>
          <a:endParaRPr lang="en-US"/>
        </a:p>
      </dgm:t>
    </dgm:pt>
    <dgm:pt modelId="{F485B6D2-C6B3-4BF3-BE62-CA38C66C1C1F}" type="pres">
      <dgm:prSet presAssocID="{FC6B4473-0EF4-4FCF-AC98-8FF4D79F8922}" presName="hierChild2" presStyleCnt="0"/>
      <dgm:spPr/>
    </dgm:pt>
    <dgm:pt modelId="{0D342129-0467-4734-A9C0-45DB845373A3}" type="pres">
      <dgm:prSet presAssocID="{86CFE241-BAD7-42B8-839E-CE279FF1C0C3}" presName="Name64" presStyleLbl="parChTrans1D2" presStyleIdx="0" presStyleCnt="5"/>
      <dgm:spPr/>
      <dgm:t>
        <a:bodyPr/>
        <a:lstStyle/>
        <a:p>
          <a:endParaRPr lang="en-US"/>
        </a:p>
      </dgm:t>
    </dgm:pt>
    <dgm:pt modelId="{A4DE8DC4-EE69-42D0-8B6F-0511A6BB0EC3}" type="pres">
      <dgm:prSet presAssocID="{9FB6AE5C-451E-485D-A2CD-2239217C1052}" presName="hierRoot2" presStyleCnt="0">
        <dgm:presLayoutVars>
          <dgm:hierBranch val="init"/>
        </dgm:presLayoutVars>
      </dgm:prSet>
      <dgm:spPr/>
    </dgm:pt>
    <dgm:pt modelId="{F817D3AA-5822-4D5E-8088-90CE188507F4}" type="pres">
      <dgm:prSet presAssocID="{9FB6AE5C-451E-485D-A2CD-2239217C1052}" presName="rootComposite" presStyleCnt="0"/>
      <dgm:spPr/>
    </dgm:pt>
    <dgm:pt modelId="{15E03920-5DA2-4C10-9B3F-82485E1014CD}" type="pres">
      <dgm:prSet presAssocID="{9FB6AE5C-451E-485D-A2CD-2239217C1052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879A91B-9B77-431A-A2C6-CFC89F5585B3}" type="pres">
      <dgm:prSet presAssocID="{9FB6AE5C-451E-485D-A2CD-2239217C1052}" presName="rootConnector" presStyleLbl="node2" presStyleIdx="0" presStyleCnt="5"/>
      <dgm:spPr/>
      <dgm:t>
        <a:bodyPr/>
        <a:lstStyle/>
        <a:p>
          <a:endParaRPr lang="en-US"/>
        </a:p>
      </dgm:t>
    </dgm:pt>
    <dgm:pt modelId="{FAC52014-33F2-44D9-ACAD-34A4CD1F67A3}" type="pres">
      <dgm:prSet presAssocID="{9FB6AE5C-451E-485D-A2CD-2239217C1052}" presName="hierChild4" presStyleCnt="0"/>
      <dgm:spPr/>
    </dgm:pt>
    <dgm:pt modelId="{872F912E-A99E-4B68-BC6C-00B436AF48C8}" type="pres">
      <dgm:prSet presAssocID="{9FB6AE5C-451E-485D-A2CD-2239217C1052}" presName="hierChild5" presStyleCnt="0"/>
      <dgm:spPr/>
    </dgm:pt>
    <dgm:pt modelId="{DAC8F7F8-45E4-4C90-82B7-1CBE4B8823EF}" type="pres">
      <dgm:prSet presAssocID="{730C0967-AA9D-4581-B992-5D0E885D58C0}" presName="Name64" presStyleLbl="parChTrans1D2" presStyleIdx="1" presStyleCnt="5"/>
      <dgm:spPr/>
      <dgm:t>
        <a:bodyPr/>
        <a:lstStyle/>
        <a:p>
          <a:endParaRPr lang="en-US"/>
        </a:p>
      </dgm:t>
    </dgm:pt>
    <dgm:pt modelId="{728BF4A7-9FF2-4C6E-B329-4A2175D5063D}" type="pres">
      <dgm:prSet presAssocID="{B873391F-DDDD-4ACD-976A-D2B9FD8588AB}" presName="hierRoot2" presStyleCnt="0">
        <dgm:presLayoutVars>
          <dgm:hierBranch val="init"/>
        </dgm:presLayoutVars>
      </dgm:prSet>
      <dgm:spPr/>
    </dgm:pt>
    <dgm:pt modelId="{CDB4A7B0-58BA-41EE-A65C-B139C6124F0D}" type="pres">
      <dgm:prSet presAssocID="{B873391F-DDDD-4ACD-976A-D2B9FD8588AB}" presName="rootComposite" presStyleCnt="0"/>
      <dgm:spPr/>
    </dgm:pt>
    <dgm:pt modelId="{BF9CA68E-015F-4741-8597-09324767F12C}" type="pres">
      <dgm:prSet presAssocID="{B873391F-DDDD-4ACD-976A-D2B9FD8588AB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74CCA29-9752-4CC4-B212-10452A9AAC07}" type="pres">
      <dgm:prSet presAssocID="{B873391F-DDDD-4ACD-976A-D2B9FD8588AB}" presName="rootConnector" presStyleLbl="node2" presStyleIdx="1" presStyleCnt="5"/>
      <dgm:spPr/>
      <dgm:t>
        <a:bodyPr/>
        <a:lstStyle/>
        <a:p>
          <a:endParaRPr lang="en-US"/>
        </a:p>
      </dgm:t>
    </dgm:pt>
    <dgm:pt modelId="{47CFDC99-0F7F-4F5A-BCB5-6AF2D2809914}" type="pres">
      <dgm:prSet presAssocID="{B873391F-DDDD-4ACD-976A-D2B9FD8588AB}" presName="hierChild4" presStyleCnt="0"/>
      <dgm:spPr/>
    </dgm:pt>
    <dgm:pt modelId="{1FE5240D-F2F4-4FF6-ABF6-2A313352EAB0}" type="pres">
      <dgm:prSet presAssocID="{B873391F-DDDD-4ACD-976A-D2B9FD8588AB}" presName="hierChild5" presStyleCnt="0"/>
      <dgm:spPr/>
    </dgm:pt>
    <dgm:pt modelId="{56296719-8D9B-45F6-ADC2-4ED20CF8B4B9}" type="pres">
      <dgm:prSet presAssocID="{8D222084-5B3F-4D28-8ADB-15680A88CFCC}" presName="Name64" presStyleLbl="parChTrans1D2" presStyleIdx="2" presStyleCnt="5"/>
      <dgm:spPr/>
      <dgm:t>
        <a:bodyPr/>
        <a:lstStyle/>
        <a:p>
          <a:endParaRPr lang="en-US"/>
        </a:p>
      </dgm:t>
    </dgm:pt>
    <dgm:pt modelId="{2A3C13DF-E7C3-49D0-877F-022D2FE0B43C}" type="pres">
      <dgm:prSet presAssocID="{481CC800-B5E8-42E4-BA31-3A57A327EC6F}" presName="hierRoot2" presStyleCnt="0">
        <dgm:presLayoutVars>
          <dgm:hierBranch val="init"/>
        </dgm:presLayoutVars>
      </dgm:prSet>
      <dgm:spPr/>
    </dgm:pt>
    <dgm:pt modelId="{FAFDA7D1-9F3F-494D-AFCC-079AC43EB675}" type="pres">
      <dgm:prSet presAssocID="{481CC800-B5E8-42E4-BA31-3A57A327EC6F}" presName="rootComposite" presStyleCnt="0"/>
      <dgm:spPr/>
    </dgm:pt>
    <dgm:pt modelId="{C013079B-5F02-4A39-A16B-7B7E7379F7D0}" type="pres">
      <dgm:prSet presAssocID="{481CC800-B5E8-42E4-BA31-3A57A327EC6F}" presName="rootText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093E0CD-B7A6-4E44-811D-52E9366D115E}" type="pres">
      <dgm:prSet presAssocID="{481CC800-B5E8-42E4-BA31-3A57A327EC6F}" presName="rootConnector" presStyleLbl="node2" presStyleIdx="2" presStyleCnt="5"/>
      <dgm:spPr/>
      <dgm:t>
        <a:bodyPr/>
        <a:lstStyle/>
        <a:p>
          <a:endParaRPr lang="en-US"/>
        </a:p>
      </dgm:t>
    </dgm:pt>
    <dgm:pt modelId="{5FB67BFE-F480-46CE-9CC1-80DBD9428C3B}" type="pres">
      <dgm:prSet presAssocID="{481CC800-B5E8-42E4-BA31-3A57A327EC6F}" presName="hierChild4" presStyleCnt="0"/>
      <dgm:spPr/>
    </dgm:pt>
    <dgm:pt modelId="{DA7A4A28-1113-4307-93C4-BB4D9C07F08E}" type="pres">
      <dgm:prSet presAssocID="{481CC800-B5E8-42E4-BA31-3A57A327EC6F}" presName="hierChild5" presStyleCnt="0"/>
      <dgm:spPr/>
    </dgm:pt>
    <dgm:pt modelId="{DDF3DF2C-2665-43F7-AFC1-A7DAFCDE4253}" type="pres">
      <dgm:prSet presAssocID="{1904A14F-4A45-4D1A-8078-CD5B1F4AF31C}" presName="Name64" presStyleLbl="parChTrans1D2" presStyleIdx="3" presStyleCnt="5"/>
      <dgm:spPr/>
      <dgm:t>
        <a:bodyPr/>
        <a:lstStyle/>
        <a:p>
          <a:endParaRPr lang="en-US"/>
        </a:p>
      </dgm:t>
    </dgm:pt>
    <dgm:pt modelId="{20F25FAB-3F15-4FFA-B5B8-D01A1B133081}" type="pres">
      <dgm:prSet presAssocID="{3E3F7028-72E8-4309-95D4-C39C3E729CCA}" presName="hierRoot2" presStyleCnt="0">
        <dgm:presLayoutVars>
          <dgm:hierBranch val="init"/>
        </dgm:presLayoutVars>
      </dgm:prSet>
      <dgm:spPr/>
    </dgm:pt>
    <dgm:pt modelId="{B809DE6B-0658-4717-ADE3-7AC3A905A771}" type="pres">
      <dgm:prSet presAssocID="{3E3F7028-72E8-4309-95D4-C39C3E729CCA}" presName="rootComposite" presStyleCnt="0"/>
      <dgm:spPr/>
    </dgm:pt>
    <dgm:pt modelId="{4427B946-CF05-4454-B8D2-8FE752F3C747}" type="pres">
      <dgm:prSet presAssocID="{3E3F7028-72E8-4309-95D4-C39C3E729CCA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0968791-459E-4CF2-8E09-2EFF02B3D04E}" type="pres">
      <dgm:prSet presAssocID="{3E3F7028-72E8-4309-95D4-C39C3E729CCA}" presName="rootConnector" presStyleLbl="node2" presStyleIdx="3" presStyleCnt="5"/>
      <dgm:spPr/>
      <dgm:t>
        <a:bodyPr/>
        <a:lstStyle/>
        <a:p>
          <a:endParaRPr lang="en-US"/>
        </a:p>
      </dgm:t>
    </dgm:pt>
    <dgm:pt modelId="{ACED981F-E017-47C8-A038-13BB925710E3}" type="pres">
      <dgm:prSet presAssocID="{3E3F7028-72E8-4309-95D4-C39C3E729CCA}" presName="hierChild4" presStyleCnt="0"/>
      <dgm:spPr/>
    </dgm:pt>
    <dgm:pt modelId="{0296BAF3-B174-40D5-8CAC-4FD4D3F2EDCD}" type="pres">
      <dgm:prSet presAssocID="{3E3F7028-72E8-4309-95D4-C39C3E729CCA}" presName="hierChild5" presStyleCnt="0"/>
      <dgm:spPr/>
    </dgm:pt>
    <dgm:pt modelId="{F2844776-6798-4DDB-9E63-090A9053F434}" type="pres">
      <dgm:prSet presAssocID="{C0B3D680-10A8-47E4-A7F9-2AA8DB6ACA05}" presName="Name64" presStyleLbl="parChTrans1D2" presStyleIdx="4" presStyleCnt="5"/>
      <dgm:spPr/>
      <dgm:t>
        <a:bodyPr/>
        <a:lstStyle/>
        <a:p>
          <a:endParaRPr lang="en-US"/>
        </a:p>
      </dgm:t>
    </dgm:pt>
    <dgm:pt modelId="{39171847-48F5-4DCE-8E2A-9BDD05BD1E09}" type="pres">
      <dgm:prSet presAssocID="{F035015E-EABA-474A-B049-24489731C749}" presName="hierRoot2" presStyleCnt="0">
        <dgm:presLayoutVars>
          <dgm:hierBranch val="init"/>
        </dgm:presLayoutVars>
      </dgm:prSet>
      <dgm:spPr/>
    </dgm:pt>
    <dgm:pt modelId="{B7A0225F-DBF3-44DF-83E5-F966EB40CAB7}" type="pres">
      <dgm:prSet presAssocID="{F035015E-EABA-474A-B049-24489731C749}" presName="rootComposite" presStyleCnt="0"/>
      <dgm:spPr/>
    </dgm:pt>
    <dgm:pt modelId="{B6087CC0-FA0F-4A82-8737-CC176F2EA208}" type="pres">
      <dgm:prSet presAssocID="{F035015E-EABA-474A-B049-24489731C749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3553FA7-9ED9-42AA-A289-C85C52206479}" type="pres">
      <dgm:prSet presAssocID="{F035015E-EABA-474A-B049-24489731C749}" presName="rootConnector" presStyleLbl="node2" presStyleIdx="4" presStyleCnt="5"/>
      <dgm:spPr/>
      <dgm:t>
        <a:bodyPr/>
        <a:lstStyle/>
        <a:p>
          <a:endParaRPr lang="en-US"/>
        </a:p>
      </dgm:t>
    </dgm:pt>
    <dgm:pt modelId="{51830748-B959-40E4-99AA-21FCEF2F28D5}" type="pres">
      <dgm:prSet presAssocID="{F035015E-EABA-474A-B049-24489731C749}" presName="hierChild4" presStyleCnt="0"/>
      <dgm:spPr/>
    </dgm:pt>
    <dgm:pt modelId="{A7643956-CF24-4740-8052-8565C103A8FF}" type="pres">
      <dgm:prSet presAssocID="{F035015E-EABA-474A-B049-24489731C749}" presName="hierChild5" presStyleCnt="0"/>
      <dgm:spPr/>
    </dgm:pt>
    <dgm:pt modelId="{EA70357E-F492-4AED-BE2B-F5A234A8F70D}" type="pres">
      <dgm:prSet presAssocID="{FC6B4473-0EF4-4FCF-AC98-8FF4D79F8922}" presName="hierChild3" presStyleCnt="0"/>
      <dgm:spPr/>
    </dgm:pt>
  </dgm:ptLst>
  <dgm:cxnLst>
    <dgm:cxn modelId="{1F6DE94B-288E-4042-A610-245C8AF1AF04}" type="presOf" srcId="{B287CAC1-6AB1-4030-ACF6-6AA99F3B731F}" destId="{94DF98EE-ADFC-4F6E-9787-6022FF135861}" srcOrd="0" destOrd="0" presId="urn:microsoft.com/office/officeart/2009/3/layout/HorizontalOrganizationChart"/>
    <dgm:cxn modelId="{B404DF84-AC3D-4FDE-B608-3FE5AB95070A}" type="presOf" srcId="{3E3F7028-72E8-4309-95D4-C39C3E729CCA}" destId="{4427B946-CF05-4454-B8D2-8FE752F3C747}" srcOrd="0" destOrd="0" presId="urn:microsoft.com/office/officeart/2009/3/layout/HorizontalOrganizationChart"/>
    <dgm:cxn modelId="{B4825ADF-37DC-410C-9F1D-57967271DE96}" srcId="{B287CAC1-6AB1-4030-ACF6-6AA99F3B731F}" destId="{FC6B4473-0EF4-4FCF-AC98-8FF4D79F8922}" srcOrd="0" destOrd="0" parTransId="{357CEB7E-059E-417F-82A5-623619E0DC52}" sibTransId="{3988AB38-0D85-452D-B7DD-80BC4484CBBC}"/>
    <dgm:cxn modelId="{CC049A08-4EC1-4A91-9402-F2414D09BE87}" type="presOf" srcId="{B873391F-DDDD-4ACD-976A-D2B9FD8588AB}" destId="{BF9CA68E-015F-4741-8597-09324767F12C}" srcOrd="0" destOrd="0" presId="urn:microsoft.com/office/officeart/2009/3/layout/HorizontalOrganizationChart"/>
    <dgm:cxn modelId="{EAFD72A4-05EA-4761-847B-4C77A5B7F12C}" type="presOf" srcId="{8D222084-5B3F-4D28-8ADB-15680A88CFCC}" destId="{56296719-8D9B-45F6-ADC2-4ED20CF8B4B9}" srcOrd="0" destOrd="0" presId="urn:microsoft.com/office/officeart/2009/3/layout/HorizontalOrganizationChart"/>
    <dgm:cxn modelId="{D84248A7-D78F-4AC7-98E5-C1CA202056DA}" srcId="{FC6B4473-0EF4-4FCF-AC98-8FF4D79F8922}" destId="{B873391F-DDDD-4ACD-976A-D2B9FD8588AB}" srcOrd="1" destOrd="0" parTransId="{730C0967-AA9D-4581-B992-5D0E885D58C0}" sibTransId="{0D8D2B44-301A-442D-90C6-3D163A83458B}"/>
    <dgm:cxn modelId="{451FD75E-8912-45CC-8F87-5EE012F0B238}" type="presOf" srcId="{F035015E-EABA-474A-B049-24489731C749}" destId="{53553FA7-9ED9-42AA-A289-C85C52206479}" srcOrd="1" destOrd="0" presId="urn:microsoft.com/office/officeart/2009/3/layout/HorizontalOrganizationChart"/>
    <dgm:cxn modelId="{559DAFE2-C46A-4435-9A08-358809ABC903}" type="presOf" srcId="{FC6B4473-0EF4-4FCF-AC98-8FF4D79F8922}" destId="{A0C9698B-2A92-4728-912D-EFD8676B58AD}" srcOrd="0" destOrd="0" presId="urn:microsoft.com/office/officeart/2009/3/layout/HorizontalOrganizationChart"/>
    <dgm:cxn modelId="{8075D348-EC36-45E8-87B7-D9C63DEFF89F}" type="presOf" srcId="{9FB6AE5C-451E-485D-A2CD-2239217C1052}" destId="{C879A91B-9B77-431A-A2C6-CFC89F5585B3}" srcOrd="1" destOrd="0" presId="urn:microsoft.com/office/officeart/2009/3/layout/HorizontalOrganizationChart"/>
    <dgm:cxn modelId="{FD3C6B5F-F391-4C22-9718-E681650BA985}" type="presOf" srcId="{481CC800-B5E8-42E4-BA31-3A57A327EC6F}" destId="{F093E0CD-B7A6-4E44-811D-52E9366D115E}" srcOrd="1" destOrd="0" presId="urn:microsoft.com/office/officeart/2009/3/layout/HorizontalOrganizationChart"/>
    <dgm:cxn modelId="{BA4261CD-D91E-4E49-9EEA-729837156090}" type="presOf" srcId="{481CC800-B5E8-42E4-BA31-3A57A327EC6F}" destId="{C013079B-5F02-4A39-A16B-7B7E7379F7D0}" srcOrd="0" destOrd="0" presId="urn:microsoft.com/office/officeart/2009/3/layout/HorizontalOrganizationChart"/>
    <dgm:cxn modelId="{8FA07548-B831-48D4-87B8-F254DB8A05BE}" type="presOf" srcId="{B873391F-DDDD-4ACD-976A-D2B9FD8588AB}" destId="{F74CCA29-9752-4CC4-B212-10452A9AAC07}" srcOrd="1" destOrd="0" presId="urn:microsoft.com/office/officeart/2009/3/layout/HorizontalOrganizationChart"/>
    <dgm:cxn modelId="{4D78BD4A-12CE-42A9-9218-217BEE2F0CE5}" srcId="{FC6B4473-0EF4-4FCF-AC98-8FF4D79F8922}" destId="{9FB6AE5C-451E-485D-A2CD-2239217C1052}" srcOrd="0" destOrd="0" parTransId="{86CFE241-BAD7-42B8-839E-CE279FF1C0C3}" sibTransId="{866FB19C-A2A6-4AED-9E5B-0E9EA5EAE0F0}"/>
    <dgm:cxn modelId="{9E6A2996-993B-4C49-B757-937D03BB8E4E}" type="presOf" srcId="{1904A14F-4A45-4D1A-8078-CD5B1F4AF31C}" destId="{DDF3DF2C-2665-43F7-AFC1-A7DAFCDE4253}" srcOrd="0" destOrd="0" presId="urn:microsoft.com/office/officeart/2009/3/layout/HorizontalOrganizationChart"/>
    <dgm:cxn modelId="{8006B54D-8AB5-4F01-A98D-111291236742}" srcId="{FC6B4473-0EF4-4FCF-AC98-8FF4D79F8922}" destId="{481CC800-B5E8-42E4-BA31-3A57A327EC6F}" srcOrd="2" destOrd="0" parTransId="{8D222084-5B3F-4D28-8ADB-15680A88CFCC}" sibTransId="{4746E007-533C-449C-97EB-C3CFC1A8AAB8}"/>
    <dgm:cxn modelId="{398A38A1-0DA2-4390-9787-0DCEF48D0A9A}" srcId="{FC6B4473-0EF4-4FCF-AC98-8FF4D79F8922}" destId="{3E3F7028-72E8-4309-95D4-C39C3E729CCA}" srcOrd="3" destOrd="0" parTransId="{1904A14F-4A45-4D1A-8078-CD5B1F4AF31C}" sibTransId="{1AFA5A86-7AB8-4966-BD15-D5687D0C00FB}"/>
    <dgm:cxn modelId="{1F06BF18-2951-43E2-9AD0-A32B475ED21E}" type="presOf" srcId="{C0B3D680-10A8-47E4-A7F9-2AA8DB6ACA05}" destId="{F2844776-6798-4DDB-9E63-090A9053F434}" srcOrd="0" destOrd="0" presId="urn:microsoft.com/office/officeart/2009/3/layout/HorizontalOrganizationChart"/>
    <dgm:cxn modelId="{6583EEAF-D225-4E94-9D97-A759D1700C46}" type="presOf" srcId="{86CFE241-BAD7-42B8-839E-CE279FF1C0C3}" destId="{0D342129-0467-4734-A9C0-45DB845373A3}" srcOrd="0" destOrd="0" presId="urn:microsoft.com/office/officeart/2009/3/layout/HorizontalOrganizationChart"/>
    <dgm:cxn modelId="{78FD4E89-6690-4A28-A228-F818B2D5B049}" type="presOf" srcId="{FC6B4473-0EF4-4FCF-AC98-8FF4D79F8922}" destId="{D4706AF5-49B6-47E8-843E-2828355AEED0}" srcOrd="1" destOrd="0" presId="urn:microsoft.com/office/officeart/2009/3/layout/HorizontalOrganizationChart"/>
    <dgm:cxn modelId="{4BCB2957-38D0-4C18-A534-34E676CD86AE}" srcId="{FC6B4473-0EF4-4FCF-AC98-8FF4D79F8922}" destId="{F035015E-EABA-474A-B049-24489731C749}" srcOrd="4" destOrd="0" parTransId="{C0B3D680-10A8-47E4-A7F9-2AA8DB6ACA05}" sibTransId="{28E7C371-6D58-4352-B56F-8A2B8A5339EC}"/>
    <dgm:cxn modelId="{06A3436F-2D9E-4E60-8CAD-75AA64593993}" type="presOf" srcId="{3E3F7028-72E8-4309-95D4-C39C3E729CCA}" destId="{10968791-459E-4CF2-8E09-2EFF02B3D04E}" srcOrd="1" destOrd="0" presId="urn:microsoft.com/office/officeart/2009/3/layout/HorizontalOrganizationChart"/>
    <dgm:cxn modelId="{14B4A7CA-1E65-475C-9545-FAFB7A575C23}" type="presOf" srcId="{9FB6AE5C-451E-485D-A2CD-2239217C1052}" destId="{15E03920-5DA2-4C10-9B3F-82485E1014CD}" srcOrd="0" destOrd="0" presId="urn:microsoft.com/office/officeart/2009/3/layout/HorizontalOrganizationChart"/>
    <dgm:cxn modelId="{F6AA20F5-26BA-4C7E-BE99-F334C1CD17ED}" type="presOf" srcId="{730C0967-AA9D-4581-B992-5D0E885D58C0}" destId="{DAC8F7F8-45E4-4C90-82B7-1CBE4B8823EF}" srcOrd="0" destOrd="0" presId="urn:microsoft.com/office/officeart/2009/3/layout/HorizontalOrganizationChart"/>
    <dgm:cxn modelId="{9C727086-DBDC-48F9-979B-CAFE09AC60D1}" type="presOf" srcId="{F035015E-EABA-474A-B049-24489731C749}" destId="{B6087CC0-FA0F-4A82-8737-CC176F2EA208}" srcOrd="0" destOrd="0" presId="urn:microsoft.com/office/officeart/2009/3/layout/HorizontalOrganizationChart"/>
    <dgm:cxn modelId="{AF39F874-BD85-432E-8F70-AC7E291D1BB1}" type="presParOf" srcId="{94DF98EE-ADFC-4F6E-9787-6022FF135861}" destId="{584EC043-38F8-477B-B174-64B47E4D20F8}" srcOrd="0" destOrd="0" presId="urn:microsoft.com/office/officeart/2009/3/layout/HorizontalOrganizationChart"/>
    <dgm:cxn modelId="{A9FAA18F-B894-497E-AA94-CEBCCC337905}" type="presParOf" srcId="{584EC043-38F8-477B-B174-64B47E4D20F8}" destId="{FA65ACC0-E880-41BB-99EE-C71EE9CA556B}" srcOrd="0" destOrd="0" presId="urn:microsoft.com/office/officeart/2009/3/layout/HorizontalOrganizationChart"/>
    <dgm:cxn modelId="{3520B283-CD0B-4B94-BA48-823DA154481A}" type="presParOf" srcId="{FA65ACC0-E880-41BB-99EE-C71EE9CA556B}" destId="{A0C9698B-2A92-4728-912D-EFD8676B58AD}" srcOrd="0" destOrd="0" presId="urn:microsoft.com/office/officeart/2009/3/layout/HorizontalOrganizationChart"/>
    <dgm:cxn modelId="{ACB81CE0-DB18-4718-AD2D-1270D62C7633}" type="presParOf" srcId="{FA65ACC0-E880-41BB-99EE-C71EE9CA556B}" destId="{D4706AF5-49B6-47E8-843E-2828355AEED0}" srcOrd="1" destOrd="0" presId="urn:microsoft.com/office/officeart/2009/3/layout/HorizontalOrganizationChart"/>
    <dgm:cxn modelId="{6E6AC68F-81B4-44AB-80BB-04CC7F47B371}" type="presParOf" srcId="{584EC043-38F8-477B-B174-64B47E4D20F8}" destId="{F485B6D2-C6B3-4BF3-BE62-CA38C66C1C1F}" srcOrd="1" destOrd="0" presId="urn:microsoft.com/office/officeart/2009/3/layout/HorizontalOrganizationChart"/>
    <dgm:cxn modelId="{A6511BC0-1319-4DDF-A986-0E5CB361D7BC}" type="presParOf" srcId="{F485B6D2-C6B3-4BF3-BE62-CA38C66C1C1F}" destId="{0D342129-0467-4734-A9C0-45DB845373A3}" srcOrd="0" destOrd="0" presId="urn:microsoft.com/office/officeart/2009/3/layout/HorizontalOrganizationChart"/>
    <dgm:cxn modelId="{26B47419-81CE-487C-83A1-7837B9ED7827}" type="presParOf" srcId="{F485B6D2-C6B3-4BF3-BE62-CA38C66C1C1F}" destId="{A4DE8DC4-EE69-42D0-8B6F-0511A6BB0EC3}" srcOrd="1" destOrd="0" presId="urn:microsoft.com/office/officeart/2009/3/layout/HorizontalOrganizationChart"/>
    <dgm:cxn modelId="{1F778531-28AC-4906-B855-C19FA99E3179}" type="presParOf" srcId="{A4DE8DC4-EE69-42D0-8B6F-0511A6BB0EC3}" destId="{F817D3AA-5822-4D5E-8088-90CE188507F4}" srcOrd="0" destOrd="0" presId="urn:microsoft.com/office/officeart/2009/3/layout/HorizontalOrganizationChart"/>
    <dgm:cxn modelId="{9068E1B0-8409-4FF9-9A53-B5C4A41A74C5}" type="presParOf" srcId="{F817D3AA-5822-4D5E-8088-90CE188507F4}" destId="{15E03920-5DA2-4C10-9B3F-82485E1014CD}" srcOrd="0" destOrd="0" presId="urn:microsoft.com/office/officeart/2009/3/layout/HorizontalOrganizationChart"/>
    <dgm:cxn modelId="{C11232AC-3F57-415A-800E-79263D53EB29}" type="presParOf" srcId="{F817D3AA-5822-4D5E-8088-90CE188507F4}" destId="{C879A91B-9B77-431A-A2C6-CFC89F5585B3}" srcOrd="1" destOrd="0" presId="urn:microsoft.com/office/officeart/2009/3/layout/HorizontalOrganizationChart"/>
    <dgm:cxn modelId="{EDE83208-F485-4F5A-8CE4-71F30E564ED1}" type="presParOf" srcId="{A4DE8DC4-EE69-42D0-8B6F-0511A6BB0EC3}" destId="{FAC52014-33F2-44D9-ACAD-34A4CD1F67A3}" srcOrd="1" destOrd="0" presId="urn:microsoft.com/office/officeart/2009/3/layout/HorizontalOrganizationChart"/>
    <dgm:cxn modelId="{7505E700-33B6-4550-9127-3B17BA61AEA3}" type="presParOf" srcId="{A4DE8DC4-EE69-42D0-8B6F-0511A6BB0EC3}" destId="{872F912E-A99E-4B68-BC6C-00B436AF48C8}" srcOrd="2" destOrd="0" presId="urn:microsoft.com/office/officeart/2009/3/layout/HorizontalOrganizationChart"/>
    <dgm:cxn modelId="{EB501E01-1C32-4BE0-8DA8-4B7B2F70DC78}" type="presParOf" srcId="{F485B6D2-C6B3-4BF3-BE62-CA38C66C1C1F}" destId="{DAC8F7F8-45E4-4C90-82B7-1CBE4B8823EF}" srcOrd="2" destOrd="0" presId="urn:microsoft.com/office/officeart/2009/3/layout/HorizontalOrganizationChart"/>
    <dgm:cxn modelId="{AF711FB1-0D33-421D-9CBA-1FD85A637445}" type="presParOf" srcId="{F485B6D2-C6B3-4BF3-BE62-CA38C66C1C1F}" destId="{728BF4A7-9FF2-4C6E-B329-4A2175D5063D}" srcOrd="3" destOrd="0" presId="urn:microsoft.com/office/officeart/2009/3/layout/HorizontalOrganizationChart"/>
    <dgm:cxn modelId="{ECFF1957-5186-42B4-98E2-D322FED1E557}" type="presParOf" srcId="{728BF4A7-9FF2-4C6E-B329-4A2175D5063D}" destId="{CDB4A7B0-58BA-41EE-A65C-B139C6124F0D}" srcOrd="0" destOrd="0" presId="urn:microsoft.com/office/officeart/2009/3/layout/HorizontalOrganizationChart"/>
    <dgm:cxn modelId="{504EDDD2-0F77-43B6-B264-AD81A7B6CEA5}" type="presParOf" srcId="{CDB4A7B0-58BA-41EE-A65C-B139C6124F0D}" destId="{BF9CA68E-015F-4741-8597-09324767F12C}" srcOrd="0" destOrd="0" presId="urn:microsoft.com/office/officeart/2009/3/layout/HorizontalOrganizationChart"/>
    <dgm:cxn modelId="{A1665F04-6E97-40D3-9D1E-3085D6397804}" type="presParOf" srcId="{CDB4A7B0-58BA-41EE-A65C-B139C6124F0D}" destId="{F74CCA29-9752-4CC4-B212-10452A9AAC07}" srcOrd="1" destOrd="0" presId="urn:microsoft.com/office/officeart/2009/3/layout/HorizontalOrganizationChart"/>
    <dgm:cxn modelId="{2C2603EA-250E-4983-B9B6-CBD084BC0EAC}" type="presParOf" srcId="{728BF4A7-9FF2-4C6E-B329-4A2175D5063D}" destId="{47CFDC99-0F7F-4F5A-BCB5-6AF2D2809914}" srcOrd="1" destOrd="0" presId="urn:microsoft.com/office/officeart/2009/3/layout/HorizontalOrganizationChart"/>
    <dgm:cxn modelId="{4D78C728-F4FF-4A8B-80F2-4909F69F85E1}" type="presParOf" srcId="{728BF4A7-9FF2-4C6E-B329-4A2175D5063D}" destId="{1FE5240D-F2F4-4FF6-ABF6-2A313352EAB0}" srcOrd="2" destOrd="0" presId="urn:microsoft.com/office/officeart/2009/3/layout/HorizontalOrganizationChart"/>
    <dgm:cxn modelId="{FAC33C11-8E0A-428B-B4ED-DCCE84B05E87}" type="presParOf" srcId="{F485B6D2-C6B3-4BF3-BE62-CA38C66C1C1F}" destId="{56296719-8D9B-45F6-ADC2-4ED20CF8B4B9}" srcOrd="4" destOrd="0" presId="urn:microsoft.com/office/officeart/2009/3/layout/HorizontalOrganizationChart"/>
    <dgm:cxn modelId="{06E04AE9-D93A-4C47-B627-7685A980C271}" type="presParOf" srcId="{F485B6D2-C6B3-4BF3-BE62-CA38C66C1C1F}" destId="{2A3C13DF-E7C3-49D0-877F-022D2FE0B43C}" srcOrd="5" destOrd="0" presId="urn:microsoft.com/office/officeart/2009/3/layout/HorizontalOrganizationChart"/>
    <dgm:cxn modelId="{5010A8BA-817F-487C-984D-EE8A32538DDB}" type="presParOf" srcId="{2A3C13DF-E7C3-49D0-877F-022D2FE0B43C}" destId="{FAFDA7D1-9F3F-494D-AFCC-079AC43EB675}" srcOrd="0" destOrd="0" presId="urn:microsoft.com/office/officeart/2009/3/layout/HorizontalOrganizationChart"/>
    <dgm:cxn modelId="{2008DFDE-0A09-4121-B65C-133FC06B0E8D}" type="presParOf" srcId="{FAFDA7D1-9F3F-494D-AFCC-079AC43EB675}" destId="{C013079B-5F02-4A39-A16B-7B7E7379F7D0}" srcOrd="0" destOrd="0" presId="urn:microsoft.com/office/officeart/2009/3/layout/HorizontalOrganizationChart"/>
    <dgm:cxn modelId="{CF071FBB-F79E-4AC0-B634-B565F6E65DB6}" type="presParOf" srcId="{FAFDA7D1-9F3F-494D-AFCC-079AC43EB675}" destId="{F093E0CD-B7A6-4E44-811D-52E9366D115E}" srcOrd="1" destOrd="0" presId="urn:microsoft.com/office/officeart/2009/3/layout/HorizontalOrganizationChart"/>
    <dgm:cxn modelId="{042B7159-D4E7-4A37-90DB-AD8E38E45B0A}" type="presParOf" srcId="{2A3C13DF-E7C3-49D0-877F-022D2FE0B43C}" destId="{5FB67BFE-F480-46CE-9CC1-80DBD9428C3B}" srcOrd="1" destOrd="0" presId="urn:microsoft.com/office/officeart/2009/3/layout/HorizontalOrganizationChart"/>
    <dgm:cxn modelId="{870C41B5-5656-47E2-B1EB-7FF721B6B008}" type="presParOf" srcId="{2A3C13DF-E7C3-49D0-877F-022D2FE0B43C}" destId="{DA7A4A28-1113-4307-93C4-BB4D9C07F08E}" srcOrd="2" destOrd="0" presId="urn:microsoft.com/office/officeart/2009/3/layout/HorizontalOrganizationChart"/>
    <dgm:cxn modelId="{AD3C5551-7EB2-47AC-801F-0F187DF471E0}" type="presParOf" srcId="{F485B6D2-C6B3-4BF3-BE62-CA38C66C1C1F}" destId="{DDF3DF2C-2665-43F7-AFC1-A7DAFCDE4253}" srcOrd="6" destOrd="0" presId="urn:microsoft.com/office/officeart/2009/3/layout/HorizontalOrganizationChart"/>
    <dgm:cxn modelId="{312B97E4-6F11-480E-8202-7CDB17382930}" type="presParOf" srcId="{F485B6D2-C6B3-4BF3-BE62-CA38C66C1C1F}" destId="{20F25FAB-3F15-4FFA-B5B8-D01A1B133081}" srcOrd="7" destOrd="0" presId="urn:microsoft.com/office/officeart/2009/3/layout/HorizontalOrganizationChart"/>
    <dgm:cxn modelId="{4534E898-432E-4646-8E14-7608FACF0B46}" type="presParOf" srcId="{20F25FAB-3F15-4FFA-B5B8-D01A1B133081}" destId="{B809DE6B-0658-4717-ADE3-7AC3A905A771}" srcOrd="0" destOrd="0" presId="urn:microsoft.com/office/officeart/2009/3/layout/HorizontalOrganizationChart"/>
    <dgm:cxn modelId="{7AC1D99E-112B-4450-B9BF-56916EA57310}" type="presParOf" srcId="{B809DE6B-0658-4717-ADE3-7AC3A905A771}" destId="{4427B946-CF05-4454-B8D2-8FE752F3C747}" srcOrd="0" destOrd="0" presId="urn:microsoft.com/office/officeart/2009/3/layout/HorizontalOrganizationChart"/>
    <dgm:cxn modelId="{F7935B9F-737F-496B-A4DE-65BEF50E0C41}" type="presParOf" srcId="{B809DE6B-0658-4717-ADE3-7AC3A905A771}" destId="{10968791-459E-4CF2-8E09-2EFF02B3D04E}" srcOrd="1" destOrd="0" presId="urn:microsoft.com/office/officeart/2009/3/layout/HorizontalOrganizationChart"/>
    <dgm:cxn modelId="{4EB832A8-DA4C-4B0C-9CAC-268120F89CE9}" type="presParOf" srcId="{20F25FAB-3F15-4FFA-B5B8-D01A1B133081}" destId="{ACED981F-E017-47C8-A038-13BB925710E3}" srcOrd="1" destOrd="0" presId="urn:microsoft.com/office/officeart/2009/3/layout/HorizontalOrganizationChart"/>
    <dgm:cxn modelId="{09F884EA-E487-400D-ADC6-30BC2EB8F492}" type="presParOf" srcId="{20F25FAB-3F15-4FFA-B5B8-D01A1B133081}" destId="{0296BAF3-B174-40D5-8CAC-4FD4D3F2EDCD}" srcOrd="2" destOrd="0" presId="urn:microsoft.com/office/officeart/2009/3/layout/HorizontalOrganizationChart"/>
    <dgm:cxn modelId="{14AE55DA-9F37-4FD4-BB40-2E6009192BED}" type="presParOf" srcId="{F485B6D2-C6B3-4BF3-BE62-CA38C66C1C1F}" destId="{F2844776-6798-4DDB-9E63-090A9053F434}" srcOrd="8" destOrd="0" presId="urn:microsoft.com/office/officeart/2009/3/layout/HorizontalOrganizationChart"/>
    <dgm:cxn modelId="{60CCC798-A6D5-45DE-9C12-B4BE498AEF1C}" type="presParOf" srcId="{F485B6D2-C6B3-4BF3-BE62-CA38C66C1C1F}" destId="{39171847-48F5-4DCE-8E2A-9BDD05BD1E09}" srcOrd="9" destOrd="0" presId="urn:microsoft.com/office/officeart/2009/3/layout/HorizontalOrganizationChart"/>
    <dgm:cxn modelId="{45BDCF2F-46EE-4584-8771-5FCA462313E9}" type="presParOf" srcId="{39171847-48F5-4DCE-8E2A-9BDD05BD1E09}" destId="{B7A0225F-DBF3-44DF-83E5-F966EB40CAB7}" srcOrd="0" destOrd="0" presId="urn:microsoft.com/office/officeart/2009/3/layout/HorizontalOrganizationChart"/>
    <dgm:cxn modelId="{6ED64C49-C3F0-4FA1-8CE3-289EB570804F}" type="presParOf" srcId="{B7A0225F-DBF3-44DF-83E5-F966EB40CAB7}" destId="{B6087CC0-FA0F-4A82-8737-CC176F2EA208}" srcOrd="0" destOrd="0" presId="urn:microsoft.com/office/officeart/2009/3/layout/HorizontalOrganizationChart"/>
    <dgm:cxn modelId="{23476D15-5BAA-4BE5-A398-C446E577C3B9}" type="presParOf" srcId="{B7A0225F-DBF3-44DF-83E5-F966EB40CAB7}" destId="{53553FA7-9ED9-42AA-A289-C85C52206479}" srcOrd="1" destOrd="0" presId="urn:microsoft.com/office/officeart/2009/3/layout/HorizontalOrganizationChart"/>
    <dgm:cxn modelId="{36CB6824-5289-468E-BE3E-802F2E9F5FA3}" type="presParOf" srcId="{39171847-48F5-4DCE-8E2A-9BDD05BD1E09}" destId="{51830748-B959-40E4-99AA-21FCEF2F28D5}" srcOrd="1" destOrd="0" presId="urn:microsoft.com/office/officeart/2009/3/layout/HorizontalOrganizationChart"/>
    <dgm:cxn modelId="{3DB7E5AE-FCE8-4CA5-B876-B366211BE65B}" type="presParOf" srcId="{39171847-48F5-4DCE-8E2A-9BDD05BD1E09}" destId="{A7643956-CF24-4740-8052-8565C103A8FF}" srcOrd="2" destOrd="0" presId="urn:microsoft.com/office/officeart/2009/3/layout/HorizontalOrganizationChart"/>
    <dgm:cxn modelId="{E31E9976-B5D9-4A04-871D-11A919FDA542}" type="presParOf" srcId="{584EC043-38F8-477B-B174-64B47E4D20F8}" destId="{EA70357E-F492-4AED-BE2B-F5A234A8F70D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7BACEC6-0EB0-42A7-A5EA-64B002DC87CF}" type="doc">
      <dgm:prSet loTypeId="urn:microsoft.com/office/officeart/2009/3/layout/HorizontalOrganizationChart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8DAFA7D9-9E54-46DD-90C4-0A4DC9C0BF6F}">
      <dgm:prSet phldrT="[Text]" custT="1"/>
      <dgm:spPr/>
      <dgm:t>
        <a:bodyPr/>
        <a:lstStyle/>
        <a:p>
          <a:r>
            <a:rPr lang="en-US" sz="1200" b="1" dirty="0"/>
            <a:t>Final Exam</a:t>
          </a:r>
        </a:p>
      </dgm:t>
    </dgm:pt>
    <dgm:pt modelId="{562E41AE-571F-4F23-AD77-0D508CBC40B4}" type="parTrans" cxnId="{128A8082-3E6B-4EF7-B7A7-963DD677825D}">
      <dgm:prSet/>
      <dgm:spPr/>
      <dgm:t>
        <a:bodyPr/>
        <a:lstStyle/>
        <a:p>
          <a:endParaRPr lang="en-US"/>
        </a:p>
      </dgm:t>
    </dgm:pt>
    <dgm:pt modelId="{DEB25374-51D6-4C30-8DCF-A18910BC9BB7}" type="sibTrans" cxnId="{128A8082-3E6B-4EF7-B7A7-963DD677825D}">
      <dgm:prSet/>
      <dgm:spPr/>
      <dgm:t>
        <a:bodyPr/>
        <a:lstStyle/>
        <a:p>
          <a:endParaRPr lang="en-US"/>
        </a:p>
      </dgm:t>
    </dgm:pt>
    <dgm:pt modelId="{FFDF1D79-F722-4BB6-AE4E-65C09289FCB5}">
      <dgm:prSet phldrT="[Text]" custT="1"/>
      <dgm:spPr/>
      <dgm:t>
        <a:bodyPr/>
        <a:lstStyle/>
        <a:p>
          <a:r>
            <a:rPr lang="en-US" sz="900" b="1" dirty="0" smtClean="0"/>
            <a:t>6</a:t>
          </a:r>
          <a:r>
            <a:rPr lang="en-US" sz="900" b="1" baseline="0" dirty="0" smtClean="0"/>
            <a:t> Dec</a:t>
          </a:r>
          <a:r>
            <a:rPr lang="en-US" sz="900" b="1" dirty="0" smtClean="0"/>
            <a:t>-2017</a:t>
          </a:r>
          <a:endParaRPr lang="en-US" sz="900" b="1" dirty="0"/>
        </a:p>
        <a:p>
          <a:endParaRPr lang="en-US" sz="900" b="1" dirty="0"/>
        </a:p>
        <a:p>
          <a:r>
            <a:rPr lang="en-US" sz="900" b="1" dirty="0" smtClean="0"/>
            <a:t>18-3-1439</a:t>
          </a:r>
          <a:endParaRPr lang="en-US" sz="900" b="1" dirty="0"/>
        </a:p>
      </dgm:t>
    </dgm:pt>
    <dgm:pt modelId="{98E4610A-8CB7-4023-AA60-DA1150831450}" type="parTrans" cxnId="{A112D9BC-4347-4230-AF77-84232BD829ED}">
      <dgm:prSet/>
      <dgm:spPr/>
      <dgm:t>
        <a:bodyPr/>
        <a:lstStyle/>
        <a:p>
          <a:endParaRPr lang="en-US"/>
        </a:p>
      </dgm:t>
    </dgm:pt>
    <dgm:pt modelId="{B2AF2480-7AE8-4B5F-A7D4-281624CA4A38}" type="sibTrans" cxnId="{A112D9BC-4347-4230-AF77-84232BD829ED}">
      <dgm:prSet/>
      <dgm:spPr/>
      <dgm:t>
        <a:bodyPr/>
        <a:lstStyle/>
        <a:p>
          <a:endParaRPr lang="en-US"/>
        </a:p>
      </dgm:t>
    </dgm:pt>
    <dgm:pt modelId="{E55FB4E4-E643-47F2-B198-0B8A52AA6B6E}" type="pres">
      <dgm:prSet presAssocID="{B7BACEC6-0EB0-42A7-A5EA-64B002DC87C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596D5B8-A7BA-4FDB-BD87-9A9A1B7B8FE2}" type="pres">
      <dgm:prSet presAssocID="{8DAFA7D9-9E54-46DD-90C4-0A4DC9C0BF6F}" presName="hierRoot1" presStyleCnt="0">
        <dgm:presLayoutVars>
          <dgm:hierBranch val="init"/>
        </dgm:presLayoutVars>
      </dgm:prSet>
      <dgm:spPr/>
    </dgm:pt>
    <dgm:pt modelId="{E35321E3-87A3-4C2C-9CD8-1B94E60C9F05}" type="pres">
      <dgm:prSet presAssocID="{8DAFA7D9-9E54-46DD-90C4-0A4DC9C0BF6F}" presName="rootComposite1" presStyleCnt="0"/>
      <dgm:spPr/>
    </dgm:pt>
    <dgm:pt modelId="{A7F142AB-AF92-4EE8-80BB-DF319DAF39AE}" type="pres">
      <dgm:prSet presAssocID="{8DAFA7D9-9E54-46DD-90C4-0A4DC9C0BF6F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2D9C2D3-FE70-4FBF-9792-168914D37DF1}" type="pres">
      <dgm:prSet presAssocID="{8DAFA7D9-9E54-46DD-90C4-0A4DC9C0BF6F}" presName="rootConnector1" presStyleLbl="node1" presStyleIdx="0" presStyleCnt="0"/>
      <dgm:spPr/>
      <dgm:t>
        <a:bodyPr/>
        <a:lstStyle/>
        <a:p>
          <a:endParaRPr lang="en-US"/>
        </a:p>
      </dgm:t>
    </dgm:pt>
    <dgm:pt modelId="{022CE366-8A55-43C3-AC9B-B54BD874E0CF}" type="pres">
      <dgm:prSet presAssocID="{8DAFA7D9-9E54-46DD-90C4-0A4DC9C0BF6F}" presName="hierChild2" presStyleCnt="0"/>
      <dgm:spPr/>
    </dgm:pt>
    <dgm:pt modelId="{9CD59DA4-7143-43A4-A2B6-65319132BB0C}" type="pres">
      <dgm:prSet presAssocID="{98E4610A-8CB7-4023-AA60-DA1150831450}" presName="Name64" presStyleLbl="parChTrans1D2" presStyleIdx="0" presStyleCnt="1"/>
      <dgm:spPr/>
      <dgm:t>
        <a:bodyPr/>
        <a:lstStyle/>
        <a:p>
          <a:endParaRPr lang="en-US"/>
        </a:p>
      </dgm:t>
    </dgm:pt>
    <dgm:pt modelId="{11C956C8-33C2-47EB-A627-453847EF6B6B}" type="pres">
      <dgm:prSet presAssocID="{FFDF1D79-F722-4BB6-AE4E-65C09289FCB5}" presName="hierRoot2" presStyleCnt="0">
        <dgm:presLayoutVars>
          <dgm:hierBranch val="init"/>
        </dgm:presLayoutVars>
      </dgm:prSet>
      <dgm:spPr/>
    </dgm:pt>
    <dgm:pt modelId="{6A217B69-50A0-4E37-B341-CDD895501C44}" type="pres">
      <dgm:prSet presAssocID="{FFDF1D79-F722-4BB6-AE4E-65C09289FCB5}" presName="rootComposite" presStyleCnt="0"/>
      <dgm:spPr/>
    </dgm:pt>
    <dgm:pt modelId="{15956559-0D53-4547-88AE-F63BB35188AA}" type="pres">
      <dgm:prSet presAssocID="{FFDF1D79-F722-4BB6-AE4E-65C09289FCB5}" presName="rootText" presStyleLbl="node2" presStyleIdx="0" presStyleCnt="1" custScaleY="19160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7C8D672-17C8-44D9-835F-B1FDAC48CAE8}" type="pres">
      <dgm:prSet presAssocID="{FFDF1D79-F722-4BB6-AE4E-65C09289FCB5}" presName="rootConnector" presStyleLbl="node2" presStyleIdx="0" presStyleCnt="1"/>
      <dgm:spPr/>
      <dgm:t>
        <a:bodyPr/>
        <a:lstStyle/>
        <a:p>
          <a:endParaRPr lang="en-US"/>
        </a:p>
      </dgm:t>
    </dgm:pt>
    <dgm:pt modelId="{405B8D25-5A28-478F-B7EF-6F5AB329EDD8}" type="pres">
      <dgm:prSet presAssocID="{FFDF1D79-F722-4BB6-AE4E-65C09289FCB5}" presName="hierChild4" presStyleCnt="0"/>
      <dgm:spPr/>
    </dgm:pt>
    <dgm:pt modelId="{DBCAC785-4F77-42E0-AD39-D2D534D03174}" type="pres">
      <dgm:prSet presAssocID="{FFDF1D79-F722-4BB6-AE4E-65C09289FCB5}" presName="hierChild5" presStyleCnt="0"/>
      <dgm:spPr/>
    </dgm:pt>
    <dgm:pt modelId="{EDFE34E3-39C0-41E1-B0B4-847A21623275}" type="pres">
      <dgm:prSet presAssocID="{8DAFA7D9-9E54-46DD-90C4-0A4DC9C0BF6F}" presName="hierChild3" presStyleCnt="0"/>
      <dgm:spPr/>
    </dgm:pt>
  </dgm:ptLst>
  <dgm:cxnLst>
    <dgm:cxn modelId="{A112D9BC-4347-4230-AF77-84232BD829ED}" srcId="{8DAFA7D9-9E54-46DD-90C4-0A4DC9C0BF6F}" destId="{FFDF1D79-F722-4BB6-AE4E-65C09289FCB5}" srcOrd="0" destOrd="0" parTransId="{98E4610A-8CB7-4023-AA60-DA1150831450}" sibTransId="{B2AF2480-7AE8-4B5F-A7D4-281624CA4A38}"/>
    <dgm:cxn modelId="{2DAC785B-F8A5-49D0-BED0-2B39C18FB9D7}" type="presOf" srcId="{98E4610A-8CB7-4023-AA60-DA1150831450}" destId="{9CD59DA4-7143-43A4-A2B6-65319132BB0C}" srcOrd="0" destOrd="0" presId="urn:microsoft.com/office/officeart/2009/3/layout/HorizontalOrganizationChart"/>
    <dgm:cxn modelId="{29AE424C-E2F2-4420-9F80-0FF0D4F4ECE3}" type="presOf" srcId="{FFDF1D79-F722-4BB6-AE4E-65C09289FCB5}" destId="{15956559-0D53-4547-88AE-F63BB35188AA}" srcOrd="0" destOrd="0" presId="urn:microsoft.com/office/officeart/2009/3/layout/HorizontalOrganizationChart"/>
    <dgm:cxn modelId="{1784563E-36D8-4BD1-ABBE-4BDE5173780B}" type="presOf" srcId="{8DAFA7D9-9E54-46DD-90C4-0A4DC9C0BF6F}" destId="{A7F142AB-AF92-4EE8-80BB-DF319DAF39AE}" srcOrd="0" destOrd="0" presId="urn:microsoft.com/office/officeart/2009/3/layout/HorizontalOrganizationChart"/>
    <dgm:cxn modelId="{C4C35F0C-18D6-4D05-8862-D58757AA7912}" type="presOf" srcId="{FFDF1D79-F722-4BB6-AE4E-65C09289FCB5}" destId="{87C8D672-17C8-44D9-835F-B1FDAC48CAE8}" srcOrd="1" destOrd="0" presId="urn:microsoft.com/office/officeart/2009/3/layout/HorizontalOrganizationChart"/>
    <dgm:cxn modelId="{128A8082-3E6B-4EF7-B7A7-963DD677825D}" srcId="{B7BACEC6-0EB0-42A7-A5EA-64B002DC87CF}" destId="{8DAFA7D9-9E54-46DD-90C4-0A4DC9C0BF6F}" srcOrd="0" destOrd="0" parTransId="{562E41AE-571F-4F23-AD77-0D508CBC40B4}" sibTransId="{DEB25374-51D6-4C30-8DCF-A18910BC9BB7}"/>
    <dgm:cxn modelId="{200ED8E8-B5E9-45D8-B7DA-0403AD9A6B10}" type="presOf" srcId="{B7BACEC6-0EB0-42A7-A5EA-64B002DC87CF}" destId="{E55FB4E4-E643-47F2-B198-0B8A52AA6B6E}" srcOrd="0" destOrd="0" presId="urn:microsoft.com/office/officeart/2009/3/layout/HorizontalOrganizationChart"/>
    <dgm:cxn modelId="{33F54B29-9440-466F-BC59-21F12B970866}" type="presOf" srcId="{8DAFA7D9-9E54-46DD-90C4-0A4DC9C0BF6F}" destId="{F2D9C2D3-FE70-4FBF-9792-168914D37DF1}" srcOrd="1" destOrd="0" presId="urn:microsoft.com/office/officeart/2009/3/layout/HorizontalOrganizationChart"/>
    <dgm:cxn modelId="{40CF98CC-788B-474F-86C8-4E8E30C749E7}" type="presParOf" srcId="{E55FB4E4-E643-47F2-B198-0B8A52AA6B6E}" destId="{D596D5B8-A7BA-4FDB-BD87-9A9A1B7B8FE2}" srcOrd="0" destOrd="0" presId="urn:microsoft.com/office/officeart/2009/3/layout/HorizontalOrganizationChart"/>
    <dgm:cxn modelId="{8B92FA90-4548-4286-A3E4-29C78CC9C86E}" type="presParOf" srcId="{D596D5B8-A7BA-4FDB-BD87-9A9A1B7B8FE2}" destId="{E35321E3-87A3-4C2C-9CD8-1B94E60C9F05}" srcOrd="0" destOrd="0" presId="urn:microsoft.com/office/officeart/2009/3/layout/HorizontalOrganizationChart"/>
    <dgm:cxn modelId="{9778D11E-7B3C-4734-A3EA-60298F0A0CA3}" type="presParOf" srcId="{E35321E3-87A3-4C2C-9CD8-1B94E60C9F05}" destId="{A7F142AB-AF92-4EE8-80BB-DF319DAF39AE}" srcOrd="0" destOrd="0" presId="urn:microsoft.com/office/officeart/2009/3/layout/HorizontalOrganizationChart"/>
    <dgm:cxn modelId="{3C5F0231-399B-4854-BB42-AB621370356A}" type="presParOf" srcId="{E35321E3-87A3-4C2C-9CD8-1B94E60C9F05}" destId="{F2D9C2D3-FE70-4FBF-9792-168914D37DF1}" srcOrd="1" destOrd="0" presId="urn:microsoft.com/office/officeart/2009/3/layout/HorizontalOrganizationChart"/>
    <dgm:cxn modelId="{94416E21-BAB4-404B-95A6-3116B5CB14C7}" type="presParOf" srcId="{D596D5B8-A7BA-4FDB-BD87-9A9A1B7B8FE2}" destId="{022CE366-8A55-43C3-AC9B-B54BD874E0CF}" srcOrd="1" destOrd="0" presId="urn:microsoft.com/office/officeart/2009/3/layout/HorizontalOrganizationChart"/>
    <dgm:cxn modelId="{EB8BE7B0-3316-4281-8D4C-8C5DB6C0BE95}" type="presParOf" srcId="{022CE366-8A55-43C3-AC9B-B54BD874E0CF}" destId="{9CD59DA4-7143-43A4-A2B6-65319132BB0C}" srcOrd="0" destOrd="0" presId="urn:microsoft.com/office/officeart/2009/3/layout/HorizontalOrganizationChart"/>
    <dgm:cxn modelId="{3475C450-A1C7-4AD3-A668-5880D0914F31}" type="presParOf" srcId="{022CE366-8A55-43C3-AC9B-B54BD874E0CF}" destId="{11C956C8-33C2-47EB-A627-453847EF6B6B}" srcOrd="1" destOrd="0" presId="urn:microsoft.com/office/officeart/2009/3/layout/HorizontalOrganizationChart"/>
    <dgm:cxn modelId="{6CCD88AC-3441-4B72-9112-D250E147A212}" type="presParOf" srcId="{11C956C8-33C2-47EB-A627-453847EF6B6B}" destId="{6A217B69-50A0-4E37-B341-CDD895501C44}" srcOrd="0" destOrd="0" presId="urn:microsoft.com/office/officeart/2009/3/layout/HorizontalOrganizationChart"/>
    <dgm:cxn modelId="{A7FCE256-AA21-4A32-BB06-90DC11AAAF9B}" type="presParOf" srcId="{6A217B69-50A0-4E37-B341-CDD895501C44}" destId="{15956559-0D53-4547-88AE-F63BB35188AA}" srcOrd="0" destOrd="0" presId="urn:microsoft.com/office/officeart/2009/3/layout/HorizontalOrganizationChart"/>
    <dgm:cxn modelId="{CCB02BFA-E182-49DC-B1C6-95B4BD0101E5}" type="presParOf" srcId="{6A217B69-50A0-4E37-B341-CDD895501C44}" destId="{87C8D672-17C8-44D9-835F-B1FDAC48CAE8}" srcOrd="1" destOrd="0" presId="urn:microsoft.com/office/officeart/2009/3/layout/HorizontalOrganizationChart"/>
    <dgm:cxn modelId="{DED4536E-3A29-4AA7-BBFC-729C75D58C2C}" type="presParOf" srcId="{11C956C8-33C2-47EB-A627-453847EF6B6B}" destId="{405B8D25-5A28-478F-B7EF-6F5AB329EDD8}" srcOrd="1" destOrd="0" presId="urn:microsoft.com/office/officeart/2009/3/layout/HorizontalOrganizationChart"/>
    <dgm:cxn modelId="{3B7C9392-20C5-4850-9635-C436438E8AB4}" type="presParOf" srcId="{11C956C8-33C2-47EB-A627-453847EF6B6B}" destId="{DBCAC785-4F77-42E0-AD39-D2D534D03174}" srcOrd="2" destOrd="0" presId="urn:microsoft.com/office/officeart/2009/3/layout/HorizontalOrganizationChart"/>
    <dgm:cxn modelId="{625E0765-89F3-462C-A4D4-E8C5284E8412}" type="presParOf" srcId="{D596D5B8-A7BA-4FDB-BD87-9A9A1B7B8FE2}" destId="{EDFE34E3-39C0-41E1-B0B4-847A21623275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CD53815-C1FB-428D-8573-3B40B842FA05}" type="doc">
      <dgm:prSet loTypeId="urn:microsoft.com/office/officeart/2011/layout/CircleProcess" loCatId="process" qsTypeId="urn:microsoft.com/office/officeart/2005/8/quickstyle/3d4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706CD25F-4DC5-4E51-ADC3-18F8D2B4864C}">
      <dgm:prSet phldrT="[Text]" custT="1"/>
      <dgm:spPr/>
      <dgm:t>
        <a:bodyPr/>
        <a:lstStyle/>
        <a:p>
          <a:r>
            <a:rPr lang="en-US" sz="800" b="1" dirty="0"/>
            <a:t>DNA Extraction From Blood</a:t>
          </a:r>
        </a:p>
      </dgm:t>
    </dgm:pt>
    <dgm:pt modelId="{1797E7BE-6AC9-49C2-B6D3-A11675BB05C3}" type="parTrans" cxnId="{8C591B1F-B494-46EC-B8A1-CCD985CF1B94}">
      <dgm:prSet/>
      <dgm:spPr/>
      <dgm:t>
        <a:bodyPr/>
        <a:lstStyle/>
        <a:p>
          <a:endParaRPr lang="en-US" sz="2400" b="1"/>
        </a:p>
      </dgm:t>
    </dgm:pt>
    <dgm:pt modelId="{39EDAC24-C23B-4B98-8BED-11FAD5DC0715}" type="sibTrans" cxnId="{8C591B1F-B494-46EC-B8A1-CCD985CF1B94}">
      <dgm:prSet/>
      <dgm:spPr/>
      <dgm:t>
        <a:bodyPr/>
        <a:lstStyle/>
        <a:p>
          <a:endParaRPr lang="en-US" sz="2400" b="1"/>
        </a:p>
      </dgm:t>
    </dgm:pt>
    <dgm:pt modelId="{99B29CC4-B9A5-4D55-A970-2BA5BCC7298C}">
      <dgm:prSet phldrT="[Text]" custT="1"/>
      <dgm:spPr/>
      <dgm:t>
        <a:bodyPr/>
        <a:lstStyle/>
        <a:p>
          <a:r>
            <a:rPr lang="en-US" sz="800" b="1" dirty="0"/>
            <a:t>DNA Extraction From plant tissue </a:t>
          </a:r>
        </a:p>
      </dgm:t>
    </dgm:pt>
    <dgm:pt modelId="{C602D299-1AE1-44C7-9C5B-90FF41E0237D}" type="parTrans" cxnId="{9B854F46-0FA3-486B-997E-A6D37DF1177F}">
      <dgm:prSet/>
      <dgm:spPr/>
      <dgm:t>
        <a:bodyPr/>
        <a:lstStyle/>
        <a:p>
          <a:endParaRPr lang="en-US" sz="2400" b="1"/>
        </a:p>
      </dgm:t>
    </dgm:pt>
    <dgm:pt modelId="{C2B8B02E-E775-48E8-8DFC-318E61FF6EA3}" type="sibTrans" cxnId="{9B854F46-0FA3-486B-997E-A6D37DF1177F}">
      <dgm:prSet/>
      <dgm:spPr/>
      <dgm:t>
        <a:bodyPr/>
        <a:lstStyle/>
        <a:p>
          <a:endParaRPr lang="en-US" sz="2400" b="1"/>
        </a:p>
      </dgm:t>
    </dgm:pt>
    <dgm:pt modelId="{968D9621-B747-47A6-AD14-32CF15F56C96}">
      <dgm:prSet custT="1"/>
      <dgm:spPr/>
      <dgm:t>
        <a:bodyPr/>
        <a:lstStyle/>
        <a:p>
          <a:r>
            <a:rPr lang="en-US" sz="800" b="1" dirty="0"/>
            <a:t>Characterization of the DNA</a:t>
          </a:r>
        </a:p>
      </dgm:t>
    </dgm:pt>
    <dgm:pt modelId="{DD3D52E6-7990-49B0-97AF-0677A63C7C54}" type="parTrans" cxnId="{E8941E53-A3F1-4776-A7D3-801AFB053B00}">
      <dgm:prSet/>
      <dgm:spPr/>
      <dgm:t>
        <a:bodyPr/>
        <a:lstStyle/>
        <a:p>
          <a:endParaRPr lang="en-US" sz="2400" b="1"/>
        </a:p>
      </dgm:t>
    </dgm:pt>
    <dgm:pt modelId="{920FB99E-67A2-4611-8B2E-1EAED5A8F1D0}" type="sibTrans" cxnId="{E8941E53-A3F1-4776-A7D3-801AFB053B00}">
      <dgm:prSet/>
      <dgm:spPr/>
      <dgm:t>
        <a:bodyPr/>
        <a:lstStyle/>
        <a:p>
          <a:endParaRPr lang="en-US" sz="2400" b="1"/>
        </a:p>
      </dgm:t>
    </dgm:pt>
    <dgm:pt modelId="{102E2E76-0792-4AAB-9EC3-7E3840873293}">
      <dgm:prSet custT="1"/>
      <dgm:spPr/>
      <dgm:t>
        <a:bodyPr/>
        <a:lstStyle/>
        <a:p>
          <a:r>
            <a:rPr lang="en-US" sz="800" b="1"/>
            <a:t>Agarose Gel Electrophoresis</a:t>
          </a:r>
        </a:p>
      </dgm:t>
    </dgm:pt>
    <dgm:pt modelId="{C25D3715-AFA8-4762-9AEC-F8DD527123E2}" type="parTrans" cxnId="{53CAA654-83C2-4A8E-A821-59A6027EDBE4}">
      <dgm:prSet/>
      <dgm:spPr/>
      <dgm:t>
        <a:bodyPr/>
        <a:lstStyle/>
        <a:p>
          <a:endParaRPr lang="en-US" sz="2400" b="1"/>
        </a:p>
      </dgm:t>
    </dgm:pt>
    <dgm:pt modelId="{A7199258-128D-482A-99EB-14CDD8E7E31C}" type="sibTrans" cxnId="{53CAA654-83C2-4A8E-A821-59A6027EDBE4}">
      <dgm:prSet/>
      <dgm:spPr/>
      <dgm:t>
        <a:bodyPr/>
        <a:lstStyle/>
        <a:p>
          <a:endParaRPr lang="en-US" sz="2400" b="1"/>
        </a:p>
      </dgm:t>
    </dgm:pt>
    <dgm:pt modelId="{F885C306-5D66-4809-89D4-581A1873413A}">
      <dgm:prSet custT="1"/>
      <dgm:spPr/>
      <dgm:t>
        <a:bodyPr/>
        <a:lstStyle/>
        <a:p>
          <a:r>
            <a:rPr lang="en-US" sz="800" b="1"/>
            <a:t>Primer Design</a:t>
          </a:r>
        </a:p>
      </dgm:t>
    </dgm:pt>
    <dgm:pt modelId="{1CB70CB8-28CA-48F7-A1C2-F66E330BDEE0}" type="parTrans" cxnId="{A8E90A39-7665-4244-86E5-9FB40F7ECF8F}">
      <dgm:prSet/>
      <dgm:spPr/>
      <dgm:t>
        <a:bodyPr/>
        <a:lstStyle/>
        <a:p>
          <a:endParaRPr lang="en-US" sz="2400" b="1"/>
        </a:p>
      </dgm:t>
    </dgm:pt>
    <dgm:pt modelId="{153181D2-94FE-4E77-9734-36B53A38DB1B}" type="sibTrans" cxnId="{A8E90A39-7665-4244-86E5-9FB40F7ECF8F}">
      <dgm:prSet/>
      <dgm:spPr/>
      <dgm:t>
        <a:bodyPr/>
        <a:lstStyle/>
        <a:p>
          <a:endParaRPr lang="en-US" sz="2400" b="1"/>
        </a:p>
      </dgm:t>
    </dgm:pt>
    <dgm:pt modelId="{B3E2CCC4-0021-4EF8-A4E4-1657F7DF5E6C}">
      <dgm:prSet custT="1"/>
      <dgm:spPr/>
      <dgm:t>
        <a:bodyPr/>
        <a:lstStyle/>
        <a:p>
          <a:r>
            <a:rPr lang="en-US" sz="800" b="1"/>
            <a:t>The Polymerase Chain Reaction</a:t>
          </a:r>
        </a:p>
      </dgm:t>
    </dgm:pt>
    <dgm:pt modelId="{E5F1E766-C4F0-4CB8-84A9-59DDA19D2C7C}" type="parTrans" cxnId="{B8742B83-2F24-4951-A12C-80C32966BBA8}">
      <dgm:prSet/>
      <dgm:spPr/>
      <dgm:t>
        <a:bodyPr/>
        <a:lstStyle/>
        <a:p>
          <a:endParaRPr lang="en-US" sz="2400" b="1"/>
        </a:p>
      </dgm:t>
    </dgm:pt>
    <dgm:pt modelId="{4CF27A0D-2E72-4018-8C73-1B4D5042D658}" type="sibTrans" cxnId="{B8742B83-2F24-4951-A12C-80C32966BBA8}">
      <dgm:prSet/>
      <dgm:spPr/>
      <dgm:t>
        <a:bodyPr/>
        <a:lstStyle/>
        <a:p>
          <a:endParaRPr lang="en-US" sz="2400" b="1"/>
        </a:p>
      </dgm:t>
    </dgm:pt>
    <dgm:pt modelId="{B4CF3B09-8104-4466-9773-A99D47FA1F1E}">
      <dgm:prSet custT="1"/>
      <dgm:spPr/>
      <dgm:t>
        <a:bodyPr/>
        <a:lstStyle/>
        <a:p>
          <a:r>
            <a:rPr lang="en-US" sz="800" b="1" dirty="0"/>
            <a:t>Digestion of DNA with Restriction Enzyme</a:t>
          </a:r>
        </a:p>
      </dgm:t>
    </dgm:pt>
    <dgm:pt modelId="{51B77F18-287E-4B2F-B657-D612575F88AC}" type="parTrans" cxnId="{98EF5A24-B4B9-41D9-8915-FB54FF2D8053}">
      <dgm:prSet/>
      <dgm:spPr/>
      <dgm:t>
        <a:bodyPr/>
        <a:lstStyle/>
        <a:p>
          <a:endParaRPr lang="en-US" sz="2400" b="1"/>
        </a:p>
      </dgm:t>
    </dgm:pt>
    <dgm:pt modelId="{F3EE16CA-B7B7-46EF-B1AB-96230F9B642F}" type="sibTrans" cxnId="{98EF5A24-B4B9-41D9-8915-FB54FF2D8053}">
      <dgm:prSet/>
      <dgm:spPr/>
      <dgm:t>
        <a:bodyPr/>
        <a:lstStyle/>
        <a:p>
          <a:endParaRPr lang="en-US" sz="2400" b="1"/>
        </a:p>
      </dgm:t>
    </dgm:pt>
    <dgm:pt modelId="{FE3AF411-17BF-48AF-A76D-87C9F8247774}">
      <dgm:prSet custT="1"/>
      <dgm:spPr/>
      <dgm:t>
        <a:bodyPr/>
        <a:lstStyle/>
        <a:p>
          <a:r>
            <a:rPr lang="en-US" sz="800" b="1"/>
            <a:t>DNA Sequencing</a:t>
          </a:r>
        </a:p>
      </dgm:t>
    </dgm:pt>
    <dgm:pt modelId="{40608DFA-21EE-44CE-8ED1-707166D63E8D}" type="parTrans" cxnId="{185B1A8F-1958-4121-8A99-11C94E4166E6}">
      <dgm:prSet/>
      <dgm:spPr/>
      <dgm:t>
        <a:bodyPr/>
        <a:lstStyle/>
        <a:p>
          <a:endParaRPr lang="en-US" sz="2400" b="1"/>
        </a:p>
      </dgm:t>
    </dgm:pt>
    <dgm:pt modelId="{3B174B56-68FD-4557-BF09-7662202BA5F0}" type="sibTrans" cxnId="{185B1A8F-1958-4121-8A99-11C94E4166E6}">
      <dgm:prSet/>
      <dgm:spPr/>
      <dgm:t>
        <a:bodyPr/>
        <a:lstStyle/>
        <a:p>
          <a:endParaRPr lang="en-US" sz="2400" b="1"/>
        </a:p>
      </dgm:t>
    </dgm:pt>
    <dgm:pt modelId="{6FB8D24C-A3A7-4524-9272-52B4108E7B25}">
      <dgm:prSet custT="1"/>
      <dgm:spPr/>
      <dgm:t>
        <a:bodyPr/>
        <a:lstStyle/>
        <a:p>
          <a:r>
            <a:rPr lang="en-US" sz="800" b="1" dirty="0"/>
            <a:t>Presentation</a:t>
          </a:r>
        </a:p>
      </dgm:t>
    </dgm:pt>
    <dgm:pt modelId="{A0D55B08-1003-4CDA-9E97-226240002408}" type="parTrans" cxnId="{BE391304-283F-45E5-A199-3B5B24A41D68}">
      <dgm:prSet/>
      <dgm:spPr/>
      <dgm:t>
        <a:bodyPr/>
        <a:lstStyle/>
        <a:p>
          <a:endParaRPr lang="en-US" sz="2400" b="1"/>
        </a:p>
      </dgm:t>
    </dgm:pt>
    <dgm:pt modelId="{240C7ACD-33F4-4CAC-B953-AA0BA394E0E5}" type="sibTrans" cxnId="{BE391304-283F-45E5-A199-3B5B24A41D68}">
      <dgm:prSet/>
      <dgm:spPr/>
      <dgm:t>
        <a:bodyPr/>
        <a:lstStyle/>
        <a:p>
          <a:endParaRPr lang="en-US" sz="2400" b="1"/>
        </a:p>
      </dgm:t>
    </dgm:pt>
    <dgm:pt modelId="{A1FD4F3C-BBE6-4FB9-9842-5C2B90B81080}" type="pres">
      <dgm:prSet presAssocID="{4CD53815-C1FB-428D-8573-3B40B842FA05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E6D067F6-F127-4EFB-97DE-75B8578755C4}" type="pres">
      <dgm:prSet presAssocID="{6FB8D24C-A3A7-4524-9272-52B4108E7B25}" presName="Accent9" presStyleCnt="0"/>
      <dgm:spPr/>
    </dgm:pt>
    <dgm:pt modelId="{8E0A3210-3B52-468C-B358-34FFDD7B6897}" type="pres">
      <dgm:prSet presAssocID="{6FB8D24C-A3A7-4524-9272-52B4108E7B25}" presName="Accent" presStyleLbl="node1" presStyleIdx="0" presStyleCnt="9"/>
      <dgm:spPr/>
    </dgm:pt>
    <dgm:pt modelId="{109A94D8-8E51-4F07-B389-B48AA1630232}" type="pres">
      <dgm:prSet presAssocID="{6FB8D24C-A3A7-4524-9272-52B4108E7B25}" presName="ParentBackground9" presStyleCnt="0"/>
      <dgm:spPr/>
    </dgm:pt>
    <dgm:pt modelId="{D6BD6E80-7775-48B1-8D5B-0AF6BA3DF474}" type="pres">
      <dgm:prSet presAssocID="{6FB8D24C-A3A7-4524-9272-52B4108E7B25}" presName="ParentBackground" presStyleLbl="fgAcc1" presStyleIdx="0" presStyleCnt="9"/>
      <dgm:spPr/>
      <dgm:t>
        <a:bodyPr/>
        <a:lstStyle/>
        <a:p>
          <a:endParaRPr lang="en-US"/>
        </a:p>
      </dgm:t>
    </dgm:pt>
    <dgm:pt modelId="{BC3415C2-CBFB-4834-9FA1-AF48D3FB3960}" type="pres">
      <dgm:prSet presAssocID="{6FB8D24C-A3A7-4524-9272-52B4108E7B25}" presName="Parent9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5EA3B0-DC7C-4054-9A74-ACA945F2D9F8}" type="pres">
      <dgm:prSet presAssocID="{FE3AF411-17BF-48AF-A76D-87C9F8247774}" presName="Accent8" presStyleCnt="0"/>
      <dgm:spPr/>
    </dgm:pt>
    <dgm:pt modelId="{0041CBDD-0FFC-4723-9BF6-FAE41AEBECFE}" type="pres">
      <dgm:prSet presAssocID="{FE3AF411-17BF-48AF-A76D-87C9F8247774}" presName="Accent" presStyleLbl="node1" presStyleIdx="1" presStyleCnt="9"/>
      <dgm:spPr/>
    </dgm:pt>
    <dgm:pt modelId="{BB977BD7-5456-4417-87CD-62B83A8D2A77}" type="pres">
      <dgm:prSet presAssocID="{FE3AF411-17BF-48AF-A76D-87C9F8247774}" presName="ParentBackground8" presStyleCnt="0"/>
      <dgm:spPr/>
    </dgm:pt>
    <dgm:pt modelId="{3CEE304B-80BA-475B-A741-F6E809877184}" type="pres">
      <dgm:prSet presAssocID="{FE3AF411-17BF-48AF-A76D-87C9F8247774}" presName="ParentBackground" presStyleLbl="fgAcc1" presStyleIdx="1" presStyleCnt="9"/>
      <dgm:spPr/>
      <dgm:t>
        <a:bodyPr/>
        <a:lstStyle/>
        <a:p>
          <a:endParaRPr lang="en-US"/>
        </a:p>
      </dgm:t>
    </dgm:pt>
    <dgm:pt modelId="{3BDA7DE6-3184-403D-9BF9-93F54DD61FA6}" type="pres">
      <dgm:prSet presAssocID="{FE3AF411-17BF-48AF-A76D-87C9F8247774}" presName="Parent8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D95404-F9B5-4DC2-A7E4-53327CDF4EFD}" type="pres">
      <dgm:prSet presAssocID="{B4CF3B09-8104-4466-9773-A99D47FA1F1E}" presName="Accent7" presStyleCnt="0"/>
      <dgm:spPr/>
    </dgm:pt>
    <dgm:pt modelId="{3BC80BAD-A024-4FF5-BF6D-2F93CA8DDEF5}" type="pres">
      <dgm:prSet presAssocID="{B4CF3B09-8104-4466-9773-A99D47FA1F1E}" presName="Accent" presStyleLbl="node1" presStyleIdx="2" presStyleCnt="9"/>
      <dgm:spPr/>
    </dgm:pt>
    <dgm:pt modelId="{F0D17C2A-F413-48B1-9249-49B179E3A262}" type="pres">
      <dgm:prSet presAssocID="{B4CF3B09-8104-4466-9773-A99D47FA1F1E}" presName="ParentBackground7" presStyleCnt="0"/>
      <dgm:spPr/>
    </dgm:pt>
    <dgm:pt modelId="{1FDEF6BE-55BD-4778-9366-A2E318483F43}" type="pres">
      <dgm:prSet presAssocID="{B4CF3B09-8104-4466-9773-A99D47FA1F1E}" presName="ParentBackground" presStyleLbl="fgAcc1" presStyleIdx="2" presStyleCnt="9"/>
      <dgm:spPr/>
      <dgm:t>
        <a:bodyPr/>
        <a:lstStyle/>
        <a:p>
          <a:endParaRPr lang="en-US"/>
        </a:p>
      </dgm:t>
    </dgm:pt>
    <dgm:pt modelId="{625D5337-4DAB-474E-8888-22215346031B}" type="pres">
      <dgm:prSet presAssocID="{B4CF3B09-8104-4466-9773-A99D47FA1F1E}" presName="Parent7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D618E1-C3E6-4132-8116-C9C45BA9DEDB}" type="pres">
      <dgm:prSet presAssocID="{B3E2CCC4-0021-4EF8-A4E4-1657F7DF5E6C}" presName="Accent6" presStyleCnt="0"/>
      <dgm:spPr/>
    </dgm:pt>
    <dgm:pt modelId="{88FD671F-C862-42E2-BC91-F6DB95B0E108}" type="pres">
      <dgm:prSet presAssocID="{B3E2CCC4-0021-4EF8-A4E4-1657F7DF5E6C}" presName="Accent" presStyleLbl="node1" presStyleIdx="3" presStyleCnt="9"/>
      <dgm:spPr/>
    </dgm:pt>
    <dgm:pt modelId="{7236DF38-50FD-49DB-BF77-4023ED54C289}" type="pres">
      <dgm:prSet presAssocID="{B3E2CCC4-0021-4EF8-A4E4-1657F7DF5E6C}" presName="ParentBackground6" presStyleCnt="0"/>
      <dgm:spPr/>
    </dgm:pt>
    <dgm:pt modelId="{68D4A957-39E5-4F57-8398-B6ED5399B81F}" type="pres">
      <dgm:prSet presAssocID="{B3E2CCC4-0021-4EF8-A4E4-1657F7DF5E6C}" presName="ParentBackground" presStyleLbl="fgAcc1" presStyleIdx="3" presStyleCnt="9"/>
      <dgm:spPr/>
      <dgm:t>
        <a:bodyPr/>
        <a:lstStyle/>
        <a:p>
          <a:endParaRPr lang="en-US"/>
        </a:p>
      </dgm:t>
    </dgm:pt>
    <dgm:pt modelId="{7E38513B-2FBD-4B27-A89E-2A957757CE36}" type="pres">
      <dgm:prSet presAssocID="{B3E2CCC4-0021-4EF8-A4E4-1657F7DF5E6C}" presName="Parent6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EF838C-10CA-4C8D-9DB5-7055842F03C1}" type="pres">
      <dgm:prSet presAssocID="{F885C306-5D66-4809-89D4-581A1873413A}" presName="Accent5" presStyleCnt="0"/>
      <dgm:spPr/>
    </dgm:pt>
    <dgm:pt modelId="{4352ADF9-5F03-43B0-93C8-3E35E4A69B56}" type="pres">
      <dgm:prSet presAssocID="{F885C306-5D66-4809-89D4-581A1873413A}" presName="Accent" presStyleLbl="node1" presStyleIdx="4" presStyleCnt="9"/>
      <dgm:spPr/>
    </dgm:pt>
    <dgm:pt modelId="{B21F58A7-61E7-4B74-A7BD-50CCF5B3A2E9}" type="pres">
      <dgm:prSet presAssocID="{F885C306-5D66-4809-89D4-581A1873413A}" presName="ParentBackground5" presStyleCnt="0"/>
      <dgm:spPr/>
    </dgm:pt>
    <dgm:pt modelId="{4FC56430-51E8-4F51-92ED-AE22E5DD341B}" type="pres">
      <dgm:prSet presAssocID="{F885C306-5D66-4809-89D4-581A1873413A}" presName="ParentBackground" presStyleLbl="fgAcc1" presStyleIdx="4" presStyleCnt="9"/>
      <dgm:spPr/>
      <dgm:t>
        <a:bodyPr/>
        <a:lstStyle/>
        <a:p>
          <a:endParaRPr lang="en-US"/>
        </a:p>
      </dgm:t>
    </dgm:pt>
    <dgm:pt modelId="{5BED6C41-20A1-4753-85BA-3EE1D6946CF8}" type="pres">
      <dgm:prSet presAssocID="{F885C306-5D66-4809-89D4-581A1873413A}" presName="Parent5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CCE51D-3902-4D69-8C76-5A411B54BBC0}" type="pres">
      <dgm:prSet presAssocID="{102E2E76-0792-4AAB-9EC3-7E3840873293}" presName="Accent4" presStyleCnt="0"/>
      <dgm:spPr/>
    </dgm:pt>
    <dgm:pt modelId="{1471DEBC-32DA-4E3D-9E5F-F24099BC92E7}" type="pres">
      <dgm:prSet presAssocID="{102E2E76-0792-4AAB-9EC3-7E3840873293}" presName="Accent" presStyleLbl="node1" presStyleIdx="5" presStyleCnt="9"/>
      <dgm:spPr/>
    </dgm:pt>
    <dgm:pt modelId="{084408A2-B2D4-4E71-A1D2-4B26D68D5623}" type="pres">
      <dgm:prSet presAssocID="{102E2E76-0792-4AAB-9EC3-7E3840873293}" presName="ParentBackground4" presStyleCnt="0"/>
      <dgm:spPr/>
    </dgm:pt>
    <dgm:pt modelId="{56614174-79B0-40D4-9C0B-8A9443DEF30A}" type="pres">
      <dgm:prSet presAssocID="{102E2E76-0792-4AAB-9EC3-7E3840873293}" presName="ParentBackground" presStyleLbl="fgAcc1" presStyleIdx="5" presStyleCnt="9"/>
      <dgm:spPr/>
      <dgm:t>
        <a:bodyPr/>
        <a:lstStyle/>
        <a:p>
          <a:endParaRPr lang="en-US"/>
        </a:p>
      </dgm:t>
    </dgm:pt>
    <dgm:pt modelId="{112E6C3B-94F0-4814-9361-55059EA9840A}" type="pres">
      <dgm:prSet presAssocID="{102E2E76-0792-4AAB-9EC3-7E3840873293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1E24E4-3695-4A84-81F1-FA91817D1F16}" type="pres">
      <dgm:prSet presAssocID="{968D9621-B747-47A6-AD14-32CF15F56C96}" presName="Accent3" presStyleCnt="0"/>
      <dgm:spPr/>
    </dgm:pt>
    <dgm:pt modelId="{CAC8DC8C-38EE-4B6C-9517-C96FDCE48499}" type="pres">
      <dgm:prSet presAssocID="{968D9621-B747-47A6-AD14-32CF15F56C96}" presName="Accent" presStyleLbl="node1" presStyleIdx="6" presStyleCnt="9"/>
      <dgm:spPr/>
    </dgm:pt>
    <dgm:pt modelId="{8B254B4E-EFC7-46D2-B115-E6DAEE939C3A}" type="pres">
      <dgm:prSet presAssocID="{968D9621-B747-47A6-AD14-32CF15F56C96}" presName="ParentBackground3" presStyleCnt="0"/>
      <dgm:spPr/>
    </dgm:pt>
    <dgm:pt modelId="{DF0591CA-5A21-4193-9DCE-48D8ABBBE621}" type="pres">
      <dgm:prSet presAssocID="{968D9621-B747-47A6-AD14-32CF15F56C96}" presName="ParentBackground" presStyleLbl="fgAcc1" presStyleIdx="6" presStyleCnt="9"/>
      <dgm:spPr/>
      <dgm:t>
        <a:bodyPr/>
        <a:lstStyle/>
        <a:p>
          <a:endParaRPr lang="en-US"/>
        </a:p>
      </dgm:t>
    </dgm:pt>
    <dgm:pt modelId="{065AF4A5-EA69-47C2-B7FD-05AC4B667BE8}" type="pres">
      <dgm:prSet presAssocID="{968D9621-B747-47A6-AD14-32CF15F56C96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E18824-9FC5-4AFF-9984-B94962B34C16}" type="pres">
      <dgm:prSet presAssocID="{99B29CC4-B9A5-4D55-A970-2BA5BCC7298C}" presName="Accent2" presStyleCnt="0"/>
      <dgm:spPr/>
    </dgm:pt>
    <dgm:pt modelId="{87A70E87-BA09-4312-A061-6DF55EFDE30A}" type="pres">
      <dgm:prSet presAssocID="{99B29CC4-B9A5-4D55-A970-2BA5BCC7298C}" presName="Accent" presStyleLbl="node1" presStyleIdx="7" presStyleCnt="9"/>
      <dgm:spPr/>
    </dgm:pt>
    <dgm:pt modelId="{8EC7D5C5-B760-4718-9B3D-2B375CC3DD14}" type="pres">
      <dgm:prSet presAssocID="{99B29CC4-B9A5-4D55-A970-2BA5BCC7298C}" presName="ParentBackground2" presStyleCnt="0"/>
      <dgm:spPr/>
    </dgm:pt>
    <dgm:pt modelId="{7FEDC5EC-F67B-49AB-BD62-DE5C56E3F044}" type="pres">
      <dgm:prSet presAssocID="{99B29CC4-B9A5-4D55-A970-2BA5BCC7298C}" presName="ParentBackground" presStyleLbl="fgAcc1" presStyleIdx="7" presStyleCnt="9"/>
      <dgm:spPr/>
      <dgm:t>
        <a:bodyPr/>
        <a:lstStyle/>
        <a:p>
          <a:endParaRPr lang="en-US"/>
        </a:p>
      </dgm:t>
    </dgm:pt>
    <dgm:pt modelId="{EA71FD74-9867-424D-8551-0D0CADD7D24E}" type="pres">
      <dgm:prSet presAssocID="{99B29CC4-B9A5-4D55-A970-2BA5BCC7298C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A1B960-17C2-4D70-B1DB-FB218D21CD83}" type="pres">
      <dgm:prSet presAssocID="{706CD25F-4DC5-4E51-ADC3-18F8D2B4864C}" presName="Accent1" presStyleCnt="0"/>
      <dgm:spPr/>
    </dgm:pt>
    <dgm:pt modelId="{5FC82219-5B7A-4522-B705-EE50AFD25B33}" type="pres">
      <dgm:prSet presAssocID="{706CD25F-4DC5-4E51-ADC3-18F8D2B4864C}" presName="Accent" presStyleLbl="node1" presStyleIdx="8" presStyleCnt="9"/>
      <dgm:spPr/>
    </dgm:pt>
    <dgm:pt modelId="{27114850-8802-4BED-8206-9F3D2B6077DA}" type="pres">
      <dgm:prSet presAssocID="{706CD25F-4DC5-4E51-ADC3-18F8D2B4864C}" presName="ParentBackground1" presStyleCnt="0"/>
      <dgm:spPr/>
    </dgm:pt>
    <dgm:pt modelId="{5396CBBA-4C7C-41CE-A4B2-32F8079A3109}" type="pres">
      <dgm:prSet presAssocID="{706CD25F-4DC5-4E51-ADC3-18F8D2B4864C}" presName="ParentBackground" presStyleLbl="fgAcc1" presStyleIdx="8" presStyleCnt="9"/>
      <dgm:spPr/>
      <dgm:t>
        <a:bodyPr/>
        <a:lstStyle/>
        <a:p>
          <a:endParaRPr lang="en-US"/>
        </a:p>
      </dgm:t>
    </dgm:pt>
    <dgm:pt modelId="{62FABA68-4F3A-4807-9520-3E17BD47253C}" type="pres">
      <dgm:prSet presAssocID="{706CD25F-4DC5-4E51-ADC3-18F8D2B4864C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B854F46-0FA3-486B-997E-A6D37DF1177F}" srcId="{4CD53815-C1FB-428D-8573-3B40B842FA05}" destId="{99B29CC4-B9A5-4D55-A970-2BA5BCC7298C}" srcOrd="1" destOrd="0" parTransId="{C602D299-1AE1-44C7-9C5B-90FF41E0237D}" sibTransId="{C2B8B02E-E775-48E8-8DFC-318E61FF6EA3}"/>
    <dgm:cxn modelId="{5B6A3AFE-AACB-447F-A9DC-6C3890123D63}" type="presOf" srcId="{102E2E76-0792-4AAB-9EC3-7E3840873293}" destId="{112E6C3B-94F0-4814-9361-55059EA9840A}" srcOrd="1" destOrd="0" presId="urn:microsoft.com/office/officeart/2011/layout/CircleProcess"/>
    <dgm:cxn modelId="{1052B686-0981-4D4D-95C9-2A85DB99315E}" type="presOf" srcId="{F885C306-5D66-4809-89D4-581A1873413A}" destId="{5BED6C41-20A1-4753-85BA-3EE1D6946CF8}" srcOrd="1" destOrd="0" presId="urn:microsoft.com/office/officeart/2011/layout/CircleProcess"/>
    <dgm:cxn modelId="{BB445B9D-05C3-4D2F-93DB-D2BE5B9C44F4}" type="presOf" srcId="{4CD53815-C1FB-428D-8573-3B40B842FA05}" destId="{A1FD4F3C-BBE6-4FB9-9842-5C2B90B81080}" srcOrd="0" destOrd="0" presId="urn:microsoft.com/office/officeart/2011/layout/CircleProcess"/>
    <dgm:cxn modelId="{B8742B83-2F24-4951-A12C-80C32966BBA8}" srcId="{4CD53815-C1FB-428D-8573-3B40B842FA05}" destId="{B3E2CCC4-0021-4EF8-A4E4-1657F7DF5E6C}" srcOrd="5" destOrd="0" parTransId="{E5F1E766-C4F0-4CB8-84A9-59DDA19D2C7C}" sibTransId="{4CF27A0D-2E72-4018-8C73-1B4D5042D658}"/>
    <dgm:cxn modelId="{373F7CF0-7686-4B40-8893-FFD640EE4256}" type="presOf" srcId="{706CD25F-4DC5-4E51-ADC3-18F8D2B4864C}" destId="{5396CBBA-4C7C-41CE-A4B2-32F8079A3109}" srcOrd="0" destOrd="0" presId="urn:microsoft.com/office/officeart/2011/layout/CircleProcess"/>
    <dgm:cxn modelId="{86D41700-C5A5-41D4-A0C4-481597327168}" type="presOf" srcId="{FE3AF411-17BF-48AF-A76D-87C9F8247774}" destId="{3CEE304B-80BA-475B-A741-F6E809877184}" srcOrd="0" destOrd="0" presId="urn:microsoft.com/office/officeart/2011/layout/CircleProcess"/>
    <dgm:cxn modelId="{DDBA5B1A-D62E-4C02-848A-46CD4BAFD3FC}" type="presOf" srcId="{B3E2CCC4-0021-4EF8-A4E4-1657F7DF5E6C}" destId="{68D4A957-39E5-4F57-8398-B6ED5399B81F}" srcOrd="0" destOrd="0" presId="urn:microsoft.com/office/officeart/2011/layout/CircleProcess"/>
    <dgm:cxn modelId="{53CAA654-83C2-4A8E-A821-59A6027EDBE4}" srcId="{4CD53815-C1FB-428D-8573-3B40B842FA05}" destId="{102E2E76-0792-4AAB-9EC3-7E3840873293}" srcOrd="3" destOrd="0" parTransId="{C25D3715-AFA8-4762-9AEC-F8DD527123E2}" sibTransId="{A7199258-128D-482A-99EB-14CDD8E7E31C}"/>
    <dgm:cxn modelId="{98EF5A24-B4B9-41D9-8915-FB54FF2D8053}" srcId="{4CD53815-C1FB-428D-8573-3B40B842FA05}" destId="{B4CF3B09-8104-4466-9773-A99D47FA1F1E}" srcOrd="6" destOrd="0" parTransId="{51B77F18-287E-4B2F-B657-D612575F88AC}" sibTransId="{F3EE16CA-B7B7-46EF-B1AB-96230F9B642F}"/>
    <dgm:cxn modelId="{BE391304-283F-45E5-A199-3B5B24A41D68}" srcId="{4CD53815-C1FB-428D-8573-3B40B842FA05}" destId="{6FB8D24C-A3A7-4524-9272-52B4108E7B25}" srcOrd="8" destOrd="0" parTransId="{A0D55B08-1003-4CDA-9E97-226240002408}" sibTransId="{240C7ACD-33F4-4CAC-B953-AA0BA394E0E5}"/>
    <dgm:cxn modelId="{80BF7712-5E42-4CE3-B787-7FB168F08CCA}" type="presOf" srcId="{99B29CC4-B9A5-4D55-A970-2BA5BCC7298C}" destId="{7FEDC5EC-F67B-49AB-BD62-DE5C56E3F044}" srcOrd="0" destOrd="0" presId="urn:microsoft.com/office/officeart/2011/layout/CircleProcess"/>
    <dgm:cxn modelId="{E8093B9B-D506-4B26-9185-1DF70E001D70}" type="presOf" srcId="{B3E2CCC4-0021-4EF8-A4E4-1657F7DF5E6C}" destId="{7E38513B-2FBD-4B27-A89E-2A957757CE36}" srcOrd="1" destOrd="0" presId="urn:microsoft.com/office/officeart/2011/layout/CircleProcess"/>
    <dgm:cxn modelId="{07644D4A-F089-4B0C-A988-1F7FB1AE5DA9}" type="presOf" srcId="{99B29CC4-B9A5-4D55-A970-2BA5BCC7298C}" destId="{EA71FD74-9867-424D-8551-0D0CADD7D24E}" srcOrd="1" destOrd="0" presId="urn:microsoft.com/office/officeart/2011/layout/CircleProcess"/>
    <dgm:cxn modelId="{2FC03644-AD53-4C39-A7CD-ABDC36594AEB}" type="presOf" srcId="{968D9621-B747-47A6-AD14-32CF15F56C96}" destId="{DF0591CA-5A21-4193-9DCE-48D8ABBBE621}" srcOrd="0" destOrd="0" presId="urn:microsoft.com/office/officeart/2011/layout/CircleProcess"/>
    <dgm:cxn modelId="{668B4C8B-5805-43EF-AAC9-945301626D31}" type="presOf" srcId="{102E2E76-0792-4AAB-9EC3-7E3840873293}" destId="{56614174-79B0-40D4-9C0B-8A9443DEF30A}" srcOrd="0" destOrd="0" presId="urn:microsoft.com/office/officeart/2011/layout/CircleProcess"/>
    <dgm:cxn modelId="{185B1A8F-1958-4121-8A99-11C94E4166E6}" srcId="{4CD53815-C1FB-428D-8573-3B40B842FA05}" destId="{FE3AF411-17BF-48AF-A76D-87C9F8247774}" srcOrd="7" destOrd="0" parTransId="{40608DFA-21EE-44CE-8ED1-707166D63E8D}" sibTransId="{3B174B56-68FD-4557-BF09-7662202BA5F0}"/>
    <dgm:cxn modelId="{D5068F6C-2147-4B11-A396-6FF76BE7CDF7}" type="presOf" srcId="{6FB8D24C-A3A7-4524-9272-52B4108E7B25}" destId="{BC3415C2-CBFB-4834-9FA1-AF48D3FB3960}" srcOrd="1" destOrd="0" presId="urn:microsoft.com/office/officeart/2011/layout/CircleProcess"/>
    <dgm:cxn modelId="{8C591B1F-B494-46EC-B8A1-CCD985CF1B94}" srcId="{4CD53815-C1FB-428D-8573-3B40B842FA05}" destId="{706CD25F-4DC5-4E51-ADC3-18F8D2B4864C}" srcOrd="0" destOrd="0" parTransId="{1797E7BE-6AC9-49C2-B6D3-A11675BB05C3}" sibTransId="{39EDAC24-C23B-4B98-8BED-11FAD5DC0715}"/>
    <dgm:cxn modelId="{5240629B-0E1C-4A6A-A84F-016926730C91}" type="presOf" srcId="{B4CF3B09-8104-4466-9773-A99D47FA1F1E}" destId="{1FDEF6BE-55BD-4778-9366-A2E318483F43}" srcOrd="0" destOrd="0" presId="urn:microsoft.com/office/officeart/2011/layout/CircleProcess"/>
    <dgm:cxn modelId="{D738ED09-912C-4DDD-90FB-15A835FEDBE8}" type="presOf" srcId="{968D9621-B747-47A6-AD14-32CF15F56C96}" destId="{065AF4A5-EA69-47C2-B7FD-05AC4B667BE8}" srcOrd="1" destOrd="0" presId="urn:microsoft.com/office/officeart/2011/layout/CircleProcess"/>
    <dgm:cxn modelId="{DC8D9230-B934-40B3-ACD6-544BC4C381FF}" type="presOf" srcId="{B4CF3B09-8104-4466-9773-A99D47FA1F1E}" destId="{625D5337-4DAB-474E-8888-22215346031B}" srcOrd="1" destOrd="0" presId="urn:microsoft.com/office/officeart/2011/layout/CircleProcess"/>
    <dgm:cxn modelId="{A8E90A39-7665-4244-86E5-9FB40F7ECF8F}" srcId="{4CD53815-C1FB-428D-8573-3B40B842FA05}" destId="{F885C306-5D66-4809-89D4-581A1873413A}" srcOrd="4" destOrd="0" parTransId="{1CB70CB8-28CA-48F7-A1C2-F66E330BDEE0}" sibTransId="{153181D2-94FE-4E77-9734-36B53A38DB1B}"/>
    <dgm:cxn modelId="{A03E2F2F-CC79-4320-BAFD-3E246F9D065B}" type="presOf" srcId="{FE3AF411-17BF-48AF-A76D-87C9F8247774}" destId="{3BDA7DE6-3184-403D-9BF9-93F54DD61FA6}" srcOrd="1" destOrd="0" presId="urn:microsoft.com/office/officeart/2011/layout/CircleProcess"/>
    <dgm:cxn modelId="{4FBC1625-DF39-482C-A7B2-1CC598EBBE4B}" type="presOf" srcId="{F885C306-5D66-4809-89D4-581A1873413A}" destId="{4FC56430-51E8-4F51-92ED-AE22E5DD341B}" srcOrd="0" destOrd="0" presId="urn:microsoft.com/office/officeart/2011/layout/CircleProcess"/>
    <dgm:cxn modelId="{E8941E53-A3F1-4776-A7D3-801AFB053B00}" srcId="{4CD53815-C1FB-428D-8573-3B40B842FA05}" destId="{968D9621-B747-47A6-AD14-32CF15F56C96}" srcOrd="2" destOrd="0" parTransId="{DD3D52E6-7990-49B0-97AF-0677A63C7C54}" sibTransId="{920FB99E-67A2-4611-8B2E-1EAED5A8F1D0}"/>
    <dgm:cxn modelId="{8D799400-AA26-41B9-80D9-3C60C9DCD58B}" type="presOf" srcId="{6FB8D24C-A3A7-4524-9272-52B4108E7B25}" destId="{D6BD6E80-7775-48B1-8D5B-0AF6BA3DF474}" srcOrd="0" destOrd="0" presId="urn:microsoft.com/office/officeart/2011/layout/CircleProcess"/>
    <dgm:cxn modelId="{8BC6FA9E-266B-42C8-8822-7BA6E860DAFD}" type="presOf" srcId="{706CD25F-4DC5-4E51-ADC3-18F8D2B4864C}" destId="{62FABA68-4F3A-4807-9520-3E17BD47253C}" srcOrd="1" destOrd="0" presId="urn:microsoft.com/office/officeart/2011/layout/CircleProcess"/>
    <dgm:cxn modelId="{877D4E4D-BAA2-478F-88F1-8965FFCBAB11}" type="presParOf" srcId="{A1FD4F3C-BBE6-4FB9-9842-5C2B90B81080}" destId="{E6D067F6-F127-4EFB-97DE-75B8578755C4}" srcOrd="0" destOrd="0" presId="urn:microsoft.com/office/officeart/2011/layout/CircleProcess"/>
    <dgm:cxn modelId="{0553C070-9B1C-443D-A9AF-25748C80F7F1}" type="presParOf" srcId="{E6D067F6-F127-4EFB-97DE-75B8578755C4}" destId="{8E0A3210-3B52-468C-B358-34FFDD7B6897}" srcOrd="0" destOrd="0" presId="urn:microsoft.com/office/officeart/2011/layout/CircleProcess"/>
    <dgm:cxn modelId="{8B247AEE-DC13-4436-A6EB-9D120D5BA153}" type="presParOf" srcId="{A1FD4F3C-BBE6-4FB9-9842-5C2B90B81080}" destId="{109A94D8-8E51-4F07-B389-B48AA1630232}" srcOrd="1" destOrd="0" presId="urn:microsoft.com/office/officeart/2011/layout/CircleProcess"/>
    <dgm:cxn modelId="{2997EF98-15CE-4667-B62D-57AC1F2990B1}" type="presParOf" srcId="{109A94D8-8E51-4F07-B389-B48AA1630232}" destId="{D6BD6E80-7775-48B1-8D5B-0AF6BA3DF474}" srcOrd="0" destOrd="0" presId="urn:microsoft.com/office/officeart/2011/layout/CircleProcess"/>
    <dgm:cxn modelId="{5BF3DB5E-C3CF-4DB6-B59D-C1FDF66C1D98}" type="presParOf" srcId="{A1FD4F3C-BBE6-4FB9-9842-5C2B90B81080}" destId="{BC3415C2-CBFB-4834-9FA1-AF48D3FB3960}" srcOrd="2" destOrd="0" presId="urn:microsoft.com/office/officeart/2011/layout/CircleProcess"/>
    <dgm:cxn modelId="{9D2BE52A-2F2B-470A-86B9-7C75E25E681C}" type="presParOf" srcId="{A1FD4F3C-BBE6-4FB9-9842-5C2B90B81080}" destId="{CC5EA3B0-DC7C-4054-9A74-ACA945F2D9F8}" srcOrd="3" destOrd="0" presId="urn:microsoft.com/office/officeart/2011/layout/CircleProcess"/>
    <dgm:cxn modelId="{802F7630-5C8F-40C7-B765-647C4481C96E}" type="presParOf" srcId="{CC5EA3B0-DC7C-4054-9A74-ACA945F2D9F8}" destId="{0041CBDD-0FFC-4723-9BF6-FAE41AEBECFE}" srcOrd="0" destOrd="0" presId="urn:microsoft.com/office/officeart/2011/layout/CircleProcess"/>
    <dgm:cxn modelId="{FBB25E54-BAE6-4553-BD4A-EA515A1E4D7E}" type="presParOf" srcId="{A1FD4F3C-BBE6-4FB9-9842-5C2B90B81080}" destId="{BB977BD7-5456-4417-87CD-62B83A8D2A77}" srcOrd="4" destOrd="0" presId="urn:microsoft.com/office/officeart/2011/layout/CircleProcess"/>
    <dgm:cxn modelId="{198C646A-605E-41CC-9D9B-F309546C21DC}" type="presParOf" srcId="{BB977BD7-5456-4417-87CD-62B83A8D2A77}" destId="{3CEE304B-80BA-475B-A741-F6E809877184}" srcOrd="0" destOrd="0" presId="urn:microsoft.com/office/officeart/2011/layout/CircleProcess"/>
    <dgm:cxn modelId="{1B1B9D53-11DB-4710-99F5-6D404668A70A}" type="presParOf" srcId="{A1FD4F3C-BBE6-4FB9-9842-5C2B90B81080}" destId="{3BDA7DE6-3184-403D-9BF9-93F54DD61FA6}" srcOrd="5" destOrd="0" presId="urn:microsoft.com/office/officeart/2011/layout/CircleProcess"/>
    <dgm:cxn modelId="{4D024C52-058E-4D16-9396-4BE59E14F296}" type="presParOf" srcId="{A1FD4F3C-BBE6-4FB9-9842-5C2B90B81080}" destId="{FED95404-F9B5-4DC2-A7E4-53327CDF4EFD}" srcOrd="6" destOrd="0" presId="urn:microsoft.com/office/officeart/2011/layout/CircleProcess"/>
    <dgm:cxn modelId="{36B7BD73-E1C3-4979-A8B3-8EC26FB3936C}" type="presParOf" srcId="{FED95404-F9B5-4DC2-A7E4-53327CDF4EFD}" destId="{3BC80BAD-A024-4FF5-BF6D-2F93CA8DDEF5}" srcOrd="0" destOrd="0" presId="urn:microsoft.com/office/officeart/2011/layout/CircleProcess"/>
    <dgm:cxn modelId="{DF2A0AF0-4640-4BA3-92A9-9D1F70CCDFFC}" type="presParOf" srcId="{A1FD4F3C-BBE6-4FB9-9842-5C2B90B81080}" destId="{F0D17C2A-F413-48B1-9249-49B179E3A262}" srcOrd="7" destOrd="0" presId="urn:microsoft.com/office/officeart/2011/layout/CircleProcess"/>
    <dgm:cxn modelId="{F2B9A6CE-B20D-45D5-B046-28F96313CD80}" type="presParOf" srcId="{F0D17C2A-F413-48B1-9249-49B179E3A262}" destId="{1FDEF6BE-55BD-4778-9366-A2E318483F43}" srcOrd="0" destOrd="0" presId="urn:microsoft.com/office/officeart/2011/layout/CircleProcess"/>
    <dgm:cxn modelId="{D5AF4A96-BD0B-49E4-AE8C-6ABE0D8B3DAB}" type="presParOf" srcId="{A1FD4F3C-BBE6-4FB9-9842-5C2B90B81080}" destId="{625D5337-4DAB-474E-8888-22215346031B}" srcOrd="8" destOrd="0" presId="urn:microsoft.com/office/officeart/2011/layout/CircleProcess"/>
    <dgm:cxn modelId="{636789FC-C4A4-41FD-A2A3-6CE7F1595B82}" type="presParOf" srcId="{A1FD4F3C-BBE6-4FB9-9842-5C2B90B81080}" destId="{8BD618E1-C3E6-4132-8116-C9C45BA9DEDB}" srcOrd="9" destOrd="0" presId="urn:microsoft.com/office/officeart/2011/layout/CircleProcess"/>
    <dgm:cxn modelId="{6200D1F5-FC53-4F65-A97B-94C7702E79B8}" type="presParOf" srcId="{8BD618E1-C3E6-4132-8116-C9C45BA9DEDB}" destId="{88FD671F-C862-42E2-BC91-F6DB95B0E108}" srcOrd="0" destOrd="0" presId="urn:microsoft.com/office/officeart/2011/layout/CircleProcess"/>
    <dgm:cxn modelId="{DC2206E6-75F9-4564-B727-7F388CACB6D1}" type="presParOf" srcId="{A1FD4F3C-BBE6-4FB9-9842-5C2B90B81080}" destId="{7236DF38-50FD-49DB-BF77-4023ED54C289}" srcOrd="10" destOrd="0" presId="urn:microsoft.com/office/officeart/2011/layout/CircleProcess"/>
    <dgm:cxn modelId="{401B7DBB-521C-4A37-BD78-0FD2017C5BA9}" type="presParOf" srcId="{7236DF38-50FD-49DB-BF77-4023ED54C289}" destId="{68D4A957-39E5-4F57-8398-B6ED5399B81F}" srcOrd="0" destOrd="0" presId="urn:microsoft.com/office/officeart/2011/layout/CircleProcess"/>
    <dgm:cxn modelId="{FD0E3503-C696-49DC-9386-50DA65CF70FE}" type="presParOf" srcId="{A1FD4F3C-BBE6-4FB9-9842-5C2B90B81080}" destId="{7E38513B-2FBD-4B27-A89E-2A957757CE36}" srcOrd="11" destOrd="0" presId="urn:microsoft.com/office/officeart/2011/layout/CircleProcess"/>
    <dgm:cxn modelId="{B9ACA594-58D5-495D-81AF-63FD5BD0E7AA}" type="presParOf" srcId="{A1FD4F3C-BBE6-4FB9-9842-5C2B90B81080}" destId="{D5EF838C-10CA-4C8D-9DB5-7055842F03C1}" srcOrd="12" destOrd="0" presId="urn:microsoft.com/office/officeart/2011/layout/CircleProcess"/>
    <dgm:cxn modelId="{85FF7AE4-F0B9-4B02-97AD-FE4DBAE5C161}" type="presParOf" srcId="{D5EF838C-10CA-4C8D-9DB5-7055842F03C1}" destId="{4352ADF9-5F03-43B0-93C8-3E35E4A69B56}" srcOrd="0" destOrd="0" presId="urn:microsoft.com/office/officeart/2011/layout/CircleProcess"/>
    <dgm:cxn modelId="{296FF3E5-9A2C-4B42-8CC6-CEC25CE52965}" type="presParOf" srcId="{A1FD4F3C-BBE6-4FB9-9842-5C2B90B81080}" destId="{B21F58A7-61E7-4B74-A7BD-50CCF5B3A2E9}" srcOrd="13" destOrd="0" presId="urn:microsoft.com/office/officeart/2011/layout/CircleProcess"/>
    <dgm:cxn modelId="{382FB13D-817F-42B9-88CF-9871C3FA3EAF}" type="presParOf" srcId="{B21F58A7-61E7-4B74-A7BD-50CCF5B3A2E9}" destId="{4FC56430-51E8-4F51-92ED-AE22E5DD341B}" srcOrd="0" destOrd="0" presId="urn:microsoft.com/office/officeart/2011/layout/CircleProcess"/>
    <dgm:cxn modelId="{35BC08C0-B3B3-40F2-B107-6044CA170F5E}" type="presParOf" srcId="{A1FD4F3C-BBE6-4FB9-9842-5C2B90B81080}" destId="{5BED6C41-20A1-4753-85BA-3EE1D6946CF8}" srcOrd="14" destOrd="0" presId="urn:microsoft.com/office/officeart/2011/layout/CircleProcess"/>
    <dgm:cxn modelId="{0461FECA-ADF2-4EF9-8221-80551C4F6E4E}" type="presParOf" srcId="{A1FD4F3C-BBE6-4FB9-9842-5C2B90B81080}" destId="{BECCE51D-3902-4D69-8C76-5A411B54BBC0}" srcOrd="15" destOrd="0" presId="urn:microsoft.com/office/officeart/2011/layout/CircleProcess"/>
    <dgm:cxn modelId="{40CE73BF-1EFE-4994-8BEC-AA214EF7235E}" type="presParOf" srcId="{BECCE51D-3902-4D69-8C76-5A411B54BBC0}" destId="{1471DEBC-32DA-4E3D-9E5F-F24099BC92E7}" srcOrd="0" destOrd="0" presId="urn:microsoft.com/office/officeart/2011/layout/CircleProcess"/>
    <dgm:cxn modelId="{9ACCD24A-826B-4445-9E01-50FB1ED5D8A7}" type="presParOf" srcId="{A1FD4F3C-BBE6-4FB9-9842-5C2B90B81080}" destId="{084408A2-B2D4-4E71-A1D2-4B26D68D5623}" srcOrd="16" destOrd="0" presId="urn:microsoft.com/office/officeart/2011/layout/CircleProcess"/>
    <dgm:cxn modelId="{8B38ACFB-4416-4A95-BF57-085B7B26928F}" type="presParOf" srcId="{084408A2-B2D4-4E71-A1D2-4B26D68D5623}" destId="{56614174-79B0-40D4-9C0B-8A9443DEF30A}" srcOrd="0" destOrd="0" presId="urn:microsoft.com/office/officeart/2011/layout/CircleProcess"/>
    <dgm:cxn modelId="{032919EA-3678-4C51-923B-06E1286BBFF4}" type="presParOf" srcId="{A1FD4F3C-BBE6-4FB9-9842-5C2B90B81080}" destId="{112E6C3B-94F0-4814-9361-55059EA9840A}" srcOrd="17" destOrd="0" presId="urn:microsoft.com/office/officeart/2011/layout/CircleProcess"/>
    <dgm:cxn modelId="{88CAFC3F-65B3-4BE3-9022-A37F00D5BBD2}" type="presParOf" srcId="{A1FD4F3C-BBE6-4FB9-9842-5C2B90B81080}" destId="{981E24E4-3695-4A84-81F1-FA91817D1F16}" srcOrd="18" destOrd="0" presId="urn:microsoft.com/office/officeart/2011/layout/CircleProcess"/>
    <dgm:cxn modelId="{762EFBAD-870C-4D72-BC67-7DFCD6C69F40}" type="presParOf" srcId="{981E24E4-3695-4A84-81F1-FA91817D1F16}" destId="{CAC8DC8C-38EE-4B6C-9517-C96FDCE48499}" srcOrd="0" destOrd="0" presId="urn:microsoft.com/office/officeart/2011/layout/CircleProcess"/>
    <dgm:cxn modelId="{F68DE52D-16E0-4B58-A983-C8F2F80535EB}" type="presParOf" srcId="{A1FD4F3C-BBE6-4FB9-9842-5C2B90B81080}" destId="{8B254B4E-EFC7-46D2-B115-E6DAEE939C3A}" srcOrd="19" destOrd="0" presId="urn:microsoft.com/office/officeart/2011/layout/CircleProcess"/>
    <dgm:cxn modelId="{E5DCAFC7-8F0E-4B42-B6E2-9E33B22E8ABB}" type="presParOf" srcId="{8B254B4E-EFC7-46D2-B115-E6DAEE939C3A}" destId="{DF0591CA-5A21-4193-9DCE-48D8ABBBE621}" srcOrd="0" destOrd="0" presId="urn:microsoft.com/office/officeart/2011/layout/CircleProcess"/>
    <dgm:cxn modelId="{5A9EE4C1-9C88-4531-B388-F77406C6F695}" type="presParOf" srcId="{A1FD4F3C-BBE6-4FB9-9842-5C2B90B81080}" destId="{065AF4A5-EA69-47C2-B7FD-05AC4B667BE8}" srcOrd="20" destOrd="0" presId="urn:microsoft.com/office/officeart/2011/layout/CircleProcess"/>
    <dgm:cxn modelId="{A0CF65F6-6D1A-4EE3-83F1-DABA62B8AFA5}" type="presParOf" srcId="{A1FD4F3C-BBE6-4FB9-9842-5C2B90B81080}" destId="{84E18824-9FC5-4AFF-9984-B94962B34C16}" srcOrd="21" destOrd="0" presId="urn:microsoft.com/office/officeart/2011/layout/CircleProcess"/>
    <dgm:cxn modelId="{B42C222A-BB61-4744-B1E4-76F02F2642A6}" type="presParOf" srcId="{84E18824-9FC5-4AFF-9984-B94962B34C16}" destId="{87A70E87-BA09-4312-A061-6DF55EFDE30A}" srcOrd="0" destOrd="0" presId="urn:microsoft.com/office/officeart/2011/layout/CircleProcess"/>
    <dgm:cxn modelId="{77DFF1E5-4E3A-40C5-BD47-245528CE65CF}" type="presParOf" srcId="{A1FD4F3C-BBE6-4FB9-9842-5C2B90B81080}" destId="{8EC7D5C5-B760-4718-9B3D-2B375CC3DD14}" srcOrd="22" destOrd="0" presId="urn:microsoft.com/office/officeart/2011/layout/CircleProcess"/>
    <dgm:cxn modelId="{52ABB2F3-1071-496D-A084-41C2D8938167}" type="presParOf" srcId="{8EC7D5C5-B760-4718-9B3D-2B375CC3DD14}" destId="{7FEDC5EC-F67B-49AB-BD62-DE5C56E3F044}" srcOrd="0" destOrd="0" presId="urn:microsoft.com/office/officeart/2011/layout/CircleProcess"/>
    <dgm:cxn modelId="{901395F7-EFDD-4920-8EE8-7E917E055068}" type="presParOf" srcId="{A1FD4F3C-BBE6-4FB9-9842-5C2B90B81080}" destId="{EA71FD74-9867-424D-8551-0D0CADD7D24E}" srcOrd="23" destOrd="0" presId="urn:microsoft.com/office/officeart/2011/layout/CircleProcess"/>
    <dgm:cxn modelId="{770A038E-C448-4064-A50E-3A500DE4D1F7}" type="presParOf" srcId="{A1FD4F3C-BBE6-4FB9-9842-5C2B90B81080}" destId="{A8A1B960-17C2-4D70-B1DB-FB218D21CD83}" srcOrd="24" destOrd="0" presId="urn:microsoft.com/office/officeart/2011/layout/CircleProcess"/>
    <dgm:cxn modelId="{E9B8BCA9-135F-46B4-A52D-6FA373AC9CD7}" type="presParOf" srcId="{A8A1B960-17C2-4D70-B1DB-FB218D21CD83}" destId="{5FC82219-5B7A-4522-B705-EE50AFD25B33}" srcOrd="0" destOrd="0" presId="urn:microsoft.com/office/officeart/2011/layout/CircleProcess"/>
    <dgm:cxn modelId="{9DEEBAC3-CA11-46BD-96CA-52344EC997B9}" type="presParOf" srcId="{A1FD4F3C-BBE6-4FB9-9842-5C2B90B81080}" destId="{27114850-8802-4BED-8206-9F3D2B6077DA}" srcOrd="25" destOrd="0" presId="urn:microsoft.com/office/officeart/2011/layout/CircleProcess"/>
    <dgm:cxn modelId="{A60C83BA-31B0-45AE-B2E7-496BFE0A46F1}" type="presParOf" srcId="{27114850-8802-4BED-8206-9F3D2B6077DA}" destId="{5396CBBA-4C7C-41CE-A4B2-32F8079A3109}" srcOrd="0" destOrd="0" presId="urn:microsoft.com/office/officeart/2011/layout/CircleProcess"/>
    <dgm:cxn modelId="{93479CC8-941D-4E1B-B16B-12CC1DC544C7}" type="presParOf" srcId="{A1FD4F3C-BBE6-4FB9-9842-5C2B90B81080}" destId="{62FABA68-4F3A-4807-9520-3E17BD47253C}" srcOrd="26" destOrd="0" presId="urn:microsoft.com/office/officeart/2011/layout/CircleProcess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2EEB1E6-3A3A-47DA-A92A-5DCD3626E748}" type="doc">
      <dgm:prSet loTypeId="urn:microsoft.com/office/officeart/2008/layout/HalfCircleOrganizationChart" loCatId="hierarchy" qsTypeId="urn:microsoft.com/office/officeart/2005/8/quickstyle/simple3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D85CA270-130A-4459-88E8-4247300DFCDA}">
      <dgm:prSet phldrT="[Text]"/>
      <dgm:spPr/>
      <dgm:t>
        <a:bodyPr/>
        <a:lstStyle/>
        <a:p>
          <a:r>
            <a:rPr lang="en-US" dirty="0"/>
            <a:t>Molecular Biologist</a:t>
          </a:r>
        </a:p>
      </dgm:t>
    </dgm:pt>
    <dgm:pt modelId="{611E6823-70A2-4291-805C-E02C104FFA21}" type="parTrans" cxnId="{1DFB000B-86B3-447B-877A-14170B4080F0}">
      <dgm:prSet/>
      <dgm:spPr/>
      <dgm:t>
        <a:bodyPr/>
        <a:lstStyle/>
        <a:p>
          <a:endParaRPr lang="en-US"/>
        </a:p>
      </dgm:t>
    </dgm:pt>
    <dgm:pt modelId="{73710E86-A750-41CC-8EE1-0F9D3A80EC31}" type="sibTrans" cxnId="{1DFB000B-86B3-447B-877A-14170B4080F0}">
      <dgm:prSet/>
      <dgm:spPr/>
      <dgm:t>
        <a:bodyPr/>
        <a:lstStyle/>
        <a:p>
          <a:endParaRPr lang="en-US"/>
        </a:p>
      </dgm:t>
    </dgm:pt>
    <dgm:pt modelId="{6ECE9EA5-7769-4BB5-9A08-0AB2598FFDAB}">
      <dgm:prSet phldrT="[Text]"/>
      <dgm:spPr/>
      <dgm:t>
        <a:bodyPr/>
        <a:lstStyle/>
        <a:p>
          <a:r>
            <a:rPr lang="en-US" dirty="0"/>
            <a:t>Basic molecular biology background and techniques</a:t>
          </a:r>
        </a:p>
      </dgm:t>
    </dgm:pt>
    <dgm:pt modelId="{0221467C-94D9-4554-A1F8-F45263267987}" type="parTrans" cxnId="{9E743CAA-8610-4E83-95E2-469EC0B5183E}">
      <dgm:prSet/>
      <dgm:spPr/>
      <dgm:t>
        <a:bodyPr/>
        <a:lstStyle/>
        <a:p>
          <a:endParaRPr lang="en-US"/>
        </a:p>
      </dgm:t>
    </dgm:pt>
    <dgm:pt modelId="{E9DBC214-0866-4EE4-B20D-7038CD188546}" type="sibTrans" cxnId="{9E743CAA-8610-4E83-95E2-469EC0B5183E}">
      <dgm:prSet/>
      <dgm:spPr/>
      <dgm:t>
        <a:bodyPr/>
        <a:lstStyle/>
        <a:p>
          <a:endParaRPr lang="en-US"/>
        </a:p>
      </dgm:t>
    </dgm:pt>
    <dgm:pt modelId="{73F43516-5FAC-4A13-A705-2E1026E63C41}">
      <dgm:prSet phldrT="[Text]"/>
      <dgm:spPr/>
      <dgm:t>
        <a:bodyPr/>
        <a:lstStyle/>
        <a:p>
          <a:r>
            <a:rPr lang="en-US" dirty="0"/>
            <a:t>Lab Safety</a:t>
          </a:r>
        </a:p>
      </dgm:t>
    </dgm:pt>
    <dgm:pt modelId="{227C5D21-45E7-416A-91D6-DE437D910D7E}" type="parTrans" cxnId="{54453E7F-DB12-403E-86B2-EF3CF15E690B}">
      <dgm:prSet/>
      <dgm:spPr/>
      <dgm:t>
        <a:bodyPr/>
        <a:lstStyle/>
        <a:p>
          <a:endParaRPr lang="en-US"/>
        </a:p>
      </dgm:t>
    </dgm:pt>
    <dgm:pt modelId="{564E7284-24A3-493D-8CC8-D753EAE1EEF2}" type="sibTrans" cxnId="{54453E7F-DB12-403E-86B2-EF3CF15E690B}">
      <dgm:prSet/>
      <dgm:spPr/>
      <dgm:t>
        <a:bodyPr/>
        <a:lstStyle/>
        <a:p>
          <a:endParaRPr lang="en-US"/>
        </a:p>
      </dgm:t>
    </dgm:pt>
    <dgm:pt modelId="{0E8DA78E-B409-4A87-AFC3-5043CCFA0BC9}">
      <dgm:prSet phldrT="[Text]"/>
      <dgm:spPr/>
      <dgm:t>
        <a:bodyPr/>
        <a:lstStyle/>
        <a:p>
          <a:r>
            <a:rPr lang="en-US" dirty="0"/>
            <a:t>Website Sources of information</a:t>
          </a:r>
        </a:p>
      </dgm:t>
    </dgm:pt>
    <dgm:pt modelId="{1B75927A-A784-4EA4-BA22-50E9627DDA40}" type="parTrans" cxnId="{5D5A4921-48AE-46AE-BFD3-CEEA6C4A5DC6}">
      <dgm:prSet/>
      <dgm:spPr/>
      <dgm:t>
        <a:bodyPr/>
        <a:lstStyle/>
        <a:p>
          <a:endParaRPr lang="en-US"/>
        </a:p>
      </dgm:t>
    </dgm:pt>
    <dgm:pt modelId="{6CB4104E-7418-4A76-8AED-7AF069B62B70}" type="sibTrans" cxnId="{5D5A4921-48AE-46AE-BFD3-CEEA6C4A5DC6}">
      <dgm:prSet/>
      <dgm:spPr/>
      <dgm:t>
        <a:bodyPr/>
        <a:lstStyle/>
        <a:p>
          <a:endParaRPr lang="en-US"/>
        </a:p>
      </dgm:t>
    </dgm:pt>
    <dgm:pt modelId="{53A03C53-1DCB-4166-BAA8-CA0002ADCCBA}" type="pres">
      <dgm:prSet presAssocID="{B2EEB1E6-3A3A-47DA-A92A-5DCD3626E748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61D674E-7DB9-465C-9032-9CEF9AF98DA5}" type="pres">
      <dgm:prSet presAssocID="{D85CA270-130A-4459-88E8-4247300DFCDA}" presName="hierRoot1" presStyleCnt="0">
        <dgm:presLayoutVars>
          <dgm:hierBranch val="init"/>
        </dgm:presLayoutVars>
      </dgm:prSet>
      <dgm:spPr/>
    </dgm:pt>
    <dgm:pt modelId="{E8C112A6-82B2-4AB7-9C79-4263F44BE02B}" type="pres">
      <dgm:prSet presAssocID="{D85CA270-130A-4459-88E8-4247300DFCDA}" presName="rootComposite1" presStyleCnt="0"/>
      <dgm:spPr/>
    </dgm:pt>
    <dgm:pt modelId="{B9E7865B-E9AD-46D0-B21F-93B7957D4E0B}" type="pres">
      <dgm:prSet presAssocID="{D85CA270-130A-4459-88E8-4247300DFCDA}" presName="rootText1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1B4CF8E-A2F2-4D3E-B8E6-EC03129FC03E}" type="pres">
      <dgm:prSet presAssocID="{D85CA270-130A-4459-88E8-4247300DFCDA}" presName="topArc1" presStyleLbl="parChTrans1D1" presStyleIdx="0" presStyleCnt="8"/>
      <dgm:spPr/>
    </dgm:pt>
    <dgm:pt modelId="{6571788D-9749-4BCB-897B-AFE7E31282AD}" type="pres">
      <dgm:prSet presAssocID="{D85CA270-130A-4459-88E8-4247300DFCDA}" presName="bottomArc1" presStyleLbl="parChTrans1D1" presStyleIdx="1" presStyleCnt="8"/>
      <dgm:spPr/>
    </dgm:pt>
    <dgm:pt modelId="{319F0645-2CEE-4919-B877-18B4FB470785}" type="pres">
      <dgm:prSet presAssocID="{D85CA270-130A-4459-88E8-4247300DFCDA}" presName="topConnNode1" presStyleLbl="node1" presStyleIdx="0" presStyleCnt="0"/>
      <dgm:spPr/>
      <dgm:t>
        <a:bodyPr/>
        <a:lstStyle/>
        <a:p>
          <a:endParaRPr lang="en-US"/>
        </a:p>
      </dgm:t>
    </dgm:pt>
    <dgm:pt modelId="{2ACD1CEB-EAFC-42B0-B849-582903AC9649}" type="pres">
      <dgm:prSet presAssocID="{D85CA270-130A-4459-88E8-4247300DFCDA}" presName="hierChild2" presStyleCnt="0"/>
      <dgm:spPr/>
    </dgm:pt>
    <dgm:pt modelId="{EDE2F60C-EDED-4A31-9AA6-32F005E6300E}" type="pres">
      <dgm:prSet presAssocID="{0221467C-94D9-4554-A1F8-F45263267987}" presName="Name28" presStyleLbl="parChTrans1D2" presStyleIdx="0" presStyleCnt="3"/>
      <dgm:spPr/>
      <dgm:t>
        <a:bodyPr/>
        <a:lstStyle/>
        <a:p>
          <a:endParaRPr lang="en-US"/>
        </a:p>
      </dgm:t>
    </dgm:pt>
    <dgm:pt modelId="{EE32F26D-F2F0-4004-9244-94ACEEE19EDA}" type="pres">
      <dgm:prSet presAssocID="{6ECE9EA5-7769-4BB5-9A08-0AB2598FFDAB}" presName="hierRoot2" presStyleCnt="0">
        <dgm:presLayoutVars>
          <dgm:hierBranch val="init"/>
        </dgm:presLayoutVars>
      </dgm:prSet>
      <dgm:spPr/>
    </dgm:pt>
    <dgm:pt modelId="{449134FB-3031-4C73-A428-958718505E50}" type="pres">
      <dgm:prSet presAssocID="{6ECE9EA5-7769-4BB5-9A08-0AB2598FFDAB}" presName="rootComposite2" presStyleCnt="0"/>
      <dgm:spPr/>
    </dgm:pt>
    <dgm:pt modelId="{6AC85F86-32D1-4E96-9C14-9F9529BCACE6}" type="pres">
      <dgm:prSet presAssocID="{6ECE9EA5-7769-4BB5-9A08-0AB2598FFDAB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9B545A0-3984-48B7-A60E-6AC59D3ECBF5}" type="pres">
      <dgm:prSet presAssocID="{6ECE9EA5-7769-4BB5-9A08-0AB2598FFDAB}" presName="topArc2" presStyleLbl="parChTrans1D1" presStyleIdx="2" presStyleCnt="8"/>
      <dgm:spPr/>
    </dgm:pt>
    <dgm:pt modelId="{21D889DB-E91F-4DD5-A720-70397F63382F}" type="pres">
      <dgm:prSet presAssocID="{6ECE9EA5-7769-4BB5-9A08-0AB2598FFDAB}" presName="bottomArc2" presStyleLbl="parChTrans1D1" presStyleIdx="3" presStyleCnt="8"/>
      <dgm:spPr/>
    </dgm:pt>
    <dgm:pt modelId="{D7D35519-1E72-44A2-8F3D-8B6F009A360B}" type="pres">
      <dgm:prSet presAssocID="{6ECE9EA5-7769-4BB5-9A08-0AB2598FFDAB}" presName="topConnNode2" presStyleLbl="node2" presStyleIdx="0" presStyleCnt="0"/>
      <dgm:spPr/>
      <dgm:t>
        <a:bodyPr/>
        <a:lstStyle/>
        <a:p>
          <a:endParaRPr lang="en-US"/>
        </a:p>
      </dgm:t>
    </dgm:pt>
    <dgm:pt modelId="{A488471D-32C5-44B8-A592-505A53A526BE}" type="pres">
      <dgm:prSet presAssocID="{6ECE9EA5-7769-4BB5-9A08-0AB2598FFDAB}" presName="hierChild4" presStyleCnt="0"/>
      <dgm:spPr/>
    </dgm:pt>
    <dgm:pt modelId="{C14F901E-3B9E-47B4-BC3E-5DE4F1F1785A}" type="pres">
      <dgm:prSet presAssocID="{6ECE9EA5-7769-4BB5-9A08-0AB2598FFDAB}" presName="hierChild5" presStyleCnt="0"/>
      <dgm:spPr/>
    </dgm:pt>
    <dgm:pt modelId="{69A9129C-C46B-44EC-BC05-34CAF826D6A8}" type="pres">
      <dgm:prSet presAssocID="{227C5D21-45E7-416A-91D6-DE437D910D7E}" presName="Name28" presStyleLbl="parChTrans1D2" presStyleIdx="1" presStyleCnt="3"/>
      <dgm:spPr/>
      <dgm:t>
        <a:bodyPr/>
        <a:lstStyle/>
        <a:p>
          <a:endParaRPr lang="en-US"/>
        </a:p>
      </dgm:t>
    </dgm:pt>
    <dgm:pt modelId="{484C8269-8AD8-4310-8B77-550149FF1249}" type="pres">
      <dgm:prSet presAssocID="{73F43516-5FAC-4A13-A705-2E1026E63C41}" presName="hierRoot2" presStyleCnt="0">
        <dgm:presLayoutVars>
          <dgm:hierBranch val="init"/>
        </dgm:presLayoutVars>
      </dgm:prSet>
      <dgm:spPr/>
    </dgm:pt>
    <dgm:pt modelId="{DE9343BE-FCB8-4548-8FFF-9948DE94A8DB}" type="pres">
      <dgm:prSet presAssocID="{73F43516-5FAC-4A13-A705-2E1026E63C41}" presName="rootComposite2" presStyleCnt="0"/>
      <dgm:spPr/>
    </dgm:pt>
    <dgm:pt modelId="{5C4A7975-2EC2-4054-814A-659FA4F9A20A}" type="pres">
      <dgm:prSet presAssocID="{73F43516-5FAC-4A13-A705-2E1026E63C41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07B03A8-CFA5-40EA-9647-EBEB330396EE}" type="pres">
      <dgm:prSet presAssocID="{73F43516-5FAC-4A13-A705-2E1026E63C41}" presName="topArc2" presStyleLbl="parChTrans1D1" presStyleIdx="4" presStyleCnt="8"/>
      <dgm:spPr/>
    </dgm:pt>
    <dgm:pt modelId="{2A9B6667-32F7-46AD-B142-1A5548651678}" type="pres">
      <dgm:prSet presAssocID="{73F43516-5FAC-4A13-A705-2E1026E63C41}" presName="bottomArc2" presStyleLbl="parChTrans1D1" presStyleIdx="5" presStyleCnt="8"/>
      <dgm:spPr/>
    </dgm:pt>
    <dgm:pt modelId="{7AF82039-15EB-445C-8E7D-834BFBAD3977}" type="pres">
      <dgm:prSet presAssocID="{73F43516-5FAC-4A13-A705-2E1026E63C41}" presName="topConnNode2" presStyleLbl="node2" presStyleIdx="0" presStyleCnt="0"/>
      <dgm:spPr/>
      <dgm:t>
        <a:bodyPr/>
        <a:lstStyle/>
        <a:p>
          <a:endParaRPr lang="en-US"/>
        </a:p>
      </dgm:t>
    </dgm:pt>
    <dgm:pt modelId="{6C4F6323-7832-4650-A8E6-132410654A8D}" type="pres">
      <dgm:prSet presAssocID="{73F43516-5FAC-4A13-A705-2E1026E63C41}" presName="hierChild4" presStyleCnt="0"/>
      <dgm:spPr/>
    </dgm:pt>
    <dgm:pt modelId="{977F3600-F583-4123-96A4-C6D42B701EAA}" type="pres">
      <dgm:prSet presAssocID="{73F43516-5FAC-4A13-A705-2E1026E63C41}" presName="hierChild5" presStyleCnt="0"/>
      <dgm:spPr/>
    </dgm:pt>
    <dgm:pt modelId="{BC517549-AD7C-465B-8FC9-F9D466ADA394}" type="pres">
      <dgm:prSet presAssocID="{1B75927A-A784-4EA4-BA22-50E9627DDA40}" presName="Name28" presStyleLbl="parChTrans1D2" presStyleIdx="2" presStyleCnt="3"/>
      <dgm:spPr/>
      <dgm:t>
        <a:bodyPr/>
        <a:lstStyle/>
        <a:p>
          <a:endParaRPr lang="en-US"/>
        </a:p>
      </dgm:t>
    </dgm:pt>
    <dgm:pt modelId="{1D56A0BF-DDE3-40F6-846E-768BBEBCC7A9}" type="pres">
      <dgm:prSet presAssocID="{0E8DA78E-B409-4A87-AFC3-5043CCFA0BC9}" presName="hierRoot2" presStyleCnt="0">
        <dgm:presLayoutVars>
          <dgm:hierBranch val="init"/>
        </dgm:presLayoutVars>
      </dgm:prSet>
      <dgm:spPr/>
    </dgm:pt>
    <dgm:pt modelId="{F7F22C20-EE95-4904-B203-FED9360F5641}" type="pres">
      <dgm:prSet presAssocID="{0E8DA78E-B409-4A87-AFC3-5043CCFA0BC9}" presName="rootComposite2" presStyleCnt="0"/>
      <dgm:spPr/>
    </dgm:pt>
    <dgm:pt modelId="{93B0DB7B-8555-48CB-BE04-1A008334352E}" type="pres">
      <dgm:prSet presAssocID="{0E8DA78E-B409-4A87-AFC3-5043CCFA0BC9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4545B81-2270-4FF3-A95F-00FA001C10CF}" type="pres">
      <dgm:prSet presAssocID="{0E8DA78E-B409-4A87-AFC3-5043CCFA0BC9}" presName="topArc2" presStyleLbl="parChTrans1D1" presStyleIdx="6" presStyleCnt="8"/>
      <dgm:spPr/>
    </dgm:pt>
    <dgm:pt modelId="{A232C614-48DA-4006-A713-F7AB98BBEE45}" type="pres">
      <dgm:prSet presAssocID="{0E8DA78E-B409-4A87-AFC3-5043CCFA0BC9}" presName="bottomArc2" presStyleLbl="parChTrans1D1" presStyleIdx="7" presStyleCnt="8"/>
      <dgm:spPr/>
    </dgm:pt>
    <dgm:pt modelId="{D590E8E9-4B72-4F35-B471-93654AE15204}" type="pres">
      <dgm:prSet presAssocID="{0E8DA78E-B409-4A87-AFC3-5043CCFA0BC9}" presName="topConnNode2" presStyleLbl="node2" presStyleIdx="0" presStyleCnt="0"/>
      <dgm:spPr/>
      <dgm:t>
        <a:bodyPr/>
        <a:lstStyle/>
        <a:p>
          <a:endParaRPr lang="en-US"/>
        </a:p>
      </dgm:t>
    </dgm:pt>
    <dgm:pt modelId="{A5AF3B64-5947-48AD-A7D5-0AEF7FA71411}" type="pres">
      <dgm:prSet presAssocID="{0E8DA78E-B409-4A87-AFC3-5043CCFA0BC9}" presName="hierChild4" presStyleCnt="0"/>
      <dgm:spPr/>
    </dgm:pt>
    <dgm:pt modelId="{E320840D-2FFD-4FB1-A425-14A2A85DF9FF}" type="pres">
      <dgm:prSet presAssocID="{0E8DA78E-B409-4A87-AFC3-5043CCFA0BC9}" presName="hierChild5" presStyleCnt="0"/>
      <dgm:spPr/>
    </dgm:pt>
    <dgm:pt modelId="{F3FF20F9-15BD-4C2D-8109-72643B6BD3EF}" type="pres">
      <dgm:prSet presAssocID="{D85CA270-130A-4459-88E8-4247300DFCDA}" presName="hierChild3" presStyleCnt="0"/>
      <dgm:spPr/>
    </dgm:pt>
  </dgm:ptLst>
  <dgm:cxnLst>
    <dgm:cxn modelId="{09439770-5F3D-4C86-8CC7-3AF940E74DEE}" type="presOf" srcId="{D85CA270-130A-4459-88E8-4247300DFCDA}" destId="{319F0645-2CEE-4919-B877-18B4FB470785}" srcOrd="1" destOrd="0" presId="urn:microsoft.com/office/officeart/2008/layout/HalfCircleOrganizationChart"/>
    <dgm:cxn modelId="{639B7AD0-5A73-4E70-BC30-B78EA050F086}" type="presOf" srcId="{0E8DA78E-B409-4A87-AFC3-5043CCFA0BC9}" destId="{93B0DB7B-8555-48CB-BE04-1A008334352E}" srcOrd="0" destOrd="0" presId="urn:microsoft.com/office/officeart/2008/layout/HalfCircleOrganizationChart"/>
    <dgm:cxn modelId="{D21B1776-1A8E-4128-8D3F-3147B565C5FC}" type="presOf" srcId="{73F43516-5FAC-4A13-A705-2E1026E63C41}" destId="{5C4A7975-2EC2-4054-814A-659FA4F9A20A}" srcOrd="0" destOrd="0" presId="urn:microsoft.com/office/officeart/2008/layout/HalfCircleOrganizationChart"/>
    <dgm:cxn modelId="{1DFB000B-86B3-447B-877A-14170B4080F0}" srcId="{B2EEB1E6-3A3A-47DA-A92A-5DCD3626E748}" destId="{D85CA270-130A-4459-88E8-4247300DFCDA}" srcOrd="0" destOrd="0" parTransId="{611E6823-70A2-4291-805C-E02C104FFA21}" sibTransId="{73710E86-A750-41CC-8EE1-0F9D3A80EC31}"/>
    <dgm:cxn modelId="{5D5A4921-48AE-46AE-BFD3-CEEA6C4A5DC6}" srcId="{D85CA270-130A-4459-88E8-4247300DFCDA}" destId="{0E8DA78E-B409-4A87-AFC3-5043CCFA0BC9}" srcOrd="2" destOrd="0" parTransId="{1B75927A-A784-4EA4-BA22-50E9627DDA40}" sibTransId="{6CB4104E-7418-4A76-8AED-7AF069B62B70}"/>
    <dgm:cxn modelId="{755190E7-4055-4421-979D-A99654FBE4B5}" type="presOf" srcId="{B2EEB1E6-3A3A-47DA-A92A-5DCD3626E748}" destId="{53A03C53-1DCB-4166-BAA8-CA0002ADCCBA}" srcOrd="0" destOrd="0" presId="urn:microsoft.com/office/officeart/2008/layout/HalfCircleOrganizationChart"/>
    <dgm:cxn modelId="{E37F0DC6-A668-4A73-9054-8C4197F6538E}" type="presOf" srcId="{1B75927A-A784-4EA4-BA22-50E9627DDA40}" destId="{BC517549-AD7C-465B-8FC9-F9D466ADA394}" srcOrd="0" destOrd="0" presId="urn:microsoft.com/office/officeart/2008/layout/HalfCircleOrganizationChart"/>
    <dgm:cxn modelId="{BF673E76-0211-492E-A9F8-6DB50149782E}" type="presOf" srcId="{227C5D21-45E7-416A-91D6-DE437D910D7E}" destId="{69A9129C-C46B-44EC-BC05-34CAF826D6A8}" srcOrd="0" destOrd="0" presId="urn:microsoft.com/office/officeart/2008/layout/HalfCircleOrganizationChart"/>
    <dgm:cxn modelId="{4C5DC5A2-D654-4BEC-922C-6424997B89BD}" type="presOf" srcId="{0221467C-94D9-4554-A1F8-F45263267987}" destId="{EDE2F60C-EDED-4A31-9AA6-32F005E6300E}" srcOrd="0" destOrd="0" presId="urn:microsoft.com/office/officeart/2008/layout/HalfCircleOrganizationChart"/>
    <dgm:cxn modelId="{9E743CAA-8610-4E83-95E2-469EC0B5183E}" srcId="{D85CA270-130A-4459-88E8-4247300DFCDA}" destId="{6ECE9EA5-7769-4BB5-9A08-0AB2598FFDAB}" srcOrd="0" destOrd="0" parTransId="{0221467C-94D9-4554-A1F8-F45263267987}" sibTransId="{E9DBC214-0866-4EE4-B20D-7038CD188546}"/>
    <dgm:cxn modelId="{A548C191-52B9-4108-B798-5BC605D48287}" type="presOf" srcId="{73F43516-5FAC-4A13-A705-2E1026E63C41}" destId="{7AF82039-15EB-445C-8E7D-834BFBAD3977}" srcOrd="1" destOrd="0" presId="urn:microsoft.com/office/officeart/2008/layout/HalfCircleOrganizationChart"/>
    <dgm:cxn modelId="{E5958A3D-0D7F-4E05-ACAA-D7D44277BA36}" type="presOf" srcId="{D85CA270-130A-4459-88E8-4247300DFCDA}" destId="{B9E7865B-E9AD-46D0-B21F-93B7957D4E0B}" srcOrd="0" destOrd="0" presId="urn:microsoft.com/office/officeart/2008/layout/HalfCircleOrganizationChart"/>
    <dgm:cxn modelId="{54453E7F-DB12-403E-86B2-EF3CF15E690B}" srcId="{D85CA270-130A-4459-88E8-4247300DFCDA}" destId="{73F43516-5FAC-4A13-A705-2E1026E63C41}" srcOrd="1" destOrd="0" parTransId="{227C5D21-45E7-416A-91D6-DE437D910D7E}" sibTransId="{564E7284-24A3-493D-8CC8-D753EAE1EEF2}"/>
    <dgm:cxn modelId="{4C4020C5-C779-4CEA-BA05-395EDB4FBB68}" type="presOf" srcId="{6ECE9EA5-7769-4BB5-9A08-0AB2598FFDAB}" destId="{D7D35519-1E72-44A2-8F3D-8B6F009A360B}" srcOrd="1" destOrd="0" presId="urn:microsoft.com/office/officeart/2008/layout/HalfCircleOrganizationChart"/>
    <dgm:cxn modelId="{E37367EA-7071-481C-92D6-6E289E372B85}" type="presOf" srcId="{0E8DA78E-B409-4A87-AFC3-5043CCFA0BC9}" destId="{D590E8E9-4B72-4F35-B471-93654AE15204}" srcOrd="1" destOrd="0" presId="urn:microsoft.com/office/officeart/2008/layout/HalfCircleOrganizationChart"/>
    <dgm:cxn modelId="{932969FD-EAC5-4260-99EF-6BEC95D834F3}" type="presOf" srcId="{6ECE9EA5-7769-4BB5-9A08-0AB2598FFDAB}" destId="{6AC85F86-32D1-4E96-9C14-9F9529BCACE6}" srcOrd="0" destOrd="0" presId="urn:microsoft.com/office/officeart/2008/layout/HalfCircleOrganizationChart"/>
    <dgm:cxn modelId="{0ABFA7EA-DA63-4B77-AFE0-87B2A18837DF}" type="presParOf" srcId="{53A03C53-1DCB-4166-BAA8-CA0002ADCCBA}" destId="{261D674E-7DB9-465C-9032-9CEF9AF98DA5}" srcOrd="0" destOrd="0" presId="urn:microsoft.com/office/officeart/2008/layout/HalfCircleOrganizationChart"/>
    <dgm:cxn modelId="{6ECE86BB-5135-463E-B32D-5A17821F4546}" type="presParOf" srcId="{261D674E-7DB9-465C-9032-9CEF9AF98DA5}" destId="{E8C112A6-82B2-4AB7-9C79-4263F44BE02B}" srcOrd="0" destOrd="0" presId="urn:microsoft.com/office/officeart/2008/layout/HalfCircleOrganizationChart"/>
    <dgm:cxn modelId="{DFE80829-F784-4D8A-BBBA-9E603F189709}" type="presParOf" srcId="{E8C112A6-82B2-4AB7-9C79-4263F44BE02B}" destId="{B9E7865B-E9AD-46D0-B21F-93B7957D4E0B}" srcOrd="0" destOrd="0" presId="urn:microsoft.com/office/officeart/2008/layout/HalfCircleOrganizationChart"/>
    <dgm:cxn modelId="{6F7DB623-EF86-43F6-A91D-AD7C03A0BE16}" type="presParOf" srcId="{E8C112A6-82B2-4AB7-9C79-4263F44BE02B}" destId="{C1B4CF8E-A2F2-4D3E-B8E6-EC03129FC03E}" srcOrd="1" destOrd="0" presId="urn:microsoft.com/office/officeart/2008/layout/HalfCircleOrganizationChart"/>
    <dgm:cxn modelId="{CC43792A-EC5B-442B-9F4E-8304A17BE2C7}" type="presParOf" srcId="{E8C112A6-82B2-4AB7-9C79-4263F44BE02B}" destId="{6571788D-9749-4BCB-897B-AFE7E31282AD}" srcOrd="2" destOrd="0" presId="urn:microsoft.com/office/officeart/2008/layout/HalfCircleOrganizationChart"/>
    <dgm:cxn modelId="{B94C8131-22AC-4404-8FFC-9D182F106DC6}" type="presParOf" srcId="{E8C112A6-82B2-4AB7-9C79-4263F44BE02B}" destId="{319F0645-2CEE-4919-B877-18B4FB470785}" srcOrd="3" destOrd="0" presId="urn:microsoft.com/office/officeart/2008/layout/HalfCircleOrganizationChart"/>
    <dgm:cxn modelId="{02455B0B-2C5B-4B2C-B46C-DE0453342338}" type="presParOf" srcId="{261D674E-7DB9-465C-9032-9CEF9AF98DA5}" destId="{2ACD1CEB-EAFC-42B0-B849-582903AC9649}" srcOrd="1" destOrd="0" presId="urn:microsoft.com/office/officeart/2008/layout/HalfCircleOrganizationChart"/>
    <dgm:cxn modelId="{8C98AD3C-46D5-4E0E-A6A1-8AE1B55D3D01}" type="presParOf" srcId="{2ACD1CEB-EAFC-42B0-B849-582903AC9649}" destId="{EDE2F60C-EDED-4A31-9AA6-32F005E6300E}" srcOrd="0" destOrd="0" presId="urn:microsoft.com/office/officeart/2008/layout/HalfCircleOrganizationChart"/>
    <dgm:cxn modelId="{AC74405B-D64C-48BD-BB4A-BF5A65F6C1C7}" type="presParOf" srcId="{2ACD1CEB-EAFC-42B0-B849-582903AC9649}" destId="{EE32F26D-F2F0-4004-9244-94ACEEE19EDA}" srcOrd="1" destOrd="0" presId="urn:microsoft.com/office/officeart/2008/layout/HalfCircleOrganizationChart"/>
    <dgm:cxn modelId="{F2E78AF2-B72C-4E2B-9991-568CE4DB50C1}" type="presParOf" srcId="{EE32F26D-F2F0-4004-9244-94ACEEE19EDA}" destId="{449134FB-3031-4C73-A428-958718505E50}" srcOrd="0" destOrd="0" presId="urn:microsoft.com/office/officeart/2008/layout/HalfCircleOrganizationChart"/>
    <dgm:cxn modelId="{BC2487ED-2EB1-400E-8EC4-CD90B4BCE961}" type="presParOf" srcId="{449134FB-3031-4C73-A428-958718505E50}" destId="{6AC85F86-32D1-4E96-9C14-9F9529BCACE6}" srcOrd="0" destOrd="0" presId="urn:microsoft.com/office/officeart/2008/layout/HalfCircleOrganizationChart"/>
    <dgm:cxn modelId="{F044BD3E-6376-4D50-B09C-3A97D3CF7038}" type="presParOf" srcId="{449134FB-3031-4C73-A428-958718505E50}" destId="{69B545A0-3984-48B7-A60E-6AC59D3ECBF5}" srcOrd="1" destOrd="0" presId="urn:microsoft.com/office/officeart/2008/layout/HalfCircleOrganizationChart"/>
    <dgm:cxn modelId="{8607E45C-55E2-42FC-ABAA-05A55319B62C}" type="presParOf" srcId="{449134FB-3031-4C73-A428-958718505E50}" destId="{21D889DB-E91F-4DD5-A720-70397F63382F}" srcOrd="2" destOrd="0" presId="urn:microsoft.com/office/officeart/2008/layout/HalfCircleOrganizationChart"/>
    <dgm:cxn modelId="{EE4B5416-16E5-4D5D-8061-2C835EDB6F0F}" type="presParOf" srcId="{449134FB-3031-4C73-A428-958718505E50}" destId="{D7D35519-1E72-44A2-8F3D-8B6F009A360B}" srcOrd="3" destOrd="0" presId="urn:microsoft.com/office/officeart/2008/layout/HalfCircleOrganizationChart"/>
    <dgm:cxn modelId="{24395A72-F648-4181-91C1-0103A868CAE7}" type="presParOf" srcId="{EE32F26D-F2F0-4004-9244-94ACEEE19EDA}" destId="{A488471D-32C5-44B8-A592-505A53A526BE}" srcOrd="1" destOrd="0" presId="urn:microsoft.com/office/officeart/2008/layout/HalfCircleOrganizationChart"/>
    <dgm:cxn modelId="{D6180BA0-C324-476E-B32B-1C16EF1F4FEB}" type="presParOf" srcId="{EE32F26D-F2F0-4004-9244-94ACEEE19EDA}" destId="{C14F901E-3B9E-47B4-BC3E-5DE4F1F1785A}" srcOrd="2" destOrd="0" presId="urn:microsoft.com/office/officeart/2008/layout/HalfCircleOrganizationChart"/>
    <dgm:cxn modelId="{F6E2FBFD-C5B6-4393-B13B-E62AF49AA09C}" type="presParOf" srcId="{2ACD1CEB-EAFC-42B0-B849-582903AC9649}" destId="{69A9129C-C46B-44EC-BC05-34CAF826D6A8}" srcOrd="2" destOrd="0" presId="urn:microsoft.com/office/officeart/2008/layout/HalfCircleOrganizationChart"/>
    <dgm:cxn modelId="{9218A5E9-3BE1-4425-B35E-1FC17B85A789}" type="presParOf" srcId="{2ACD1CEB-EAFC-42B0-B849-582903AC9649}" destId="{484C8269-8AD8-4310-8B77-550149FF1249}" srcOrd="3" destOrd="0" presId="urn:microsoft.com/office/officeart/2008/layout/HalfCircleOrganizationChart"/>
    <dgm:cxn modelId="{88089537-A2D5-4A9A-853B-F4A894B2B740}" type="presParOf" srcId="{484C8269-8AD8-4310-8B77-550149FF1249}" destId="{DE9343BE-FCB8-4548-8FFF-9948DE94A8DB}" srcOrd="0" destOrd="0" presId="urn:microsoft.com/office/officeart/2008/layout/HalfCircleOrganizationChart"/>
    <dgm:cxn modelId="{39DA0801-CED2-4A31-BF3A-59F9CB30956C}" type="presParOf" srcId="{DE9343BE-FCB8-4548-8FFF-9948DE94A8DB}" destId="{5C4A7975-2EC2-4054-814A-659FA4F9A20A}" srcOrd="0" destOrd="0" presId="urn:microsoft.com/office/officeart/2008/layout/HalfCircleOrganizationChart"/>
    <dgm:cxn modelId="{0CC72A60-CD22-4D63-87F2-979814C53E10}" type="presParOf" srcId="{DE9343BE-FCB8-4548-8FFF-9948DE94A8DB}" destId="{A07B03A8-CFA5-40EA-9647-EBEB330396EE}" srcOrd="1" destOrd="0" presId="urn:microsoft.com/office/officeart/2008/layout/HalfCircleOrganizationChart"/>
    <dgm:cxn modelId="{C82F5FFB-FFE7-4B1E-84AA-AE76570F05D6}" type="presParOf" srcId="{DE9343BE-FCB8-4548-8FFF-9948DE94A8DB}" destId="{2A9B6667-32F7-46AD-B142-1A5548651678}" srcOrd="2" destOrd="0" presId="urn:microsoft.com/office/officeart/2008/layout/HalfCircleOrganizationChart"/>
    <dgm:cxn modelId="{1E574804-E930-4B57-97D2-2B31AAFE911F}" type="presParOf" srcId="{DE9343BE-FCB8-4548-8FFF-9948DE94A8DB}" destId="{7AF82039-15EB-445C-8E7D-834BFBAD3977}" srcOrd="3" destOrd="0" presId="urn:microsoft.com/office/officeart/2008/layout/HalfCircleOrganizationChart"/>
    <dgm:cxn modelId="{BEAC5F14-4FF7-4923-84C9-3F5A9909035E}" type="presParOf" srcId="{484C8269-8AD8-4310-8B77-550149FF1249}" destId="{6C4F6323-7832-4650-A8E6-132410654A8D}" srcOrd="1" destOrd="0" presId="urn:microsoft.com/office/officeart/2008/layout/HalfCircleOrganizationChart"/>
    <dgm:cxn modelId="{6D79EE28-9FE4-47DB-947A-4362AA016DCF}" type="presParOf" srcId="{484C8269-8AD8-4310-8B77-550149FF1249}" destId="{977F3600-F583-4123-96A4-C6D42B701EAA}" srcOrd="2" destOrd="0" presId="urn:microsoft.com/office/officeart/2008/layout/HalfCircleOrganizationChart"/>
    <dgm:cxn modelId="{DD20488B-F3F8-424E-8F51-399E7A98A47B}" type="presParOf" srcId="{2ACD1CEB-EAFC-42B0-B849-582903AC9649}" destId="{BC517549-AD7C-465B-8FC9-F9D466ADA394}" srcOrd="4" destOrd="0" presId="urn:microsoft.com/office/officeart/2008/layout/HalfCircleOrganizationChart"/>
    <dgm:cxn modelId="{8AC1B0FE-EC1D-41D4-AA54-36CB729890B1}" type="presParOf" srcId="{2ACD1CEB-EAFC-42B0-B849-582903AC9649}" destId="{1D56A0BF-DDE3-40F6-846E-768BBEBCC7A9}" srcOrd="5" destOrd="0" presId="urn:microsoft.com/office/officeart/2008/layout/HalfCircleOrganizationChart"/>
    <dgm:cxn modelId="{5FC9AEC9-FFFF-4103-9943-298369993200}" type="presParOf" srcId="{1D56A0BF-DDE3-40F6-846E-768BBEBCC7A9}" destId="{F7F22C20-EE95-4904-B203-FED9360F5641}" srcOrd="0" destOrd="0" presId="urn:microsoft.com/office/officeart/2008/layout/HalfCircleOrganizationChart"/>
    <dgm:cxn modelId="{59DEC798-F9ED-48B0-8653-8F1932E99981}" type="presParOf" srcId="{F7F22C20-EE95-4904-B203-FED9360F5641}" destId="{93B0DB7B-8555-48CB-BE04-1A008334352E}" srcOrd="0" destOrd="0" presId="urn:microsoft.com/office/officeart/2008/layout/HalfCircleOrganizationChart"/>
    <dgm:cxn modelId="{3AECCD2F-9F9E-4DBC-976D-A6740B1B81D3}" type="presParOf" srcId="{F7F22C20-EE95-4904-B203-FED9360F5641}" destId="{04545B81-2270-4FF3-A95F-00FA001C10CF}" srcOrd="1" destOrd="0" presId="urn:microsoft.com/office/officeart/2008/layout/HalfCircleOrganizationChart"/>
    <dgm:cxn modelId="{EB9BDC6D-10A2-4B6D-A1FA-1D4D97F54073}" type="presParOf" srcId="{F7F22C20-EE95-4904-B203-FED9360F5641}" destId="{A232C614-48DA-4006-A713-F7AB98BBEE45}" srcOrd="2" destOrd="0" presId="urn:microsoft.com/office/officeart/2008/layout/HalfCircleOrganizationChart"/>
    <dgm:cxn modelId="{A0799CD6-27B9-4532-AEE9-E7ECB8600A46}" type="presParOf" srcId="{F7F22C20-EE95-4904-B203-FED9360F5641}" destId="{D590E8E9-4B72-4F35-B471-93654AE15204}" srcOrd="3" destOrd="0" presId="urn:microsoft.com/office/officeart/2008/layout/HalfCircleOrganizationChart"/>
    <dgm:cxn modelId="{53A812BD-7E20-45AF-A252-D663DC425266}" type="presParOf" srcId="{1D56A0BF-DDE3-40F6-846E-768BBEBCC7A9}" destId="{A5AF3B64-5947-48AD-A7D5-0AEF7FA71411}" srcOrd="1" destOrd="0" presId="urn:microsoft.com/office/officeart/2008/layout/HalfCircleOrganizationChart"/>
    <dgm:cxn modelId="{A35B4538-5132-4BC5-B402-1DBD57EF3C86}" type="presParOf" srcId="{1D56A0BF-DDE3-40F6-846E-768BBEBCC7A9}" destId="{E320840D-2FFD-4FB1-A425-14A2A85DF9FF}" srcOrd="2" destOrd="0" presId="urn:microsoft.com/office/officeart/2008/layout/HalfCircleOrganizationChart"/>
    <dgm:cxn modelId="{FC3DDFAA-5318-46FC-AB45-A041A715E8E4}" type="presParOf" srcId="{261D674E-7DB9-465C-9032-9CEF9AF98DA5}" destId="{F3FF20F9-15BD-4C2D-8109-72643B6BD3EF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701E0BE-CE5E-403C-B5C0-5999988ABEB3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6F56DF-A633-4B5E-8124-ED9A791E0AB5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6B3185C2-2831-4AD1-BDFF-6C04B345BB35}" type="parTrans" cxnId="{B0DF7B09-4CA4-4724-9693-B6760C1B19EA}">
      <dgm:prSet/>
      <dgm:spPr/>
      <dgm:t>
        <a:bodyPr/>
        <a:lstStyle/>
        <a:p>
          <a:endParaRPr lang="en-US"/>
        </a:p>
      </dgm:t>
    </dgm:pt>
    <dgm:pt modelId="{0CE6AFFF-F439-46D7-98C2-171F917D268A}" type="sibTrans" cxnId="{B0DF7B09-4CA4-4724-9693-B6760C1B19EA}">
      <dgm:prSet/>
      <dgm:spPr/>
      <dgm:t>
        <a:bodyPr/>
        <a:lstStyle/>
        <a:p>
          <a:endParaRPr lang="en-US"/>
        </a:p>
      </dgm:t>
    </dgm:pt>
    <dgm:pt modelId="{91F72BF5-5F10-4852-9FA4-9084CF85A423}">
      <dgm:prSet phldrT="[Text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24E7D548-1D0F-4DA8-8FFA-7FCE084A25E9}" type="parTrans" cxnId="{C24650A4-615A-4D7F-AD38-90B1C2748D5D}">
      <dgm:prSet/>
      <dgm:spPr/>
      <dgm:t>
        <a:bodyPr/>
        <a:lstStyle/>
        <a:p>
          <a:endParaRPr lang="en-US"/>
        </a:p>
      </dgm:t>
    </dgm:pt>
    <dgm:pt modelId="{A5CB40C1-892A-42DE-AAF4-57BFCD7D2E2E}" type="sibTrans" cxnId="{C24650A4-615A-4D7F-AD38-90B1C2748D5D}">
      <dgm:prSet/>
      <dgm:spPr/>
      <dgm:t>
        <a:bodyPr/>
        <a:lstStyle/>
        <a:p>
          <a:endParaRPr lang="en-US"/>
        </a:p>
      </dgm:t>
    </dgm:pt>
    <dgm:pt modelId="{1037F0EE-6321-4ED0-BF01-729469AF2325}">
      <dgm:prSet phldrT="[Text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79C93CA0-A57D-41AB-8ADE-A5C95F8A8DDD}" type="parTrans" cxnId="{60C2BE49-A208-4D5C-97CC-65FD1C6796AD}">
      <dgm:prSet/>
      <dgm:spPr/>
      <dgm:t>
        <a:bodyPr/>
        <a:lstStyle/>
        <a:p>
          <a:endParaRPr lang="en-US"/>
        </a:p>
      </dgm:t>
    </dgm:pt>
    <dgm:pt modelId="{58627F64-85CC-4219-A1DF-F9C1D27F86B9}" type="sibTrans" cxnId="{60C2BE49-A208-4D5C-97CC-65FD1C6796AD}">
      <dgm:prSet/>
      <dgm:spPr/>
      <dgm:t>
        <a:bodyPr/>
        <a:lstStyle/>
        <a:p>
          <a:endParaRPr lang="en-US"/>
        </a:p>
      </dgm:t>
    </dgm:pt>
    <dgm:pt modelId="{F04041E8-2690-416C-9B09-CDBA5CD9664A}">
      <dgm:prSet phldrT="[Text]" phldr="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B378420B-9C7F-4C1C-B337-411156618A1E}" type="parTrans" cxnId="{4A1D0500-2FE7-4927-8625-CCF40FE20670}">
      <dgm:prSet/>
      <dgm:spPr/>
      <dgm:t>
        <a:bodyPr/>
        <a:lstStyle/>
        <a:p>
          <a:endParaRPr lang="en-US"/>
        </a:p>
      </dgm:t>
    </dgm:pt>
    <dgm:pt modelId="{3AE2FA00-5E87-4DFE-B4E5-6C71B6C507D1}" type="sibTrans" cxnId="{4A1D0500-2FE7-4927-8625-CCF40FE20670}">
      <dgm:prSet/>
      <dgm:spPr/>
      <dgm:t>
        <a:bodyPr/>
        <a:lstStyle/>
        <a:p>
          <a:endParaRPr lang="en-US"/>
        </a:p>
      </dgm:t>
    </dgm:pt>
    <dgm:pt modelId="{50829F1A-65F1-41FA-87A3-3553C2EE1363}">
      <dgm:prSet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2CB476AF-129B-46C7-AD6E-CDC8326675E7}" type="parTrans" cxnId="{56261C6B-BEB2-484A-9519-F1E1660D04E7}">
      <dgm:prSet/>
      <dgm:spPr/>
      <dgm:t>
        <a:bodyPr/>
        <a:lstStyle/>
        <a:p>
          <a:endParaRPr lang="en-US"/>
        </a:p>
      </dgm:t>
    </dgm:pt>
    <dgm:pt modelId="{883936AD-CE22-45CC-826E-CF99E00316C5}" type="sibTrans" cxnId="{56261C6B-BEB2-484A-9519-F1E1660D04E7}">
      <dgm:prSet/>
      <dgm:spPr/>
      <dgm:t>
        <a:bodyPr/>
        <a:lstStyle/>
        <a:p>
          <a:endParaRPr lang="en-US"/>
        </a:p>
      </dgm:t>
    </dgm:pt>
    <dgm:pt modelId="{2DFB5D0C-CD01-4C50-8A6F-A4BF133B5A50}">
      <dgm:prSet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781B444F-20BE-42DD-9E15-F32E8A81613B}" type="parTrans" cxnId="{87AAE626-AB5F-4F3C-885A-33399C3F5CF2}">
      <dgm:prSet/>
      <dgm:spPr/>
      <dgm:t>
        <a:bodyPr/>
        <a:lstStyle/>
        <a:p>
          <a:endParaRPr lang="en-US"/>
        </a:p>
      </dgm:t>
    </dgm:pt>
    <dgm:pt modelId="{DBBF2D8E-B82B-4472-8916-03CFD1E0A65C}" type="sibTrans" cxnId="{87AAE626-AB5F-4F3C-885A-33399C3F5CF2}">
      <dgm:prSet/>
      <dgm:spPr/>
      <dgm:t>
        <a:bodyPr/>
        <a:lstStyle/>
        <a:p>
          <a:endParaRPr lang="en-US"/>
        </a:p>
      </dgm:t>
    </dgm:pt>
    <dgm:pt modelId="{D8F00EA9-22B8-4B5E-B381-81671E11EC95}">
      <dgm:prSet phldrT="[Text]" phldr="1"/>
      <dgm:spPr>
        <a:noFill/>
        <a:ln>
          <a:noFill/>
        </a:ln>
      </dgm:spPr>
      <dgm:t>
        <a:bodyPr/>
        <a:lstStyle/>
        <a:p>
          <a:endParaRPr lang="en-US" dirty="0">
            <a:noFill/>
          </a:endParaRPr>
        </a:p>
      </dgm:t>
    </dgm:pt>
    <dgm:pt modelId="{1F63F06C-80FC-4139-9C0D-7D561FDB67B5}" type="sibTrans" cxnId="{682BD20D-C0F8-4B36-BAA7-EC79C7E54319}">
      <dgm:prSet/>
      <dgm:spPr/>
      <dgm:t>
        <a:bodyPr/>
        <a:lstStyle/>
        <a:p>
          <a:endParaRPr lang="en-US"/>
        </a:p>
      </dgm:t>
    </dgm:pt>
    <dgm:pt modelId="{810456D0-25D8-4D01-B818-A390AECF4423}" type="parTrans" cxnId="{682BD20D-C0F8-4B36-BAA7-EC79C7E54319}">
      <dgm:prSet/>
      <dgm:spPr/>
      <dgm:t>
        <a:bodyPr/>
        <a:lstStyle/>
        <a:p>
          <a:endParaRPr lang="en-US"/>
        </a:p>
      </dgm:t>
    </dgm:pt>
    <dgm:pt modelId="{63AAD847-3EA1-4ED4-B6D2-B98742C36585}" type="pres">
      <dgm:prSet presAssocID="{8701E0BE-CE5E-403C-B5C0-5999988ABEB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C30458-12F6-416E-A20A-6044DDE58E54}" type="pres">
      <dgm:prSet presAssocID="{D8F00EA9-22B8-4B5E-B381-81671E11EC95}" presName="centerShape" presStyleLbl="node0" presStyleIdx="0" presStyleCnt="1"/>
      <dgm:spPr/>
      <dgm:t>
        <a:bodyPr/>
        <a:lstStyle/>
        <a:p>
          <a:endParaRPr lang="en-US"/>
        </a:p>
      </dgm:t>
    </dgm:pt>
    <dgm:pt modelId="{9BC29C88-055B-4104-AC0F-8292D8DDBC53}" type="pres">
      <dgm:prSet presAssocID="{EF6F56DF-A633-4B5E-8124-ED9A791E0AB5}" presName="node" presStyleLbl="node1" presStyleIdx="0" presStyleCnt="6" custScaleX="79788" custScaleY="838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74E1DF-0F93-4DBB-9A0B-3407A1A0C722}" type="pres">
      <dgm:prSet presAssocID="{EF6F56DF-A633-4B5E-8124-ED9A791E0AB5}" presName="dummy" presStyleCnt="0"/>
      <dgm:spPr/>
    </dgm:pt>
    <dgm:pt modelId="{B103A4EF-CAC0-4DE1-8E7E-C2A1C1BF8E5C}" type="pres">
      <dgm:prSet presAssocID="{0CE6AFFF-F439-46D7-98C2-171F917D268A}" presName="sibTrans" presStyleLbl="sibTrans2D1" presStyleIdx="0" presStyleCnt="6"/>
      <dgm:spPr/>
      <dgm:t>
        <a:bodyPr/>
        <a:lstStyle/>
        <a:p>
          <a:endParaRPr lang="en-US"/>
        </a:p>
      </dgm:t>
    </dgm:pt>
    <dgm:pt modelId="{38C81E06-FD0C-414C-A946-2C36AE03D096}" type="pres">
      <dgm:prSet presAssocID="{91F72BF5-5F10-4852-9FA4-9084CF85A423}" presName="node" presStyleLbl="node1" presStyleIdx="1" presStyleCnt="6" custScaleX="79788" custScaleY="838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3BEBD8-CC06-42D4-9F57-8712AAD816CD}" type="pres">
      <dgm:prSet presAssocID="{91F72BF5-5F10-4852-9FA4-9084CF85A423}" presName="dummy" presStyleCnt="0"/>
      <dgm:spPr/>
    </dgm:pt>
    <dgm:pt modelId="{B92C7EF4-8F99-4D73-933D-682F83BC437F}" type="pres">
      <dgm:prSet presAssocID="{A5CB40C1-892A-42DE-AAF4-57BFCD7D2E2E}" presName="sibTrans" presStyleLbl="sibTrans2D1" presStyleIdx="1" presStyleCnt="6"/>
      <dgm:spPr/>
      <dgm:t>
        <a:bodyPr/>
        <a:lstStyle/>
        <a:p>
          <a:endParaRPr lang="en-US"/>
        </a:p>
      </dgm:t>
    </dgm:pt>
    <dgm:pt modelId="{1EE91B21-2728-4093-BEDB-FC942F222304}" type="pres">
      <dgm:prSet presAssocID="{50829F1A-65F1-41FA-87A3-3553C2EE1363}" presName="node" presStyleLbl="node1" presStyleIdx="2" presStyleCnt="6" custScaleX="79788" custScaleY="838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22EEAA-AAD8-4CA8-B429-E5D8C0D4BA5F}" type="pres">
      <dgm:prSet presAssocID="{50829F1A-65F1-41FA-87A3-3553C2EE1363}" presName="dummy" presStyleCnt="0"/>
      <dgm:spPr/>
    </dgm:pt>
    <dgm:pt modelId="{7F382A27-CB18-4AF7-A6C0-54851045ED15}" type="pres">
      <dgm:prSet presAssocID="{883936AD-CE22-45CC-826E-CF99E00316C5}" presName="sibTrans" presStyleLbl="sibTrans2D1" presStyleIdx="2" presStyleCnt="6"/>
      <dgm:spPr/>
      <dgm:t>
        <a:bodyPr/>
        <a:lstStyle/>
        <a:p>
          <a:endParaRPr lang="en-US"/>
        </a:p>
      </dgm:t>
    </dgm:pt>
    <dgm:pt modelId="{B83285A0-299C-425B-8CEC-D5C4B9F71B59}" type="pres">
      <dgm:prSet presAssocID="{1037F0EE-6321-4ED0-BF01-729469AF2325}" presName="node" presStyleLbl="node1" presStyleIdx="3" presStyleCnt="6" custScaleX="79788" custScaleY="838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407A66-5DB1-432D-BA99-3443CEE36890}" type="pres">
      <dgm:prSet presAssocID="{1037F0EE-6321-4ED0-BF01-729469AF2325}" presName="dummy" presStyleCnt="0"/>
      <dgm:spPr/>
    </dgm:pt>
    <dgm:pt modelId="{0AE6E1D3-C0DA-4457-9742-3DFF037EB5BC}" type="pres">
      <dgm:prSet presAssocID="{58627F64-85CC-4219-A1DF-F9C1D27F86B9}" presName="sibTrans" presStyleLbl="sibTrans2D1" presStyleIdx="3" presStyleCnt="6"/>
      <dgm:spPr/>
      <dgm:t>
        <a:bodyPr/>
        <a:lstStyle/>
        <a:p>
          <a:endParaRPr lang="en-US"/>
        </a:p>
      </dgm:t>
    </dgm:pt>
    <dgm:pt modelId="{2552715F-B405-43D2-B69B-CA5EC9F18B25}" type="pres">
      <dgm:prSet presAssocID="{F04041E8-2690-416C-9B09-CDBA5CD9664A}" presName="node" presStyleLbl="node1" presStyleIdx="4" presStyleCnt="6" custScaleX="79788" custScaleY="838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185C3D-F03D-474C-8A8E-ADFEF98E5E43}" type="pres">
      <dgm:prSet presAssocID="{F04041E8-2690-416C-9B09-CDBA5CD9664A}" presName="dummy" presStyleCnt="0"/>
      <dgm:spPr/>
    </dgm:pt>
    <dgm:pt modelId="{27DACC1B-010E-468A-8960-3F8FEA689DF1}" type="pres">
      <dgm:prSet presAssocID="{3AE2FA00-5E87-4DFE-B4E5-6C71B6C507D1}" presName="sibTrans" presStyleLbl="sibTrans2D1" presStyleIdx="4" presStyleCnt="6"/>
      <dgm:spPr/>
      <dgm:t>
        <a:bodyPr/>
        <a:lstStyle/>
        <a:p>
          <a:endParaRPr lang="en-US"/>
        </a:p>
      </dgm:t>
    </dgm:pt>
    <dgm:pt modelId="{D41BA6D4-B394-4FC0-81AF-27970119B725}" type="pres">
      <dgm:prSet presAssocID="{2DFB5D0C-CD01-4C50-8A6F-A4BF133B5A50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4E429D-C58E-4D57-9AD0-E484790A90B0}" type="pres">
      <dgm:prSet presAssocID="{2DFB5D0C-CD01-4C50-8A6F-A4BF133B5A50}" presName="dummy" presStyleCnt="0"/>
      <dgm:spPr/>
    </dgm:pt>
    <dgm:pt modelId="{A69D2DDA-A55C-4069-AA9E-280A89F9C9EB}" type="pres">
      <dgm:prSet presAssocID="{DBBF2D8E-B82B-4472-8916-03CFD1E0A65C}" presName="sibTrans" presStyleLbl="sibTrans2D1" presStyleIdx="5" presStyleCnt="6"/>
      <dgm:spPr/>
      <dgm:t>
        <a:bodyPr/>
        <a:lstStyle/>
        <a:p>
          <a:endParaRPr lang="en-US"/>
        </a:p>
      </dgm:t>
    </dgm:pt>
  </dgm:ptLst>
  <dgm:cxnLst>
    <dgm:cxn modelId="{AC6457F7-E76C-4D9B-B4AA-62B6290C5B32}" type="presOf" srcId="{2DFB5D0C-CD01-4C50-8A6F-A4BF133B5A50}" destId="{D41BA6D4-B394-4FC0-81AF-27970119B725}" srcOrd="0" destOrd="0" presId="urn:microsoft.com/office/officeart/2005/8/layout/radial6"/>
    <dgm:cxn modelId="{60C2BE49-A208-4D5C-97CC-65FD1C6796AD}" srcId="{D8F00EA9-22B8-4B5E-B381-81671E11EC95}" destId="{1037F0EE-6321-4ED0-BF01-729469AF2325}" srcOrd="3" destOrd="0" parTransId="{79C93CA0-A57D-41AB-8ADE-A5C95F8A8DDD}" sibTransId="{58627F64-85CC-4219-A1DF-F9C1D27F86B9}"/>
    <dgm:cxn modelId="{AE50BE7D-47C1-4328-B9FC-C39F58DFCA82}" type="presOf" srcId="{50829F1A-65F1-41FA-87A3-3553C2EE1363}" destId="{1EE91B21-2728-4093-BEDB-FC942F222304}" srcOrd="0" destOrd="0" presId="urn:microsoft.com/office/officeart/2005/8/layout/radial6"/>
    <dgm:cxn modelId="{EE2D4A48-06CF-462E-B656-1C2D06E79071}" type="presOf" srcId="{58627F64-85CC-4219-A1DF-F9C1D27F86B9}" destId="{0AE6E1D3-C0DA-4457-9742-3DFF037EB5BC}" srcOrd="0" destOrd="0" presId="urn:microsoft.com/office/officeart/2005/8/layout/radial6"/>
    <dgm:cxn modelId="{682BD20D-C0F8-4B36-BAA7-EC79C7E54319}" srcId="{8701E0BE-CE5E-403C-B5C0-5999988ABEB3}" destId="{D8F00EA9-22B8-4B5E-B381-81671E11EC95}" srcOrd="0" destOrd="0" parTransId="{810456D0-25D8-4D01-B818-A390AECF4423}" sibTransId="{1F63F06C-80FC-4139-9C0D-7D561FDB67B5}"/>
    <dgm:cxn modelId="{F7E2DD1B-DF4A-4030-9F70-A355E724A73B}" type="presOf" srcId="{91F72BF5-5F10-4852-9FA4-9084CF85A423}" destId="{38C81E06-FD0C-414C-A946-2C36AE03D096}" srcOrd="0" destOrd="0" presId="urn:microsoft.com/office/officeart/2005/8/layout/radial6"/>
    <dgm:cxn modelId="{8405D008-E43B-472E-BB6F-9EE0D03C7622}" type="presOf" srcId="{1037F0EE-6321-4ED0-BF01-729469AF2325}" destId="{B83285A0-299C-425B-8CEC-D5C4B9F71B59}" srcOrd="0" destOrd="0" presId="urn:microsoft.com/office/officeart/2005/8/layout/radial6"/>
    <dgm:cxn modelId="{A59E5D22-04BD-48AF-A7C6-370E44FFFFE4}" type="presOf" srcId="{3AE2FA00-5E87-4DFE-B4E5-6C71B6C507D1}" destId="{27DACC1B-010E-468A-8960-3F8FEA689DF1}" srcOrd="0" destOrd="0" presId="urn:microsoft.com/office/officeart/2005/8/layout/radial6"/>
    <dgm:cxn modelId="{B0DF7B09-4CA4-4724-9693-B6760C1B19EA}" srcId="{D8F00EA9-22B8-4B5E-B381-81671E11EC95}" destId="{EF6F56DF-A633-4B5E-8124-ED9A791E0AB5}" srcOrd="0" destOrd="0" parTransId="{6B3185C2-2831-4AD1-BDFF-6C04B345BB35}" sibTransId="{0CE6AFFF-F439-46D7-98C2-171F917D268A}"/>
    <dgm:cxn modelId="{C24650A4-615A-4D7F-AD38-90B1C2748D5D}" srcId="{D8F00EA9-22B8-4B5E-B381-81671E11EC95}" destId="{91F72BF5-5F10-4852-9FA4-9084CF85A423}" srcOrd="1" destOrd="0" parTransId="{24E7D548-1D0F-4DA8-8FFA-7FCE084A25E9}" sibTransId="{A5CB40C1-892A-42DE-AAF4-57BFCD7D2E2E}"/>
    <dgm:cxn modelId="{03C39424-94B6-4C76-B1B2-C11DA8FEC429}" type="presOf" srcId="{F04041E8-2690-416C-9B09-CDBA5CD9664A}" destId="{2552715F-B405-43D2-B69B-CA5EC9F18B25}" srcOrd="0" destOrd="0" presId="urn:microsoft.com/office/officeart/2005/8/layout/radial6"/>
    <dgm:cxn modelId="{F53EB4CC-A0A7-4099-8E79-F305FC1DB507}" type="presOf" srcId="{D8F00EA9-22B8-4B5E-B381-81671E11EC95}" destId="{C4C30458-12F6-416E-A20A-6044DDE58E54}" srcOrd="0" destOrd="0" presId="urn:microsoft.com/office/officeart/2005/8/layout/radial6"/>
    <dgm:cxn modelId="{4A1D0500-2FE7-4927-8625-CCF40FE20670}" srcId="{D8F00EA9-22B8-4B5E-B381-81671E11EC95}" destId="{F04041E8-2690-416C-9B09-CDBA5CD9664A}" srcOrd="4" destOrd="0" parTransId="{B378420B-9C7F-4C1C-B337-411156618A1E}" sibTransId="{3AE2FA00-5E87-4DFE-B4E5-6C71B6C507D1}"/>
    <dgm:cxn modelId="{56261C6B-BEB2-484A-9519-F1E1660D04E7}" srcId="{D8F00EA9-22B8-4B5E-B381-81671E11EC95}" destId="{50829F1A-65F1-41FA-87A3-3553C2EE1363}" srcOrd="2" destOrd="0" parTransId="{2CB476AF-129B-46C7-AD6E-CDC8326675E7}" sibTransId="{883936AD-CE22-45CC-826E-CF99E00316C5}"/>
    <dgm:cxn modelId="{09323C9A-6AD6-486F-86A4-51E3FB9BF765}" type="presOf" srcId="{A5CB40C1-892A-42DE-AAF4-57BFCD7D2E2E}" destId="{B92C7EF4-8F99-4D73-933D-682F83BC437F}" srcOrd="0" destOrd="0" presId="urn:microsoft.com/office/officeart/2005/8/layout/radial6"/>
    <dgm:cxn modelId="{0F9848F9-5481-4DF4-8B2D-5A47748198D1}" type="presOf" srcId="{EF6F56DF-A633-4B5E-8124-ED9A791E0AB5}" destId="{9BC29C88-055B-4104-AC0F-8292D8DDBC53}" srcOrd="0" destOrd="0" presId="urn:microsoft.com/office/officeart/2005/8/layout/radial6"/>
    <dgm:cxn modelId="{49460381-DB67-450A-A7F7-22570763814D}" type="presOf" srcId="{0CE6AFFF-F439-46D7-98C2-171F917D268A}" destId="{B103A4EF-CAC0-4DE1-8E7E-C2A1C1BF8E5C}" srcOrd="0" destOrd="0" presId="urn:microsoft.com/office/officeart/2005/8/layout/radial6"/>
    <dgm:cxn modelId="{10D6AB4F-6673-4DA8-82F9-0FA995919C1B}" type="presOf" srcId="{8701E0BE-CE5E-403C-B5C0-5999988ABEB3}" destId="{63AAD847-3EA1-4ED4-B6D2-B98742C36585}" srcOrd="0" destOrd="0" presId="urn:microsoft.com/office/officeart/2005/8/layout/radial6"/>
    <dgm:cxn modelId="{82D6EA2C-94F9-4268-95B9-AD17BB8D9A7F}" type="presOf" srcId="{883936AD-CE22-45CC-826E-CF99E00316C5}" destId="{7F382A27-CB18-4AF7-A6C0-54851045ED15}" srcOrd="0" destOrd="0" presId="urn:microsoft.com/office/officeart/2005/8/layout/radial6"/>
    <dgm:cxn modelId="{87AAE626-AB5F-4F3C-885A-33399C3F5CF2}" srcId="{D8F00EA9-22B8-4B5E-B381-81671E11EC95}" destId="{2DFB5D0C-CD01-4C50-8A6F-A4BF133B5A50}" srcOrd="5" destOrd="0" parTransId="{781B444F-20BE-42DD-9E15-F32E8A81613B}" sibTransId="{DBBF2D8E-B82B-4472-8916-03CFD1E0A65C}"/>
    <dgm:cxn modelId="{15351B05-3769-41CB-9C74-513ACBBE7106}" type="presOf" srcId="{DBBF2D8E-B82B-4472-8916-03CFD1E0A65C}" destId="{A69D2DDA-A55C-4069-AA9E-280A89F9C9EB}" srcOrd="0" destOrd="0" presId="urn:microsoft.com/office/officeart/2005/8/layout/radial6"/>
    <dgm:cxn modelId="{C4819B92-BB57-44C7-8C61-FE1183D41DCF}" type="presParOf" srcId="{63AAD847-3EA1-4ED4-B6D2-B98742C36585}" destId="{C4C30458-12F6-416E-A20A-6044DDE58E54}" srcOrd="0" destOrd="0" presId="urn:microsoft.com/office/officeart/2005/8/layout/radial6"/>
    <dgm:cxn modelId="{4B2409AF-0876-47F4-ACF7-0124CD73A938}" type="presParOf" srcId="{63AAD847-3EA1-4ED4-B6D2-B98742C36585}" destId="{9BC29C88-055B-4104-AC0F-8292D8DDBC53}" srcOrd="1" destOrd="0" presId="urn:microsoft.com/office/officeart/2005/8/layout/radial6"/>
    <dgm:cxn modelId="{6E0BC005-149F-45B3-A2C3-3E502A447676}" type="presParOf" srcId="{63AAD847-3EA1-4ED4-B6D2-B98742C36585}" destId="{7474E1DF-0F93-4DBB-9A0B-3407A1A0C722}" srcOrd="2" destOrd="0" presId="urn:microsoft.com/office/officeart/2005/8/layout/radial6"/>
    <dgm:cxn modelId="{B8121BA9-33C6-46F0-82CE-C55A3F075876}" type="presParOf" srcId="{63AAD847-3EA1-4ED4-B6D2-B98742C36585}" destId="{B103A4EF-CAC0-4DE1-8E7E-C2A1C1BF8E5C}" srcOrd="3" destOrd="0" presId="urn:microsoft.com/office/officeart/2005/8/layout/radial6"/>
    <dgm:cxn modelId="{2966DEC2-9AE1-4D85-9832-31A892250583}" type="presParOf" srcId="{63AAD847-3EA1-4ED4-B6D2-B98742C36585}" destId="{38C81E06-FD0C-414C-A946-2C36AE03D096}" srcOrd="4" destOrd="0" presId="urn:microsoft.com/office/officeart/2005/8/layout/radial6"/>
    <dgm:cxn modelId="{A0FC1D29-BCB7-40AE-8840-50F3A09C9047}" type="presParOf" srcId="{63AAD847-3EA1-4ED4-B6D2-B98742C36585}" destId="{523BEBD8-CC06-42D4-9F57-8712AAD816CD}" srcOrd="5" destOrd="0" presId="urn:microsoft.com/office/officeart/2005/8/layout/radial6"/>
    <dgm:cxn modelId="{8E7DE0C1-A44D-434D-9206-075B7E2CB298}" type="presParOf" srcId="{63AAD847-3EA1-4ED4-B6D2-B98742C36585}" destId="{B92C7EF4-8F99-4D73-933D-682F83BC437F}" srcOrd="6" destOrd="0" presId="urn:microsoft.com/office/officeart/2005/8/layout/radial6"/>
    <dgm:cxn modelId="{C602812E-3DAC-48A0-8544-4C9A73B9CEDE}" type="presParOf" srcId="{63AAD847-3EA1-4ED4-B6D2-B98742C36585}" destId="{1EE91B21-2728-4093-BEDB-FC942F222304}" srcOrd="7" destOrd="0" presId="urn:microsoft.com/office/officeart/2005/8/layout/radial6"/>
    <dgm:cxn modelId="{F29A7ED1-A836-4098-AE22-1439BAFD3BA1}" type="presParOf" srcId="{63AAD847-3EA1-4ED4-B6D2-B98742C36585}" destId="{F422EEAA-AAD8-4CA8-B429-E5D8C0D4BA5F}" srcOrd="8" destOrd="0" presId="urn:microsoft.com/office/officeart/2005/8/layout/radial6"/>
    <dgm:cxn modelId="{523D2448-5B9F-4D3C-A614-01DB2DC20158}" type="presParOf" srcId="{63AAD847-3EA1-4ED4-B6D2-B98742C36585}" destId="{7F382A27-CB18-4AF7-A6C0-54851045ED15}" srcOrd="9" destOrd="0" presId="urn:microsoft.com/office/officeart/2005/8/layout/radial6"/>
    <dgm:cxn modelId="{6656A741-5931-46E7-B6DF-4C94EAF21A8A}" type="presParOf" srcId="{63AAD847-3EA1-4ED4-B6D2-B98742C36585}" destId="{B83285A0-299C-425B-8CEC-D5C4B9F71B59}" srcOrd="10" destOrd="0" presId="urn:microsoft.com/office/officeart/2005/8/layout/radial6"/>
    <dgm:cxn modelId="{60F228A3-DFEF-4244-A430-5AE284D203C3}" type="presParOf" srcId="{63AAD847-3EA1-4ED4-B6D2-B98742C36585}" destId="{5C407A66-5DB1-432D-BA99-3443CEE36890}" srcOrd="11" destOrd="0" presId="urn:microsoft.com/office/officeart/2005/8/layout/radial6"/>
    <dgm:cxn modelId="{C48919BF-D4A7-4446-B5CC-6F97C2D7D9AA}" type="presParOf" srcId="{63AAD847-3EA1-4ED4-B6D2-B98742C36585}" destId="{0AE6E1D3-C0DA-4457-9742-3DFF037EB5BC}" srcOrd="12" destOrd="0" presId="urn:microsoft.com/office/officeart/2005/8/layout/radial6"/>
    <dgm:cxn modelId="{F44514C1-C247-4C14-940B-0F1D2B344A8B}" type="presParOf" srcId="{63AAD847-3EA1-4ED4-B6D2-B98742C36585}" destId="{2552715F-B405-43D2-B69B-CA5EC9F18B25}" srcOrd="13" destOrd="0" presId="urn:microsoft.com/office/officeart/2005/8/layout/radial6"/>
    <dgm:cxn modelId="{47FB23DF-ED97-4457-89A6-EFEA2E680D9A}" type="presParOf" srcId="{63AAD847-3EA1-4ED4-B6D2-B98742C36585}" destId="{C4185C3D-F03D-474C-8A8E-ADFEF98E5E43}" srcOrd="14" destOrd="0" presId="urn:microsoft.com/office/officeart/2005/8/layout/radial6"/>
    <dgm:cxn modelId="{1EE6C7D6-7667-4B51-9148-E16B42343E49}" type="presParOf" srcId="{63AAD847-3EA1-4ED4-B6D2-B98742C36585}" destId="{27DACC1B-010E-468A-8960-3F8FEA689DF1}" srcOrd="15" destOrd="0" presId="urn:microsoft.com/office/officeart/2005/8/layout/radial6"/>
    <dgm:cxn modelId="{2C7A72AE-E05C-4989-8456-C1D6491AC0D7}" type="presParOf" srcId="{63AAD847-3EA1-4ED4-B6D2-B98742C36585}" destId="{D41BA6D4-B394-4FC0-81AF-27970119B725}" srcOrd="16" destOrd="0" presId="urn:microsoft.com/office/officeart/2005/8/layout/radial6"/>
    <dgm:cxn modelId="{B599161F-D522-448B-9566-20604B92DADB}" type="presParOf" srcId="{63AAD847-3EA1-4ED4-B6D2-B98742C36585}" destId="{3E4E429D-C58E-4D57-9AD0-E484790A90B0}" srcOrd="17" destOrd="0" presId="urn:microsoft.com/office/officeart/2005/8/layout/radial6"/>
    <dgm:cxn modelId="{542A7A75-F233-4D7A-9AD0-DE1189AFC956}" type="presParOf" srcId="{63AAD847-3EA1-4ED4-B6D2-B98742C36585}" destId="{A69D2DDA-A55C-4069-AA9E-280A89F9C9EB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701E0BE-CE5E-403C-B5C0-5999988ABEB3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6F56DF-A633-4B5E-8124-ED9A791E0AB5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6B3185C2-2831-4AD1-BDFF-6C04B345BB35}" type="parTrans" cxnId="{B0DF7B09-4CA4-4724-9693-B6760C1B19EA}">
      <dgm:prSet/>
      <dgm:spPr/>
      <dgm:t>
        <a:bodyPr/>
        <a:lstStyle/>
        <a:p>
          <a:endParaRPr lang="en-US"/>
        </a:p>
      </dgm:t>
    </dgm:pt>
    <dgm:pt modelId="{0CE6AFFF-F439-46D7-98C2-171F917D268A}" type="sibTrans" cxnId="{B0DF7B09-4CA4-4724-9693-B6760C1B19EA}">
      <dgm:prSet/>
      <dgm:spPr/>
      <dgm:t>
        <a:bodyPr/>
        <a:lstStyle/>
        <a:p>
          <a:endParaRPr lang="en-US"/>
        </a:p>
      </dgm:t>
    </dgm:pt>
    <dgm:pt modelId="{1037F0EE-6321-4ED0-BF01-729469AF2325}">
      <dgm:prSet phldrT="[Text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79C93CA0-A57D-41AB-8ADE-A5C95F8A8DDD}" type="parTrans" cxnId="{60C2BE49-A208-4D5C-97CC-65FD1C6796AD}">
      <dgm:prSet/>
      <dgm:spPr/>
      <dgm:t>
        <a:bodyPr/>
        <a:lstStyle/>
        <a:p>
          <a:endParaRPr lang="en-US"/>
        </a:p>
      </dgm:t>
    </dgm:pt>
    <dgm:pt modelId="{58627F64-85CC-4219-A1DF-F9C1D27F86B9}" type="sibTrans" cxnId="{60C2BE49-A208-4D5C-97CC-65FD1C6796AD}">
      <dgm:prSet/>
      <dgm:spPr/>
      <dgm:t>
        <a:bodyPr/>
        <a:lstStyle/>
        <a:p>
          <a:endParaRPr lang="en-US"/>
        </a:p>
      </dgm:t>
    </dgm:pt>
    <dgm:pt modelId="{F04041E8-2690-416C-9B09-CDBA5CD9664A}">
      <dgm:prSet phldrT="[Text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B378420B-9C7F-4C1C-B337-411156618A1E}" type="parTrans" cxnId="{4A1D0500-2FE7-4927-8625-CCF40FE20670}">
      <dgm:prSet/>
      <dgm:spPr/>
      <dgm:t>
        <a:bodyPr/>
        <a:lstStyle/>
        <a:p>
          <a:endParaRPr lang="en-US"/>
        </a:p>
      </dgm:t>
    </dgm:pt>
    <dgm:pt modelId="{3AE2FA00-5E87-4DFE-B4E5-6C71B6C507D1}" type="sibTrans" cxnId="{4A1D0500-2FE7-4927-8625-CCF40FE20670}">
      <dgm:prSet/>
      <dgm:spPr/>
      <dgm:t>
        <a:bodyPr/>
        <a:lstStyle/>
        <a:p>
          <a:endParaRPr lang="en-US"/>
        </a:p>
      </dgm:t>
    </dgm:pt>
    <dgm:pt modelId="{50829F1A-65F1-41FA-87A3-3553C2EE1363}">
      <dgm:prSet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2CB476AF-129B-46C7-AD6E-CDC8326675E7}" type="parTrans" cxnId="{56261C6B-BEB2-484A-9519-F1E1660D04E7}">
      <dgm:prSet/>
      <dgm:spPr/>
      <dgm:t>
        <a:bodyPr/>
        <a:lstStyle/>
        <a:p>
          <a:endParaRPr lang="en-US"/>
        </a:p>
      </dgm:t>
    </dgm:pt>
    <dgm:pt modelId="{883936AD-CE22-45CC-826E-CF99E00316C5}" type="sibTrans" cxnId="{56261C6B-BEB2-484A-9519-F1E1660D04E7}">
      <dgm:prSet/>
      <dgm:spPr/>
      <dgm:t>
        <a:bodyPr/>
        <a:lstStyle/>
        <a:p>
          <a:endParaRPr lang="en-US"/>
        </a:p>
      </dgm:t>
    </dgm:pt>
    <dgm:pt modelId="{2DFB5D0C-CD01-4C50-8A6F-A4BF133B5A50}">
      <dgm:prSet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781B444F-20BE-42DD-9E15-F32E8A81613B}" type="parTrans" cxnId="{87AAE626-AB5F-4F3C-885A-33399C3F5CF2}">
      <dgm:prSet/>
      <dgm:spPr/>
      <dgm:t>
        <a:bodyPr/>
        <a:lstStyle/>
        <a:p>
          <a:endParaRPr lang="en-US"/>
        </a:p>
      </dgm:t>
    </dgm:pt>
    <dgm:pt modelId="{DBBF2D8E-B82B-4472-8916-03CFD1E0A65C}" type="sibTrans" cxnId="{87AAE626-AB5F-4F3C-885A-33399C3F5CF2}">
      <dgm:prSet/>
      <dgm:spPr/>
      <dgm:t>
        <a:bodyPr/>
        <a:lstStyle/>
        <a:p>
          <a:endParaRPr lang="en-US"/>
        </a:p>
      </dgm:t>
    </dgm:pt>
    <dgm:pt modelId="{D8F00EA9-22B8-4B5E-B381-81671E11EC95}">
      <dgm:prSet phldrT="[Text]" phldr="1"/>
      <dgm:spPr>
        <a:noFill/>
        <a:ln>
          <a:noFill/>
        </a:ln>
      </dgm:spPr>
      <dgm:t>
        <a:bodyPr/>
        <a:lstStyle/>
        <a:p>
          <a:endParaRPr lang="en-US" dirty="0">
            <a:noFill/>
          </a:endParaRPr>
        </a:p>
      </dgm:t>
    </dgm:pt>
    <dgm:pt modelId="{1F63F06C-80FC-4139-9C0D-7D561FDB67B5}" type="sibTrans" cxnId="{682BD20D-C0F8-4B36-BAA7-EC79C7E54319}">
      <dgm:prSet/>
      <dgm:spPr/>
      <dgm:t>
        <a:bodyPr/>
        <a:lstStyle/>
        <a:p>
          <a:endParaRPr lang="en-US"/>
        </a:p>
      </dgm:t>
    </dgm:pt>
    <dgm:pt modelId="{810456D0-25D8-4D01-B818-A390AECF4423}" type="parTrans" cxnId="{682BD20D-C0F8-4B36-BAA7-EC79C7E54319}">
      <dgm:prSet/>
      <dgm:spPr/>
      <dgm:t>
        <a:bodyPr/>
        <a:lstStyle/>
        <a:p>
          <a:endParaRPr lang="en-US"/>
        </a:p>
      </dgm:t>
    </dgm:pt>
    <dgm:pt modelId="{2D8C6D80-2CEE-477C-B8C8-9BF97E7C8305}">
      <dgm:prSet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E4EA1888-0C01-4D69-887F-4DECBF7118C1}" type="parTrans" cxnId="{1420422B-A5ED-40FA-AC7E-69CB836030A5}">
      <dgm:prSet/>
      <dgm:spPr/>
      <dgm:t>
        <a:bodyPr/>
        <a:lstStyle/>
        <a:p>
          <a:endParaRPr lang="en-US"/>
        </a:p>
      </dgm:t>
    </dgm:pt>
    <dgm:pt modelId="{7F9CDBAC-496D-4B85-ACEB-5DD62DE0C270}" type="sibTrans" cxnId="{1420422B-A5ED-40FA-AC7E-69CB836030A5}">
      <dgm:prSet/>
      <dgm:spPr/>
      <dgm:t>
        <a:bodyPr/>
        <a:lstStyle/>
        <a:p>
          <a:endParaRPr lang="en-US"/>
        </a:p>
      </dgm:t>
    </dgm:pt>
    <dgm:pt modelId="{91F72BF5-5F10-4852-9FA4-9084CF85A423}">
      <dgm:prSet phldrT="[Text]" phldr="1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A5CB40C1-892A-42DE-AAF4-57BFCD7D2E2E}" type="sibTrans" cxnId="{C24650A4-615A-4D7F-AD38-90B1C2748D5D}">
      <dgm:prSet/>
      <dgm:spPr/>
      <dgm:t>
        <a:bodyPr/>
        <a:lstStyle/>
        <a:p>
          <a:endParaRPr lang="en-US"/>
        </a:p>
      </dgm:t>
    </dgm:pt>
    <dgm:pt modelId="{24E7D548-1D0F-4DA8-8FFA-7FCE084A25E9}" type="parTrans" cxnId="{C24650A4-615A-4D7F-AD38-90B1C2748D5D}">
      <dgm:prSet/>
      <dgm:spPr/>
      <dgm:t>
        <a:bodyPr/>
        <a:lstStyle/>
        <a:p>
          <a:endParaRPr lang="en-US"/>
        </a:p>
      </dgm:t>
    </dgm:pt>
    <dgm:pt modelId="{63AAD847-3EA1-4ED4-B6D2-B98742C36585}" type="pres">
      <dgm:prSet presAssocID="{8701E0BE-CE5E-403C-B5C0-5999988ABEB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C30458-12F6-416E-A20A-6044DDE58E54}" type="pres">
      <dgm:prSet presAssocID="{D8F00EA9-22B8-4B5E-B381-81671E11EC95}" presName="centerShape" presStyleLbl="node0" presStyleIdx="0" presStyleCnt="1"/>
      <dgm:spPr/>
      <dgm:t>
        <a:bodyPr/>
        <a:lstStyle/>
        <a:p>
          <a:endParaRPr lang="en-US"/>
        </a:p>
      </dgm:t>
    </dgm:pt>
    <dgm:pt modelId="{9BC29C88-055B-4104-AC0F-8292D8DDBC53}" type="pres">
      <dgm:prSet presAssocID="{EF6F56DF-A633-4B5E-8124-ED9A791E0AB5}" presName="node" presStyleLbl="node1" presStyleIdx="0" presStyleCnt="7" custScaleX="79788" custScaleY="838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74E1DF-0F93-4DBB-9A0B-3407A1A0C722}" type="pres">
      <dgm:prSet presAssocID="{EF6F56DF-A633-4B5E-8124-ED9A791E0AB5}" presName="dummy" presStyleCnt="0"/>
      <dgm:spPr/>
    </dgm:pt>
    <dgm:pt modelId="{B103A4EF-CAC0-4DE1-8E7E-C2A1C1BF8E5C}" type="pres">
      <dgm:prSet presAssocID="{0CE6AFFF-F439-46D7-98C2-171F917D268A}" presName="sibTrans" presStyleLbl="sibTrans2D1" presStyleIdx="0" presStyleCnt="7"/>
      <dgm:spPr/>
      <dgm:t>
        <a:bodyPr/>
        <a:lstStyle/>
        <a:p>
          <a:endParaRPr lang="en-US"/>
        </a:p>
      </dgm:t>
    </dgm:pt>
    <dgm:pt modelId="{38C81E06-FD0C-414C-A946-2C36AE03D096}" type="pres">
      <dgm:prSet presAssocID="{91F72BF5-5F10-4852-9FA4-9084CF85A423}" presName="node" presStyleLbl="node1" presStyleIdx="1" presStyleCnt="7" custScaleX="79788" custScaleY="838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3BEBD8-CC06-42D4-9F57-8712AAD816CD}" type="pres">
      <dgm:prSet presAssocID="{91F72BF5-5F10-4852-9FA4-9084CF85A423}" presName="dummy" presStyleCnt="0"/>
      <dgm:spPr/>
    </dgm:pt>
    <dgm:pt modelId="{B92C7EF4-8F99-4D73-933D-682F83BC437F}" type="pres">
      <dgm:prSet presAssocID="{A5CB40C1-892A-42DE-AAF4-57BFCD7D2E2E}" presName="sibTrans" presStyleLbl="sibTrans2D1" presStyleIdx="1" presStyleCnt="7"/>
      <dgm:spPr/>
      <dgm:t>
        <a:bodyPr/>
        <a:lstStyle/>
        <a:p>
          <a:endParaRPr lang="en-US"/>
        </a:p>
      </dgm:t>
    </dgm:pt>
    <dgm:pt modelId="{1EE91B21-2728-4093-BEDB-FC942F222304}" type="pres">
      <dgm:prSet presAssocID="{50829F1A-65F1-41FA-87A3-3553C2EE1363}" presName="node" presStyleLbl="node1" presStyleIdx="2" presStyleCnt="7" custScaleX="79788" custScaleY="838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22EEAA-AAD8-4CA8-B429-E5D8C0D4BA5F}" type="pres">
      <dgm:prSet presAssocID="{50829F1A-65F1-41FA-87A3-3553C2EE1363}" presName="dummy" presStyleCnt="0"/>
      <dgm:spPr/>
    </dgm:pt>
    <dgm:pt modelId="{7F382A27-CB18-4AF7-A6C0-54851045ED15}" type="pres">
      <dgm:prSet presAssocID="{883936AD-CE22-45CC-826E-CF99E00316C5}" presName="sibTrans" presStyleLbl="sibTrans2D1" presStyleIdx="2" presStyleCnt="7"/>
      <dgm:spPr/>
      <dgm:t>
        <a:bodyPr/>
        <a:lstStyle/>
        <a:p>
          <a:endParaRPr lang="en-US"/>
        </a:p>
      </dgm:t>
    </dgm:pt>
    <dgm:pt modelId="{756DEA04-9173-44F3-A44C-C7F22F364C8B}" type="pres">
      <dgm:prSet presAssocID="{2D8C6D80-2CEE-477C-B8C8-9BF97E7C8305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2D8401-16CC-4EF3-8CA4-ED6DCDAA42FD}" type="pres">
      <dgm:prSet presAssocID="{2D8C6D80-2CEE-477C-B8C8-9BF97E7C8305}" presName="dummy" presStyleCnt="0"/>
      <dgm:spPr/>
    </dgm:pt>
    <dgm:pt modelId="{ACC774E3-E11B-4768-955E-38BA36E0A09A}" type="pres">
      <dgm:prSet presAssocID="{7F9CDBAC-496D-4B85-ACEB-5DD62DE0C270}" presName="sibTrans" presStyleLbl="sibTrans2D1" presStyleIdx="3" presStyleCnt="7"/>
      <dgm:spPr/>
      <dgm:t>
        <a:bodyPr/>
        <a:lstStyle/>
        <a:p>
          <a:endParaRPr lang="en-US"/>
        </a:p>
      </dgm:t>
    </dgm:pt>
    <dgm:pt modelId="{B83285A0-299C-425B-8CEC-D5C4B9F71B59}" type="pres">
      <dgm:prSet presAssocID="{1037F0EE-6321-4ED0-BF01-729469AF2325}" presName="node" presStyleLbl="node1" presStyleIdx="4" presStyleCnt="7" custScaleX="79788" custScaleY="838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407A66-5DB1-432D-BA99-3443CEE36890}" type="pres">
      <dgm:prSet presAssocID="{1037F0EE-6321-4ED0-BF01-729469AF2325}" presName="dummy" presStyleCnt="0"/>
      <dgm:spPr/>
    </dgm:pt>
    <dgm:pt modelId="{0AE6E1D3-C0DA-4457-9742-3DFF037EB5BC}" type="pres">
      <dgm:prSet presAssocID="{58627F64-85CC-4219-A1DF-F9C1D27F86B9}" presName="sibTrans" presStyleLbl="sibTrans2D1" presStyleIdx="4" presStyleCnt="7"/>
      <dgm:spPr/>
      <dgm:t>
        <a:bodyPr/>
        <a:lstStyle/>
        <a:p>
          <a:endParaRPr lang="en-US"/>
        </a:p>
      </dgm:t>
    </dgm:pt>
    <dgm:pt modelId="{2552715F-B405-43D2-B69B-CA5EC9F18B25}" type="pres">
      <dgm:prSet presAssocID="{F04041E8-2690-416C-9B09-CDBA5CD9664A}" presName="node" presStyleLbl="node1" presStyleIdx="5" presStyleCnt="7" custScaleX="79788" custScaleY="838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185C3D-F03D-474C-8A8E-ADFEF98E5E43}" type="pres">
      <dgm:prSet presAssocID="{F04041E8-2690-416C-9B09-CDBA5CD9664A}" presName="dummy" presStyleCnt="0"/>
      <dgm:spPr/>
    </dgm:pt>
    <dgm:pt modelId="{27DACC1B-010E-468A-8960-3F8FEA689DF1}" type="pres">
      <dgm:prSet presAssocID="{3AE2FA00-5E87-4DFE-B4E5-6C71B6C507D1}" presName="sibTrans" presStyleLbl="sibTrans2D1" presStyleIdx="5" presStyleCnt="7"/>
      <dgm:spPr/>
      <dgm:t>
        <a:bodyPr/>
        <a:lstStyle/>
        <a:p>
          <a:endParaRPr lang="en-US"/>
        </a:p>
      </dgm:t>
    </dgm:pt>
    <dgm:pt modelId="{D41BA6D4-B394-4FC0-81AF-27970119B725}" type="pres">
      <dgm:prSet presAssocID="{2DFB5D0C-CD01-4C50-8A6F-A4BF133B5A50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4E429D-C58E-4D57-9AD0-E484790A90B0}" type="pres">
      <dgm:prSet presAssocID="{2DFB5D0C-CD01-4C50-8A6F-A4BF133B5A50}" presName="dummy" presStyleCnt="0"/>
      <dgm:spPr/>
    </dgm:pt>
    <dgm:pt modelId="{A69D2DDA-A55C-4069-AA9E-280A89F9C9EB}" type="pres">
      <dgm:prSet presAssocID="{DBBF2D8E-B82B-4472-8916-03CFD1E0A65C}" presName="sibTrans" presStyleLbl="sibTrans2D1" presStyleIdx="6" presStyleCnt="7"/>
      <dgm:spPr/>
      <dgm:t>
        <a:bodyPr/>
        <a:lstStyle/>
        <a:p>
          <a:endParaRPr lang="en-US"/>
        </a:p>
      </dgm:t>
    </dgm:pt>
  </dgm:ptLst>
  <dgm:cxnLst>
    <dgm:cxn modelId="{94FB6212-711D-4DC0-ACED-CDB1F8DD005C}" type="presOf" srcId="{58627F64-85CC-4219-A1DF-F9C1D27F86B9}" destId="{0AE6E1D3-C0DA-4457-9742-3DFF037EB5BC}" srcOrd="0" destOrd="0" presId="urn:microsoft.com/office/officeart/2005/8/layout/radial6"/>
    <dgm:cxn modelId="{682BD20D-C0F8-4B36-BAA7-EC79C7E54319}" srcId="{8701E0BE-CE5E-403C-B5C0-5999988ABEB3}" destId="{D8F00EA9-22B8-4B5E-B381-81671E11EC95}" srcOrd="0" destOrd="0" parTransId="{810456D0-25D8-4D01-B818-A390AECF4423}" sibTransId="{1F63F06C-80FC-4139-9C0D-7D561FDB67B5}"/>
    <dgm:cxn modelId="{C24650A4-615A-4D7F-AD38-90B1C2748D5D}" srcId="{D8F00EA9-22B8-4B5E-B381-81671E11EC95}" destId="{91F72BF5-5F10-4852-9FA4-9084CF85A423}" srcOrd="1" destOrd="0" parTransId="{24E7D548-1D0F-4DA8-8FFA-7FCE084A25E9}" sibTransId="{A5CB40C1-892A-42DE-AAF4-57BFCD7D2E2E}"/>
    <dgm:cxn modelId="{5090B9C2-650A-4165-93CE-66B34E3D9721}" type="presOf" srcId="{3AE2FA00-5E87-4DFE-B4E5-6C71B6C507D1}" destId="{27DACC1B-010E-468A-8960-3F8FEA689DF1}" srcOrd="0" destOrd="0" presId="urn:microsoft.com/office/officeart/2005/8/layout/radial6"/>
    <dgm:cxn modelId="{F88A746F-F664-4600-B0CF-847E1A05A257}" type="presOf" srcId="{EF6F56DF-A633-4B5E-8124-ED9A791E0AB5}" destId="{9BC29C88-055B-4104-AC0F-8292D8DDBC53}" srcOrd="0" destOrd="0" presId="urn:microsoft.com/office/officeart/2005/8/layout/radial6"/>
    <dgm:cxn modelId="{56BFBCDB-B221-4550-9DEC-FD3BB58382D8}" type="presOf" srcId="{50829F1A-65F1-41FA-87A3-3553C2EE1363}" destId="{1EE91B21-2728-4093-BEDB-FC942F222304}" srcOrd="0" destOrd="0" presId="urn:microsoft.com/office/officeart/2005/8/layout/radial6"/>
    <dgm:cxn modelId="{1420422B-A5ED-40FA-AC7E-69CB836030A5}" srcId="{D8F00EA9-22B8-4B5E-B381-81671E11EC95}" destId="{2D8C6D80-2CEE-477C-B8C8-9BF97E7C8305}" srcOrd="3" destOrd="0" parTransId="{E4EA1888-0C01-4D69-887F-4DECBF7118C1}" sibTransId="{7F9CDBAC-496D-4B85-ACEB-5DD62DE0C270}"/>
    <dgm:cxn modelId="{149E70AD-BEA2-40B6-92A2-DB6D71624072}" type="presOf" srcId="{DBBF2D8E-B82B-4472-8916-03CFD1E0A65C}" destId="{A69D2DDA-A55C-4069-AA9E-280A89F9C9EB}" srcOrd="0" destOrd="0" presId="urn:microsoft.com/office/officeart/2005/8/layout/radial6"/>
    <dgm:cxn modelId="{87AAE626-AB5F-4F3C-885A-33399C3F5CF2}" srcId="{D8F00EA9-22B8-4B5E-B381-81671E11EC95}" destId="{2DFB5D0C-CD01-4C50-8A6F-A4BF133B5A50}" srcOrd="6" destOrd="0" parTransId="{781B444F-20BE-42DD-9E15-F32E8A81613B}" sibTransId="{DBBF2D8E-B82B-4472-8916-03CFD1E0A65C}"/>
    <dgm:cxn modelId="{56261C6B-BEB2-484A-9519-F1E1660D04E7}" srcId="{D8F00EA9-22B8-4B5E-B381-81671E11EC95}" destId="{50829F1A-65F1-41FA-87A3-3553C2EE1363}" srcOrd="2" destOrd="0" parTransId="{2CB476AF-129B-46C7-AD6E-CDC8326675E7}" sibTransId="{883936AD-CE22-45CC-826E-CF99E00316C5}"/>
    <dgm:cxn modelId="{2A7F189B-1508-4480-B9C4-13934E5DE7F7}" type="presOf" srcId="{91F72BF5-5F10-4852-9FA4-9084CF85A423}" destId="{38C81E06-FD0C-414C-A946-2C36AE03D096}" srcOrd="0" destOrd="0" presId="urn:microsoft.com/office/officeart/2005/8/layout/radial6"/>
    <dgm:cxn modelId="{4BEE5DC6-9B8D-4ADD-A0F8-40936BDA8A1E}" type="presOf" srcId="{0CE6AFFF-F439-46D7-98C2-171F917D268A}" destId="{B103A4EF-CAC0-4DE1-8E7E-C2A1C1BF8E5C}" srcOrd="0" destOrd="0" presId="urn:microsoft.com/office/officeart/2005/8/layout/radial6"/>
    <dgm:cxn modelId="{05B62F15-3609-4435-899D-60EF6EB6F15F}" type="presOf" srcId="{8701E0BE-CE5E-403C-B5C0-5999988ABEB3}" destId="{63AAD847-3EA1-4ED4-B6D2-B98742C36585}" srcOrd="0" destOrd="0" presId="urn:microsoft.com/office/officeart/2005/8/layout/radial6"/>
    <dgm:cxn modelId="{B79CAE94-4C8D-47EA-8B8E-B44C35A82854}" type="presOf" srcId="{2DFB5D0C-CD01-4C50-8A6F-A4BF133B5A50}" destId="{D41BA6D4-B394-4FC0-81AF-27970119B725}" srcOrd="0" destOrd="0" presId="urn:microsoft.com/office/officeart/2005/8/layout/radial6"/>
    <dgm:cxn modelId="{4E9BE99D-8BA8-44DA-8FAD-3F964FAF0FC6}" type="presOf" srcId="{2D8C6D80-2CEE-477C-B8C8-9BF97E7C8305}" destId="{756DEA04-9173-44F3-A44C-C7F22F364C8B}" srcOrd="0" destOrd="0" presId="urn:microsoft.com/office/officeart/2005/8/layout/radial6"/>
    <dgm:cxn modelId="{E5575E00-CCB8-45D4-BACE-98EF171F1466}" type="presOf" srcId="{D8F00EA9-22B8-4B5E-B381-81671E11EC95}" destId="{C4C30458-12F6-416E-A20A-6044DDE58E54}" srcOrd="0" destOrd="0" presId="urn:microsoft.com/office/officeart/2005/8/layout/radial6"/>
    <dgm:cxn modelId="{4A1D0500-2FE7-4927-8625-CCF40FE20670}" srcId="{D8F00EA9-22B8-4B5E-B381-81671E11EC95}" destId="{F04041E8-2690-416C-9B09-CDBA5CD9664A}" srcOrd="5" destOrd="0" parTransId="{B378420B-9C7F-4C1C-B337-411156618A1E}" sibTransId="{3AE2FA00-5E87-4DFE-B4E5-6C71B6C507D1}"/>
    <dgm:cxn modelId="{60C2BE49-A208-4D5C-97CC-65FD1C6796AD}" srcId="{D8F00EA9-22B8-4B5E-B381-81671E11EC95}" destId="{1037F0EE-6321-4ED0-BF01-729469AF2325}" srcOrd="4" destOrd="0" parTransId="{79C93CA0-A57D-41AB-8ADE-A5C95F8A8DDD}" sibTransId="{58627F64-85CC-4219-A1DF-F9C1D27F86B9}"/>
    <dgm:cxn modelId="{98EDBACD-69CA-4385-A94C-0FD848E302F7}" type="presOf" srcId="{A5CB40C1-892A-42DE-AAF4-57BFCD7D2E2E}" destId="{B92C7EF4-8F99-4D73-933D-682F83BC437F}" srcOrd="0" destOrd="0" presId="urn:microsoft.com/office/officeart/2005/8/layout/radial6"/>
    <dgm:cxn modelId="{98A5B782-7AD2-416B-8EA3-BE1E7A9EB3F0}" type="presOf" srcId="{883936AD-CE22-45CC-826E-CF99E00316C5}" destId="{7F382A27-CB18-4AF7-A6C0-54851045ED15}" srcOrd="0" destOrd="0" presId="urn:microsoft.com/office/officeart/2005/8/layout/radial6"/>
    <dgm:cxn modelId="{B0DF7B09-4CA4-4724-9693-B6760C1B19EA}" srcId="{D8F00EA9-22B8-4B5E-B381-81671E11EC95}" destId="{EF6F56DF-A633-4B5E-8124-ED9A791E0AB5}" srcOrd="0" destOrd="0" parTransId="{6B3185C2-2831-4AD1-BDFF-6C04B345BB35}" sibTransId="{0CE6AFFF-F439-46D7-98C2-171F917D268A}"/>
    <dgm:cxn modelId="{CF431701-53F9-45D5-BB1F-DC3FB88DF817}" type="presOf" srcId="{F04041E8-2690-416C-9B09-CDBA5CD9664A}" destId="{2552715F-B405-43D2-B69B-CA5EC9F18B25}" srcOrd="0" destOrd="0" presId="urn:microsoft.com/office/officeart/2005/8/layout/radial6"/>
    <dgm:cxn modelId="{B1B437F7-144A-4901-A997-F06C81BD229E}" type="presOf" srcId="{1037F0EE-6321-4ED0-BF01-729469AF2325}" destId="{B83285A0-299C-425B-8CEC-D5C4B9F71B59}" srcOrd="0" destOrd="0" presId="urn:microsoft.com/office/officeart/2005/8/layout/radial6"/>
    <dgm:cxn modelId="{CC66C26D-0F4F-4931-809C-AF70B9F9ACC9}" type="presOf" srcId="{7F9CDBAC-496D-4B85-ACEB-5DD62DE0C270}" destId="{ACC774E3-E11B-4768-955E-38BA36E0A09A}" srcOrd="0" destOrd="0" presId="urn:microsoft.com/office/officeart/2005/8/layout/radial6"/>
    <dgm:cxn modelId="{11407B55-126A-490F-AC4A-2F6AA27EB040}" type="presParOf" srcId="{63AAD847-3EA1-4ED4-B6D2-B98742C36585}" destId="{C4C30458-12F6-416E-A20A-6044DDE58E54}" srcOrd="0" destOrd="0" presId="urn:microsoft.com/office/officeart/2005/8/layout/radial6"/>
    <dgm:cxn modelId="{460808A8-45A0-4496-9C29-475C8B76D6B0}" type="presParOf" srcId="{63AAD847-3EA1-4ED4-B6D2-B98742C36585}" destId="{9BC29C88-055B-4104-AC0F-8292D8DDBC53}" srcOrd="1" destOrd="0" presId="urn:microsoft.com/office/officeart/2005/8/layout/radial6"/>
    <dgm:cxn modelId="{1F723E89-9899-4C3B-8284-26377FFE38F8}" type="presParOf" srcId="{63AAD847-3EA1-4ED4-B6D2-B98742C36585}" destId="{7474E1DF-0F93-4DBB-9A0B-3407A1A0C722}" srcOrd="2" destOrd="0" presId="urn:microsoft.com/office/officeart/2005/8/layout/radial6"/>
    <dgm:cxn modelId="{2DA916C9-F810-4254-BFF4-A95341FACE25}" type="presParOf" srcId="{63AAD847-3EA1-4ED4-B6D2-B98742C36585}" destId="{B103A4EF-CAC0-4DE1-8E7E-C2A1C1BF8E5C}" srcOrd="3" destOrd="0" presId="urn:microsoft.com/office/officeart/2005/8/layout/radial6"/>
    <dgm:cxn modelId="{DF6FB6BB-0316-4D7E-ABFF-4040273BE3A0}" type="presParOf" srcId="{63AAD847-3EA1-4ED4-B6D2-B98742C36585}" destId="{38C81E06-FD0C-414C-A946-2C36AE03D096}" srcOrd="4" destOrd="0" presId="urn:microsoft.com/office/officeart/2005/8/layout/radial6"/>
    <dgm:cxn modelId="{B1D964D2-5979-4358-9730-AC1A927832A8}" type="presParOf" srcId="{63AAD847-3EA1-4ED4-B6D2-B98742C36585}" destId="{523BEBD8-CC06-42D4-9F57-8712AAD816CD}" srcOrd="5" destOrd="0" presId="urn:microsoft.com/office/officeart/2005/8/layout/radial6"/>
    <dgm:cxn modelId="{C9242C99-615C-4183-B6E2-7872C4C94E44}" type="presParOf" srcId="{63AAD847-3EA1-4ED4-B6D2-B98742C36585}" destId="{B92C7EF4-8F99-4D73-933D-682F83BC437F}" srcOrd="6" destOrd="0" presId="urn:microsoft.com/office/officeart/2005/8/layout/radial6"/>
    <dgm:cxn modelId="{8DD54DBB-32A7-4A13-8E4B-6B86C5278A5A}" type="presParOf" srcId="{63AAD847-3EA1-4ED4-B6D2-B98742C36585}" destId="{1EE91B21-2728-4093-BEDB-FC942F222304}" srcOrd="7" destOrd="0" presId="urn:microsoft.com/office/officeart/2005/8/layout/radial6"/>
    <dgm:cxn modelId="{96591291-4870-4741-AA13-0BF22CCDAC97}" type="presParOf" srcId="{63AAD847-3EA1-4ED4-B6D2-B98742C36585}" destId="{F422EEAA-AAD8-4CA8-B429-E5D8C0D4BA5F}" srcOrd="8" destOrd="0" presId="urn:microsoft.com/office/officeart/2005/8/layout/radial6"/>
    <dgm:cxn modelId="{B13EECBC-CA4E-4527-B90F-F88FD9B43E68}" type="presParOf" srcId="{63AAD847-3EA1-4ED4-B6D2-B98742C36585}" destId="{7F382A27-CB18-4AF7-A6C0-54851045ED15}" srcOrd="9" destOrd="0" presId="urn:microsoft.com/office/officeart/2005/8/layout/radial6"/>
    <dgm:cxn modelId="{AE1CD047-CD93-4D64-926F-7300357B351F}" type="presParOf" srcId="{63AAD847-3EA1-4ED4-B6D2-B98742C36585}" destId="{756DEA04-9173-44F3-A44C-C7F22F364C8B}" srcOrd="10" destOrd="0" presId="urn:microsoft.com/office/officeart/2005/8/layout/radial6"/>
    <dgm:cxn modelId="{386A8412-BF9C-445C-B9FC-1BF5954F2B5D}" type="presParOf" srcId="{63AAD847-3EA1-4ED4-B6D2-B98742C36585}" destId="{622D8401-16CC-4EF3-8CA4-ED6DCDAA42FD}" srcOrd="11" destOrd="0" presId="urn:microsoft.com/office/officeart/2005/8/layout/radial6"/>
    <dgm:cxn modelId="{DE2995B6-8029-494F-B4B4-0F955999F39B}" type="presParOf" srcId="{63AAD847-3EA1-4ED4-B6D2-B98742C36585}" destId="{ACC774E3-E11B-4768-955E-38BA36E0A09A}" srcOrd="12" destOrd="0" presId="urn:microsoft.com/office/officeart/2005/8/layout/radial6"/>
    <dgm:cxn modelId="{02E72DC7-CFED-408E-91FE-D5E5B4650508}" type="presParOf" srcId="{63AAD847-3EA1-4ED4-B6D2-B98742C36585}" destId="{B83285A0-299C-425B-8CEC-D5C4B9F71B59}" srcOrd="13" destOrd="0" presId="urn:microsoft.com/office/officeart/2005/8/layout/radial6"/>
    <dgm:cxn modelId="{BFDAF1BF-56E8-4A4E-980F-2B09BCD403FC}" type="presParOf" srcId="{63AAD847-3EA1-4ED4-B6D2-B98742C36585}" destId="{5C407A66-5DB1-432D-BA99-3443CEE36890}" srcOrd="14" destOrd="0" presId="urn:microsoft.com/office/officeart/2005/8/layout/radial6"/>
    <dgm:cxn modelId="{37CE9335-9579-423C-99F4-F4564D7F8A4A}" type="presParOf" srcId="{63AAD847-3EA1-4ED4-B6D2-B98742C36585}" destId="{0AE6E1D3-C0DA-4457-9742-3DFF037EB5BC}" srcOrd="15" destOrd="0" presId="urn:microsoft.com/office/officeart/2005/8/layout/radial6"/>
    <dgm:cxn modelId="{5931B0E6-B3E5-471D-B8AF-C1A1E266A5C1}" type="presParOf" srcId="{63AAD847-3EA1-4ED4-B6D2-B98742C36585}" destId="{2552715F-B405-43D2-B69B-CA5EC9F18B25}" srcOrd="16" destOrd="0" presId="urn:microsoft.com/office/officeart/2005/8/layout/radial6"/>
    <dgm:cxn modelId="{53D0D4DF-0B7E-486A-AF4A-E596F6A95A95}" type="presParOf" srcId="{63AAD847-3EA1-4ED4-B6D2-B98742C36585}" destId="{C4185C3D-F03D-474C-8A8E-ADFEF98E5E43}" srcOrd="17" destOrd="0" presId="urn:microsoft.com/office/officeart/2005/8/layout/radial6"/>
    <dgm:cxn modelId="{01924FA1-3929-42B4-BA95-86666E29E730}" type="presParOf" srcId="{63AAD847-3EA1-4ED4-B6D2-B98742C36585}" destId="{27DACC1B-010E-468A-8960-3F8FEA689DF1}" srcOrd="18" destOrd="0" presId="urn:microsoft.com/office/officeart/2005/8/layout/radial6"/>
    <dgm:cxn modelId="{8C989833-CD81-4F9A-B9A6-60DAF0297908}" type="presParOf" srcId="{63AAD847-3EA1-4ED4-B6D2-B98742C36585}" destId="{D41BA6D4-B394-4FC0-81AF-27970119B725}" srcOrd="19" destOrd="0" presId="urn:microsoft.com/office/officeart/2005/8/layout/radial6"/>
    <dgm:cxn modelId="{D92EE2BA-0E03-4485-A08D-88D71656FFDA}" type="presParOf" srcId="{63AAD847-3EA1-4ED4-B6D2-B98742C36585}" destId="{3E4E429D-C58E-4D57-9AD0-E484790A90B0}" srcOrd="20" destOrd="0" presId="urn:microsoft.com/office/officeart/2005/8/layout/radial6"/>
    <dgm:cxn modelId="{86C8783E-8AB8-49BE-ABF6-08301089ACB7}" type="presParOf" srcId="{63AAD847-3EA1-4ED4-B6D2-B98742C36585}" destId="{A69D2DDA-A55C-4069-AA9E-280A89F9C9EB}" srcOrd="21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701E0BE-CE5E-403C-B5C0-5999988ABEB3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6F56DF-A633-4B5E-8124-ED9A791E0AB5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6B3185C2-2831-4AD1-BDFF-6C04B345BB35}" type="parTrans" cxnId="{B0DF7B09-4CA4-4724-9693-B6760C1B19EA}">
      <dgm:prSet/>
      <dgm:spPr/>
      <dgm:t>
        <a:bodyPr/>
        <a:lstStyle/>
        <a:p>
          <a:endParaRPr lang="en-US"/>
        </a:p>
      </dgm:t>
    </dgm:pt>
    <dgm:pt modelId="{0CE6AFFF-F439-46D7-98C2-171F917D268A}" type="sibTrans" cxnId="{B0DF7B09-4CA4-4724-9693-B6760C1B19EA}">
      <dgm:prSet/>
      <dgm:spPr/>
      <dgm:t>
        <a:bodyPr/>
        <a:lstStyle/>
        <a:p>
          <a:endParaRPr lang="en-US"/>
        </a:p>
      </dgm:t>
    </dgm:pt>
    <dgm:pt modelId="{2DFB5D0C-CD01-4C50-8A6F-A4BF133B5A50}">
      <dgm:prSet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781B444F-20BE-42DD-9E15-F32E8A81613B}" type="parTrans" cxnId="{87AAE626-AB5F-4F3C-885A-33399C3F5CF2}">
      <dgm:prSet/>
      <dgm:spPr/>
      <dgm:t>
        <a:bodyPr/>
        <a:lstStyle/>
        <a:p>
          <a:endParaRPr lang="en-US"/>
        </a:p>
      </dgm:t>
    </dgm:pt>
    <dgm:pt modelId="{DBBF2D8E-B82B-4472-8916-03CFD1E0A65C}" type="sibTrans" cxnId="{87AAE626-AB5F-4F3C-885A-33399C3F5CF2}">
      <dgm:prSet/>
      <dgm:spPr/>
      <dgm:t>
        <a:bodyPr/>
        <a:lstStyle/>
        <a:p>
          <a:endParaRPr lang="en-US"/>
        </a:p>
      </dgm:t>
    </dgm:pt>
    <dgm:pt modelId="{D8F00EA9-22B8-4B5E-B381-81671E11EC95}">
      <dgm:prSet phldrT="[Text]" phldr="1"/>
      <dgm:spPr>
        <a:noFill/>
        <a:ln>
          <a:noFill/>
        </a:ln>
      </dgm:spPr>
      <dgm:t>
        <a:bodyPr/>
        <a:lstStyle/>
        <a:p>
          <a:endParaRPr lang="en-US" dirty="0">
            <a:noFill/>
          </a:endParaRPr>
        </a:p>
      </dgm:t>
    </dgm:pt>
    <dgm:pt modelId="{1F63F06C-80FC-4139-9C0D-7D561FDB67B5}" type="sibTrans" cxnId="{682BD20D-C0F8-4B36-BAA7-EC79C7E54319}">
      <dgm:prSet/>
      <dgm:spPr/>
      <dgm:t>
        <a:bodyPr/>
        <a:lstStyle/>
        <a:p>
          <a:endParaRPr lang="en-US"/>
        </a:p>
      </dgm:t>
    </dgm:pt>
    <dgm:pt modelId="{810456D0-25D8-4D01-B818-A390AECF4423}" type="parTrans" cxnId="{682BD20D-C0F8-4B36-BAA7-EC79C7E54319}">
      <dgm:prSet/>
      <dgm:spPr/>
      <dgm:t>
        <a:bodyPr/>
        <a:lstStyle/>
        <a:p>
          <a:endParaRPr lang="en-US"/>
        </a:p>
      </dgm:t>
    </dgm:pt>
    <dgm:pt modelId="{DBF034C3-0FED-4044-91AC-A2EC4D5EDB3B}">
      <dgm:prSet phldrT="[Text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C76E44EA-E77F-4300-A381-2A61897D9F02}" type="parTrans" cxnId="{96B865DE-6CB4-404A-87A7-6425B1DDBA5D}">
      <dgm:prSet/>
      <dgm:spPr/>
      <dgm:t>
        <a:bodyPr/>
        <a:lstStyle/>
        <a:p>
          <a:endParaRPr lang="en-US"/>
        </a:p>
      </dgm:t>
    </dgm:pt>
    <dgm:pt modelId="{E9CC05AD-ABB0-4AC2-9337-B966E19E20B4}" type="sibTrans" cxnId="{96B865DE-6CB4-404A-87A7-6425B1DDBA5D}">
      <dgm:prSet/>
      <dgm:spPr/>
      <dgm:t>
        <a:bodyPr/>
        <a:lstStyle/>
        <a:p>
          <a:endParaRPr lang="en-US"/>
        </a:p>
      </dgm:t>
    </dgm:pt>
    <dgm:pt modelId="{63AAD847-3EA1-4ED4-B6D2-B98742C36585}" type="pres">
      <dgm:prSet presAssocID="{8701E0BE-CE5E-403C-B5C0-5999988ABEB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C30458-12F6-416E-A20A-6044DDE58E54}" type="pres">
      <dgm:prSet presAssocID="{D8F00EA9-22B8-4B5E-B381-81671E11EC95}" presName="centerShape" presStyleLbl="node0" presStyleIdx="0" presStyleCnt="1"/>
      <dgm:spPr/>
      <dgm:t>
        <a:bodyPr/>
        <a:lstStyle/>
        <a:p>
          <a:endParaRPr lang="en-US"/>
        </a:p>
      </dgm:t>
    </dgm:pt>
    <dgm:pt modelId="{9BC29C88-055B-4104-AC0F-8292D8DDBC53}" type="pres">
      <dgm:prSet presAssocID="{EF6F56DF-A633-4B5E-8124-ED9A791E0AB5}" presName="node" presStyleLbl="node1" presStyleIdx="0" presStyleCnt="3" custScaleX="79788" custScaleY="838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74E1DF-0F93-4DBB-9A0B-3407A1A0C722}" type="pres">
      <dgm:prSet presAssocID="{EF6F56DF-A633-4B5E-8124-ED9A791E0AB5}" presName="dummy" presStyleCnt="0"/>
      <dgm:spPr/>
    </dgm:pt>
    <dgm:pt modelId="{B103A4EF-CAC0-4DE1-8E7E-C2A1C1BF8E5C}" type="pres">
      <dgm:prSet presAssocID="{0CE6AFFF-F439-46D7-98C2-171F917D268A}" presName="sibTrans" presStyleLbl="sibTrans2D1" presStyleIdx="0" presStyleCnt="3"/>
      <dgm:spPr/>
      <dgm:t>
        <a:bodyPr/>
        <a:lstStyle/>
        <a:p>
          <a:endParaRPr lang="en-US"/>
        </a:p>
      </dgm:t>
    </dgm:pt>
    <dgm:pt modelId="{D0059A0A-7E0F-477B-9538-26B7EA5F87CB}" type="pres">
      <dgm:prSet presAssocID="{DBF034C3-0FED-4044-91AC-A2EC4D5EDB3B}" presName="node" presStyleLbl="node1" presStyleIdx="1" presStyleCnt="3" custScaleX="79788" custScaleY="838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A95DDE-48A7-4970-A2A1-D353CAEF251B}" type="pres">
      <dgm:prSet presAssocID="{DBF034C3-0FED-4044-91AC-A2EC4D5EDB3B}" presName="dummy" presStyleCnt="0"/>
      <dgm:spPr/>
    </dgm:pt>
    <dgm:pt modelId="{80009BA6-6DB2-4417-9AD7-82B117C1F873}" type="pres">
      <dgm:prSet presAssocID="{E9CC05AD-ABB0-4AC2-9337-B966E19E20B4}" presName="sibTrans" presStyleLbl="sibTrans2D1" presStyleIdx="1" presStyleCnt="3"/>
      <dgm:spPr/>
      <dgm:t>
        <a:bodyPr/>
        <a:lstStyle/>
        <a:p>
          <a:endParaRPr lang="en-US"/>
        </a:p>
      </dgm:t>
    </dgm:pt>
    <dgm:pt modelId="{D41BA6D4-B394-4FC0-81AF-27970119B725}" type="pres">
      <dgm:prSet presAssocID="{2DFB5D0C-CD01-4C50-8A6F-A4BF133B5A5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4E429D-C58E-4D57-9AD0-E484790A90B0}" type="pres">
      <dgm:prSet presAssocID="{2DFB5D0C-CD01-4C50-8A6F-A4BF133B5A50}" presName="dummy" presStyleCnt="0"/>
      <dgm:spPr/>
    </dgm:pt>
    <dgm:pt modelId="{A69D2DDA-A55C-4069-AA9E-280A89F9C9EB}" type="pres">
      <dgm:prSet presAssocID="{DBBF2D8E-B82B-4472-8916-03CFD1E0A65C}" presName="sibTrans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0AC3F861-2E59-4271-A526-CF4A18D68211}" type="presOf" srcId="{D8F00EA9-22B8-4B5E-B381-81671E11EC95}" destId="{C4C30458-12F6-416E-A20A-6044DDE58E54}" srcOrd="0" destOrd="0" presId="urn:microsoft.com/office/officeart/2005/8/layout/radial6"/>
    <dgm:cxn modelId="{0962FA08-605A-491C-8D02-FBDF65443A60}" type="presOf" srcId="{DBF034C3-0FED-4044-91AC-A2EC4D5EDB3B}" destId="{D0059A0A-7E0F-477B-9538-26B7EA5F87CB}" srcOrd="0" destOrd="0" presId="urn:microsoft.com/office/officeart/2005/8/layout/radial6"/>
    <dgm:cxn modelId="{63EFE5D5-80B5-440A-8355-B5C2C04CFEA3}" type="presOf" srcId="{EF6F56DF-A633-4B5E-8124-ED9A791E0AB5}" destId="{9BC29C88-055B-4104-AC0F-8292D8DDBC53}" srcOrd="0" destOrd="0" presId="urn:microsoft.com/office/officeart/2005/8/layout/radial6"/>
    <dgm:cxn modelId="{682BD20D-C0F8-4B36-BAA7-EC79C7E54319}" srcId="{8701E0BE-CE5E-403C-B5C0-5999988ABEB3}" destId="{D8F00EA9-22B8-4B5E-B381-81671E11EC95}" srcOrd="0" destOrd="0" parTransId="{810456D0-25D8-4D01-B818-A390AECF4423}" sibTransId="{1F63F06C-80FC-4139-9C0D-7D561FDB67B5}"/>
    <dgm:cxn modelId="{66318422-A311-44AA-A72D-8B7793A035C3}" type="presOf" srcId="{0CE6AFFF-F439-46D7-98C2-171F917D268A}" destId="{B103A4EF-CAC0-4DE1-8E7E-C2A1C1BF8E5C}" srcOrd="0" destOrd="0" presId="urn:microsoft.com/office/officeart/2005/8/layout/radial6"/>
    <dgm:cxn modelId="{B0DF7B09-4CA4-4724-9693-B6760C1B19EA}" srcId="{D8F00EA9-22B8-4B5E-B381-81671E11EC95}" destId="{EF6F56DF-A633-4B5E-8124-ED9A791E0AB5}" srcOrd="0" destOrd="0" parTransId="{6B3185C2-2831-4AD1-BDFF-6C04B345BB35}" sibTransId="{0CE6AFFF-F439-46D7-98C2-171F917D268A}"/>
    <dgm:cxn modelId="{96B865DE-6CB4-404A-87A7-6425B1DDBA5D}" srcId="{D8F00EA9-22B8-4B5E-B381-81671E11EC95}" destId="{DBF034C3-0FED-4044-91AC-A2EC4D5EDB3B}" srcOrd="1" destOrd="0" parTransId="{C76E44EA-E77F-4300-A381-2A61897D9F02}" sibTransId="{E9CC05AD-ABB0-4AC2-9337-B966E19E20B4}"/>
    <dgm:cxn modelId="{B9497A80-D6C3-49C2-9C68-AF87E16D8A94}" type="presOf" srcId="{E9CC05AD-ABB0-4AC2-9337-B966E19E20B4}" destId="{80009BA6-6DB2-4417-9AD7-82B117C1F873}" srcOrd="0" destOrd="0" presId="urn:microsoft.com/office/officeart/2005/8/layout/radial6"/>
    <dgm:cxn modelId="{5109C963-7410-4D19-BB83-61FE3C108F79}" type="presOf" srcId="{DBBF2D8E-B82B-4472-8916-03CFD1E0A65C}" destId="{A69D2DDA-A55C-4069-AA9E-280A89F9C9EB}" srcOrd="0" destOrd="0" presId="urn:microsoft.com/office/officeart/2005/8/layout/radial6"/>
    <dgm:cxn modelId="{37F26EEF-3521-485F-9CED-569F005F1CD5}" type="presOf" srcId="{8701E0BE-CE5E-403C-B5C0-5999988ABEB3}" destId="{63AAD847-3EA1-4ED4-B6D2-B98742C36585}" srcOrd="0" destOrd="0" presId="urn:microsoft.com/office/officeart/2005/8/layout/radial6"/>
    <dgm:cxn modelId="{87AAE626-AB5F-4F3C-885A-33399C3F5CF2}" srcId="{D8F00EA9-22B8-4B5E-B381-81671E11EC95}" destId="{2DFB5D0C-CD01-4C50-8A6F-A4BF133B5A50}" srcOrd="2" destOrd="0" parTransId="{781B444F-20BE-42DD-9E15-F32E8A81613B}" sibTransId="{DBBF2D8E-B82B-4472-8916-03CFD1E0A65C}"/>
    <dgm:cxn modelId="{71185244-4C47-402C-AFA7-C253CAB626C7}" type="presOf" srcId="{2DFB5D0C-CD01-4C50-8A6F-A4BF133B5A50}" destId="{D41BA6D4-B394-4FC0-81AF-27970119B725}" srcOrd="0" destOrd="0" presId="urn:microsoft.com/office/officeart/2005/8/layout/radial6"/>
    <dgm:cxn modelId="{CBC75C66-82AA-4291-B6EE-8C79F2B1950C}" type="presParOf" srcId="{63AAD847-3EA1-4ED4-B6D2-B98742C36585}" destId="{C4C30458-12F6-416E-A20A-6044DDE58E54}" srcOrd="0" destOrd="0" presId="urn:microsoft.com/office/officeart/2005/8/layout/radial6"/>
    <dgm:cxn modelId="{AC03EE15-0860-41F0-AAB0-BE566376345C}" type="presParOf" srcId="{63AAD847-3EA1-4ED4-B6D2-B98742C36585}" destId="{9BC29C88-055B-4104-AC0F-8292D8DDBC53}" srcOrd="1" destOrd="0" presId="urn:microsoft.com/office/officeart/2005/8/layout/radial6"/>
    <dgm:cxn modelId="{C2885986-A6DB-459A-8CFE-D433CB1CA736}" type="presParOf" srcId="{63AAD847-3EA1-4ED4-B6D2-B98742C36585}" destId="{7474E1DF-0F93-4DBB-9A0B-3407A1A0C722}" srcOrd="2" destOrd="0" presId="urn:microsoft.com/office/officeart/2005/8/layout/radial6"/>
    <dgm:cxn modelId="{F5BAD63D-C06A-46F3-A38D-D973E42851FC}" type="presParOf" srcId="{63AAD847-3EA1-4ED4-B6D2-B98742C36585}" destId="{B103A4EF-CAC0-4DE1-8E7E-C2A1C1BF8E5C}" srcOrd="3" destOrd="0" presId="urn:microsoft.com/office/officeart/2005/8/layout/radial6"/>
    <dgm:cxn modelId="{C3F23CDA-CD25-4736-8903-993C22EAE401}" type="presParOf" srcId="{63AAD847-3EA1-4ED4-B6D2-B98742C36585}" destId="{D0059A0A-7E0F-477B-9538-26B7EA5F87CB}" srcOrd="4" destOrd="0" presId="urn:microsoft.com/office/officeart/2005/8/layout/radial6"/>
    <dgm:cxn modelId="{5227C8C8-2AE3-4517-8598-A9008B29608C}" type="presParOf" srcId="{63AAD847-3EA1-4ED4-B6D2-B98742C36585}" destId="{8DA95DDE-48A7-4970-A2A1-D353CAEF251B}" srcOrd="5" destOrd="0" presId="urn:microsoft.com/office/officeart/2005/8/layout/radial6"/>
    <dgm:cxn modelId="{7F6C3A23-3D19-4277-BF8C-4F8ABEB68621}" type="presParOf" srcId="{63AAD847-3EA1-4ED4-B6D2-B98742C36585}" destId="{80009BA6-6DB2-4417-9AD7-82B117C1F873}" srcOrd="6" destOrd="0" presId="urn:microsoft.com/office/officeart/2005/8/layout/radial6"/>
    <dgm:cxn modelId="{D31F1FDE-CCC2-4A27-934F-385E5E34C158}" type="presParOf" srcId="{63AAD847-3EA1-4ED4-B6D2-B98742C36585}" destId="{D41BA6D4-B394-4FC0-81AF-27970119B725}" srcOrd="7" destOrd="0" presId="urn:microsoft.com/office/officeart/2005/8/layout/radial6"/>
    <dgm:cxn modelId="{0E4E2EB9-68DE-49E7-A020-7A2ABAB5CAE6}" type="presParOf" srcId="{63AAD847-3EA1-4ED4-B6D2-B98742C36585}" destId="{3E4E429D-C58E-4D57-9AD0-E484790A90B0}" srcOrd="8" destOrd="0" presId="urn:microsoft.com/office/officeart/2005/8/layout/radial6"/>
    <dgm:cxn modelId="{B3E5A341-4D6D-4126-93F1-77DCE0D46F40}" type="presParOf" srcId="{63AAD847-3EA1-4ED4-B6D2-B98742C36585}" destId="{A69D2DDA-A55C-4069-AA9E-280A89F9C9EB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834FE77-712C-44D1-A015-3610886A44C4}" type="doc">
      <dgm:prSet loTypeId="urn:microsoft.com/office/officeart/2005/8/layout/bProcess3" loCatId="process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043F738-D117-49B7-8E30-92A25690C55E}">
      <dgm:prSet phldrT="[Text]" custT="1"/>
      <dgm:spPr/>
      <dgm:t>
        <a:bodyPr/>
        <a:lstStyle/>
        <a:p>
          <a:r>
            <a:rPr lang="en-CA" sz="2000" b="1" dirty="0"/>
            <a:t>The purpose of experiment </a:t>
          </a:r>
          <a:endParaRPr lang="en-US" sz="2000" b="1" dirty="0"/>
        </a:p>
      </dgm:t>
    </dgm:pt>
    <dgm:pt modelId="{7A5E669D-85E3-4211-8C6A-CA55635C13BF}" type="parTrans" cxnId="{627A6396-222E-451F-9D50-6032C8360EA7}">
      <dgm:prSet/>
      <dgm:spPr/>
      <dgm:t>
        <a:bodyPr/>
        <a:lstStyle/>
        <a:p>
          <a:endParaRPr lang="en-US" sz="4800" b="1"/>
        </a:p>
      </dgm:t>
    </dgm:pt>
    <dgm:pt modelId="{CF145D01-6F66-4311-8DC9-4483F26C7841}" type="sibTrans" cxnId="{627A6396-222E-451F-9D50-6032C8360EA7}">
      <dgm:prSet custT="1"/>
      <dgm:spPr/>
      <dgm:t>
        <a:bodyPr/>
        <a:lstStyle/>
        <a:p>
          <a:endParaRPr lang="en-US" sz="1600" b="1"/>
        </a:p>
      </dgm:t>
    </dgm:pt>
    <dgm:pt modelId="{39CD3504-E5CF-415F-BC75-CE216DCF1B97}">
      <dgm:prSet phldrT="[Text]" custT="1"/>
      <dgm:spPr/>
      <dgm:t>
        <a:bodyPr/>
        <a:lstStyle/>
        <a:p>
          <a:r>
            <a:rPr lang="en-US" sz="2000" b="1"/>
            <a:t>Include + and - Controls</a:t>
          </a:r>
        </a:p>
      </dgm:t>
    </dgm:pt>
    <dgm:pt modelId="{46506F90-1F5B-45A6-8AD4-EBD0B64646E8}" type="parTrans" cxnId="{2FDF8988-ABAD-4A5B-BE54-DC1DF76CD49F}">
      <dgm:prSet/>
      <dgm:spPr/>
      <dgm:t>
        <a:bodyPr/>
        <a:lstStyle/>
        <a:p>
          <a:endParaRPr lang="en-US" sz="4800" b="1"/>
        </a:p>
      </dgm:t>
    </dgm:pt>
    <dgm:pt modelId="{5CDA8A03-0A82-4B03-BA1E-D41A5C77E3B1}" type="sibTrans" cxnId="{2FDF8988-ABAD-4A5B-BE54-DC1DF76CD49F}">
      <dgm:prSet custT="1"/>
      <dgm:spPr/>
      <dgm:t>
        <a:bodyPr/>
        <a:lstStyle/>
        <a:p>
          <a:endParaRPr lang="en-US" sz="1600" b="1"/>
        </a:p>
      </dgm:t>
    </dgm:pt>
    <dgm:pt modelId="{7284CE3C-622A-4527-A498-A896F3375A6C}">
      <dgm:prSet phldrT="[Text]" custT="1"/>
      <dgm:spPr/>
      <dgm:t>
        <a:bodyPr/>
        <a:lstStyle/>
        <a:p>
          <a:r>
            <a:rPr lang="en-CA" sz="2000" b="1"/>
            <a:t>Prepare the protocol</a:t>
          </a:r>
          <a:endParaRPr lang="en-US" sz="2000" b="1"/>
        </a:p>
      </dgm:t>
    </dgm:pt>
    <dgm:pt modelId="{EB90CCE5-B5E4-41E0-B1A3-662067CE9F5B}" type="parTrans" cxnId="{7AE3E0DB-49D2-4257-9534-6F85102ADB11}">
      <dgm:prSet/>
      <dgm:spPr/>
      <dgm:t>
        <a:bodyPr/>
        <a:lstStyle/>
        <a:p>
          <a:endParaRPr lang="en-US" sz="4800" b="1"/>
        </a:p>
      </dgm:t>
    </dgm:pt>
    <dgm:pt modelId="{3385DAA5-48A3-4B90-B3FD-FC02F0782367}" type="sibTrans" cxnId="{7AE3E0DB-49D2-4257-9534-6F85102ADB11}">
      <dgm:prSet custT="1"/>
      <dgm:spPr/>
      <dgm:t>
        <a:bodyPr/>
        <a:lstStyle/>
        <a:p>
          <a:endParaRPr lang="en-US" sz="1600" b="1"/>
        </a:p>
      </dgm:t>
    </dgm:pt>
    <dgm:pt modelId="{B0068E95-DB79-4482-8803-011F93BA87E0}">
      <dgm:prSet phldrT="[Text]" custT="1"/>
      <dgm:spPr/>
      <dgm:t>
        <a:bodyPr/>
        <a:lstStyle/>
        <a:p>
          <a:r>
            <a:rPr lang="en-US" sz="2000" b="1"/>
            <a:t>Steralize working area</a:t>
          </a:r>
        </a:p>
      </dgm:t>
    </dgm:pt>
    <dgm:pt modelId="{8A3918BB-AEBF-4CD4-A37F-623B65E0F431}" type="parTrans" cxnId="{C2BA3D09-9400-485E-AC39-BCE1846FB721}">
      <dgm:prSet/>
      <dgm:spPr/>
      <dgm:t>
        <a:bodyPr/>
        <a:lstStyle/>
        <a:p>
          <a:endParaRPr lang="en-US" sz="4800" b="1"/>
        </a:p>
      </dgm:t>
    </dgm:pt>
    <dgm:pt modelId="{084D7F35-84F1-4D33-803A-04238869AED1}" type="sibTrans" cxnId="{C2BA3D09-9400-485E-AC39-BCE1846FB721}">
      <dgm:prSet custT="1"/>
      <dgm:spPr/>
      <dgm:t>
        <a:bodyPr/>
        <a:lstStyle/>
        <a:p>
          <a:endParaRPr lang="en-US" sz="1600" b="1"/>
        </a:p>
      </dgm:t>
    </dgm:pt>
    <dgm:pt modelId="{8827A85D-4ABD-4AB3-8936-1BE08750632A}">
      <dgm:prSet phldrT="[Text]" custT="1"/>
      <dgm:spPr/>
      <dgm:t>
        <a:bodyPr/>
        <a:lstStyle/>
        <a:p>
          <a:r>
            <a:rPr lang="en-US" sz="2000" b="1"/>
            <a:t>Use DNase and Rnase free </a:t>
          </a:r>
          <a:r>
            <a:rPr lang="en-US" sz="2000" b="1" i="0"/>
            <a:t>disposable</a:t>
          </a:r>
          <a:r>
            <a:rPr lang="en-US" sz="2000" b="1"/>
            <a:t> </a:t>
          </a:r>
        </a:p>
      </dgm:t>
    </dgm:pt>
    <dgm:pt modelId="{DC4DB31F-3F67-4A9E-B940-1B20CDCDCD9E}" type="parTrans" cxnId="{58AD70CE-0590-4076-B9F0-7A2205E95BDF}">
      <dgm:prSet/>
      <dgm:spPr/>
      <dgm:t>
        <a:bodyPr/>
        <a:lstStyle/>
        <a:p>
          <a:endParaRPr lang="en-US" sz="4800" b="1"/>
        </a:p>
      </dgm:t>
    </dgm:pt>
    <dgm:pt modelId="{5A4FA5D4-AB6A-4843-A762-3CFB9B46526C}" type="sibTrans" cxnId="{58AD70CE-0590-4076-B9F0-7A2205E95BDF}">
      <dgm:prSet custT="1"/>
      <dgm:spPr/>
      <dgm:t>
        <a:bodyPr/>
        <a:lstStyle/>
        <a:p>
          <a:endParaRPr lang="en-US" sz="1600" b="1"/>
        </a:p>
      </dgm:t>
    </dgm:pt>
    <dgm:pt modelId="{4D29A1A3-D7CD-4F8E-BAFC-9BB7417004AA}">
      <dgm:prSet custT="1"/>
      <dgm:spPr/>
      <dgm:t>
        <a:bodyPr/>
        <a:lstStyle/>
        <a:p>
          <a:r>
            <a:rPr lang="en-US" sz="2000" b="1" i="0"/>
            <a:t>Accurate pipetting </a:t>
          </a:r>
          <a:endParaRPr lang="en-US" sz="2000" b="1"/>
        </a:p>
      </dgm:t>
    </dgm:pt>
    <dgm:pt modelId="{A907D509-7D47-4EDF-84BE-E990D75D1FEC}" type="parTrans" cxnId="{4A719E4D-5985-4475-B02A-F3FEF9024D38}">
      <dgm:prSet/>
      <dgm:spPr/>
      <dgm:t>
        <a:bodyPr/>
        <a:lstStyle/>
        <a:p>
          <a:endParaRPr lang="en-US" sz="4800" b="1"/>
        </a:p>
      </dgm:t>
    </dgm:pt>
    <dgm:pt modelId="{E287FE95-BC41-4400-B3EE-C2D000E944F8}" type="sibTrans" cxnId="{4A719E4D-5985-4475-B02A-F3FEF9024D38}">
      <dgm:prSet custT="1"/>
      <dgm:spPr/>
      <dgm:t>
        <a:bodyPr/>
        <a:lstStyle/>
        <a:p>
          <a:endParaRPr lang="en-US" sz="1600" b="1"/>
        </a:p>
      </dgm:t>
    </dgm:pt>
    <dgm:pt modelId="{C1576839-8AC1-4F89-8050-88AA710B1C43}">
      <dgm:prSet custT="1"/>
      <dgm:spPr/>
      <dgm:t>
        <a:bodyPr/>
        <a:lstStyle/>
        <a:p>
          <a:r>
            <a:rPr lang="en-US" sz="2000" b="1"/>
            <a:t>Work on Ice</a:t>
          </a:r>
        </a:p>
      </dgm:t>
    </dgm:pt>
    <dgm:pt modelId="{EBD92ABF-5DA8-46D3-BD75-687164AA77F7}" type="parTrans" cxnId="{AA42FD81-9162-4E48-9285-6A5D2AF25CCA}">
      <dgm:prSet/>
      <dgm:spPr/>
      <dgm:t>
        <a:bodyPr/>
        <a:lstStyle/>
        <a:p>
          <a:endParaRPr lang="en-US" sz="4800" b="1"/>
        </a:p>
      </dgm:t>
    </dgm:pt>
    <dgm:pt modelId="{03B61C33-EB32-4213-B152-1C575F687714}" type="sibTrans" cxnId="{AA42FD81-9162-4E48-9285-6A5D2AF25CCA}">
      <dgm:prSet/>
      <dgm:spPr/>
      <dgm:t>
        <a:bodyPr/>
        <a:lstStyle/>
        <a:p>
          <a:endParaRPr lang="en-US" sz="4800" b="1"/>
        </a:p>
      </dgm:t>
    </dgm:pt>
    <dgm:pt modelId="{5C353154-F767-44DB-A643-22E44E32F24B}" type="pres">
      <dgm:prSet presAssocID="{8834FE77-712C-44D1-A015-3610886A44C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0C3E50A-5855-4337-9C1B-5EAF3300B45D}" type="pres">
      <dgm:prSet presAssocID="{9043F738-D117-49B7-8E30-92A25690C55E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1FFE6A-04D7-44F7-B100-900C4A53F7BC}" type="pres">
      <dgm:prSet presAssocID="{CF145D01-6F66-4311-8DC9-4483F26C7841}" presName="sibTrans" presStyleLbl="sibTrans1D1" presStyleIdx="0" presStyleCnt="6"/>
      <dgm:spPr/>
      <dgm:t>
        <a:bodyPr/>
        <a:lstStyle/>
        <a:p>
          <a:endParaRPr lang="en-US"/>
        </a:p>
      </dgm:t>
    </dgm:pt>
    <dgm:pt modelId="{C93B8CDD-113D-41D6-A035-DCCC17105ACB}" type="pres">
      <dgm:prSet presAssocID="{CF145D01-6F66-4311-8DC9-4483F26C7841}" presName="connectorText" presStyleLbl="sibTrans1D1" presStyleIdx="0" presStyleCnt="6"/>
      <dgm:spPr/>
      <dgm:t>
        <a:bodyPr/>
        <a:lstStyle/>
        <a:p>
          <a:endParaRPr lang="en-US"/>
        </a:p>
      </dgm:t>
    </dgm:pt>
    <dgm:pt modelId="{CE3E92FE-2994-434E-95AA-97724AFBFD46}" type="pres">
      <dgm:prSet presAssocID="{39CD3504-E5CF-415F-BC75-CE216DCF1B97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D66A59-E7F4-4203-BB83-51531BE9C885}" type="pres">
      <dgm:prSet presAssocID="{5CDA8A03-0A82-4B03-BA1E-D41A5C77E3B1}" presName="sibTrans" presStyleLbl="sibTrans1D1" presStyleIdx="1" presStyleCnt="6"/>
      <dgm:spPr/>
      <dgm:t>
        <a:bodyPr/>
        <a:lstStyle/>
        <a:p>
          <a:endParaRPr lang="en-US"/>
        </a:p>
      </dgm:t>
    </dgm:pt>
    <dgm:pt modelId="{01F2826E-734F-4552-9777-2B49FDF179BD}" type="pres">
      <dgm:prSet presAssocID="{5CDA8A03-0A82-4B03-BA1E-D41A5C77E3B1}" presName="connectorText" presStyleLbl="sibTrans1D1" presStyleIdx="1" presStyleCnt="6"/>
      <dgm:spPr/>
      <dgm:t>
        <a:bodyPr/>
        <a:lstStyle/>
        <a:p>
          <a:endParaRPr lang="en-US"/>
        </a:p>
      </dgm:t>
    </dgm:pt>
    <dgm:pt modelId="{BA5A7EB1-0567-49E7-9F2E-65B24A95BA4F}" type="pres">
      <dgm:prSet presAssocID="{7284CE3C-622A-4527-A498-A896F3375A6C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E04B9D-FF6E-4966-9371-194207B5FAB2}" type="pres">
      <dgm:prSet presAssocID="{3385DAA5-48A3-4B90-B3FD-FC02F0782367}" presName="sibTrans" presStyleLbl="sibTrans1D1" presStyleIdx="2" presStyleCnt="6"/>
      <dgm:spPr/>
      <dgm:t>
        <a:bodyPr/>
        <a:lstStyle/>
        <a:p>
          <a:endParaRPr lang="en-US"/>
        </a:p>
      </dgm:t>
    </dgm:pt>
    <dgm:pt modelId="{00F0B14B-F3CF-4A78-B71D-AEB0F9DD895B}" type="pres">
      <dgm:prSet presAssocID="{3385DAA5-48A3-4B90-B3FD-FC02F0782367}" presName="connectorText" presStyleLbl="sibTrans1D1" presStyleIdx="2" presStyleCnt="6"/>
      <dgm:spPr/>
      <dgm:t>
        <a:bodyPr/>
        <a:lstStyle/>
        <a:p>
          <a:endParaRPr lang="en-US"/>
        </a:p>
      </dgm:t>
    </dgm:pt>
    <dgm:pt modelId="{CC8DCD78-ABCD-41DA-91F2-5CA9729066B4}" type="pres">
      <dgm:prSet presAssocID="{B0068E95-DB79-4482-8803-011F93BA87E0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937012-7BAB-43D8-B2D2-99360DD03855}" type="pres">
      <dgm:prSet presAssocID="{084D7F35-84F1-4D33-803A-04238869AED1}" presName="sibTrans" presStyleLbl="sibTrans1D1" presStyleIdx="3" presStyleCnt="6"/>
      <dgm:spPr/>
      <dgm:t>
        <a:bodyPr/>
        <a:lstStyle/>
        <a:p>
          <a:endParaRPr lang="en-US"/>
        </a:p>
      </dgm:t>
    </dgm:pt>
    <dgm:pt modelId="{6BAA5BA7-4191-4BCD-98BF-0768934D9DF3}" type="pres">
      <dgm:prSet presAssocID="{084D7F35-84F1-4D33-803A-04238869AED1}" presName="connectorText" presStyleLbl="sibTrans1D1" presStyleIdx="3" presStyleCnt="6"/>
      <dgm:spPr/>
      <dgm:t>
        <a:bodyPr/>
        <a:lstStyle/>
        <a:p>
          <a:endParaRPr lang="en-US"/>
        </a:p>
      </dgm:t>
    </dgm:pt>
    <dgm:pt modelId="{AAE272A0-48C5-46FA-8596-EE6FF03659F7}" type="pres">
      <dgm:prSet presAssocID="{8827A85D-4ABD-4AB3-8936-1BE08750632A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5A80B9-955F-4EC1-9732-D1D241D663B5}" type="pres">
      <dgm:prSet presAssocID="{5A4FA5D4-AB6A-4843-A762-3CFB9B46526C}" presName="sibTrans" presStyleLbl="sibTrans1D1" presStyleIdx="4" presStyleCnt="6"/>
      <dgm:spPr/>
      <dgm:t>
        <a:bodyPr/>
        <a:lstStyle/>
        <a:p>
          <a:endParaRPr lang="en-US"/>
        </a:p>
      </dgm:t>
    </dgm:pt>
    <dgm:pt modelId="{B1E437DF-3C74-4343-915A-5FD92D662E23}" type="pres">
      <dgm:prSet presAssocID="{5A4FA5D4-AB6A-4843-A762-3CFB9B46526C}" presName="connectorText" presStyleLbl="sibTrans1D1" presStyleIdx="4" presStyleCnt="6"/>
      <dgm:spPr/>
      <dgm:t>
        <a:bodyPr/>
        <a:lstStyle/>
        <a:p>
          <a:endParaRPr lang="en-US"/>
        </a:p>
      </dgm:t>
    </dgm:pt>
    <dgm:pt modelId="{92E620A6-C3AF-4BC1-91E6-1659944251AA}" type="pres">
      <dgm:prSet presAssocID="{4D29A1A3-D7CD-4F8E-BAFC-9BB7417004AA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09C116-034C-45FA-8A53-B9BF56230ED5}" type="pres">
      <dgm:prSet presAssocID="{E287FE95-BC41-4400-B3EE-C2D000E944F8}" presName="sibTrans" presStyleLbl="sibTrans1D1" presStyleIdx="5" presStyleCnt="6"/>
      <dgm:spPr/>
      <dgm:t>
        <a:bodyPr/>
        <a:lstStyle/>
        <a:p>
          <a:endParaRPr lang="en-US"/>
        </a:p>
      </dgm:t>
    </dgm:pt>
    <dgm:pt modelId="{F428DC6A-077A-41DC-BDCF-03F0F40FAE72}" type="pres">
      <dgm:prSet presAssocID="{E287FE95-BC41-4400-B3EE-C2D000E944F8}" presName="connectorText" presStyleLbl="sibTrans1D1" presStyleIdx="5" presStyleCnt="6"/>
      <dgm:spPr/>
      <dgm:t>
        <a:bodyPr/>
        <a:lstStyle/>
        <a:p>
          <a:endParaRPr lang="en-US"/>
        </a:p>
      </dgm:t>
    </dgm:pt>
    <dgm:pt modelId="{8A981230-6ABF-46F4-96B9-A706A8F3CB7C}" type="pres">
      <dgm:prSet presAssocID="{C1576839-8AC1-4F89-8050-88AA710B1C43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C5A0CFE-575A-49DB-B72D-9B3D1466E95C}" type="presOf" srcId="{E287FE95-BC41-4400-B3EE-C2D000E944F8}" destId="{6009C116-034C-45FA-8A53-B9BF56230ED5}" srcOrd="0" destOrd="0" presId="urn:microsoft.com/office/officeart/2005/8/layout/bProcess3"/>
    <dgm:cxn modelId="{6CBB8CAB-F971-430E-9436-D69F87F26E79}" type="presOf" srcId="{7284CE3C-622A-4527-A498-A896F3375A6C}" destId="{BA5A7EB1-0567-49E7-9F2E-65B24A95BA4F}" srcOrd="0" destOrd="0" presId="urn:microsoft.com/office/officeart/2005/8/layout/bProcess3"/>
    <dgm:cxn modelId="{4A719E4D-5985-4475-B02A-F3FEF9024D38}" srcId="{8834FE77-712C-44D1-A015-3610886A44C4}" destId="{4D29A1A3-D7CD-4F8E-BAFC-9BB7417004AA}" srcOrd="5" destOrd="0" parTransId="{A907D509-7D47-4EDF-84BE-E990D75D1FEC}" sibTransId="{E287FE95-BC41-4400-B3EE-C2D000E944F8}"/>
    <dgm:cxn modelId="{A6764DE7-B7A1-4B8B-BAEF-EAEE6DE25160}" type="presOf" srcId="{8827A85D-4ABD-4AB3-8936-1BE08750632A}" destId="{AAE272A0-48C5-46FA-8596-EE6FF03659F7}" srcOrd="0" destOrd="0" presId="urn:microsoft.com/office/officeart/2005/8/layout/bProcess3"/>
    <dgm:cxn modelId="{D24FBB77-5C28-43AA-A51A-6EDCF1A39FE8}" type="presOf" srcId="{3385DAA5-48A3-4B90-B3FD-FC02F0782367}" destId="{E0E04B9D-FF6E-4966-9371-194207B5FAB2}" srcOrd="0" destOrd="0" presId="urn:microsoft.com/office/officeart/2005/8/layout/bProcess3"/>
    <dgm:cxn modelId="{B8FB60E0-8340-4354-89DE-4A7ACE493A82}" type="presOf" srcId="{8834FE77-712C-44D1-A015-3610886A44C4}" destId="{5C353154-F767-44DB-A643-22E44E32F24B}" srcOrd="0" destOrd="0" presId="urn:microsoft.com/office/officeart/2005/8/layout/bProcess3"/>
    <dgm:cxn modelId="{7AE3E0DB-49D2-4257-9534-6F85102ADB11}" srcId="{8834FE77-712C-44D1-A015-3610886A44C4}" destId="{7284CE3C-622A-4527-A498-A896F3375A6C}" srcOrd="2" destOrd="0" parTransId="{EB90CCE5-B5E4-41E0-B1A3-662067CE9F5B}" sibTransId="{3385DAA5-48A3-4B90-B3FD-FC02F0782367}"/>
    <dgm:cxn modelId="{834E7A8E-C7EC-4CE4-9AE9-5BD93B5C7416}" type="presOf" srcId="{4D29A1A3-D7CD-4F8E-BAFC-9BB7417004AA}" destId="{92E620A6-C3AF-4BC1-91E6-1659944251AA}" srcOrd="0" destOrd="0" presId="urn:microsoft.com/office/officeart/2005/8/layout/bProcess3"/>
    <dgm:cxn modelId="{C2BA3D09-9400-485E-AC39-BCE1846FB721}" srcId="{8834FE77-712C-44D1-A015-3610886A44C4}" destId="{B0068E95-DB79-4482-8803-011F93BA87E0}" srcOrd="3" destOrd="0" parTransId="{8A3918BB-AEBF-4CD4-A37F-623B65E0F431}" sibTransId="{084D7F35-84F1-4D33-803A-04238869AED1}"/>
    <dgm:cxn modelId="{10846AC6-3596-4D31-91F3-045D1A90202A}" type="presOf" srcId="{3385DAA5-48A3-4B90-B3FD-FC02F0782367}" destId="{00F0B14B-F3CF-4A78-B71D-AEB0F9DD895B}" srcOrd="1" destOrd="0" presId="urn:microsoft.com/office/officeart/2005/8/layout/bProcess3"/>
    <dgm:cxn modelId="{2FDF8988-ABAD-4A5B-BE54-DC1DF76CD49F}" srcId="{8834FE77-712C-44D1-A015-3610886A44C4}" destId="{39CD3504-E5CF-415F-BC75-CE216DCF1B97}" srcOrd="1" destOrd="0" parTransId="{46506F90-1F5B-45A6-8AD4-EBD0B64646E8}" sibTransId="{5CDA8A03-0A82-4B03-BA1E-D41A5C77E3B1}"/>
    <dgm:cxn modelId="{267019B6-F513-422F-A9A5-625817BA50B9}" type="presOf" srcId="{5CDA8A03-0A82-4B03-BA1E-D41A5C77E3B1}" destId="{01F2826E-734F-4552-9777-2B49FDF179BD}" srcOrd="1" destOrd="0" presId="urn:microsoft.com/office/officeart/2005/8/layout/bProcess3"/>
    <dgm:cxn modelId="{7A264A2D-ED22-4CAB-A6A9-4BB8883327D1}" type="presOf" srcId="{084D7F35-84F1-4D33-803A-04238869AED1}" destId="{6BAA5BA7-4191-4BCD-98BF-0768934D9DF3}" srcOrd="1" destOrd="0" presId="urn:microsoft.com/office/officeart/2005/8/layout/bProcess3"/>
    <dgm:cxn modelId="{D1B5A495-04F9-4A20-8460-38ABFBE76A85}" type="presOf" srcId="{B0068E95-DB79-4482-8803-011F93BA87E0}" destId="{CC8DCD78-ABCD-41DA-91F2-5CA9729066B4}" srcOrd="0" destOrd="0" presId="urn:microsoft.com/office/officeart/2005/8/layout/bProcess3"/>
    <dgm:cxn modelId="{F6C25E94-EAEE-487D-ACF9-A51AF779B435}" type="presOf" srcId="{39CD3504-E5CF-415F-BC75-CE216DCF1B97}" destId="{CE3E92FE-2994-434E-95AA-97724AFBFD46}" srcOrd="0" destOrd="0" presId="urn:microsoft.com/office/officeart/2005/8/layout/bProcess3"/>
    <dgm:cxn modelId="{8DA97199-E84B-43C8-BDB0-666C9CC644F5}" type="presOf" srcId="{C1576839-8AC1-4F89-8050-88AA710B1C43}" destId="{8A981230-6ABF-46F4-96B9-A706A8F3CB7C}" srcOrd="0" destOrd="0" presId="urn:microsoft.com/office/officeart/2005/8/layout/bProcess3"/>
    <dgm:cxn modelId="{6C4BF31E-78BC-4B15-8156-7F7B0EEA7459}" type="presOf" srcId="{CF145D01-6F66-4311-8DC9-4483F26C7841}" destId="{BF1FFE6A-04D7-44F7-B100-900C4A53F7BC}" srcOrd="0" destOrd="0" presId="urn:microsoft.com/office/officeart/2005/8/layout/bProcess3"/>
    <dgm:cxn modelId="{903ABFEC-ED60-45EC-B852-C4766AB81076}" type="presOf" srcId="{9043F738-D117-49B7-8E30-92A25690C55E}" destId="{B0C3E50A-5855-4337-9C1B-5EAF3300B45D}" srcOrd="0" destOrd="0" presId="urn:microsoft.com/office/officeart/2005/8/layout/bProcess3"/>
    <dgm:cxn modelId="{58AD70CE-0590-4076-B9F0-7A2205E95BDF}" srcId="{8834FE77-712C-44D1-A015-3610886A44C4}" destId="{8827A85D-4ABD-4AB3-8936-1BE08750632A}" srcOrd="4" destOrd="0" parTransId="{DC4DB31F-3F67-4A9E-B940-1B20CDCDCD9E}" sibTransId="{5A4FA5D4-AB6A-4843-A762-3CFB9B46526C}"/>
    <dgm:cxn modelId="{0D36A392-5A62-4C6B-BBBC-F30B13402DCE}" type="presOf" srcId="{CF145D01-6F66-4311-8DC9-4483F26C7841}" destId="{C93B8CDD-113D-41D6-A035-DCCC17105ACB}" srcOrd="1" destOrd="0" presId="urn:microsoft.com/office/officeart/2005/8/layout/bProcess3"/>
    <dgm:cxn modelId="{53BFDEF4-EB7E-45CA-8C39-F6C241C196F8}" type="presOf" srcId="{084D7F35-84F1-4D33-803A-04238869AED1}" destId="{E7937012-7BAB-43D8-B2D2-99360DD03855}" srcOrd="0" destOrd="0" presId="urn:microsoft.com/office/officeart/2005/8/layout/bProcess3"/>
    <dgm:cxn modelId="{DD3B902D-652D-4BA4-B9D1-1FE71D4D252B}" type="presOf" srcId="{E287FE95-BC41-4400-B3EE-C2D000E944F8}" destId="{F428DC6A-077A-41DC-BDCF-03F0F40FAE72}" srcOrd="1" destOrd="0" presId="urn:microsoft.com/office/officeart/2005/8/layout/bProcess3"/>
    <dgm:cxn modelId="{627A6396-222E-451F-9D50-6032C8360EA7}" srcId="{8834FE77-712C-44D1-A015-3610886A44C4}" destId="{9043F738-D117-49B7-8E30-92A25690C55E}" srcOrd="0" destOrd="0" parTransId="{7A5E669D-85E3-4211-8C6A-CA55635C13BF}" sibTransId="{CF145D01-6F66-4311-8DC9-4483F26C7841}"/>
    <dgm:cxn modelId="{7066FD3E-CD14-4FBB-829C-99360B3ACE54}" type="presOf" srcId="{5CDA8A03-0A82-4B03-BA1E-D41A5C77E3B1}" destId="{C7D66A59-E7F4-4203-BB83-51531BE9C885}" srcOrd="0" destOrd="0" presId="urn:microsoft.com/office/officeart/2005/8/layout/bProcess3"/>
    <dgm:cxn modelId="{AA42FD81-9162-4E48-9285-6A5D2AF25CCA}" srcId="{8834FE77-712C-44D1-A015-3610886A44C4}" destId="{C1576839-8AC1-4F89-8050-88AA710B1C43}" srcOrd="6" destOrd="0" parTransId="{EBD92ABF-5DA8-46D3-BD75-687164AA77F7}" sibTransId="{03B61C33-EB32-4213-B152-1C575F687714}"/>
    <dgm:cxn modelId="{91C8D92A-5A03-4664-BA89-7AD2985676EB}" type="presOf" srcId="{5A4FA5D4-AB6A-4843-A762-3CFB9B46526C}" destId="{F25A80B9-955F-4EC1-9732-D1D241D663B5}" srcOrd="0" destOrd="0" presId="urn:microsoft.com/office/officeart/2005/8/layout/bProcess3"/>
    <dgm:cxn modelId="{D57E3D17-513B-4D8F-A7D1-0B6575765277}" type="presOf" srcId="{5A4FA5D4-AB6A-4843-A762-3CFB9B46526C}" destId="{B1E437DF-3C74-4343-915A-5FD92D662E23}" srcOrd="1" destOrd="0" presId="urn:microsoft.com/office/officeart/2005/8/layout/bProcess3"/>
    <dgm:cxn modelId="{C039416F-ADBA-40F7-BB76-68F8F833C4D8}" type="presParOf" srcId="{5C353154-F767-44DB-A643-22E44E32F24B}" destId="{B0C3E50A-5855-4337-9C1B-5EAF3300B45D}" srcOrd="0" destOrd="0" presId="urn:microsoft.com/office/officeart/2005/8/layout/bProcess3"/>
    <dgm:cxn modelId="{575366C7-06C2-4563-9D40-F3B9AEA1E9BB}" type="presParOf" srcId="{5C353154-F767-44DB-A643-22E44E32F24B}" destId="{BF1FFE6A-04D7-44F7-B100-900C4A53F7BC}" srcOrd="1" destOrd="0" presId="urn:microsoft.com/office/officeart/2005/8/layout/bProcess3"/>
    <dgm:cxn modelId="{60AE95C2-4A5C-4E10-8375-588AC37462B4}" type="presParOf" srcId="{BF1FFE6A-04D7-44F7-B100-900C4A53F7BC}" destId="{C93B8CDD-113D-41D6-A035-DCCC17105ACB}" srcOrd="0" destOrd="0" presId="urn:microsoft.com/office/officeart/2005/8/layout/bProcess3"/>
    <dgm:cxn modelId="{74374996-6460-4108-8F43-CC9DBDAEEDCF}" type="presParOf" srcId="{5C353154-F767-44DB-A643-22E44E32F24B}" destId="{CE3E92FE-2994-434E-95AA-97724AFBFD46}" srcOrd="2" destOrd="0" presId="urn:microsoft.com/office/officeart/2005/8/layout/bProcess3"/>
    <dgm:cxn modelId="{82F7EBF2-FE29-43CF-BE44-8B5388172C47}" type="presParOf" srcId="{5C353154-F767-44DB-A643-22E44E32F24B}" destId="{C7D66A59-E7F4-4203-BB83-51531BE9C885}" srcOrd="3" destOrd="0" presId="urn:microsoft.com/office/officeart/2005/8/layout/bProcess3"/>
    <dgm:cxn modelId="{88D1AFC2-B599-4BB9-9F8C-BD21F1019A42}" type="presParOf" srcId="{C7D66A59-E7F4-4203-BB83-51531BE9C885}" destId="{01F2826E-734F-4552-9777-2B49FDF179BD}" srcOrd="0" destOrd="0" presId="urn:microsoft.com/office/officeart/2005/8/layout/bProcess3"/>
    <dgm:cxn modelId="{DA37D154-C8A8-4139-9F45-E5A360F79EF4}" type="presParOf" srcId="{5C353154-F767-44DB-A643-22E44E32F24B}" destId="{BA5A7EB1-0567-49E7-9F2E-65B24A95BA4F}" srcOrd="4" destOrd="0" presId="urn:microsoft.com/office/officeart/2005/8/layout/bProcess3"/>
    <dgm:cxn modelId="{DF8938CB-EE72-413D-8580-FEBFEDAC4B33}" type="presParOf" srcId="{5C353154-F767-44DB-A643-22E44E32F24B}" destId="{E0E04B9D-FF6E-4966-9371-194207B5FAB2}" srcOrd="5" destOrd="0" presId="urn:microsoft.com/office/officeart/2005/8/layout/bProcess3"/>
    <dgm:cxn modelId="{5341F1AF-4E6F-4D5B-A7C0-8B3AD51C045C}" type="presParOf" srcId="{E0E04B9D-FF6E-4966-9371-194207B5FAB2}" destId="{00F0B14B-F3CF-4A78-B71D-AEB0F9DD895B}" srcOrd="0" destOrd="0" presId="urn:microsoft.com/office/officeart/2005/8/layout/bProcess3"/>
    <dgm:cxn modelId="{EE705855-3F09-4744-B35B-D05EDA42DCAC}" type="presParOf" srcId="{5C353154-F767-44DB-A643-22E44E32F24B}" destId="{CC8DCD78-ABCD-41DA-91F2-5CA9729066B4}" srcOrd="6" destOrd="0" presId="urn:microsoft.com/office/officeart/2005/8/layout/bProcess3"/>
    <dgm:cxn modelId="{AF8BD6A2-0CFF-452A-AF1A-7D1ECCD7FA1B}" type="presParOf" srcId="{5C353154-F767-44DB-A643-22E44E32F24B}" destId="{E7937012-7BAB-43D8-B2D2-99360DD03855}" srcOrd="7" destOrd="0" presId="urn:microsoft.com/office/officeart/2005/8/layout/bProcess3"/>
    <dgm:cxn modelId="{F74AD81C-D2BE-49A6-9F70-7142FA6EFD2A}" type="presParOf" srcId="{E7937012-7BAB-43D8-B2D2-99360DD03855}" destId="{6BAA5BA7-4191-4BCD-98BF-0768934D9DF3}" srcOrd="0" destOrd="0" presId="urn:microsoft.com/office/officeart/2005/8/layout/bProcess3"/>
    <dgm:cxn modelId="{95C87206-4773-4C23-B1F9-1DAD7B254924}" type="presParOf" srcId="{5C353154-F767-44DB-A643-22E44E32F24B}" destId="{AAE272A0-48C5-46FA-8596-EE6FF03659F7}" srcOrd="8" destOrd="0" presId="urn:microsoft.com/office/officeart/2005/8/layout/bProcess3"/>
    <dgm:cxn modelId="{715749AA-D73A-4FE3-9C5C-B08BAB18E71C}" type="presParOf" srcId="{5C353154-F767-44DB-A643-22E44E32F24B}" destId="{F25A80B9-955F-4EC1-9732-D1D241D663B5}" srcOrd="9" destOrd="0" presId="urn:microsoft.com/office/officeart/2005/8/layout/bProcess3"/>
    <dgm:cxn modelId="{7FE42A15-E1EB-49EA-9D71-2880635925C9}" type="presParOf" srcId="{F25A80B9-955F-4EC1-9732-D1D241D663B5}" destId="{B1E437DF-3C74-4343-915A-5FD92D662E23}" srcOrd="0" destOrd="0" presId="urn:microsoft.com/office/officeart/2005/8/layout/bProcess3"/>
    <dgm:cxn modelId="{717899AD-BB60-4C6B-A9AC-54899CEA9658}" type="presParOf" srcId="{5C353154-F767-44DB-A643-22E44E32F24B}" destId="{92E620A6-C3AF-4BC1-91E6-1659944251AA}" srcOrd="10" destOrd="0" presId="urn:microsoft.com/office/officeart/2005/8/layout/bProcess3"/>
    <dgm:cxn modelId="{CB268960-FF97-47D6-AAD7-2F85F5B5721C}" type="presParOf" srcId="{5C353154-F767-44DB-A643-22E44E32F24B}" destId="{6009C116-034C-45FA-8A53-B9BF56230ED5}" srcOrd="11" destOrd="0" presId="urn:microsoft.com/office/officeart/2005/8/layout/bProcess3"/>
    <dgm:cxn modelId="{E7E81509-6F9E-4970-88E5-4BE67BD8628F}" type="presParOf" srcId="{6009C116-034C-45FA-8A53-B9BF56230ED5}" destId="{F428DC6A-077A-41DC-BDCF-03F0F40FAE72}" srcOrd="0" destOrd="0" presId="urn:microsoft.com/office/officeart/2005/8/layout/bProcess3"/>
    <dgm:cxn modelId="{458C0378-E364-4CEE-9CDA-A3571ED24249}" type="presParOf" srcId="{5C353154-F767-44DB-A643-22E44E32F24B}" destId="{8A981230-6ABF-46F4-96B9-A706A8F3CB7C}" srcOrd="12" destOrd="0" presId="urn:microsoft.com/office/officeart/2005/8/layout/bProcess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E0D7EFF-A843-4D66-9B42-1C62E784F321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6485EEE-60F6-4843-A6DA-1316AF708D69}">
      <dgm:prSet phldrT="[Text]"/>
      <dgm:spPr/>
      <dgm:t>
        <a:bodyPr/>
        <a:lstStyle/>
        <a:p>
          <a:r>
            <a:rPr lang="en-US" dirty="0"/>
            <a:t>Scientific Papers</a:t>
          </a:r>
        </a:p>
      </dgm:t>
    </dgm:pt>
    <dgm:pt modelId="{B3798500-E005-4551-8ABD-1D5C4F9C2AC1}" type="parTrans" cxnId="{11F8C077-0FBC-4429-AFE2-AE476D63C182}">
      <dgm:prSet/>
      <dgm:spPr/>
      <dgm:t>
        <a:bodyPr/>
        <a:lstStyle/>
        <a:p>
          <a:endParaRPr lang="en-US"/>
        </a:p>
      </dgm:t>
    </dgm:pt>
    <dgm:pt modelId="{7BCC7707-4BBE-4AC8-BB81-95801AF79B47}" type="sibTrans" cxnId="{11F8C077-0FBC-4429-AFE2-AE476D63C182}">
      <dgm:prSet/>
      <dgm:spPr/>
      <dgm:t>
        <a:bodyPr/>
        <a:lstStyle/>
        <a:p>
          <a:endParaRPr lang="en-US"/>
        </a:p>
      </dgm:t>
    </dgm:pt>
    <dgm:pt modelId="{5774463E-9D92-4F7E-86E3-632E55D72772}">
      <dgm:prSet phldrT="[Text]"/>
      <dgm:spPr/>
      <dgm:t>
        <a:bodyPr/>
        <a:lstStyle/>
        <a:p>
          <a:r>
            <a:rPr lang="en-US" dirty="0"/>
            <a:t>Review articles </a:t>
          </a:r>
        </a:p>
      </dgm:t>
    </dgm:pt>
    <dgm:pt modelId="{7BA88CA3-7AC9-4B8E-8E09-083FAE15B0E9}" type="parTrans" cxnId="{57B5F914-C16D-4A40-8A0D-4B315E83723D}">
      <dgm:prSet/>
      <dgm:spPr/>
      <dgm:t>
        <a:bodyPr/>
        <a:lstStyle/>
        <a:p>
          <a:endParaRPr lang="en-US"/>
        </a:p>
      </dgm:t>
    </dgm:pt>
    <dgm:pt modelId="{BF7CCF76-EBC4-44D1-88D9-2A518866B759}" type="sibTrans" cxnId="{57B5F914-C16D-4A40-8A0D-4B315E83723D}">
      <dgm:prSet/>
      <dgm:spPr/>
      <dgm:t>
        <a:bodyPr/>
        <a:lstStyle/>
        <a:p>
          <a:endParaRPr lang="en-US"/>
        </a:p>
      </dgm:t>
    </dgm:pt>
    <dgm:pt modelId="{6580F05C-D6A7-4464-9D31-471220072078}">
      <dgm:prSet phldrT="[Text]" custT="1"/>
      <dgm:spPr/>
      <dgm:t>
        <a:bodyPr/>
        <a:lstStyle/>
        <a:p>
          <a:r>
            <a:rPr lang="en-US" sz="2000" b="1" dirty="0">
              <a:solidFill>
                <a:schemeClr val="bg1"/>
              </a:solidFill>
              <a:latin typeface="Aparajita" panose="020B0604020202020204" pitchFamily="34" charset="0"/>
              <a:cs typeface="Aparajita" panose="020B0604020202020204" pitchFamily="34" charset="0"/>
            </a:rPr>
            <a:t>Primary research article</a:t>
          </a:r>
          <a:endParaRPr lang="en-US" sz="2000" dirty="0">
            <a:solidFill>
              <a:schemeClr val="bg1"/>
            </a:solidFill>
          </a:endParaRPr>
        </a:p>
      </dgm:t>
    </dgm:pt>
    <dgm:pt modelId="{886735EE-EEFF-4F6C-B808-B76606D84DDE}" type="parTrans" cxnId="{B5F2A23E-3991-4024-A800-FB61353DB17C}">
      <dgm:prSet/>
      <dgm:spPr/>
      <dgm:t>
        <a:bodyPr/>
        <a:lstStyle/>
        <a:p>
          <a:endParaRPr lang="en-US"/>
        </a:p>
      </dgm:t>
    </dgm:pt>
    <dgm:pt modelId="{66D33F89-9D39-4DFA-83CB-8F977143CAB0}" type="sibTrans" cxnId="{B5F2A23E-3991-4024-A800-FB61353DB17C}">
      <dgm:prSet/>
      <dgm:spPr/>
      <dgm:t>
        <a:bodyPr/>
        <a:lstStyle/>
        <a:p>
          <a:endParaRPr lang="en-US"/>
        </a:p>
      </dgm:t>
    </dgm:pt>
    <dgm:pt modelId="{F2C762EB-8608-44E0-BCA8-2A7B2874B2A6}" type="pres">
      <dgm:prSet presAssocID="{BE0D7EFF-A843-4D66-9B42-1C62E784F32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DD1EC8A-6D74-438F-AD04-D00E5114F4EB}" type="pres">
      <dgm:prSet presAssocID="{16485EEE-60F6-4843-A6DA-1316AF708D69}" presName="hierRoot1" presStyleCnt="0">
        <dgm:presLayoutVars>
          <dgm:hierBranch val="init"/>
        </dgm:presLayoutVars>
      </dgm:prSet>
      <dgm:spPr/>
    </dgm:pt>
    <dgm:pt modelId="{F6628F96-9B85-4465-A6DA-3133426577E2}" type="pres">
      <dgm:prSet presAssocID="{16485EEE-60F6-4843-A6DA-1316AF708D69}" presName="rootComposite1" presStyleCnt="0"/>
      <dgm:spPr/>
    </dgm:pt>
    <dgm:pt modelId="{5110DD40-1C64-4A95-A2EB-6CA5753FA190}" type="pres">
      <dgm:prSet presAssocID="{16485EEE-60F6-4843-A6DA-1316AF708D69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4A381A8-D1C2-402F-93E0-C4BEBCF6D544}" type="pres">
      <dgm:prSet presAssocID="{16485EEE-60F6-4843-A6DA-1316AF708D69}" presName="rootConnector1" presStyleLbl="node1" presStyleIdx="0" presStyleCnt="0"/>
      <dgm:spPr/>
      <dgm:t>
        <a:bodyPr/>
        <a:lstStyle/>
        <a:p>
          <a:endParaRPr lang="en-US"/>
        </a:p>
      </dgm:t>
    </dgm:pt>
    <dgm:pt modelId="{3C559B94-53B8-4A94-8403-2BDCCF37097B}" type="pres">
      <dgm:prSet presAssocID="{16485EEE-60F6-4843-A6DA-1316AF708D69}" presName="hierChild2" presStyleCnt="0"/>
      <dgm:spPr/>
    </dgm:pt>
    <dgm:pt modelId="{D30A0ACE-4BDC-4B32-B1A8-655D5BB9D490}" type="pres">
      <dgm:prSet presAssocID="{7BA88CA3-7AC9-4B8E-8E09-083FAE15B0E9}" presName="Name37" presStyleLbl="parChTrans1D2" presStyleIdx="0" presStyleCnt="2"/>
      <dgm:spPr/>
      <dgm:t>
        <a:bodyPr/>
        <a:lstStyle/>
        <a:p>
          <a:endParaRPr lang="en-US"/>
        </a:p>
      </dgm:t>
    </dgm:pt>
    <dgm:pt modelId="{764F00E2-BA1A-4F57-AB7D-EB6F9A33C03A}" type="pres">
      <dgm:prSet presAssocID="{5774463E-9D92-4F7E-86E3-632E55D72772}" presName="hierRoot2" presStyleCnt="0">
        <dgm:presLayoutVars>
          <dgm:hierBranch val="init"/>
        </dgm:presLayoutVars>
      </dgm:prSet>
      <dgm:spPr/>
    </dgm:pt>
    <dgm:pt modelId="{04D622E4-0DF4-46B2-8C4D-3FAC15C55316}" type="pres">
      <dgm:prSet presAssocID="{5774463E-9D92-4F7E-86E3-632E55D72772}" presName="rootComposite" presStyleCnt="0"/>
      <dgm:spPr/>
    </dgm:pt>
    <dgm:pt modelId="{B7889AE1-479F-4A4A-AC31-3EA8F1AB451A}" type="pres">
      <dgm:prSet presAssocID="{5774463E-9D92-4F7E-86E3-632E55D72772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4220F50-6807-48CC-A4C9-F6CE180FFA27}" type="pres">
      <dgm:prSet presAssocID="{5774463E-9D92-4F7E-86E3-632E55D72772}" presName="rootConnector" presStyleLbl="node2" presStyleIdx="0" presStyleCnt="2"/>
      <dgm:spPr/>
      <dgm:t>
        <a:bodyPr/>
        <a:lstStyle/>
        <a:p>
          <a:endParaRPr lang="en-US"/>
        </a:p>
      </dgm:t>
    </dgm:pt>
    <dgm:pt modelId="{209992E3-8593-42AE-8E61-6E65D9360AFB}" type="pres">
      <dgm:prSet presAssocID="{5774463E-9D92-4F7E-86E3-632E55D72772}" presName="hierChild4" presStyleCnt="0"/>
      <dgm:spPr/>
    </dgm:pt>
    <dgm:pt modelId="{C34A8C99-E47C-49DA-971E-4415202A4901}" type="pres">
      <dgm:prSet presAssocID="{5774463E-9D92-4F7E-86E3-632E55D72772}" presName="hierChild5" presStyleCnt="0"/>
      <dgm:spPr/>
    </dgm:pt>
    <dgm:pt modelId="{7ECBD546-5BDE-47D3-AD5F-E3FED902120F}" type="pres">
      <dgm:prSet presAssocID="{886735EE-EEFF-4F6C-B808-B76606D84DDE}" presName="Name37" presStyleLbl="parChTrans1D2" presStyleIdx="1" presStyleCnt="2"/>
      <dgm:spPr/>
      <dgm:t>
        <a:bodyPr/>
        <a:lstStyle/>
        <a:p>
          <a:endParaRPr lang="en-US"/>
        </a:p>
      </dgm:t>
    </dgm:pt>
    <dgm:pt modelId="{55C800BB-82B4-4C2F-9DC2-C1A2421EA3A4}" type="pres">
      <dgm:prSet presAssocID="{6580F05C-D6A7-4464-9D31-471220072078}" presName="hierRoot2" presStyleCnt="0">
        <dgm:presLayoutVars>
          <dgm:hierBranch val="init"/>
        </dgm:presLayoutVars>
      </dgm:prSet>
      <dgm:spPr/>
    </dgm:pt>
    <dgm:pt modelId="{5D4EB4A7-48ED-4B4A-A01A-07983E2C2488}" type="pres">
      <dgm:prSet presAssocID="{6580F05C-D6A7-4464-9D31-471220072078}" presName="rootComposite" presStyleCnt="0"/>
      <dgm:spPr/>
    </dgm:pt>
    <dgm:pt modelId="{0BE98D97-018A-468F-A1E7-E072F3F9359D}" type="pres">
      <dgm:prSet presAssocID="{6580F05C-D6A7-4464-9D31-471220072078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B225275-FB7C-4FC9-BA20-3FE5DA041777}" type="pres">
      <dgm:prSet presAssocID="{6580F05C-D6A7-4464-9D31-471220072078}" presName="rootConnector" presStyleLbl="node2" presStyleIdx="1" presStyleCnt="2"/>
      <dgm:spPr/>
      <dgm:t>
        <a:bodyPr/>
        <a:lstStyle/>
        <a:p>
          <a:endParaRPr lang="en-US"/>
        </a:p>
      </dgm:t>
    </dgm:pt>
    <dgm:pt modelId="{597908A7-8B1B-492C-AC8C-F816A0F76F35}" type="pres">
      <dgm:prSet presAssocID="{6580F05C-D6A7-4464-9D31-471220072078}" presName="hierChild4" presStyleCnt="0"/>
      <dgm:spPr/>
    </dgm:pt>
    <dgm:pt modelId="{6F389B45-E382-4641-B837-381206426143}" type="pres">
      <dgm:prSet presAssocID="{6580F05C-D6A7-4464-9D31-471220072078}" presName="hierChild5" presStyleCnt="0"/>
      <dgm:spPr/>
    </dgm:pt>
    <dgm:pt modelId="{0207EE8B-BB26-4E3D-93F1-6A92C2018277}" type="pres">
      <dgm:prSet presAssocID="{16485EEE-60F6-4843-A6DA-1316AF708D69}" presName="hierChild3" presStyleCnt="0"/>
      <dgm:spPr/>
    </dgm:pt>
  </dgm:ptLst>
  <dgm:cxnLst>
    <dgm:cxn modelId="{C78A4C75-58BC-4FA5-A564-52222F83C5A2}" type="presOf" srcId="{5774463E-9D92-4F7E-86E3-632E55D72772}" destId="{B7889AE1-479F-4A4A-AC31-3EA8F1AB451A}" srcOrd="0" destOrd="0" presId="urn:microsoft.com/office/officeart/2005/8/layout/orgChart1"/>
    <dgm:cxn modelId="{A0993DE8-5C9F-4FAD-A0A7-D83C9E6A846B}" type="presOf" srcId="{7BA88CA3-7AC9-4B8E-8E09-083FAE15B0E9}" destId="{D30A0ACE-4BDC-4B32-B1A8-655D5BB9D490}" srcOrd="0" destOrd="0" presId="urn:microsoft.com/office/officeart/2005/8/layout/orgChart1"/>
    <dgm:cxn modelId="{4620B440-0FEB-44D1-ADCE-CE60C78EF403}" type="presOf" srcId="{886735EE-EEFF-4F6C-B808-B76606D84DDE}" destId="{7ECBD546-5BDE-47D3-AD5F-E3FED902120F}" srcOrd="0" destOrd="0" presId="urn:microsoft.com/office/officeart/2005/8/layout/orgChart1"/>
    <dgm:cxn modelId="{950CCE8C-38B9-41EF-BAA3-BD9ABFA71AE4}" type="presOf" srcId="{6580F05C-D6A7-4464-9D31-471220072078}" destId="{0B225275-FB7C-4FC9-BA20-3FE5DA041777}" srcOrd="1" destOrd="0" presId="urn:microsoft.com/office/officeart/2005/8/layout/orgChart1"/>
    <dgm:cxn modelId="{13192F20-D641-4D35-8C5A-AA53A6D757E5}" type="presOf" srcId="{BE0D7EFF-A843-4D66-9B42-1C62E784F321}" destId="{F2C762EB-8608-44E0-BCA8-2A7B2874B2A6}" srcOrd="0" destOrd="0" presId="urn:microsoft.com/office/officeart/2005/8/layout/orgChart1"/>
    <dgm:cxn modelId="{3683E44F-BE04-4E35-97EA-777048E3D1F7}" type="presOf" srcId="{16485EEE-60F6-4843-A6DA-1316AF708D69}" destId="{54A381A8-D1C2-402F-93E0-C4BEBCF6D544}" srcOrd="1" destOrd="0" presId="urn:microsoft.com/office/officeart/2005/8/layout/orgChart1"/>
    <dgm:cxn modelId="{E308C706-5C38-46EE-827C-3EBD7B77EEA2}" type="presOf" srcId="{16485EEE-60F6-4843-A6DA-1316AF708D69}" destId="{5110DD40-1C64-4A95-A2EB-6CA5753FA190}" srcOrd="0" destOrd="0" presId="urn:microsoft.com/office/officeart/2005/8/layout/orgChart1"/>
    <dgm:cxn modelId="{57B5F914-C16D-4A40-8A0D-4B315E83723D}" srcId="{16485EEE-60F6-4843-A6DA-1316AF708D69}" destId="{5774463E-9D92-4F7E-86E3-632E55D72772}" srcOrd="0" destOrd="0" parTransId="{7BA88CA3-7AC9-4B8E-8E09-083FAE15B0E9}" sibTransId="{BF7CCF76-EBC4-44D1-88D9-2A518866B759}"/>
    <dgm:cxn modelId="{11F8C077-0FBC-4429-AFE2-AE476D63C182}" srcId="{BE0D7EFF-A843-4D66-9B42-1C62E784F321}" destId="{16485EEE-60F6-4843-A6DA-1316AF708D69}" srcOrd="0" destOrd="0" parTransId="{B3798500-E005-4551-8ABD-1D5C4F9C2AC1}" sibTransId="{7BCC7707-4BBE-4AC8-BB81-95801AF79B47}"/>
    <dgm:cxn modelId="{B5F2A23E-3991-4024-A800-FB61353DB17C}" srcId="{16485EEE-60F6-4843-A6DA-1316AF708D69}" destId="{6580F05C-D6A7-4464-9D31-471220072078}" srcOrd="1" destOrd="0" parTransId="{886735EE-EEFF-4F6C-B808-B76606D84DDE}" sibTransId="{66D33F89-9D39-4DFA-83CB-8F977143CAB0}"/>
    <dgm:cxn modelId="{0B81852F-B366-43EF-98B8-93BD4E9398DC}" type="presOf" srcId="{5774463E-9D92-4F7E-86E3-632E55D72772}" destId="{04220F50-6807-48CC-A4C9-F6CE180FFA27}" srcOrd="1" destOrd="0" presId="urn:microsoft.com/office/officeart/2005/8/layout/orgChart1"/>
    <dgm:cxn modelId="{86AB35EA-48EF-4777-B3BA-6ACBDB664A63}" type="presOf" srcId="{6580F05C-D6A7-4464-9D31-471220072078}" destId="{0BE98D97-018A-468F-A1E7-E072F3F9359D}" srcOrd="0" destOrd="0" presId="urn:microsoft.com/office/officeart/2005/8/layout/orgChart1"/>
    <dgm:cxn modelId="{93F6C331-1A4E-49BF-B342-1E1947676D03}" type="presParOf" srcId="{F2C762EB-8608-44E0-BCA8-2A7B2874B2A6}" destId="{0DD1EC8A-6D74-438F-AD04-D00E5114F4EB}" srcOrd="0" destOrd="0" presId="urn:microsoft.com/office/officeart/2005/8/layout/orgChart1"/>
    <dgm:cxn modelId="{FA1B238D-6DEB-4697-ADD2-15A7BDA19D67}" type="presParOf" srcId="{0DD1EC8A-6D74-438F-AD04-D00E5114F4EB}" destId="{F6628F96-9B85-4465-A6DA-3133426577E2}" srcOrd="0" destOrd="0" presId="urn:microsoft.com/office/officeart/2005/8/layout/orgChart1"/>
    <dgm:cxn modelId="{4527A33B-30F8-41BA-8819-7EFF44E10ACC}" type="presParOf" srcId="{F6628F96-9B85-4465-A6DA-3133426577E2}" destId="{5110DD40-1C64-4A95-A2EB-6CA5753FA190}" srcOrd="0" destOrd="0" presId="urn:microsoft.com/office/officeart/2005/8/layout/orgChart1"/>
    <dgm:cxn modelId="{74F7DACB-781F-4CE5-A51C-C2BCA9F36A3A}" type="presParOf" srcId="{F6628F96-9B85-4465-A6DA-3133426577E2}" destId="{54A381A8-D1C2-402F-93E0-C4BEBCF6D544}" srcOrd="1" destOrd="0" presId="urn:microsoft.com/office/officeart/2005/8/layout/orgChart1"/>
    <dgm:cxn modelId="{24D7BF3D-569C-4C78-B3EB-7EECBBFD1EC9}" type="presParOf" srcId="{0DD1EC8A-6D74-438F-AD04-D00E5114F4EB}" destId="{3C559B94-53B8-4A94-8403-2BDCCF37097B}" srcOrd="1" destOrd="0" presId="urn:microsoft.com/office/officeart/2005/8/layout/orgChart1"/>
    <dgm:cxn modelId="{25A4FE58-C48D-4986-A863-8A32BD8ABBED}" type="presParOf" srcId="{3C559B94-53B8-4A94-8403-2BDCCF37097B}" destId="{D30A0ACE-4BDC-4B32-B1A8-655D5BB9D490}" srcOrd="0" destOrd="0" presId="urn:microsoft.com/office/officeart/2005/8/layout/orgChart1"/>
    <dgm:cxn modelId="{190F2616-54B0-4455-9798-268C4E25C45E}" type="presParOf" srcId="{3C559B94-53B8-4A94-8403-2BDCCF37097B}" destId="{764F00E2-BA1A-4F57-AB7D-EB6F9A33C03A}" srcOrd="1" destOrd="0" presId="urn:microsoft.com/office/officeart/2005/8/layout/orgChart1"/>
    <dgm:cxn modelId="{966D21C3-45DE-4C11-B769-3D054D15BE5C}" type="presParOf" srcId="{764F00E2-BA1A-4F57-AB7D-EB6F9A33C03A}" destId="{04D622E4-0DF4-46B2-8C4D-3FAC15C55316}" srcOrd="0" destOrd="0" presId="urn:microsoft.com/office/officeart/2005/8/layout/orgChart1"/>
    <dgm:cxn modelId="{69666E03-EC52-49FA-AC0B-DFED19265C68}" type="presParOf" srcId="{04D622E4-0DF4-46B2-8C4D-3FAC15C55316}" destId="{B7889AE1-479F-4A4A-AC31-3EA8F1AB451A}" srcOrd="0" destOrd="0" presId="urn:microsoft.com/office/officeart/2005/8/layout/orgChart1"/>
    <dgm:cxn modelId="{55FFC813-A783-48E6-B3F8-470179CEA5F0}" type="presParOf" srcId="{04D622E4-0DF4-46B2-8C4D-3FAC15C55316}" destId="{04220F50-6807-48CC-A4C9-F6CE180FFA27}" srcOrd="1" destOrd="0" presId="urn:microsoft.com/office/officeart/2005/8/layout/orgChart1"/>
    <dgm:cxn modelId="{FF8BB054-0806-4B91-A95B-47525FD10F8C}" type="presParOf" srcId="{764F00E2-BA1A-4F57-AB7D-EB6F9A33C03A}" destId="{209992E3-8593-42AE-8E61-6E65D9360AFB}" srcOrd="1" destOrd="0" presId="urn:microsoft.com/office/officeart/2005/8/layout/orgChart1"/>
    <dgm:cxn modelId="{649D91B6-4C3C-47E9-B3C8-BB307B22E524}" type="presParOf" srcId="{764F00E2-BA1A-4F57-AB7D-EB6F9A33C03A}" destId="{C34A8C99-E47C-49DA-971E-4415202A4901}" srcOrd="2" destOrd="0" presId="urn:microsoft.com/office/officeart/2005/8/layout/orgChart1"/>
    <dgm:cxn modelId="{318BF085-1BC9-4E0F-9DF2-E26F2F0E0BF4}" type="presParOf" srcId="{3C559B94-53B8-4A94-8403-2BDCCF37097B}" destId="{7ECBD546-5BDE-47D3-AD5F-E3FED902120F}" srcOrd="2" destOrd="0" presId="urn:microsoft.com/office/officeart/2005/8/layout/orgChart1"/>
    <dgm:cxn modelId="{2318E92A-AE99-4224-BB1A-D418AF98C68D}" type="presParOf" srcId="{3C559B94-53B8-4A94-8403-2BDCCF37097B}" destId="{55C800BB-82B4-4C2F-9DC2-C1A2421EA3A4}" srcOrd="3" destOrd="0" presId="urn:microsoft.com/office/officeart/2005/8/layout/orgChart1"/>
    <dgm:cxn modelId="{C312DA89-BCE4-4A56-BB0C-B6CDBA03FDC3}" type="presParOf" srcId="{55C800BB-82B4-4C2F-9DC2-C1A2421EA3A4}" destId="{5D4EB4A7-48ED-4B4A-A01A-07983E2C2488}" srcOrd="0" destOrd="0" presId="urn:microsoft.com/office/officeart/2005/8/layout/orgChart1"/>
    <dgm:cxn modelId="{E5627E2B-A4DB-430F-AD98-861490BC6A9C}" type="presParOf" srcId="{5D4EB4A7-48ED-4B4A-A01A-07983E2C2488}" destId="{0BE98D97-018A-468F-A1E7-E072F3F9359D}" srcOrd="0" destOrd="0" presId="urn:microsoft.com/office/officeart/2005/8/layout/orgChart1"/>
    <dgm:cxn modelId="{73BDB741-F93A-44EE-B0A3-1B932929E597}" type="presParOf" srcId="{5D4EB4A7-48ED-4B4A-A01A-07983E2C2488}" destId="{0B225275-FB7C-4FC9-BA20-3FE5DA041777}" srcOrd="1" destOrd="0" presId="urn:microsoft.com/office/officeart/2005/8/layout/orgChart1"/>
    <dgm:cxn modelId="{D335669E-9F8F-4C84-8363-60F364EB3EEB}" type="presParOf" srcId="{55C800BB-82B4-4C2F-9DC2-C1A2421EA3A4}" destId="{597908A7-8B1B-492C-AC8C-F816A0F76F35}" srcOrd="1" destOrd="0" presId="urn:microsoft.com/office/officeart/2005/8/layout/orgChart1"/>
    <dgm:cxn modelId="{54B73C62-CFAD-4BB1-A587-707D71EC6A84}" type="presParOf" srcId="{55C800BB-82B4-4C2F-9DC2-C1A2421EA3A4}" destId="{6F389B45-E382-4641-B837-381206426143}" srcOrd="2" destOrd="0" presId="urn:microsoft.com/office/officeart/2005/8/layout/orgChart1"/>
    <dgm:cxn modelId="{DBA7A5C9-9DF1-46A3-B553-A6125203EB5F}" type="presParOf" srcId="{0DD1EC8A-6D74-438F-AD04-D00E5114F4EB}" destId="{0207EE8B-BB26-4E3D-93F1-6A92C201827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844776-6798-4DDB-9E63-090A9053F434}">
      <dsp:nvSpPr>
        <dsp:cNvPr id="0" name=""/>
        <dsp:cNvSpPr/>
      </dsp:nvSpPr>
      <dsp:spPr>
        <a:xfrm>
          <a:off x="2097228" y="1368152"/>
          <a:ext cx="270038" cy="11611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5019" y="0"/>
              </a:lnTo>
              <a:lnTo>
                <a:pt x="135019" y="1161166"/>
              </a:lnTo>
              <a:lnTo>
                <a:pt x="270038" y="116116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F3DF2C-2665-43F7-AFC1-A7DAFCDE4253}">
      <dsp:nvSpPr>
        <dsp:cNvPr id="0" name=""/>
        <dsp:cNvSpPr/>
      </dsp:nvSpPr>
      <dsp:spPr>
        <a:xfrm>
          <a:off x="2097228" y="1368152"/>
          <a:ext cx="270038" cy="5805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5019" y="0"/>
              </a:lnTo>
              <a:lnTo>
                <a:pt x="135019" y="580583"/>
              </a:lnTo>
              <a:lnTo>
                <a:pt x="270038" y="58058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296719-8D9B-45F6-ADC2-4ED20CF8B4B9}">
      <dsp:nvSpPr>
        <dsp:cNvPr id="0" name=""/>
        <dsp:cNvSpPr/>
      </dsp:nvSpPr>
      <dsp:spPr>
        <a:xfrm>
          <a:off x="2097228" y="1322432"/>
          <a:ext cx="27003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70038" y="4572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C8F7F8-45E4-4C90-82B7-1CBE4B8823EF}">
      <dsp:nvSpPr>
        <dsp:cNvPr id="0" name=""/>
        <dsp:cNvSpPr/>
      </dsp:nvSpPr>
      <dsp:spPr>
        <a:xfrm>
          <a:off x="2097228" y="787568"/>
          <a:ext cx="270038" cy="580583"/>
        </a:xfrm>
        <a:custGeom>
          <a:avLst/>
          <a:gdLst/>
          <a:ahLst/>
          <a:cxnLst/>
          <a:rect l="0" t="0" r="0" b="0"/>
          <a:pathLst>
            <a:path>
              <a:moveTo>
                <a:pt x="0" y="580583"/>
              </a:moveTo>
              <a:lnTo>
                <a:pt x="135019" y="580583"/>
              </a:lnTo>
              <a:lnTo>
                <a:pt x="135019" y="0"/>
              </a:lnTo>
              <a:lnTo>
                <a:pt x="270038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42129-0467-4734-A9C0-45DB845373A3}">
      <dsp:nvSpPr>
        <dsp:cNvPr id="0" name=""/>
        <dsp:cNvSpPr/>
      </dsp:nvSpPr>
      <dsp:spPr>
        <a:xfrm>
          <a:off x="2097228" y="206985"/>
          <a:ext cx="270038" cy="1161166"/>
        </a:xfrm>
        <a:custGeom>
          <a:avLst/>
          <a:gdLst/>
          <a:ahLst/>
          <a:cxnLst/>
          <a:rect l="0" t="0" r="0" b="0"/>
          <a:pathLst>
            <a:path>
              <a:moveTo>
                <a:pt x="0" y="1161166"/>
              </a:moveTo>
              <a:lnTo>
                <a:pt x="135019" y="1161166"/>
              </a:lnTo>
              <a:lnTo>
                <a:pt x="135019" y="0"/>
              </a:lnTo>
              <a:lnTo>
                <a:pt x="270038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C9698B-2A92-4728-912D-EFD8676B58AD}">
      <dsp:nvSpPr>
        <dsp:cNvPr id="0" name=""/>
        <dsp:cNvSpPr/>
      </dsp:nvSpPr>
      <dsp:spPr>
        <a:xfrm>
          <a:off x="747034" y="1162247"/>
          <a:ext cx="1350193" cy="4118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4000"/>
                <a:alpha val="100000"/>
                <a:satMod val="105000"/>
                <a:lumMod val="11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/>
            <a:t>Total 25</a:t>
          </a:r>
        </a:p>
      </dsp:txBody>
      <dsp:txXfrm>
        <a:off x="747034" y="1162247"/>
        <a:ext cx="1350193" cy="411809"/>
      </dsp:txXfrm>
    </dsp:sp>
    <dsp:sp modelId="{15E03920-5DA2-4C10-9B3F-82485E1014CD}">
      <dsp:nvSpPr>
        <dsp:cNvPr id="0" name=""/>
        <dsp:cNvSpPr/>
      </dsp:nvSpPr>
      <dsp:spPr>
        <a:xfrm>
          <a:off x="2367267" y="1080"/>
          <a:ext cx="1350193" cy="4118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4000"/>
                <a:alpha val="100000"/>
                <a:satMod val="105000"/>
                <a:lumMod val="11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/>
            <a:t>Final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/>
            <a:t>12</a:t>
          </a:r>
        </a:p>
      </dsp:txBody>
      <dsp:txXfrm>
        <a:off x="2367267" y="1080"/>
        <a:ext cx="1350193" cy="411809"/>
      </dsp:txXfrm>
    </dsp:sp>
    <dsp:sp modelId="{BF9CA68E-015F-4741-8597-09324767F12C}">
      <dsp:nvSpPr>
        <dsp:cNvPr id="0" name=""/>
        <dsp:cNvSpPr/>
      </dsp:nvSpPr>
      <dsp:spPr>
        <a:xfrm>
          <a:off x="2367267" y="581664"/>
          <a:ext cx="1350193" cy="4118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4000"/>
                <a:alpha val="100000"/>
                <a:satMod val="105000"/>
                <a:lumMod val="11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/>
            <a:t>Presentation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/>
            <a:t>3</a:t>
          </a:r>
        </a:p>
      </dsp:txBody>
      <dsp:txXfrm>
        <a:off x="2367267" y="581664"/>
        <a:ext cx="1350193" cy="411809"/>
      </dsp:txXfrm>
    </dsp:sp>
    <dsp:sp modelId="{C013079B-5F02-4A39-A16B-7B7E7379F7D0}">
      <dsp:nvSpPr>
        <dsp:cNvPr id="0" name=""/>
        <dsp:cNvSpPr/>
      </dsp:nvSpPr>
      <dsp:spPr>
        <a:xfrm>
          <a:off x="2367267" y="1162247"/>
          <a:ext cx="1350193" cy="4118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4000"/>
                <a:alpha val="100000"/>
                <a:satMod val="105000"/>
                <a:lumMod val="11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/>
            <a:t>Quiz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/>
            <a:t>4</a:t>
          </a:r>
        </a:p>
      </dsp:txBody>
      <dsp:txXfrm>
        <a:off x="2367267" y="1162247"/>
        <a:ext cx="1350193" cy="411809"/>
      </dsp:txXfrm>
    </dsp:sp>
    <dsp:sp modelId="{4427B946-CF05-4454-B8D2-8FE752F3C747}">
      <dsp:nvSpPr>
        <dsp:cNvPr id="0" name=""/>
        <dsp:cNvSpPr/>
      </dsp:nvSpPr>
      <dsp:spPr>
        <a:xfrm>
          <a:off x="2367267" y="1742830"/>
          <a:ext cx="1350193" cy="4118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4000"/>
                <a:alpha val="100000"/>
                <a:satMod val="105000"/>
                <a:lumMod val="11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/>
            <a:t>Home Work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/>
            <a:t>2</a:t>
          </a:r>
        </a:p>
      </dsp:txBody>
      <dsp:txXfrm>
        <a:off x="2367267" y="1742830"/>
        <a:ext cx="1350193" cy="411809"/>
      </dsp:txXfrm>
    </dsp:sp>
    <dsp:sp modelId="{B6087CC0-FA0F-4A82-8737-CC176F2EA208}">
      <dsp:nvSpPr>
        <dsp:cNvPr id="0" name=""/>
        <dsp:cNvSpPr/>
      </dsp:nvSpPr>
      <dsp:spPr>
        <a:xfrm>
          <a:off x="2367267" y="2323414"/>
          <a:ext cx="1350193" cy="4118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4000"/>
                <a:alpha val="100000"/>
                <a:satMod val="105000"/>
                <a:lumMod val="11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/>
            <a:t>Reports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/>
            <a:t>4</a:t>
          </a:r>
        </a:p>
      </dsp:txBody>
      <dsp:txXfrm>
        <a:off x="2367267" y="2323414"/>
        <a:ext cx="1350193" cy="4118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D59DA4-7143-43A4-A2B6-65319132BB0C}">
      <dsp:nvSpPr>
        <dsp:cNvPr id="0" name=""/>
        <dsp:cNvSpPr/>
      </dsp:nvSpPr>
      <dsp:spPr>
        <a:xfrm>
          <a:off x="1647462" y="579173"/>
          <a:ext cx="32913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29138" y="45720"/>
              </a:lnTo>
            </a:path>
          </a:pathLst>
        </a:custGeom>
        <a:noFill/>
        <a:ln w="1587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F142AB-AF92-4EE8-80BB-DF319DAF39AE}">
      <dsp:nvSpPr>
        <dsp:cNvPr id="0" name=""/>
        <dsp:cNvSpPr/>
      </dsp:nvSpPr>
      <dsp:spPr>
        <a:xfrm>
          <a:off x="1769" y="373925"/>
          <a:ext cx="1645693" cy="5019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4000"/>
                <a:alpha val="100000"/>
                <a:satMod val="105000"/>
                <a:lumMod val="11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/>
            <a:t>Final Exam</a:t>
          </a:r>
        </a:p>
      </dsp:txBody>
      <dsp:txXfrm>
        <a:off x="1769" y="373925"/>
        <a:ext cx="1645693" cy="501936"/>
      </dsp:txXfrm>
    </dsp:sp>
    <dsp:sp modelId="{15956559-0D53-4547-88AE-F63BB35188AA}">
      <dsp:nvSpPr>
        <dsp:cNvPr id="0" name=""/>
        <dsp:cNvSpPr/>
      </dsp:nvSpPr>
      <dsp:spPr>
        <a:xfrm>
          <a:off x="1976601" y="144018"/>
          <a:ext cx="1645693" cy="9617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4000"/>
                <a:alpha val="100000"/>
                <a:satMod val="105000"/>
                <a:lumMod val="11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/>
            <a:t>6</a:t>
          </a:r>
          <a:r>
            <a:rPr lang="en-US" sz="900" b="1" kern="1200" baseline="0" dirty="0" smtClean="0"/>
            <a:t> Dec</a:t>
          </a:r>
          <a:r>
            <a:rPr lang="en-US" sz="900" b="1" kern="1200" dirty="0" smtClean="0"/>
            <a:t>-2017</a:t>
          </a:r>
          <a:endParaRPr lang="en-US" sz="900" b="1" kern="1200" dirty="0"/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b="1" kern="1200" dirty="0"/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/>
            <a:t>18-3-1439</a:t>
          </a:r>
          <a:endParaRPr lang="en-US" sz="900" b="1" kern="1200" dirty="0"/>
        </a:p>
      </dsp:txBody>
      <dsp:txXfrm>
        <a:off x="1976601" y="144018"/>
        <a:ext cx="1645693" cy="9617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0A3210-3B52-468C-B358-34FFDD7B6897}">
      <dsp:nvSpPr>
        <dsp:cNvPr id="0" name=""/>
        <dsp:cNvSpPr/>
      </dsp:nvSpPr>
      <dsp:spPr>
        <a:xfrm>
          <a:off x="7957233" y="1093496"/>
          <a:ext cx="930298" cy="930052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BD6E80-7775-48B1-8D5B-0AF6BA3DF474}">
      <dsp:nvSpPr>
        <dsp:cNvPr id="0" name=""/>
        <dsp:cNvSpPr/>
      </dsp:nvSpPr>
      <dsp:spPr>
        <a:xfrm>
          <a:off x="7988888" y="1124503"/>
          <a:ext cx="867868" cy="868038"/>
        </a:xfrm>
        <a:prstGeom prst="ellipse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/>
            <a:t>Presentation</a:t>
          </a:r>
        </a:p>
      </dsp:txBody>
      <dsp:txXfrm>
        <a:off x="8112869" y="1248532"/>
        <a:ext cx="619905" cy="619980"/>
      </dsp:txXfrm>
    </dsp:sp>
    <dsp:sp modelId="{0041CBDD-0FFC-4723-9BF6-FAE41AEBECFE}">
      <dsp:nvSpPr>
        <dsp:cNvPr id="0" name=""/>
        <dsp:cNvSpPr/>
      </dsp:nvSpPr>
      <dsp:spPr>
        <a:xfrm rot="2700000">
          <a:off x="6996259" y="1093391"/>
          <a:ext cx="930098" cy="930098"/>
        </a:xfrm>
        <a:prstGeom prst="teardrop">
          <a:avLst>
            <a:gd name="adj" fmla="val 1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EE304B-80BA-475B-A741-F6E809877184}">
      <dsp:nvSpPr>
        <dsp:cNvPr id="0" name=""/>
        <dsp:cNvSpPr/>
      </dsp:nvSpPr>
      <dsp:spPr>
        <a:xfrm>
          <a:off x="7027814" y="1124503"/>
          <a:ext cx="867868" cy="868038"/>
        </a:xfrm>
        <a:prstGeom prst="ellipse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/>
            <a:t>DNA Sequencing</a:t>
          </a:r>
        </a:p>
      </dsp:txBody>
      <dsp:txXfrm>
        <a:off x="7151795" y="1248532"/>
        <a:ext cx="619905" cy="619980"/>
      </dsp:txXfrm>
    </dsp:sp>
    <dsp:sp modelId="{3BC80BAD-A024-4FF5-BF6D-2F93CA8DDEF5}">
      <dsp:nvSpPr>
        <dsp:cNvPr id="0" name=""/>
        <dsp:cNvSpPr/>
      </dsp:nvSpPr>
      <dsp:spPr>
        <a:xfrm rot="2700000">
          <a:off x="6036065" y="1093391"/>
          <a:ext cx="930098" cy="930098"/>
        </a:xfrm>
        <a:prstGeom prst="teardrop">
          <a:avLst>
            <a:gd name="adj" fmla="val 1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DEF6BE-55BD-4778-9366-A2E318483F43}">
      <dsp:nvSpPr>
        <dsp:cNvPr id="0" name=""/>
        <dsp:cNvSpPr/>
      </dsp:nvSpPr>
      <dsp:spPr>
        <a:xfrm>
          <a:off x="6066740" y="1124503"/>
          <a:ext cx="867868" cy="868038"/>
        </a:xfrm>
        <a:prstGeom prst="ellipse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/>
            <a:t>Digestion of DNA with Restriction Enzyme</a:t>
          </a:r>
        </a:p>
      </dsp:txBody>
      <dsp:txXfrm>
        <a:off x="6190722" y="1248532"/>
        <a:ext cx="619905" cy="619980"/>
      </dsp:txXfrm>
    </dsp:sp>
    <dsp:sp modelId="{88FD671F-C862-42E2-BC91-F6DB95B0E108}">
      <dsp:nvSpPr>
        <dsp:cNvPr id="0" name=""/>
        <dsp:cNvSpPr/>
      </dsp:nvSpPr>
      <dsp:spPr>
        <a:xfrm rot="2700000">
          <a:off x="5074991" y="1093391"/>
          <a:ext cx="930098" cy="930098"/>
        </a:xfrm>
        <a:prstGeom prst="teardrop">
          <a:avLst>
            <a:gd name="adj" fmla="val 1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D4A957-39E5-4F57-8398-B6ED5399B81F}">
      <dsp:nvSpPr>
        <dsp:cNvPr id="0" name=""/>
        <dsp:cNvSpPr/>
      </dsp:nvSpPr>
      <dsp:spPr>
        <a:xfrm>
          <a:off x="5105667" y="1124503"/>
          <a:ext cx="867868" cy="868038"/>
        </a:xfrm>
        <a:prstGeom prst="ellipse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/>
            <a:t>The Polymerase Chain Reaction</a:t>
          </a:r>
        </a:p>
      </dsp:txBody>
      <dsp:txXfrm>
        <a:off x="5229648" y="1248532"/>
        <a:ext cx="619905" cy="619980"/>
      </dsp:txXfrm>
    </dsp:sp>
    <dsp:sp modelId="{4352ADF9-5F03-43B0-93C8-3E35E4A69B56}">
      <dsp:nvSpPr>
        <dsp:cNvPr id="0" name=""/>
        <dsp:cNvSpPr/>
      </dsp:nvSpPr>
      <dsp:spPr>
        <a:xfrm rot="2700000">
          <a:off x="4113917" y="1093391"/>
          <a:ext cx="930098" cy="930098"/>
        </a:xfrm>
        <a:prstGeom prst="teardrop">
          <a:avLst>
            <a:gd name="adj" fmla="val 1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C56430-51E8-4F51-92ED-AE22E5DD341B}">
      <dsp:nvSpPr>
        <dsp:cNvPr id="0" name=""/>
        <dsp:cNvSpPr/>
      </dsp:nvSpPr>
      <dsp:spPr>
        <a:xfrm>
          <a:off x="4144593" y="1124503"/>
          <a:ext cx="867868" cy="868038"/>
        </a:xfrm>
        <a:prstGeom prst="ellipse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/>
            <a:t>Primer Design</a:t>
          </a:r>
        </a:p>
      </dsp:txBody>
      <dsp:txXfrm>
        <a:off x="4268574" y="1248532"/>
        <a:ext cx="619905" cy="619980"/>
      </dsp:txXfrm>
    </dsp:sp>
    <dsp:sp modelId="{1471DEBC-32DA-4E3D-9E5F-F24099BC92E7}">
      <dsp:nvSpPr>
        <dsp:cNvPr id="0" name=""/>
        <dsp:cNvSpPr/>
      </dsp:nvSpPr>
      <dsp:spPr>
        <a:xfrm rot="2700000">
          <a:off x="3152843" y="1093391"/>
          <a:ext cx="930098" cy="930098"/>
        </a:xfrm>
        <a:prstGeom prst="teardrop">
          <a:avLst>
            <a:gd name="adj" fmla="val 1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614174-79B0-40D4-9C0B-8A9443DEF30A}">
      <dsp:nvSpPr>
        <dsp:cNvPr id="0" name=""/>
        <dsp:cNvSpPr/>
      </dsp:nvSpPr>
      <dsp:spPr>
        <a:xfrm>
          <a:off x="3183519" y="1124503"/>
          <a:ext cx="867868" cy="868038"/>
        </a:xfrm>
        <a:prstGeom prst="ellipse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/>
            <a:t>Agarose Gel Electrophoresis</a:t>
          </a:r>
        </a:p>
      </dsp:txBody>
      <dsp:txXfrm>
        <a:off x="3307500" y="1248532"/>
        <a:ext cx="619905" cy="619980"/>
      </dsp:txXfrm>
    </dsp:sp>
    <dsp:sp modelId="{CAC8DC8C-38EE-4B6C-9517-C96FDCE48499}">
      <dsp:nvSpPr>
        <dsp:cNvPr id="0" name=""/>
        <dsp:cNvSpPr/>
      </dsp:nvSpPr>
      <dsp:spPr>
        <a:xfrm rot="2700000">
          <a:off x="2191769" y="1093391"/>
          <a:ext cx="930098" cy="930098"/>
        </a:xfrm>
        <a:prstGeom prst="teardrop">
          <a:avLst>
            <a:gd name="adj" fmla="val 1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0591CA-5A21-4193-9DCE-48D8ABBBE621}">
      <dsp:nvSpPr>
        <dsp:cNvPr id="0" name=""/>
        <dsp:cNvSpPr/>
      </dsp:nvSpPr>
      <dsp:spPr>
        <a:xfrm>
          <a:off x="2222445" y="1124503"/>
          <a:ext cx="867868" cy="868038"/>
        </a:xfrm>
        <a:prstGeom prst="ellipse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/>
            <a:t>Characterization of the DNA</a:t>
          </a:r>
        </a:p>
      </dsp:txBody>
      <dsp:txXfrm>
        <a:off x="2346426" y="1248532"/>
        <a:ext cx="619905" cy="619980"/>
      </dsp:txXfrm>
    </dsp:sp>
    <dsp:sp modelId="{87A70E87-BA09-4312-A061-6DF55EFDE30A}">
      <dsp:nvSpPr>
        <dsp:cNvPr id="0" name=""/>
        <dsp:cNvSpPr/>
      </dsp:nvSpPr>
      <dsp:spPr>
        <a:xfrm rot="2700000">
          <a:off x="1230695" y="1093391"/>
          <a:ext cx="930098" cy="930098"/>
        </a:xfrm>
        <a:prstGeom prst="teardrop">
          <a:avLst>
            <a:gd name="adj" fmla="val 1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EDC5EC-F67B-49AB-BD62-DE5C56E3F044}">
      <dsp:nvSpPr>
        <dsp:cNvPr id="0" name=""/>
        <dsp:cNvSpPr/>
      </dsp:nvSpPr>
      <dsp:spPr>
        <a:xfrm>
          <a:off x="1261371" y="1124503"/>
          <a:ext cx="867868" cy="868038"/>
        </a:xfrm>
        <a:prstGeom prst="ellipse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/>
            <a:t>DNA Extraction From plant tissue </a:t>
          </a:r>
        </a:p>
      </dsp:txBody>
      <dsp:txXfrm>
        <a:off x="1385352" y="1248532"/>
        <a:ext cx="619905" cy="619980"/>
      </dsp:txXfrm>
    </dsp:sp>
    <dsp:sp modelId="{5FC82219-5B7A-4522-B705-EE50AFD25B33}">
      <dsp:nvSpPr>
        <dsp:cNvPr id="0" name=""/>
        <dsp:cNvSpPr/>
      </dsp:nvSpPr>
      <dsp:spPr>
        <a:xfrm rot="2700000">
          <a:off x="269622" y="1093391"/>
          <a:ext cx="930098" cy="930098"/>
        </a:xfrm>
        <a:prstGeom prst="teardrop">
          <a:avLst>
            <a:gd name="adj" fmla="val 1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96CBBA-4C7C-41CE-A4B2-32F8079A3109}">
      <dsp:nvSpPr>
        <dsp:cNvPr id="0" name=""/>
        <dsp:cNvSpPr/>
      </dsp:nvSpPr>
      <dsp:spPr>
        <a:xfrm>
          <a:off x="300297" y="1124503"/>
          <a:ext cx="867868" cy="868038"/>
        </a:xfrm>
        <a:prstGeom prst="ellipse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/>
            <a:t>DNA Extraction From Blood</a:t>
          </a:r>
        </a:p>
      </dsp:txBody>
      <dsp:txXfrm>
        <a:off x="424278" y="1248532"/>
        <a:ext cx="619905" cy="6199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517549-AD7C-465B-8FC9-F9D466ADA394}">
      <dsp:nvSpPr>
        <dsp:cNvPr id="0" name=""/>
        <dsp:cNvSpPr/>
      </dsp:nvSpPr>
      <dsp:spPr>
        <a:xfrm>
          <a:off x="4248943" y="1323161"/>
          <a:ext cx="3006158" cy="5217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0865"/>
              </a:lnTo>
              <a:lnTo>
                <a:pt x="3006158" y="260865"/>
              </a:lnTo>
              <a:lnTo>
                <a:pt x="3006158" y="521730"/>
              </a:lnTo>
            </a:path>
          </a:pathLst>
        </a:custGeom>
        <a:noFill/>
        <a:ln w="1587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A9129C-C46B-44EC-BC05-34CAF826D6A8}">
      <dsp:nvSpPr>
        <dsp:cNvPr id="0" name=""/>
        <dsp:cNvSpPr/>
      </dsp:nvSpPr>
      <dsp:spPr>
        <a:xfrm>
          <a:off x="4203223" y="1323161"/>
          <a:ext cx="91440" cy="5217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21730"/>
              </a:lnTo>
            </a:path>
          </a:pathLst>
        </a:custGeom>
        <a:noFill/>
        <a:ln w="1587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E2F60C-EDED-4A31-9AA6-32F005E6300E}">
      <dsp:nvSpPr>
        <dsp:cNvPr id="0" name=""/>
        <dsp:cNvSpPr/>
      </dsp:nvSpPr>
      <dsp:spPr>
        <a:xfrm>
          <a:off x="1242784" y="1323161"/>
          <a:ext cx="3006158" cy="521730"/>
        </a:xfrm>
        <a:custGeom>
          <a:avLst/>
          <a:gdLst/>
          <a:ahLst/>
          <a:cxnLst/>
          <a:rect l="0" t="0" r="0" b="0"/>
          <a:pathLst>
            <a:path>
              <a:moveTo>
                <a:pt x="3006158" y="0"/>
              </a:moveTo>
              <a:lnTo>
                <a:pt x="3006158" y="260865"/>
              </a:lnTo>
              <a:lnTo>
                <a:pt x="0" y="260865"/>
              </a:lnTo>
              <a:lnTo>
                <a:pt x="0" y="521730"/>
              </a:lnTo>
            </a:path>
          </a:pathLst>
        </a:custGeom>
        <a:noFill/>
        <a:ln w="1587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B4CF8E-A2F2-4D3E-B8E6-EC03129FC03E}">
      <dsp:nvSpPr>
        <dsp:cNvPr id="0" name=""/>
        <dsp:cNvSpPr/>
      </dsp:nvSpPr>
      <dsp:spPr>
        <a:xfrm>
          <a:off x="3627836" y="80947"/>
          <a:ext cx="1242214" cy="1242214"/>
        </a:xfrm>
        <a:prstGeom prst="arc">
          <a:avLst>
            <a:gd name="adj1" fmla="val 13200000"/>
            <a:gd name="adj2" fmla="val 19200000"/>
          </a:avLst>
        </a:prstGeom>
        <a:noFill/>
        <a:ln w="1587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71788D-9749-4BCB-897B-AFE7E31282AD}">
      <dsp:nvSpPr>
        <dsp:cNvPr id="0" name=""/>
        <dsp:cNvSpPr/>
      </dsp:nvSpPr>
      <dsp:spPr>
        <a:xfrm>
          <a:off x="3627836" y="80947"/>
          <a:ext cx="1242214" cy="1242214"/>
        </a:xfrm>
        <a:prstGeom prst="arc">
          <a:avLst>
            <a:gd name="adj1" fmla="val 2400000"/>
            <a:gd name="adj2" fmla="val 8400000"/>
          </a:avLst>
        </a:prstGeom>
        <a:noFill/>
        <a:ln w="1587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E7865B-E9AD-46D0-B21F-93B7957D4E0B}">
      <dsp:nvSpPr>
        <dsp:cNvPr id="0" name=""/>
        <dsp:cNvSpPr/>
      </dsp:nvSpPr>
      <dsp:spPr>
        <a:xfrm>
          <a:off x="3006729" y="304546"/>
          <a:ext cx="2484428" cy="795017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Molecular Biologist</a:t>
          </a:r>
        </a:p>
      </dsp:txBody>
      <dsp:txXfrm>
        <a:off x="3006729" y="304546"/>
        <a:ext cx="2484428" cy="795017"/>
      </dsp:txXfrm>
    </dsp:sp>
    <dsp:sp modelId="{69B545A0-3984-48B7-A60E-6AC59D3ECBF5}">
      <dsp:nvSpPr>
        <dsp:cNvPr id="0" name=""/>
        <dsp:cNvSpPr/>
      </dsp:nvSpPr>
      <dsp:spPr>
        <a:xfrm>
          <a:off x="621677" y="1844892"/>
          <a:ext cx="1242214" cy="1242214"/>
        </a:xfrm>
        <a:prstGeom prst="arc">
          <a:avLst>
            <a:gd name="adj1" fmla="val 13200000"/>
            <a:gd name="adj2" fmla="val 19200000"/>
          </a:avLst>
        </a:prstGeom>
        <a:noFill/>
        <a:ln w="1587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D889DB-E91F-4DD5-A720-70397F63382F}">
      <dsp:nvSpPr>
        <dsp:cNvPr id="0" name=""/>
        <dsp:cNvSpPr/>
      </dsp:nvSpPr>
      <dsp:spPr>
        <a:xfrm>
          <a:off x="621677" y="1844892"/>
          <a:ext cx="1242214" cy="1242214"/>
        </a:xfrm>
        <a:prstGeom prst="arc">
          <a:avLst>
            <a:gd name="adj1" fmla="val 2400000"/>
            <a:gd name="adj2" fmla="val 8400000"/>
          </a:avLst>
        </a:prstGeom>
        <a:noFill/>
        <a:ln w="1587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C85F86-32D1-4E96-9C14-9F9529BCACE6}">
      <dsp:nvSpPr>
        <dsp:cNvPr id="0" name=""/>
        <dsp:cNvSpPr/>
      </dsp:nvSpPr>
      <dsp:spPr>
        <a:xfrm>
          <a:off x="570" y="2068490"/>
          <a:ext cx="2484428" cy="795017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Basic molecular biology background and techniques</a:t>
          </a:r>
        </a:p>
      </dsp:txBody>
      <dsp:txXfrm>
        <a:off x="570" y="2068490"/>
        <a:ext cx="2484428" cy="795017"/>
      </dsp:txXfrm>
    </dsp:sp>
    <dsp:sp modelId="{A07B03A8-CFA5-40EA-9647-EBEB330396EE}">
      <dsp:nvSpPr>
        <dsp:cNvPr id="0" name=""/>
        <dsp:cNvSpPr/>
      </dsp:nvSpPr>
      <dsp:spPr>
        <a:xfrm>
          <a:off x="3627836" y="1844892"/>
          <a:ext cx="1242214" cy="1242214"/>
        </a:xfrm>
        <a:prstGeom prst="arc">
          <a:avLst>
            <a:gd name="adj1" fmla="val 13200000"/>
            <a:gd name="adj2" fmla="val 19200000"/>
          </a:avLst>
        </a:prstGeom>
        <a:noFill/>
        <a:ln w="1587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9B6667-32F7-46AD-B142-1A5548651678}">
      <dsp:nvSpPr>
        <dsp:cNvPr id="0" name=""/>
        <dsp:cNvSpPr/>
      </dsp:nvSpPr>
      <dsp:spPr>
        <a:xfrm>
          <a:off x="3627836" y="1844892"/>
          <a:ext cx="1242214" cy="1242214"/>
        </a:xfrm>
        <a:prstGeom prst="arc">
          <a:avLst>
            <a:gd name="adj1" fmla="val 2400000"/>
            <a:gd name="adj2" fmla="val 8400000"/>
          </a:avLst>
        </a:prstGeom>
        <a:noFill/>
        <a:ln w="1587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4A7975-2EC2-4054-814A-659FA4F9A20A}">
      <dsp:nvSpPr>
        <dsp:cNvPr id="0" name=""/>
        <dsp:cNvSpPr/>
      </dsp:nvSpPr>
      <dsp:spPr>
        <a:xfrm>
          <a:off x="3006729" y="2068490"/>
          <a:ext cx="2484428" cy="795017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Lab Safety</a:t>
          </a:r>
        </a:p>
      </dsp:txBody>
      <dsp:txXfrm>
        <a:off x="3006729" y="2068490"/>
        <a:ext cx="2484428" cy="795017"/>
      </dsp:txXfrm>
    </dsp:sp>
    <dsp:sp modelId="{04545B81-2270-4FF3-A95F-00FA001C10CF}">
      <dsp:nvSpPr>
        <dsp:cNvPr id="0" name=""/>
        <dsp:cNvSpPr/>
      </dsp:nvSpPr>
      <dsp:spPr>
        <a:xfrm>
          <a:off x="6633994" y="1844892"/>
          <a:ext cx="1242214" cy="1242214"/>
        </a:xfrm>
        <a:prstGeom prst="arc">
          <a:avLst>
            <a:gd name="adj1" fmla="val 13200000"/>
            <a:gd name="adj2" fmla="val 19200000"/>
          </a:avLst>
        </a:prstGeom>
        <a:noFill/>
        <a:ln w="1587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32C614-48DA-4006-A713-F7AB98BBEE45}">
      <dsp:nvSpPr>
        <dsp:cNvPr id="0" name=""/>
        <dsp:cNvSpPr/>
      </dsp:nvSpPr>
      <dsp:spPr>
        <a:xfrm>
          <a:off x="6633994" y="1844892"/>
          <a:ext cx="1242214" cy="1242214"/>
        </a:xfrm>
        <a:prstGeom prst="arc">
          <a:avLst>
            <a:gd name="adj1" fmla="val 2400000"/>
            <a:gd name="adj2" fmla="val 8400000"/>
          </a:avLst>
        </a:prstGeom>
        <a:noFill/>
        <a:ln w="1587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B0DB7B-8555-48CB-BE04-1A008334352E}">
      <dsp:nvSpPr>
        <dsp:cNvPr id="0" name=""/>
        <dsp:cNvSpPr/>
      </dsp:nvSpPr>
      <dsp:spPr>
        <a:xfrm>
          <a:off x="6012887" y="2068490"/>
          <a:ext cx="2484428" cy="795017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Website Sources of information</a:t>
          </a:r>
        </a:p>
      </dsp:txBody>
      <dsp:txXfrm>
        <a:off x="6012887" y="2068490"/>
        <a:ext cx="2484428" cy="79501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9D2DDA-A55C-4069-AA9E-280A89F9C9EB}">
      <dsp:nvSpPr>
        <dsp:cNvPr id="0" name=""/>
        <dsp:cNvSpPr/>
      </dsp:nvSpPr>
      <dsp:spPr>
        <a:xfrm>
          <a:off x="1690587" y="533639"/>
          <a:ext cx="3662233" cy="3662233"/>
        </a:xfrm>
        <a:prstGeom prst="blockArc">
          <a:avLst>
            <a:gd name="adj1" fmla="val 12600000"/>
            <a:gd name="adj2" fmla="val 16200000"/>
            <a:gd name="adj3" fmla="val 451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DACC1B-010E-468A-8960-3F8FEA689DF1}">
      <dsp:nvSpPr>
        <dsp:cNvPr id="0" name=""/>
        <dsp:cNvSpPr/>
      </dsp:nvSpPr>
      <dsp:spPr>
        <a:xfrm>
          <a:off x="1690587" y="533639"/>
          <a:ext cx="3662233" cy="3662233"/>
        </a:xfrm>
        <a:prstGeom prst="blockArc">
          <a:avLst>
            <a:gd name="adj1" fmla="val 9000000"/>
            <a:gd name="adj2" fmla="val 12600000"/>
            <a:gd name="adj3" fmla="val 451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E6E1D3-C0DA-4457-9742-3DFF037EB5BC}">
      <dsp:nvSpPr>
        <dsp:cNvPr id="0" name=""/>
        <dsp:cNvSpPr/>
      </dsp:nvSpPr>
      <dsp:spPr>
        <a:xfrm>
          <a:off x="1690587" y="533639"/>
          <a:ext cx="3662233" cy="3662233"/>
        </a:xfrm>
        <a:prstGeom prst="blockArc">
          <a:avLst>
            <a:gd name="adj1" fmla="val 5400000"/>
            <a:gd name="adj2" fmla="val 9000000"/>
            <a:gd name="adj3" fmla="val 451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382A27-CB18-4AF7-A6C0-54851045ED15}">
      <dsp:nvSpPr>
        <dsp:cNvPr id="0" name=""/>
        <dsp:cNvSpPr/>
      </dsp:nvSpPr>
      <dsp:spPr>
        <a:xfrm>
          <a:off x="1690587" y="533639"/>
          <a:ext cx="3662233" cy="3662233"/>
        </a:xfrm>
        <a:prstGeom prst="blockArc">
          <a:avLst>
            <a:gd name="adj1" fmla="val 1800000"/>
            <a:gd name="adj2" fmla="val 5400000"/>
            <a:gd name="adj3" fmla="val 451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2C7EF4-8F99-4D73-933D-682F83BC437F}">
      <dsp:nvSpPr>
        <dsp:cNvPr id="0" name=""/>
        <dsp:cNvSpPr/>
      </dsp:nvSpPr>
      <dsp:spPr>
        <a:xfrm>
          <a:off x="1690587" y="533639"/>
          <a:ext cx="3662233" cy="3662233"/>
        </a:xfrm>
        <a:prstGeom prst="blockArc">
          <a:avLst>
            <a:gd name="adj1" fmla="val 19800000"/>
            <a:gd name="adj2" fmla="val 1800000"/>
            <a:gd name="adj3" fmla="val 451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03A4EF-CAC0-4DE1-8E7E-C2A1C1BF8E5C}">
      <dsp:nvSpPr>
        <dsp:cNvPr id="0" name=""/>
        <dsp:cNvSpPr/>
      </dsp:nvSpPr>
      <dsp:spPr>
        <a:xfrm>
          <a:off x="1690587" y="533639"/>
          <a:ext cx="3662233" cy="3662233"/>
        </a:xfrm>
        <a:prstGeom prst="blockArc">
          <a:avLst>
            <a:gd name="adj1" fmla="val 16200000"/>
            <a:gd name="adj2" fmla="val 19800000"/>
            <a:gd name="adj3" fmla="val 451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C30458-12F6-416E-A20A-6044DDE58E54}">
      <dsp:nvSpPr>
        <dsp:cNvPr id="0" name=""/>
        <dsp:cNvSpPr/>
      </dsp:nvSpPr>
      <dsp:spPr>
        <a:xfrm>
          <a:off x="2701448" y="1544500"/>
          <a:ext cx="1640511" cy="1640511"/>
        </a:xfrm>
        <a:prstGeom prst="ellipse">
          <a:avLst/>
        </a:prstGeom>
        <a:noFill/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>
            <a:noFill/>
          </a:endParaRPr>
        </a:p>
      </dsp:txBody>
      <dsp:txXfrm>
        <a:off x="2941695" y="1784747"/>
        <a:ext cx="1160017" cy="1160017"/>
      </dsp:txXfrm>
    </dsp:sp>
    <dsp:sp modelId="{9BC29C88-055B-4104-AC0F-8292D8DDBC53}">
      <dsp:nvSpPr>
        <dsp:cNvPr id="0" name=""/>
        <dsp:cNvSpPr/>
      </dsp:nvSpPr>
      <dsp:spPr>
        <a:xfrm>
          <a:off x="3063578" y="93674"/>
          <a:ext cx="916251" cy="96261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>
        <a:off x="3197760" y="234645"/>
        <a:ext cx="647887" cy="680669"/>
      </dsp:txXfrm>
    </dsp:sp>
    <dsp:sp modelId="{38C81E06-FD0C-414C-A946-2C36AE03D096}">
      <dsp:nvSpPr>
        <dsp:cNvPr id="0" name=""/>
        <dsp:cNvSpPr/>
      </dsp:nvSpPr>
      <dsp:spPr>
        <a:xfrm>
          <a:off x="4613569" y="988562"/>
          <a:ext cx="916251" cy="962611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>
        <a:off x="4747751" y="1129533"/>
        <a:ext cx="647887" cy="680669"/>
      </dsp:txXfrm>
    </dsp:sp>
    <dsp:sp modelId="{1EE91B21-2728-4093-BEDB-FC942F222304}">
      <dsp:nvSpPr>
        <dsp:cNvPr id="0" name=""/>
        <dsp:cNvSpPr/>
      </dsp:nvSpPr>
      <dsp:spPr>
        <a:xfrm>
          <a:off x="4613569" y="2778338"/>
          <a:ext cx="916251" cy="962611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70" tIns="52070" rIns="52070" bIns="5207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100" kern="1200"/>
        </a:p>
      </dsp:txBody>
      <dsp:txXfrm>
        <a:off x="4747751" y="2919309"/>
        <a:ext cx="647887" cy="680669"/>
      </dsp:txXfrm>
    </dsp:sp>
    <dsp:sp modelId="{B83285A0-299C-425B-8CEC-D5C4B9F71B59}">
      <dsp:nvSpPr>
        <dsp:cNvPr id="0" name=""/>
        <dsp:cNvSpPr/>
      </dsp:nvSpPr>
      <dsp:spPr>
        <a:xfrm>
          <a:off x="3063578" y="3673226"/>
          <a:ext cx="916251" cy="962611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>
        <a:off x="3197760" y="3814197"/>
        <a:ext cx="647887" cy="680669"/>
      </dsp:txXfrm>
    </dsp:sp>
    <dsp:sp modelId="{2552715F-B405-43D2-B69B-CA5EC9F18B25}">
      <dsp:nvSpPr>
        <dsp:cNvPr id="0" name=""/>
        <dsp:cNvSpPr/>
      </dsp:nvSpPr>
      <dsp:spPr>
        <a:xfrm>
          <a:off x="1513587" y="2778338"/>
          <a:ext cx="916251" cy="962611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>
        <a:off x="1647769" y="2919309"/>
        <a:ext cx="647887" cy="680669"/>
      </dsp:txXfrm>
    </dsp:sp>
    <dsp:sp modelId="{D41BA6D4-B394-4FC0-81AF-27970119B725}">
      <dsp:nvSpPr>
        <dsp:cNvPr id="0" name=""/>
        <dsp:cNvSpPr/>
      </dsp:nvSpPr>
      <dsp:spPr>
        <a:xfrm>
          <a:off x="1397534" y="895689"/>
          <a:ext cx="1148358" cy="1148358"/>
        </a:xfrm>
        <a:prstGeom prst="ellipse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230" tIns="62230" rIns="62230" bIns="6223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900" kern="1200"/>
        </a:p>
      </dsp:txBody>
      <dsp:txXfrm>
        <a:off x="1565707" y="1063862"/>
        <a:ext cx="812012" cy="81201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9D2DDA-A55C-4069-AA9E-280A89F9C9EB}">
      <dsp:nvSpPr>
        <dsp:cNvPr id="0" name=""/>
        <dsp:cNvSpPr/>
      </dsp:nvSpPr>
      <dsp:spPr>
        <a:xfrm>
          <a:off x="1498599" y="451994"/>
          <a:ext cx="3930156" cy="3930156"/>
        </a:xfrm>
        <a:prstGeom prst="blockArc">
          <a:avLst>
            <a:gd name="adj1" fmla="val 13114286"/>
            <a:gd name="adj2" fmla="val 16200000"/>
            <a:gd name="adj3" fmla="val 390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DACC1B-010E-468A-8960-3F8FEA689DF1}">
      <dsp:nvSpPr>
        <dsp:cNvPr id="0" name=""/>
        <dsp:cNvSpPr/>
      </dsp:nvSpPr>
      <dsp:spPr>
        <a:xfrm>
          <a:off x="1498599" y="451994"/>
          <a:ext cx="3930156" cy="3930156"/>
        </a:xfrm>
        <a:prstGeom prst="blockArc">
          <a:avLst>
            <a:gd name="adj1" fmla="val 10028571"/>
            <a:gd name="adj2" fmla="val 13114286"/>
            <a:gd name="adj3" fmla="val 390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E6E1D3-C0DA-4457-9742-3DFF037EB5BC}">
      <dsp:nvSpPr>
        <dsp:cNvPr id="0" name=""/>
        <dsp:cNvSpPr/>
      </dsp:nvSpPr>
      <dsp:spPr>
        <a:xfrm>
          <a:off x="1498599" y="451994"/>
          <a:ext cx="3930156" cy="3930156"/>
        </a:xfrm>
        <a:prstGeom prst="blockArc">
          <a:avLst>
            <a:gd name="adj1" fmla="val 6942857"/>
            <a:gd name="adj2" fmla="val 10028571"/>
            <a:gd name="adj3" fmla="val 390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C774E3-E11B-4768-955E-38BA36E0A09A}">
      <dsp:nvSpPr>
        <dsp:cNvPr id="0" name=""/>
        <dsp:cNvSpPr/>
      </dsp:nvSpPr>
      <dsp:spPr>
        <a:xfrm>
          <a:off x="1498599" y="451994"/>
          <a:ext cx="3930156" cy="3930156"/>
        </a:xfrm>
        <a:prstGeom prst="blockArc">
          <a:avLst>
            <a:gd name="adj1" fmla="val 3857143"/>
            <a:gd name="adj2" fmla="val 6942857"/>
            <a:gd name="adj3" fmla="val 390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382A27-CB18-4AF7-A6C0-54851045ED15}">
      <dsp:nvSpPr>
        <dsp:cNvPr id="0" name=""/>
        <dsp:cNvSpPr/>
      </dsp:nvSpPr>
      <dsp:spPr>
        <a:xfrm>
          <a:off x="1498599" y="451994"/>
          <a:ext cx="3930156" cy="3930156"/>
        </a:xfrm>
        <a:prstGeom prst="blockArc">
          <a:avLst>
            <a:gd name="adj1" fmla="val 771429"/>
            <a:gd name="adj2" fmla="val 3857143"/>
            <a:gd name="adj3" fmla="val 390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2C7EF4-8F99-4D73-933D-682F83BC437F}">
      <dsp:nvSpPr>
        <dsp:cNvPr id="0" name=""/>
        <dsp:cNvSpPr/>
      </dsp:nvSpPr>
      <dsp:spPr>
        <a:xfrm>
          <a:off x="1498599" y="451994"/>
          <a:ext cx="3930156" cy="3930156"/>
        </a:xfrm>
        <a:prstGeom prst="blockArc">
          <a:avLst>
            <a:gd name="adj1" fmla="val 19285714"/>
            <a:gd name="adj2" fmla="val 771429"/>
            <a:gd name="adj3" fmla="val 390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03A4EF-CAC0-4DE1-8E7E-C2A1C1BF8E5C}">
      <dsp:nvSpPr>
        <dsp:cNvPr id="0" name=""/>
        <dsp:cNvSpPr/>
      </dsp:nvSpPr>
      <dsp:spPr>
        <a:xfrm>
          <a:off x="1498599" y="451994"/>
          <a:ext cx="3930156" cy="3930156"/>
        </a:xfrm>
        <a:prstGeom prst="blockArc">
          <a:avLst>
            <a:gd name="adj1" fmla="val 16200000"/>
            <a:gd name="adj2" fmla="val 19285714"/>
            <a:gd name="adj3" fmla="val 390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C30458-12F6-416E-A20A-6044DDE58E54}">
      <dsp:nvSpPr>
        <dsp:cNvPr id="0" name=""/>
        <dsp:cNvSpPr/>
      </dsp:nvSpPr>
      <dsp:spPr>
        <a:xfrm>
          <a:off x="2702615" y="1656010"/>
          <a:ext cx="1522124" cy="1522124"/>
        </a:xfrm>
        <a:prstGeom prst="ellipse">
          <a:avLst/>
        </a:prstGeom>
        <a:noFill/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0" kern="1200" dirty="0">
            <a:noFill/>
          </a:endParaRPr>
        </a:p>
      </dsp:txBody>
      <dsp:txXfrm>
        <a:off x="2925525" y="1878920"/>
        <a:ext cx="1076304" cy="1076304"/>
      </dsp:txXfrm>
    </dsp:sp>
    <dsp:sp modelId="{9BC29C88-055B-4104-AC0F-8292D8DDBC53}">
      <dsp:nvSpPr>
        <dsp:cNvPr id="0" name=""/>
        <dsp:cNvSpPr/>
      </dsp:nvSpPr>
      <dsp:spPr>
        <a:xfrm>
          <a:off x="3038612" y="43780"/>
          <a:ext cx="850130" cy="89314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>
        <a:off x="3163111" y="174578"/>
        <a:ext cx="601132" cy="631548"/>
      </dsp:txXfrm>
    </dsp:sp>
    <dsp:sp modelId="{38C81E06-FD0C-414C-A946-2C36AE03D096}">
      <dsp:nvSpPr>
        <dsp:cNvPr id="0" name=""/>
        <dsp:cNvSpPr/>
      </dsp:nvSpPr>
      <dsp:spPr>
        <a:xfrm>
          <a:off x="4544983" y="769210"/>
          <a:ext cx="850130" cy="893144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>
        <a:off x="4669482" y="900008"/>
        <a:ext cx="601132" cy="631548"/>
      </dsp:txXfrm>
    </dsp:sp>
    <dsp:sp modelId="{1EE91B21-2728-4093-BEDB-FC942F222304}">
      <dsp:nvSpPr>
        <dsp:cNvPr id="0" name=""/>
        <dsp:cNvSpPr/>
      </dsp:nvSpPr>
      <dsp:spPr>
        <a:xfrm>
          <a:off x="4917026" y="2399236"/>
          <a:ext cx="850130" cy="893144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800" kern="1200"/>
        </a:p>
      </dsp:txBody>
      <dsp:txXfrm>
        <a:off x="5041525" y="2530034"/>
        <a:ext cx="601132" cy="631548"/>
      </dsp:txXfrm>
    </dsp:sp>
    <dsp:sp modelId="{756DEA04-9173-44F3-A44C-C7F22F364C8B}">
      <dsp:nvSpPr>
        <dsp:cNvPr id="0" name=""/>
        <dsp:cNvSpPr/>
      </dsp:nvSpPr>
      <dsp:spPr>
        <a:xfrm>
          <a:off x="3766907" y="3620245"/>
          <a:ext cx="1065486" cy="1065486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500" kern="1200"/>
        </a:p>
      </dsp:txBody>
      <dsp:txXfrm>
        <a:off x="3922944" y="3776282"/>
        <a:ext cx="753412" cy="753412"/>
      </dsp:txXfrm>
    </dsp:sp>
    <dsp:sp modelId="{B83285A0-299C-425B-8CEC-D5C4B9F71B59}">
      <dsp:nvSpPr>
        <dsp:cNvPr id="0" name=""/>
        <dsp:cNvSpPr/>
      </dsp:nvSpPr>
      <dsp:spPr>
        <a:xfrm>
          <a:off x="2202639" y="3706416"/>
          <a:ext cx="850130" cy="893144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>
        <a:off x="2327138" y="3837214"/>
        <a:ext cx="601132" cy="631548"/>
      </dsp:txXfrm>
    </dsp:sp>
    <dsp:sp modelId="{2552715F-B405-43D2-B69B-CA5EC9F18B25}">
      <dsp:nvSpPr>
        <dsp:cNvPr id="0" name=""/>
        <dsp:cNvSpPr/>
      </dsp:nvSpPr>
      <dsp:spPr>
        <a:xfrm>
          <a:off x="1160198" y="2399236"/>
          <a:ext cx="850130" cy="893144"/>
        </a:xfrm>
        <a:prstGeom prst="ellipse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>
        <a:off x="1284697" y="2530034"/>
        <a:ext cx="601132" cy="631548"/>
      </dsp:txXfrm>
    </dsp:sp>
    <dsp:sp modelId="{D41BA6D4-B394-4FC0-81AF-27970119B725}">
      <dsp:nvSpPr>
        <dsp:cNvPr id="0" name=""/>
        <dsp:cNvSpPr/>
      </dsp:nvSpPr>
      <dsp:spPr>
        <a:xfrm>
          <a:off x="1424563" y="683038"/>
          <a:ext cx="1065486" cy="1065486"/>
        </a:xfrm>
        <a:prstGeom prst="ellipse">
          <a:avLst/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500" kern="1200" dirty="0"/>
        </a:p>
      </dsp:txBody>
      <dsp:txXfrm>
        <a:off x="1580600" y="839075"/>
        <a:ext cx="753412" cy="75341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9D2DDA-A55C-4069-AA9E-280A89F9C9EB}">
      <dsp:nvSpPr>
        <dsp:cNvPr id="0" name=""/>
        <dsp:cNvSpPr/>
      </dsp:nvSpPr>
      <dsp:spPr>
        <a:xfrm>
          <a:off x="1580127" y="532517"/>
          <a:ext cx="3893920" cy="3893920"/>
        </a:xfrm>
        <a:prstGeom prst="blockArc">
          <a:avLst>
            <a:gd name="adj1" fmla="val 9000000"/>
            <a:gd name="adj2" fmla="val 1620000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009BA6-6DB2-4417-9AD7-82B117C1F873}">
      <dsp:nvSpPr>
        <dsp:cNvPr id="0" name=""/>
        <dsp:cNvSpPr/>
      </dsp:nvSpPr>
      <dsp:spPr>
        <a:xfrm>
          <a:off x="1580127" y="532517"/>
          <a:ext cx="3893920" cy="3893920"/>
        </a:xfrm>
        <a:prstGeom prst="blockArc">
          <a:avLst>
            <a:gd name="adj1" fmla="val 1800000"/>
            <a:gd name="adj2" fmla="val 900000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03A4EF-CAC0-4DE1-8E7E-C2A1C1BF8E5C}">
      <dsp:nvSpPr>
        <dsp:cNvPr id="0" name=""/>
        <dsp:cNvSpPr/>
      </dsp:nvSpPr>
      <dsp:spPr>
        <a:xfrm>
          <a:off x="1580127" y="532517"/>
          <a:ext cx="3893920" cy="3893920"/>
        </a:xfrm>
        <a:prstGeom prst="blockArc">
          <a:avLst>
            <a:gd name="adj1" fmla="val 16200000"/>
            <a:gd name="adj2" fmla="val 180000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C30458-12F6-416E-A20A-6044DDE58E54}">
      <dsp:nvSpPr>
        <dsp:cNvPr id="0" name=""/>
        <dsp:cNvSpPr/>
      </dsp:nvSpPr>
      <dsp:spPr>
        <a:xfrm>
          <a:off x="2630726" y="1583115"/>
          <a:ext cx="1792723" cy="1792723"/>
        </a:xfrm>
        <a:prstGeom prst="ellipse">
          <a:avLst/>
        </a:prstGeom>
        <a:noFill/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500" kern="1200" dirty="0">
            <a:noFill/>
          </a:endParaRPr>
        </a:p>
      </dsp:txBody>
      <dsp:txXfrm>
        <a:off x="2893264" y="1845653"/>
        <a:ext cx="1267647" cy="1267647"/>
      </dsp:txXfrm>
    </dsp:sp>
    <dsp:sp modelId="{9BC29C88-055B-4104-AC0F-8292D8DDBC53}">
      <dsp:nvSpPr>
        <dsp:cNvPr id="0" name=""/>
        <dsp:cNvSpPr/>
      </dsp:nvSpPr>
      <dsp:spPr>
        <a:xfrm>
          <a:off x="3026455" y="51731"/>
          <a:ext cx="1001265" cy="105192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 dirty="0"/>
        </a:p>
      </dsp:txBody>
      <dsp:txXfrm>
        <a:off x="3173087" y="205782"/>
        <a:ext cx="708001" cy="743823"/>
      </dsp:txXfrm>
    </dsp:sp>
    <dsp:sp modelId="{D0059A0A-7E0F-477B-9538-26B7EA5F87CB}">
      <dsp:nvSpPr>
        <dsp:cNvPr id="0" name=""/>
        <dsp:cNvSpPr/>
      </dsp:nvSpPr>
      <dsp:spPr>
        <a:xfrm>
          <a:off x="4673449" y="2904406"/>
          <a:ext cx="1001265" cy="1051925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 dirty="0"/>
        </a:p>
      </dsp:txBody>
      <dsp:txXfrm>
        <a:off x="4820081" y="3058457"/>
        <a:ext cx="708001" cy="743823"/>
      </dsp:txXfrm>
    </dsp:sp>
    <dsp:sp modelId="{D41BA6D4-B394-4FC0-81AF-27970119B725}">
      <dsp:nvSpPr>
        <dsp:cNvPr id="0" name=""/>
        <dsp:cNvSpPr/>
      </dsp:nvSpPr>
      <dsp:spPr>
        <a:xfrm>
          <a:off x="1252641" y="2802916"/>
          <a:ext cx="1254906" cy="1254906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100" kern="1200" dirty="0"/>
        </a:p>
      </dsp:txBody>
      <dsp:txXfrm>
        <a:off x="1436418" y="2986693"/>
        <a:ext cx="887352" cy="88735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1FFE6A-04D7-44F7-B100-900C4A53F7BC}">
      <dsp:nvSpPr>
        <dsp:cNvPr id="0" name=""/>
        <dsp:cNvSpPr/>
      </dsp:nvSpPr>
      <dsp:spPr>
        <a:xfrm>
          <a:off x="1851609" y="956832"/>
          <a:ext cx="39431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4313" y="4572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/>
        </a:p>
      </dsp:txBody>
      <dsp:txXfrm>
        <a:off x="2038143" y="1000426"/>
        <a:ext cx="21245" cy="4253"/>
      </dsp:txXfrm>
    </dsp:sp>
    <dsp:sp modelId="{B0C3E50A-5855-4337-9C1B-5EAF3300B45D}">
      <dsp:nvSpPr>
        <dsp:cNvPr id="0" name=""/>
        <dsp:cNvSpPr/>
      </dsp:nvSpPr>
      <dsp:spPr>
        <a:xfrm>
          <a:off x="5961" y="448318"/>
          <a:ext cx="1847448" cy="110846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4000"/>
                <a:alpha val="100000"/>
                <a:satMod val="105000"/>
                <a:lumMod val="1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000" b="1" kern="1200" dirty="0"/>
            <a:t>The purpose of experiment </a:t>
          </a:r>
          <a:endParaRPr lang="en-US" sz="2000" b="1" kern="1200" dirty="0"/>
        </a:p>
      </dsp:txBody>
      <dsp:txXfrm>
        <a:off x="5961" y="448318"/>
        <a:ext cx="1847448" cy="1108469"/>
      </dsp:txXfrm>
    </dsp:sp>
    <dsp:sp modelId="{C7D66A59-E7F4-4203-BB83-51531BE9C885}">
      <dsp:nvSpPr>
        <dsp:cNvPr id="0" name=""/>
        <dsp:cNvSpPr/>
      </dsp:nvSpPr>
      <dsp:spPr>
        <a:xfrm>
          <a:off x="4123971" y="956832"/>
          <a:ext cx="39431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4313" y="45720"/>
              </a:lnTo>
            </a:path>
          </a:pathLst>
        </a:custGeom>
        <a:noFill/>
        <a:ln w="9525" cap="flat" cmpd="sng" algn="ctr">
          <a:solidFill>
            <a:schemeClr val="accent2">
              <a:hueOff val="-217178"/>
              <a:satOff val="8238"/>
              <a:lumOff val="-4509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/>
        </a:p>
      </dsp:txBody>
      <dsp:txXfrm>
        <a:off x="4310505" y="1000426"/>
        <a:ext cx="21245" cy="4253"/>
      </dsp:txXfrm>
    </dsp:sp>
    <dsp:sp modelId="{CE3E92FE-2994-434E-95AA-97724AFBFD46}">
      <dsp:nvSpPr>
        <dsp:cNvPr id="0" name=""/>
        <dsp:cNvSpPr/>
      </dsp:nvSpPr>
      <dsp:spPr>
        <a:xfrm>
          <a:off x="2278322" y="448318"/>
          <a:ext cx="1847448" cy="1108469"/>
        </a:xfrm>
        <a:prstGeom prst="rect">
          <a:avLst/>
        </a:prstGeom>
        <a:gradFill rotWithShape="0">
          <a:gsLst>
            <a:gs pos="0">
              <a:schemeClr val="accent2">
                <a:hueOff val="-180982"/>
                <a:satOff val="6865"/>
                <a:lumOff val="-3758"/>
                <a:alphaOff val="0"/>
                <a:tint val="54000"/>
                <a:alpha val="100000"/>
                <a:satMod val="105000"/>
                <a:lumMod val="110000"/>
              </a:schemeClr>
            </a:gs>
            <a:gs pos="100000">
              <a:schemeClr val="accent2">
                <a:hueOff val="-180982"/>
                <a:satOff val="6865"/>
                <a:lumOff val="-3758"/>
                <a:alphaOff val="0"/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/>
            <a:t>Include + and - Controls</a:t>
          </a:r>
        </a:p>
      </dsp:txBody>
      <dsp:txXfrm>
        <a:off x="2278322" y="448318"/>
        <a:ext cx="1847448" cy="1108469"/>
      </dsp:txXfrm>
    </dsp:sp>
    <dsp:sp modelId="{E0E04B9D-FF6E-4966-9371-194207B5FAB2}">
      <dsp:nvSpPr>
        <dsp:cNvPr id="0" name=""/>
        <dsp:cNvSpPr/>
      </dsp:nvSpPr>
      <dsp:spPr>
        <a:xfrm>
          <a:off x="6396333" y="956832"/>
          <a:ext cx="39431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4313" y="45720"/>
              </a:lnTo>
            </a:path>
          </a:pathLst>
        </a:custGeom>
        <a:noFill/>
        <a:ln w="9525" cap="flat" cmpd="sng" algn="ctr">
          <a:solidFill>
            <a:schemeClr val="accent2">
              <a:hueOff val="-434357"/>
              <a:satOff val="16475"/>
              <a:lumOff val="-9019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/>
        </a:p>
      </dsp:txBody>
      <dsp:txXfrm>
        <a:off x="6582866" y="1000426"/>
        <a:ext cx="21245" cy="4253"/>
      </dsp:txXfrm>
    </dsp:sp>
    <dsp:sp modelId="{BA5A7EB1-0567-49E7-9F2E-65B24A95BA4F}">
      <dsp:nvSpPr>
        <dsp:cNvPr id="0" name=""/>
        <dsp:cNvSpPr/>
      </dsp:nvSpPr>
      <dsp:spPr>
        <a:xfrm>
          <a:off x="4550684" y="448318"/>
          <a:ext cx="1847448" cy="1108469"/>
        </a:xfrm>
        <a:prstGeom prst="rect">
          <a:avLst/>
        </a:prstGeom>
        <a:gradFill rotWithShape="0">
          <a:gsLst>
            <a:gs pos="0">
              <a:schemeClr val="accent2">
                <a:hueOff val="-361964"/>
                <a:satOff val="13729"/>
                <a:lumOff val="-7516"/>
                <a:alphaOff val="0"/>
                <a:tint val="54000"/>
                <a:alpha val="100000"/>
                <a:satMod val="105000"/>
                <a:lumMod val="110000"/>
              </a:schemeClr>
            </a:gs>
            <a:gs pos="100000">
              <a:schemeClr val="accent2">
                <a:hueOff val="-361964"/>
                <a:satOff val="13729"/>
                <a:lumOff val="-7516"/>
                <a:alphaOff val="0"/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000" b="1" kern="1200"/>
            <a:t>Prepare the protocol</a:t>
          </a:r>
          <a:endParaRPr lang="en-US" sz="2000" b="1" kern="1200"/>
        </a:p>
      </dsp:txBody>
      <dsp:txXfrm>
        <a:off x="4550684" y="448318"/>
        <a:ext cx="1847448" cy="1108469"/>
      </dsp:txXfrm>
    </dsp:sp>
    <dsp:sp modelId="{E7937012-7BAB-43D8-B2D2-99360DD03855}">
      <dsp:nvSpPr>
        <dsp:cNvPr id="0" name=""/>
        <dsp:cNvSpPr/>
      </dsp:nvSpPr>
      <dsp:spPr>
        <a:xfrm>
          <a:off x="929685" y="1554987"/>
          <a:ext cx="6817084" cy="394313"/>
        </a:xfrm>
        <a:custGeom>
          <a:avLst/>
          <a:gdLst/>
          <a:ahLst/>
          <a:cxnLst/>
          <a:rect l="0" t="0" r="0" b="0"/>
          <a:pathLst>
            <a:path>
              <a:moveTo>
                <a:pt x="6817084" y="0"/>
              </a:moveTo>
              <a:lnTo>
                <a:pt x="6817084" y="214256"/>
              </a:lnTo>
              <a:lnTo>
                <a:pt x="0" y="214256"/>
              </a:lnTo>
              <a:lnTo>
                <a:pt x="0" y="394313"/>
              </a:lnTo>
            </a:path>
          </a:pathLst>
        </a:custGeom>
        <a:noFill/>
        <a:ln w="9525" cap="flat" cmpd="sng" algn="ctr">
          <a:solidFill>
            <a:schemeClr val="accent2">
              <a:hueOff val="-651535"/>
              <a:satOff val="24713"/>
              <a:lumOff val="-13528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/>
        </a:p>
      </dsp:txBody>
      <dsp:txXfrm>
        <a:off x="4167470" y="1750017"/>
        <a:ext cx="341515" cy="4253"/>
      </dsp:txXfrm>
    </dsp:sp>
    <dsp:sp modelId="{CC8DCD78-ABCD-41DA-91F2-5CA9729066B4}">
      <dsp:nvSpPr>
        <dsp:cNvPr id="0" name=""/>
        <dsp:cNvSpPr/>
      </dsp:nvSpPr>
      <dsp:spPr>
        <a:xfrm>
          <a:off x="6823046" y="448318"/>
          <a:ext cx="1847448" cy="1108469"/>
        </a:xfrm>
        <a:prstGeom prst="rect">
          <a:avLst/>
        </a:prstGeom>
        <a:gradFill rotWithShape="0">
          <a:gsLst>
            <a:gs pos="0">
              <a:schemeClr val="accent2">
                <a:hueOff val="-542946"/>
                <a:satOff val="20594"/>
                <a:lumOff val="-11274"/>
                <a:alphaOff val="0"/>
                <a:tint val="54000"/>
                <a:alpha val="100000"/>
                <a:satMod val="105000"/>
                <a:lumMod val="110000"/>
              </a:schemeClr>
            </a:gs>
            <a:gs pos="100000">
              <a:schemeClr val="accent2">
                <a:hueOff val="-542946"/>
                <a:satOff val="20594"/>
                <a:lumOff val="-11274"/>
                <a:alphaOff val="0"/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/>
            <a:t>Steralize working area</a:t>
          </a:r>
        </a:p>
      </dsp:txBody>
      <dsp:txXfrm>
        <a:off x="6823046" y="448318"/>
        <a:ext cx="1847448" cy="1108469"/>
      </dsp:txXfrm>
    </dsp:sp>
    <dsp:sp modelId="{F25A80B9-955F-4EC1-9732-D1D241D663B5}">
      <dsp:nvSpPr>
        <dsp:cNvPr id="0" name=""/>
        <dsp:cNvSpPr/>
      </dsp:nvSpPr>
      <dsp:spPr>
        <a:xfrm>
          <a:off x="1851609" y="2490215"/>
          <a:ext cx="39431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4313" y="45720"/>
              </a:lnTo>
            </a:path>
          </a:pathLst>
        </a:custGeom>
        <a:noFill/>
        <a:ln w="9525" cap="flat" cmpd="sng" algn="ctr">
          <a:solidFill>
            <a:schemeClr val="accent2">
              <a:hueOff val="-868714"/>
              <a:satOff val="32950"/>
              <a:lumOff val="-18038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/>
        </a:p>
      </dsp:txBody>
      <dsp:txXfrm>
        <a:off x="2038143" y="2533808"/>
        <a:ext cx="21245" cy="4253"/>
      </dsp:txXfrm>
    </dsp:sp>
    <dsp:sp modelId="{AAE272A0-48C5-46FA-8596-EE6FF03659F7}">
      <dsp:nvSpPr>
        <dsp:cNvPr id="0" name=""/>
        <dsp:cNvSpPr/>
      </dsp:nvSpPr>
      <dsp:spPr>
        <a:xfrm>
          <a:off x="5961" y="1981700"/>
          <a:ext cx="1847448" cy="1108469"/>
        </a:xfrm>
        <a:prstGeom prst="rect">
          <a:avLst/>
        </a:prstGeom>
        <a:gradFill rotWithShape="0">
          <a:gsLst>
            <a:gs pos="0">
              <a:schemeClr val="accent2">
                <a:hueOff val="-723928"/>
                <a:satOff val="27459"/>
                <a:lumOff val="-15031"/>
                <a:alphaOff val="0"/>
                <a:tint val="54000"/>
                <a:alpha val="100000"/>
                <a:satMod val="105000"/>
                <a:lumMod val="110000"/>
              </a:schemeClr>
            </a:gs>
            <a:gs pos="100000">
              <a:schemeClr val="accent2">
                <a:hueOff val="-723928"/>
                <a:satOff val="27459"/>
                <a:lumOff val="-15031"/>
                <a:alphaOff val="0"/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/>
            <a:t>Use DNase and Rnase free </a:t>
          </a:r>
          <a:r>
            <a:rPr lang="en-US" sz="2000" b="1" i="0" kern="1200"/>
            <a:t>disposable</a:t>
          </a:r>
          <a:r>
            <a:rPr lang="en-US" sz="2000" b="1" kern="1200"/>
            <a:t> </a:t>
          </a:r>
        </a:p>
      </dsp:txBody>
      <dsp:txXfrm>
        <a:off x="5961" y="1981700"/>
        <a:ext cx="1847448" cy="1108469"/>
      </dsp:txXfrm>
    </dsp:sp>
    <dsp:sp modelId="{6009C116-034C-45FA-8A53-B9BF56230ED5}">
      <dsp:nvSpPr>
        <dsp:cNvPr id="0" name=""/>
        <dsp:cNvSpPr/>
      </dsp:nvSpPr>
      <dsp:spPr>
        <a:xfrm>
          <a:off x="4123971" y="2490215"/>
          <a:ext cx="39431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4313" y="45720"/>
              </a:lnTo>
            </a:path>
          </a:pathLst>
        </a:custGeom>
        <a:noFill/>
        <a:ln w="9525" cap="flat" cmpd="sng" algn="ctr">
          <a:solidFill>
            <a:schemeClr val="accent2">
              <a:hueOff val="-1085892"/>
              <a:satOff val="41188"/>
              <a:lumOff val="-22547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/>
        </a:p>
      </dsp:txBody>
      <dsp:txXfrm>
        <a:off x="4310505" y="2533808"/>
        <a:ext cx="21245" cy="4253"/>
      </dsp:txXfrm>
    </dsp:sp>
    <dsp:sp modelId="{92E620A6-C3AF-4BC1-91E6-1659944251AA}">
      <dsp:nvSpPr>
        <dsp:cNvPr id="0" name=""/>
        <dsp:cNvSpPr/>
      </dsp:nvSpPr>
      <dsp:spPr>
        <a:xfrm>
          <a:off x="2278322" y="1981700"/>
          <a:ext cx="1847448" cy="1108469"/>
        </a:xfrm>
        <a:prstGeom prst="rect">
          <a:avLst/>
        </a:prstGeom>
        <a:gradFill rotWithShape="0">
          <a:gsLst>
            <a:gs pos="0">
              <a:schemeClr val="accent2">
                <a:hueOff val="-904910"/>
                <a:satOff val="34323"/>
                <a:lumOff val="-18789"/>
                <a:alphaOff val="0"/>
                <a:tint val="54000"/>
                <a:alpha val="100000"/>
                <a:satMod val="105000"/>
                <a:lumMod val="110000"/>
              </a:schemeClr>
            </a:gs>
            <a:gs pos="100000">
              <a:schemeClr val="accent2">
                <a:hueOff val="-904910"/>
                <a:satOff val="34323"/>
                <a:lumOff val="-18789"/>
                <a:alphaOff val="0"/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0" kern="1200"/>
            <a:t>Accurate pipetting </a:t>
          </a:r>
          <a:endParaRPr lang="en-US" sz="2000" b="1" kern="1200"/>
        </a:p>
      </dsp:txBody>
      <dsp:txXfrm>
        <a:off x="2278322" y="1981700"/>
        <a:ext cx="1847448" cy="1108469"/>
      </dsp:txXfrm>
    </dsp:sp>
    <dsp:sp modelId="{8A981230-6ABF-46F4-96B9-A706A8F3CB7C}">
      <dsp:nvSpPr>
        <dsp:cNvPr id="0" name=""/>
        <dsp:cNvSpPr/>
      </dsp:nvSpPr>
      <dsp:spPr>
        <a:xfrm>
          <a:off x="4550684" y="1981700"/>
          <a:ext cx="1847448" cy="1108469"/>
        </a:xfrm>
        <a:prstGeom prst="rect">
          <a:avLst/>
        </a:prstGeom>
        <a:gradFill rotWithShape="0">
          <a:gsLst>
            <a:gs pos="0">
              <a:schemeClr val="accent2">
                <a:hueOff val="-1085892"/>
                <a:satOff val="41188"/>
                <a:lumOff val="-22547"/>
                <a:alphaOff val="0"/>
                <a:tint val="54000"/>
                <a:alpha val="100000"/>
                <a:satMod val="105000"/>
                <a:lumMod val="110000"/>
              </a:schemeClr>
            </a:gs>
            <a:gs pos="100000">
              <a:schemeClr val="accent2">
                <a:hueOff val="-1085892"/>
                <a:satOff val="41188"/>
                <a:lumOff val="-22547"/>
                <a:alphaOff val="0"/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/>
            <a:t>Work on Ice</a:t>
          </a:r>
        </a:p>
      </dsp:txBody>
      <dsp:txXfrm>
        <a:off x="4550684" y="1981700"/>
        <a:ext cx="1847448" cy="110846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CBD546-5BDE-47D3-AD5F-E3FED902120F}">
      <dsp:nvSpPr>
        <dsp:cNvPr id="0" name=""/>
        <dsp:cNvSpPr/>
      </dsp:nvSpPr>
      <dsp:spPr>
        <a:xfrm>
          <a:off x="2626995" y="764117"/>
          <a:ext cx="924458" cy="3208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0443"/>
              </a:lnTo>
              <a:lnTo>
                <a:pt x="924458" y="160443"/>
              </a:lnTo>
              <a:lnTo>
                <a:pt x="924458" y="32088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0A0ACE-4BDC-4B32-B1A8-655D5BB9D490}">
      <dsp:nvSpPr>
        <dsp:cNvPr id="0" name=""/>
        <dsp:cNvSpPr/>
      </dsp:nvSpPr>
      <dsp:spPr>
        <a:xfrm>
          <a:off x="1702536" y="764117"/>
          <a:ext cx="924458" cy="320886"/>
        </a:xfrm>
        <a:custGeom>
          <a:avLst/>
          <a:gdLst/>
          <a:ahLst/>
          <a:cxnLst/>
          <a:rect l="0" t="0" r="0" b="0"/>
          <a:pathLst>
            <a:path>
              <a:moveTo>
                <a:pt x="924458" y="0"/>
              </a:moveTo>
              <a:lnTo>
                <a:pt x="924458" y="160443"/>
              </a:lnTo>
              <a:lnTo>
                <a:pt x="0" y="160443"/>
              </a:lnTo>
              <a:lnTo>
                <a:pt x="0" y="32088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10DD40-1C64-4A95-A2EB-6CA5753FA190}">
      <dsp:nvSpPr>
        <dsp:cNvPr id="0" name=""/>
        <dsp:cNvSpPr/>
      </dsp:nvSpPr>
      <dsp:spPr>
        <a:xfrm>
          <a:off x="1862979" y="101"/>
          <a:ext cx="1528031" cy="7640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/>
            <a:t>Scientific Papers</a:t>
          </a:r>
        </a:p>
      </dsp:txBody>
      <dsp:txXfrm>
        <a:off x="1862979" y="101"/>
        <a:ext cx="1528031" cy="764015"/>
      </dsp:txXfrm>
    </dsp:sp>
    <dsp:sp modelId="{B7889AE1-479F-4A4A-AC31-3EA8F1AB451A}">
      <dsp:nvSpPr>
        <dsp:cNvPr id="0" name=""/>
        <dsp:cNvSpPr/>
      </dsp:nvSpPr>
      <dsp:spPr>
        <a:xfrm>
          <a:off x="938520" y="1085003"/>
          <a:ext cx="1528031" cy="7640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/>
            <a:t>Review articles </a:t>
          </a:r>
        </a:p>
      </dsp:txBody>
      <dsp:txXfrm>
        <a:off x="938520" y="1085003"/>
        <a:ext cx="1528031" cy="764015"/>
      </dsp:txXfrm>
    </dsp:sp>
    <dsp:sp modelId="{0BE98D97-018A-468F-A1E7-E072F3F9359D}">
      <dsp:nvSpPr>
        <dsp:cNvPr id="0" name=""/>
        <dsp:cNvSpPr/>
      </dsp:nvSpPr>
      <dsp:spPr>
        <a:xfrm>
          <a:off x="2787438" y="1085003"/>
          <a:ext cx="1528031" cy="7640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solidFill>
                <a:schemeClr val="bg1"/>
              </a:solidFill>
              <a:latin typeface="Aparajita" panose="020B0604020202020204" pitchFamily="34" charset="0"/>
              <a:cs typeface="Aparajita" panose="020B0604020202020204" pitchFamily="34" charset="0"/>
            </a:rPr>
            <a:t>Primary research article</a:t>
          </a:r>
          <a:endParaRPr lang="en-US" sz="2000" kern="1200" dirty="0">
            <a:solidFill>
              <a:schemeClr val="bg1"/>
            </a:solidFill>
          </a:endParaRPr>
        </a:p>
      </dsp:txBody>
      <dsp:txXfrm>
        <a:off x="2787438" y="1085003"/>
        <a:ext cx="1528031" cy="7640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B7E826-4575-4225-B995-8BBB89D3BC39}" type="datetimeFigureOut">
              <a:rPr lang="en-US" smtClean="0"/>
              <a:t>9/26/17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A8F339-858D-4E4F-A7A7-0D38C8F5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325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8F339-858D-4E4F-A7A7-0D38C8F5BD3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192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6456F-ABD3-4021-A296-FCD08B021DBF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45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em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em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emf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emf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emf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emf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emf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emf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emf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6303" y="709435"/>
            <a:ext cx="6477805" cy="1963916"/>
          </a:xfrm>
        </p:spPr>
        <p:txBody>
          <a:bodyPr bIns="0" anchor="b">
            <a:normAutofit/>
          </a:bodyPr>
          <a:lstStyle>
            <a:lvl1pPr algn="l">
              <a:defRPr sz="49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6303" y="2673351"/>
            <a:ext cx="6477804" cy="8033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35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0EA91-42AF-4DA4-BE87-DE918AAC2192}" type="datetimeFigureOut">
              <a:rPr lang="en-US" smtClean="0"/>
              <a:t>9/26/17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45343" y="246981"/>
            <a:ext cx="4457751" cy="2319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43295" y="101197"/>
            <a:ext cx="608264" cy="377684"/>
          </a:xfrm>
        </p:spPr>
        <p:txBody>
          <a:bodyPr/>
          <a:lstStyle/>
          <a:p>
            <a:fld id="{325B04DD-A8C9-4A3F-82F1-6F46E482E49F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844095" y="482598"/>
            <a:ext cx="7207758" cy="1165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98901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fld id="{9D50EA91-42AF-4DA4-BE87-DE918AAC2192}" type="datetimeFigureOut">
              <a:rPr lang="en-US" smtClean="0"/>
              <a:t>9/26/17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B04DD-A8C9-4A3F-82F1-6F46E482E49F}" type="slidenum">
              <a:rPr lang="en-US" smtClean="0"/>
              <a:t>‹#›</a:t>
            </a:fld>
            <a:endParaRPr lang="en-US"/>
          </a:p>
        </p:txBody>
      </p:sp>
      <p:pic>
        <p:nvPicPr>
          <p:cNvPr id="24" name="Picture 2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844095" y="482598"/>
            <a:ext cx="7207758" cy="1165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34268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875" y="1317097"/>
            <a:ext cx="6464295" cy="1537549"/>
          </a:xfrm>
        </p:spPr>
        <p:txBody>
          <a:bodyPr anchor="b">
            <a:normAutofit/>
          </a:bodyPr>
          <a:lstStyle>
            <a:lvl1pPr algn="l">
              <a:defRPr sz="27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6875" y="2854647"/>
            <a:ext cx="6464295" cy="759697"/>
          </a:xfrm>
        </p:spPr>
        <p:txBody>
          <a:bodyPr tIns="91440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0EA91-42AF-4DA4-BE87-DE918AAC2192}" type="datetimeFigureOut">
              <a:rPr lang="en-US" smtClean="0"/>
              <a:t>9/26/17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B04DD-A8C9-4A3F-82F1-6F46E482E49F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844095" y="482598"/>
            <a:ext cx="7207758" cy="1165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73237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8290" y="718528"/>
            <a:ext cx="7204226" cy="79447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6875" y="1624216"/>
            <a:ext cx="3483864" cy="24703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1705" y="1628827"/>
            <a:ext cx="3483864" cy="246532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0EA91-42AF-4DA4-BE87-DE918AAC2192}" type="datetimeFigureOut">
              <a:rPr lang="en-US" smtClean="0"/>
              <a:t>9/26/17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B04DD-A8C9-4A3F-82F1-6F46E482E49F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844095" y="482598"/>
            <a:ext cx="7207758" cy="1165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98538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875" y="715003"/>
            <a:ext cx="7205746" cy="79223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6875" y="1627296"/>
            <a:ext cx="3483864" cy="60145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100" b="0" cap="none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6875" y="2230836"/>
            <a:ext cx="3483864" cy="18704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0753" y="1629886"/>
            <a:ext cx="3483864" cy="601678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100" b="0" cap="none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0753" y="2228752"/>
            <a:ext cx="3483864" cy="186539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0EA91-42AF-4DA4-BE87-DE918AAC2192}" type="datetimeFigureOut">
              <a:rPr lang="en-US" smtClean="0"/>
              <a:t>9/26/17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B04DD-A8C9-4A3F-82F1-6F46E482E49F}" type="slidenum">
              <a:rPr lang="en-US" smtClean="0"/>
              <a:t>‹#›</a:t>
            </a:fld>
            <a:endParaRPr lang="en-US"/>
          </a:p>
        </p:txBody>
      </p:sp>
      <p:pic>
        <p:nvPicPr>
          <p:cNvPr id="18" name="Picture 17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844095" y="482598"/>
            <a:ext cx="7207758" cy="1165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90221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0EA91-42AF-4DA4-BE87-DE918AAC2192}" type="datetimeFigureOut">
              <a:rPr lang="en-US" smtClean="0"/>
              <a:t>9/26/17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B04DD-A8C9-4A3F-82F1-6F46E482E49F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Picture 1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844095" y="482598"/>
            <a:ext cx="7207758" cy="1165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28621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0EA91-42AF-4DA4-BE87-DE918AAC2192}" type="datetimeFigureOut">
              <a:rPr lang="en-US" smtClean="0"/>
              <a:t>9/26/17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B04DD-A8C9-4A3F-82F1-6F46E482E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4883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219" y="714434"/>
            <a:ext cx="2456260" cy="1741632"/>
          </a:xfrm>
        </p:spPr>
        <p:txBody>
          <a:bodyPr anchor="b">
            <a:normAutofit/>
          </a:bodyPr>
          <a:lstStyle>
            <a:lvl1pPr algn="l">
              <a:defRPr sz="1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2500" y="714434"/>
            <a:ext cx="4509353" cy="3378916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3219" y="2456065"/>
            <a:ext cx="2456260" cy="1634189"/>
          </a:xfrm>
        </p:spPr>
        <p:txBody>
          <a:bodyPr/>
          <a:lstStyle>
            <a:lvl1pPr marL="0" indent="0" algn="l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0EA91-42AF-4DA4-BE87-DE918AAC2192}" type="datetimeFigureOut">
              <a:rPr lang="en-US" smtClean="0"/>
              <a:t>9/26/17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B04DD-A8C9-4A3F-82F1-6F46E482E49F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844095" y="482598"/>
            <a:ext cx="7207758" cy="1165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8254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608041" y="361628"/>
            <a:ext cx="3055900" cy="3861826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843" y="847135"/>
            <a:ext cx="4391154" cy="1443156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3292" y="841907"/>
            <a:ext cx="2093378" cy="2899745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6185" y="2290291"/>
            <a:ext cx="4384865" cy="1572010"/>
          </a:xfrm>
        </p:spPr>
        <p:txBody>
          <a:bodyPr>
            <a:normAutofit/>
          </a:bodyPr>
          <a:lstStyle>
            <a:lvl1pPr marL="0" indent="0" algn="l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3975" y="4102393"/>
            <a:ext cx="4387204" cy="240092"/>
          </a:xfrm>
        </p:spPr>
        <p:txBody>
          <a:bodyPr/>
          <a:lstStyle>
            <a:lvl1pPr algn="l">
              <a:defRPr/>
            </a:lvl1pPr>
          </a:lstStyle>
          <a:p>
            <a:fld id="{9D50EA91-42AF-4DA4-BE87-DE918AAC2192}" type="datetimeFigureOut">
              <a:rPr lang="en-US" smtClean="0"/>
              <a:t>9/26/17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43975" y="238981"/>
            <a:ext cx="3658364" cy="240698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632596" y="103056"/>
            <a:ext cx="608264" cy="377684"/>
          </a:xfrm>
        </p:spPr>
        <p:txBody>
          <a:bodyPr/>
          <a:lstStyle/>
          <a:p>
            <a:fld id="{325B04DD-A8C9-4A3F-82F1-6F46E482E49F}" type="slidenum">
              <a:rPr lang="en-US" smtClean="0"/>
              <a:t>‹#›</a:t>
            </a:fld>
            <a:endParaRPr lang="en-US"/>
          </a:p>
        </p:txBody>
      </p:sp>
      <p:pic>
        <p:nvPicPr>
          <p:cNvPr id="22" name="Picture 21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t="474" r="48549" b="36564"/>
          <a:stretch/>
        </p:blipFill>
        <p:spPr>
          <a:xfrm>
            <a:off x="844095" y="482598"/>
            <a:ext cx="4409694" cy="1165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49139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0EA91-42AF-4DA4-BE87-DE918AAC2192}" type="datetimeFigureOut">
              <a:rPr lang="en-US" smtClean="0"/>
              <a:t>9/26/17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B04DD-A8C9-4A3F-82F1-6F46E482E49F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Picture 14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844095" y="482598"/>
            <a:ext cx="7207758" cy="1165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57229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3532" y="599230"/>
            <a:ext cx="1211807" cy="3494917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47702" y="599230"/>
            <a:ext cx="5871623" cy="34949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0EA91-42AF-4DA4-BE87-DE918AAC2192}" type="datetimeFigureOut">
              <a:rPr lang="en-US" smtClean="0"/>
              <a:t>9/26/17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B04DD-A8C9-4A3F-82F1-6F46E482E49F}" type="slidenum">
              <a:rPr lang="en-US" smtClean="0"/>
              <a:t>‹#›</a:t>
            </a:fld>
            <a:endParaRPr lang="en-US"/>
          </a:p>
        </p:txBody>
      </p:sp>
      <p:pic>
        <p:nvPicPr>
          <p:cNvPr id="17" name="Picture 16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59215" b="36435"/>
          <a:stretch/>
        </p:blipFill>
        <p:spPr>
          <a:xfrm rot="5400000">
            <a:off x="6481709" y="2285187"/>
            <a:ext cx="3497580" cy="1165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26217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90329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544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9/26/17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theme" Target="../theme/theme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9/26/17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4589502"/>
            <a:ext cx="9144000" cy="55721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351577"/>
            <a:ext cx="9144000" cy="4235268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>
            <a:off x="0" y="4590952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7703" y="714994"/>
            <a:ext cx="7202456" cy="7869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7703" y="1628827"/>
            <a:ext cx="7202456" cy="24709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24623" y="247778"/>
            <a:ext cx="1886547" cy="2319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9/26/17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47703" y="246981"/>
            <a:ext cx="4454127" cy="2319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38558" y="103056"/>
            <a:ext cx="608264" cy="37768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100">
                <a:solidFill>
                  <a:schemeClr val="accent1"/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713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  <p:sldLayoutId id="2147483660" r:id="rId1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5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35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05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4" Type="http://schemas.openxmlformats.org/officeDocument/2006/relationships/diagramQuickStyle" Target="../diagrams/quickStyle7.xml"/><Relationship Id="rId5" Type="http://schemas.openxmlformats.org/officeDocument/2006/relationships/diagramColors" Target="../diagrams/colors7.xml"/><Relationship Id="rId6" Type="http://schemas.microsoft.com/office/2007/relationships/diagramDrawing" Target="../diagrams/drawing7.xml"/><Relationship Id="rId1" Type="http://schemas.openxmlformats.org/officeDocument/2006/relationships/slideLayout" Target="../slideLayouts/slideLayout13.xml"/><Relationship Id="rId2" Type="http://schemas.openxmlformats.org/officeDocument/2006/relationships/diagramData" Target="../diagrams/data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4" Type="http://schemas.openxmlformats.org/officeDocument/2006/relationships/diagramQuickStyle" Target="../diagrams/quickStyle8.xml"/><Relationship Id="rId5" Type="http://schemas.openxmlformats.org/officeDocument/2006/relationships/diagramColors" Target="../diagrams/colors8.xml"/><Relationship Id="rId6" Type="http://schemas.microsoft.com/office/2007/relationships/diagramDrawing" Target="../diagrams/drawing8.xml"/><Relationship Id="rId1" Type="http://schemas.openxmlformats.org/officeDocument/2006/relationships/slideLayout" Target="../slideLayouts/slideLayout13.xml"/><Relationship Id="rId2" Type="http://schemas.openxmlformats.org/officeDocument/2006/relationships/diagramData" Target="../diagrams/data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8" Type="http://schemas.openxmlformats.org/officeDocument/2006/relationships/image" Target="../media/image32.png"/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4" Type="http://schemas.openxmlformats.org/officeDocument/2006/relationships/diagramQuickStyle" Target="../diagrams/quickStyle9.xml"/><Relationship Id="rId5" Type="http://schemas.openxmlformats.org/officeDocument/2006/relationships/diagramColors" Target="../diagrams/colors9.xml"/><Relationship Id="rId6" Type="http://schemas.microsoft.com/office/2007/relationships/diagramDrawing" Target="../diagrams/drawing9.xml"/><Relationship Id="rId1" Type="http://schemas.openxmlformats.org/officeDocument/2006/relationships/slideLayout" Target="../slideLayouts/slideLayout13.xml"/><Relationship Id="rId2" Type="http://schemas.openxmlformats.org/officeDocument/2006/relationships/diagramData" Target="../diagrams/data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4" Type="http://schemas.openxmlformats.org/officeDocument/2006/relationships/image" Target="../media/image35.png"/><Relationship Id="rId5" Type="http://schemas.openxmlformats.org/officeDocument/2006/relationships/image" Target="../media/image36.gif"/><Relationship Id="rId6" Type="http://schemas.openxmlformats.org/officeDocument/2006/relationships/image" Target="../media/image37.jpeg"/><Relationship Id="rId7" Type="http://schemas.openxmlformats.org/officeDocument/2006/relationships/image" Target="../media/image38.jpeg"/><Relationship Id="rId8" Type="http://schemas.openxmlformats.org/officeDocument/2006/relationships/image" Target="../media/image39.png"/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diagramData" Target="../diagrams/data2.xml"/><Relationship Id="rId8" Type="http://schemas.openxmlformats.org/officeDocument/2006/relationships/diagramLayout" Target="../diagrams/layout2.xml"/><Relationship Id="rId9" Type="http://schemas.openxmlformats.org/officeDocument/2006/relationships/diagramQuickStyle" Target="../diagrams/quickStyle2.xml"/><Relationship Id="rId10" Type="http://schemas.openxmlformats.org/officeDocument/2006/relationships/diagramColors" Target="../diagrams/colors2.xml"/><Relationship Id="rId11" Type="http://schemas.microsoft.com/office/2007/relationships/diagramDrawing" Target="../diagrams/drawing2.xml"/><Relationship Id="rId1" Type="http://schemas.openxmlformats.org/officeDocument/2006/relationships/slideLayout" Target="../slideLayouts/slideLayout24.xml"/><Relationship Id="rId2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" Type="http://schemas.openxmlformats.org/officeDocument/2006/relationships/slideLayout" Target="../slideLayouts/slideLayout24.xml"/><Relationship Id="rId2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4" Type="http://schemas.openxmlformats.org/officeDocument/2006/relationships/diagramLayout" Target="../diagrams/layout4.xml"/><Relationship Id="rId5" Type="http://schemas.openxmlformats.org/officeDocument/2006/relationships/diagramQuickStyle" Target="../diagrams/quickStyle4.xml"/><Relationship Id="rId6" Type="http://schemas.openxmlformats.org/officeDocument/2006/relationships/diagramColors" Target="../diagrams/colors4.xml"/><Relationship Id="rId7" Type="http://schemas.microsoft.com/office/2007/relationships/diagramDrawing" Target="../diagrams/drawing4.xml"/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4" Type="http://schemas.openxmlformats.org/officeDocument/2006/relationships/diagramLayout" Target="../diagrams/layout5.xml"/><Relationship Id="rId5" Type="http://schemas.openxmlformats.org/officeDocument/2006/relationships/diagramQuickStyle" Target="../diagrams/quickStyle5.xml"/><Relationship Id="rId6" Type="http://schemas.openxmlformats.org/officeDocument/2006/relationships/diagramColors" Target="../diagrams/colors5.xml"/><Relationship Id="rId7" Type="http://schemas.microsoft.com/office/2007/relationships/diagramDrawing" Target="../diagrams/drawing5.xml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7" Type="http://schemas.openxmlformats.org/officeDocument/2006/relationships/image" Target="../media/image25.jpeg"/><Relationship Id="rId1" Type="http://schemas.openxmlformats.org/officeDocument/2006/relationships/slideLayout" Target="../slideLayouts/slideLayout13.xml"/><Relationship Id="rId2" Type="http://schemas.openxmlformats.org/officeDocument/2006/relationships/diagramData" Target="../diagrams/data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24328" y="2739260"/>
            <a:ext cx="97159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361 BCH  </a:t>
            </a: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3796418" y="1919322"/>
            <a:ext cx="486003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altLang="ko-KR" sz="3200" b="1" dirty="0">
                <a:solidFill>
                  <a:srgbClr val="002060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Molecular Biology</a:t>
            </a:r>
          </a:p>
        </p:txBody>
      </p:sp>
      <p:pic>
        <p:nvPicPr>
          <p:cNvPr id="1026" name="Picture 2" descr="Image result for DNA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91255">
            <a:off x="1171127" y="1962755"/>
            <a:ext cx="1928826" cy="241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mage result for DNA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68459">
            <a:off x="-97711" y="2382835"/>
            <a:ext cx="1928826" cy="241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Image result for DNA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13529">
            <a:off x="2271532" y="1167273"/>
            <a:ext cx="1928826" cy="241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/>
          </p:nvPr>
        </p:nvGraphicFramePr>
        <p:xfrm>
          <a:off x="1436915" y="273845"/>
          <a:ext cx="6927356" cy="4729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0" y="411510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b="1" dirty="0">
                <a:solidFill>
                  <a:srgbClr val="00206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After the Experiment:</a:t>
            </a:r>
          </a:p>
        </p:txBody>
      </p:sp>
    </p:spTree>
    <p:extLst>
      <p:ext uri="{BB962C8B-B14F-4D97-AF65-F5344CB8AC3E}">
        <p14:creationId xmlns:p14="http://schemas.microsoft.com/office/powerpoint/2010/main" val="565908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4642247"/>
              </p:ext>
            </p:extLst>
          </p:nvPr>
        </p:nvGraphicFramePr>
        <p:xfrm>
          <a:off x="323528" y="987574"/>
          <a:ext cx="8676456" cy="3538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54459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Searching the scientific literature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sz="2400" dirty="0"/>
              <a:t>The most fundamental skill in bioinformatics is the ability to carry out an efficient and comprehensive search of the scientific literature to find out what is known about a specific subject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8887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745151" y="1788283"/>
            <a:ext cx="1703707" cy="779817"/>
            <a:chOff x="2897783" y="1834980"/>
            <a:chExt cx="2279524" cy="982922"/>
          </a:xfrm>
        </p:grpSpPr>
        <p:sp>
          <p:nvSpPr>
            <p:cNvPr id="34" name="Rounded Rectangle 33"/>
            <p:cNvSpPr/>
            <p:nvPr/>
          </p:nvSpPr>
          <p:spPr bwMode="auto">
            <a:xfrm>
              <a:off x="2897783" y="1834980"/>
              <a:ext cx="2279524" cy="982922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  <a:softEdge rad="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/>
          </p:spPr>
          <p:txBody>
            <a:bodyPr vert="horz" wrap="square" lIns="68580" tIns="34290" rIns="1988820" bIns="3429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50000"/>
                </a:lnSpc>
              </a:pPr>
              <a:endParaRPr lang="en-US" sz="1350" dirty="0">
                <a:ln w="0"/>
                <a:solidFill>
                  <a:srgbClr val="B53A31">
                    <a:lumMod val="50000"/>
                  </a:srgbClr>
                </a:solidFill>
              </a:endParaRPr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8483" y="2086658"/>
              <a:ext cx="1834756" cy="731243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6576208" y="1788282"/>
            <a:ext cx="1740326" cy="779817"/>
            <a:chOff x="6746292" y="1950889"/>
            <a:chExt cx="2678529" cy="1397617"/>
          </a:xfrm>
        </p:grpSpPr>
        <p:sp>
          <p:nvSpPr>
            <p:cNvPr id="29" name="Rounded Rectangle 28"/>
            <p:cNvSpPr/>
            <p:nvPr/>
          </p:nvSpPr>
          <p:spPr bwMode="auto">
            <a:xfrm>
              <a:off x="6746292" y="1950889"/>
              <a:ext cx="2678529" cy="1397617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  <a:softEdge rad="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/>
          </p:spPr>
          <p:txBody>
            <a:bodyPr vert="horz" wrap="square" lIns="68580" tIns="34290" rIns="1988820" bIns="3429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50000"/>
                </a:lnSpc>
              </a:pPr>
              <a:endParaRPr lang="en-US" sz="1350" dirty="0">
                <a:ln w="0"/>
                <a:solidFill>
                  <a:srgbClr val="B53A31">
                    <a:lumMod val="50000"/>
                  </a:srgbClr>
                </a:solidFill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4691" y="2308750"/>
              <a:ext cx="2158891" cy="885211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1190255" y="2770845"/>
            <a:ext cx="1757260" cy="776479"/>
            <a:chOff x="2493411" y="3802476"/>
            <a:chExt cx="2678529" cy="1397617"/>
          </a:xfrm>
        </p:grpSpPr>
        <p:sp>
          <p:nvSpPr>
            <p:cNvPr id="38" name="Rounded Rectangle 37"/>
            <p:cNvSpPr/>
            <p:nvPr/>
          </p:nvSpPr>
          <p:spPr bwMode="auto">
            <a:xfrm>
              <a:off x="2493411" y="3802476"/>
              <a:ext cx="2678529" cy="1397617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  <a:softEdge rad="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/>
          </p:spPr>
          <p:txBody>
            <a:bodyPr vert="horz" wrap="square" lIns="68580" tIns="34290" rIns="1988820" bIns="3429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50000"/>
                </a:lnSpc>
              </a:pPr>
              <a:endParaRPr lang="en-US" sz="1350" dirty="0">
                <a:ln w="0"/>
                <a:solidFill>
                  <a:srgbClr val="B53A31">
                    <a:lumMod val="50000"/>
                  </a:srgbClr>
                </a:solidFill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6545" y="4022359"/>
              <a:ext cx="2134086" cy="957850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6113035" y="2770844"/>
            <a:ext cx="1711391" cy="776479"/>
            <a:chOff x="6784871" y="3802476"/>
            <a:chExt cx="2678529" cy="1397617"/>
          </a:xfrm>
        </p:grpSpPr>
        <p:sp>
          <p:nvSpPr>
            <p:cNvPr id="40" name="Rounded Rectangle 39"/>
            <p:cNvSpPr/>
            <p:nvPr/>
          </p:nvSpPr>
          <p:spPr bwMode="auto">
            <a:xfrm>
              <a:off x="6784871" y="3802476"/>
              <a:ext cx="2678529" cy="1397617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  <a:softEdge rad="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/>
          </p:spPr>
          <p:txBody>
            <a:bodyPr vert="horz" wrap="square" lIns="68580" tIns="34290" rIns="1988820" bIns="3429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50000"/>
                </a:lnSpc>
              </a:pPr>
              <a:endParaRPr lang="en-US" sz="1350" dirty="0">
                <a:ln w="0"/>
                <a:solidFill>
                  <a:srgbClr val="B53A31">
                    <a:lumMod val="50000"/>
                  </a:srgbClr>
                </a:solidFill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6715" y="4022358"/>
              <a:ext cx="2354839" cy="957851"/>
            </a:xfrm>
            <a:prstGeom prst="rect">
              <a:avLst/>
            </a:prstGeom>
          </p:spPr>
        </p:pic>
      </p:grpSp>
      <p:grpSp>
        <p:nvGrpSpPr>
          <p:cNvPr id="45" name="Group 44"/>
          <p:cNvGrpSpPr/>
          <p:nvPr/>
        </p:nvGrpSpPr>
        <p:grpSpPr>
          <a:xfrm>
            <a:off x="3689839" y="3973261"/>
            <a:ext cx="1645388" cy="622166"/>
            <a:chOff x="4657710" y="5307158"/>
            <a:chExt cx="2678529" cy="1397617"/>
          </a:xfrm>
        </p:grpSpPr>
        <p:sp>
          <p:nvSpPr>
            <p:cNvPr id="42" name="Rounded Rectangle 41"/>
            <p:cNvSpPr/>
            <p:nvPr/>
          </p:nvSpPr>
          <p:spPr bwMode="auto">
            <a:xfrm>
              <a:off x="4657710" y="5307158"/>
              <a:ext cx="2678529" cy="1397617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  <a:softEdge rad="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/>
          </p:spPr>
          <p:txBody>
            <a:bodyPr vert="horz" wrap="square" lIns="68580" tIns="34290" rIns="1988820" bIns="3429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50000"/>
                </a:lnSpc>
              </a:pPr>
              <a:endParaRPr lang="en-US" sz="1350" dirty="0">
                <a:ln w="0"/>
                <a:solidFill>
                  <a:srgbClr val="B53A31">
                    <a:lumMod val="50000"/>
                  </a:srgbClr>
                </a:solidFill>
              </a:endParaRPr>
            </a:p>
          </p:txBody>
        </p:sp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8729" y="5582103"/>
              <a:ext cx="2055962" cy="847725"/>
            </a:xfrm>
            <a:prstGeom prst="rect">
              <a:avLst/>
            </a:prstGeom>
          </p:spPr>
        </p:pic>
      </p:grpSp>
      <p:pic>
        <p:nvPicPr>
          <p:cNvPr id="46" name="Picture 4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626" y="1697098"/>
            <a:ext cx="2021813" cy="215225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 academic research tools..</a:t>
            </a:r>
            <a:endParaRPr lang="en-US" sz="33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95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03" y="555526"/>
            <a:ext cx="7202456" cy="786926"/>
          </a:xfrm>
        </p:spPr>
        <p:txBody>
          <a:bodyPr/>
          <a:lstStyle/>
          <a:p>
            <a:r>
              <a:rPr lang="en-US" dirty="0"/>
              <a:t>Different types of scientific paper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2957989"/>
            <a:ext cx="7966710" cy="1556861"/>
          </a:xfrm>
        </p:spPr>
        <p:txBody>
          <a:bodyPr>
            <a:normAutofit fontScale="70000" lnSpcReduction="20000"/>
          </a:bodyPr>
          <a:lstStyle/>
          <a:p>
            <a:pPr algn="l" rtl="0"/>
            <a:r>
              <a:rPr lang="en-US" b="1" dirty="0">
                <a:solidFill>
                  <a:srgbClr val="0070C0"/>
                </a:solidFill>
              </a:rPr>
              <a:t>Primary research article: </a:t>
            </a:r>
            <a:r>
              <a:rPr lang="en-US" dirty="0"/>
              <a:t>It’s a peer-reviewed report of new research on a specific question (or questions)</a:t>
            </a:r>
          </a:p>
          <a:p>
            <a:pPr algn="l" rtl="0"/>
            <a:endParaRPr lang="en-US" b="1" dirty="0">
              <a:solidFill>
                <a:srgbClr val="0070C0"/>
              </a:solidFill>
            </a:endParaRPr>
          </a:p>
          <a:p>
            <a:pPr algn="l" rtl="0"/>
            <a:r>
              <a:rPr lang="en-US" b="1" dirty="0">
                <a:solidFill>
                  <a:srgbClr val="0070C0"/>
                </a:solidFill>
              </a:rPr>
              <a:t>Review articles </a:t>
            </a:r>
            <a:r>
              <a:rPr lang="en-US" dirty="0"/>
              <a:t>are also peer-reviewed, and don’t present </a:t>
            </a:r>
            <a:r>
              <a:rPr lang="en-US" b="1" dirty="0">
                <a:solidFill>
                  <a:srgbClr val="00B0F0"/>
                </a:solidFill>
              </a:rPr>
              <a:t>new information</a:t>
            </a:r>
            <a:r>
              <a:rPr lang="en-US" dirty="0"/>
              <a:t>, but summarizes </a:t>
            </a:r>
            <a:r>
              <a:rPr lang="en-US" dirty="0">
                <a:solidFill>
                  <a:srgbClr val="002060"/>
                </a:solidFill>
              </a:rPr>
              <a:t>multiple primary research articles</a:t>
            </a:r>
            <a:r>
              <a:rPr lang="en-US" dirty="0"/>
              <a:t>, to give a sense of the consensus, debates, and unanswered questions within a field. </a:t>
            </a:r>
          </a:p>
          <a:p>
            <a:pPr algn="l" rtl="0"/>
            <a:r>
              <a:rPr lang="en-US" dirty="0"/>
              <a:t>(I</a:t>
            </a:r>
            <a:r>
              <a:rPr lang="en-US" b="1" dirty="0">
                <a:solidFill>
                  <a:srgbClr val="00B050"/>
                </a:solidFill>
              </a:rPr>
              <a:t>t is better to start with it for reading new topic</a:t>
            </a:r>
            <a:r>
              <a:rPr lang="en-US" dirty="0"/>
              <a:t>)</a:t>
            </a:r>
          </a:p>
          <a:p>
            <a:pPr algn="l" rtl="0"/>
            <a:endParaRPr lang="en-US" dirty="0"/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1497330" y="1019810"/>
          <a:ext cx="5253990" cy="18491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0154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clipartfreefor.com/cliparts/laboratory-clipart/cliparti1_laboratory-clipart_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04" y="2121682"/>
            <a:ext cx="820521" cy="729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classroomclipart.com/images/gallery/Clipart/Science/TN_science_teacher_classroom_experiment_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342" y="3537924"/>
            <a:ext cx="807487" cy="78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cliparthut.com/clip-arts/1516/science-lab-clip-art-free-151683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87" y="494923"/>
            <a:ext cx="1013156" cy="900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cjc-online.ca/index.php/journal/article/viewFile/1422/1526/162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244" y="341053"/>
            <a:ext cx="1041653" cy="1146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immunoneurosurgery.com/jvac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603" y="1900536"/>
            <a:ext cx="1072935" cy="1171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encrypted-tbn2.gstatic.com/images?q=tbn:ANd9GcSdEcjPsVTNlCZgocOE-Yl2v0_MsNQvjq_QVsUtB6sgbrLc9Te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603" y="3456912"/>
            <a:ext cx="1043250" cy="1122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ight Arrow 6"/>
          <p:cNvSpPr/>
          <p:nvPr/>
        </p:nvSpPr>
        <p:spPr>
          <a:xfrm>
            <a:off x="1497125" y="869908"/>
            <a:ext cx="577516" cy="2828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ight Arrow 11"/>
          <p:cNvSpPr/>
          <p:nvPr/>
        </p:nvSpPr>
        <p:spPr>
          <a:xfrm>
            <a:off x="1439009" y="2450953"/>
            <a:ext cx="577516" cy="2828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ight Arrow 12"/>
          <p:cNvSpPr/>
          <p:nvPr/>
        </p:nvSpPr>
        <p:spPr>
          <a:xfrm>
            <a:off x="1478270" y="3948045"/>
            <a:ext cx="577516" cy="2828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200401" y="945054"/>
            <a:ext cx="2213810" cy="15750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151070" y="2470437"/>
            <a:ext cx="2263141" cy="496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3165440" y="2495259"/>
            <a:ext cx="2248771" cy="14732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8" name="Picture 10" descr="http://www.degruyter.com/view/j/jnet.1998.23.issue-1/jnet.1998.23.1.1/jnet.1998.23.1.1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445" y="480390"/>
            <a:ext cx="2424067" cy="3417205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5305926" y="4018159"/>
            <a:ext cx="270710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/>
              <a:t>Review article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71581" y="4678124"/>
            <a:ext cx="27071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/>
              <a:t>Peer research article</a:t>
            </a:r>
          </a:p>
        </p:txBody>
      </p:sp>
    </p:spTree>
    <p:extLst>
      <p:ext uri="{BB962C8B-B14F-4D97-AF65-F5344CB8AC3E}">
        <p14:creationId xmlns:p14="http://schemas.microsoft.com/office/powerpoint/2010/main" val="274210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51670"/>
            <a:ext cx="8229600" cy="857250"/>
          </a:xfrm>
        </p:spPr>
        <p:txBody>
          <a:bodyPr>
            <a:normAutofit/>
          </a:bodyPr>
          <a:lstStyle/>
          <a:p>
            <a:r>
              <a:rPr lang="en-US" dirty="0" smtClean="0"/>
              <a:t>Home Work#1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22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024" y="195486"/>
            <a:ext cx="9144000" cy="884466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Mark Distribution/ Final Date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2382663"/>
              </p:ext>
            </p:extLst>
          </p:nvPr>
        </p:nvGraphicFramePr>
        <p:xfrm>
          <a:off x="309381" y="1563638"/>
          <a:ext cx="4464496" cy="273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514607401"/>
              </p:ext>
            </p:extLst>
          </p:nvPr>
        </p:nvGraphicFramePr>
        <p:xfrm>
          <a:off x="5220072" y="2413881"/>
          <a:ext cx="3624064" cy="12497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0" name="Rectangle: Rounded Corners 9"/>
          <p:cNvSpPr/>
          <p:nvPr/>
        </p:nvSpPr>
        <p:spPr>
          <a:xfrm>
            <a:off x="899592" y="2607754"/>
            <a:ext cx="1512168" cy="648072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Bradley Hand ITC" panose="03070402050302030203" pitchFamily="66" charset="0"/>
              </a:rPr>
              <a:t>Total</a:t>
            </a:r>
            <a:endParaRPr lang="en-US" sz="1400" b="1" dirty="0">
              <a:latin typeface="Bradley Hand ITC" panose="03070402050302030203" pitchFamily="66" charset="0"/>
            </a:endParaRPr>
          </a:p>
        </p:txBody>
      </p:sp>
      <p:sp>
        <p:nvSpPr>
          <p:cNvPr id="13" name="Rectangle: Rounded Corners 12"/>
          <p:cNvSpPr/>
          <p:nvPr/>
        </p:nvSpPr>
        <p:spPr>
          <a:xfrm>
            <a:off x="5004048" y="2787774"/>
            <a:ext cx="1944216" cy="6491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Bradley Hand ITC" panose="03070402050302030203" pitchFamily="66" charset="0"/>
              </a:rPr>
              <a:t>Final Exam</a:t>
            </a:r>
            <a:endParaRPr lang="en-US" sz="1400" b="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156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9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 What is </a:t>
            </a:r>
            <a:r>
              <a:rPr lang="en-US" altLang="ko-KR" b="1" dirty="0">
                <a:solidFill>
                  <a:srgbClr val="002060"/>
                </a:solidFill>
              </a:rPr>
              <a:t>Molecular Biology?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491630"/>
            <a:ext cx="5966320" cy="2995737"/>
          </a:xfrm>
        </p:spPr>
        <p:txBody>
          <a:bodyPr>
            <a:normAutofit fontScale="850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"Molecular Biology" is the study of biology at the molecular level.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The interactions between the nucleic acids (DNA and RNA) and synthesis of proteins, and how these processes (replication, transcription, translation) are regulated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The techniques used for these studies are referred to as "Techniques of Molecular Biology</a:t>
            </a:r>
            <a:r>
              <a:rPr lang="en-US" sz="1800" dirty="0"/>
              <a:t>". </a:t>
            </a:r>
          </a:p>
          <a:p>
            <a:endParaRPr lang="en-US" altLang="ko-KR" dirty="0">
              <a:highlight>
                <a:srgbClr val="FFFF00"/>
              </a:highlight>
              <a:latin typeface="Arial" pitchFamily="34" charset="0"/>
              <a:cs typeface="Arial" pitchFamily="34" charset="0"/>
            </a:endParaRPr>
          </a:p>
          <a:p>
            <a:endParaRPr lang="ko-KR" altLang="en-US" dirty="0">
              <a:highlight>
                <a:srgbClr val="FFFF00"/>
              </a:highlight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Image result for molecular biology central dog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3228" y="2715766"/>
            <a:ext cx="3350772" cy="15121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Understanding Molecular Biology-Why it is important?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120346"/>
            <a:ext cx="5616624" cy="3096344"/>
          </a:xfrm>
        </p:spPr>
        <p:txBody>
          <a:bodyPr>
            <a:normAutofit fontScale="850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2060"/>
                </a:solidFill>
              </a:rPr>
              <a:t>You may know </a:t>
            </a:r>
            <a:r>
              <a:rPr lang="en-US" sz="1600" dirty="0">
                <a:solidFill>
                  <a:schemeClr val="tx1"/>
                </a:solidFill>
              </a:rPr>
              <a:t>of someone who has been ill with a disease or disorder such as meningitis, malaria, diabetes, a type of cancer, cystic fibrosis, or Alzheimer’s disease.</a:t>
            </a:r>
          </a:p>
          <a:p>
            <a:endParaRPr lang="en-US" sz="1600" dirty="0">
              <a:solidFill>
                <a:schemeClr val="tx1"/>
              </a:solidFill>
            </a:endParaRPr>
          </a:p>
          <a:p>
            <a:endParaRPr lang="en-US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2060"/>
                </a:solidFill>
              </a:rPr>
              <a:t> All these diseases </a:t>
            </a:r>
            <a:r>
              <a:rPr lang="en-US" sz="1600" dirty="0">
                <a:solidFill>
                  <a:schemeClr val="tx1"/>
                </a:solidFill>
              </a:rPr>
              <a:t>and disorders are caused by problems at a cell or molecular level.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</a:endParaRPr>
          </a:p>
          <a:p>
            <a:endParaRPr lang="en-US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2060"/>
                </a:solidFill>
              </a:rPr>
              <a:t>Understanding the molecular </a:t>
            </a:r>
            <a:r>
              <a:rPr lang="en-US" sz="1600" dirty="0">
                <a:solidFill>
                  <a:schemeClr val="tx1"/>
                </a:solidFill>
              </a:rPr>
              <a:t>basis of these diseases will lead to find more effective treatment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0152" y="1635646"/>
            <a:ext cx="2762622" cy="2065744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64544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</a:t>
            </a: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463013832"/>
              </p:ext>
            </p:extLst>
          </p:nvPr>
        </p:nvGraphicFramePr>
        <p:xfrm>
          <a:off x="-228332" y="82727"/>
          <a:ext cx="8964488" cy="31168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2" name="Picture 2" descr="Image result for DNA Extraction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62" t="1957" b="13554"/>
          <a:stretch/>
        </p:blipFill>
        <p:spPr bwMode="auto">
          <a:xfrm>
            <a:off x="395536" y="3075806"/>
            <a:ext cx="395536" cy="1614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379842" y="3571128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Purity and</a:t>
            </a:r>
          </a:p>
          <a:p>
            <a:r>
              <a:rPr lang="en-US" dirty="0"/>
              <a:t>Concentration</a:t>
            </a:r>
          </a:p>
        </p:txBody>
      </p:sp>
      <p:pic>
        <p:nvPicPr>
          <p:cNvPr id="5124" name="Picture 4" descr="Image result for agarose gel electrophoresis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13" r="16912"/>
          <a:stretch/>
        </p:blipFill>
        <p:spPr bwMode="auto">
          <a:xfrm>
            <a:off x="3471711" y="3018757"/>
            <a:ext cx="1080120" cy="1751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55686" y="3039414"/>
            <a:ext cx="1612209" cy="1709755"/>
          </a:xfrm>
          <a:prstGeom prst="rect">
            <a:avLst/>
          </a:prstGeom>
        </p:spPr>
      </p:pic>
      <p:cxnSp>
        <p:nvCxnSpPr>
          <p:cNvPr id="14" name="Straight Arrow Connector 13"/>
          <p:cNvCxnSpPr>
            <a:cxnSpLocks/>
          </p:cNvCxnSpPr>
          <p:nvPr/>
        </p:nvCxnSpPr>
        <p:spPr>
          <a:xfrm flipV="1">
            <a:off x="6889576" y="3126060"/>
            <a:ext cx="706760" cy="3270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cxnSpLocks/>
          </p:cNvCxnSpPr>
          <p:nvPr/>
        </p:nvCxnSpPr>
        <p:spPr>
          <a:xfrm>
            <a:off x="6889576" y="4151744"/>
            <a:ext cx="765448" cy="3110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94846" y="2513336"/>
            <a:ext cx="1430949" cy="1057792"/>
          </a:xfrm>
          <a:prstGeom prst="rect">
            <a:avLst/>
          </a:prstGeom>
        </p:spPr>
      </p:pic>
      <p:pic>
        <p:nvPicPr>
          <p:cNvPr id="5126" name="Picture 6" descr="Image result for sequenci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846" y="4217459"/>
            <a:ext cx="1475656" cy="63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Straight Arrow Connector 19"/>
          <p:cNvCxnSpPr>
            <a:stCxn id="5122" idx="3"/>
          </p:cNvCxnSpPr>
          <p:nvPr/>
        </p:nvCxnSpPr>
        <p:spPr>
          <a:xfrm>
            <a:off x="791072" y="3883155"/>
            <a:ext cx="50385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784098" y="3883155"/>
            <a:ext cx="50385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572000" y="3865846"/>
            <a:ext cx="50385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682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Things you need to understand as</a:t>
            </a:r>
            <a:br>
              <a:rPr lang="en-US" b="1" dirty="0">
                <a:solidFill>
                  <a:srgbClr val="002060"/>
                </a:solidFill>
              </a:rPr>
            </a:br>
            <a:r>
              <a:rPr lang="en-US" b="1" dirty="0">
                <a:solidFill>
                  <a:srgbClr val="002060"/>
                </a:solidFill>
              </a:rPr>
              <a:t>Molecular Biologist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1821335"/>
              </p:ext>
            </p:extLst>
          </p:nvPr>
        </p:nvGraphicFramePr>
        <p:xfrm>
          <a:off x="395288" y="1131888"/>
          <a:ext cx="8497887" cy="31680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6391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b="1" dirty="0"/>
              <a:t>Safety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6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886700" cy="994172"/>
          </a:xfrm>
        </p:spPr>
        <p:txBody>
          <a:bodyPr/>
          <a:lstStyle/>
          <a:p>
            <a:pPr lvl="0"/>
            <a:r>
              <a:rPr lang="en-US" b="1" dirty="0">
                <a:solidFill>
                  <a:srgbClr val="00206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Before Start Working:</a:t>
            </a:r>
          </a:p>
        </p:txBody>
      </p:sp>
      <p:pic>
        <p:nvPicPr>
          <p:cNvPr id="2050" name="Picture 2" descr="http://dateline.ucdavis.edu/photos_images/dateline_images/2014/020414/lab_safety_W2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36"/>
          <a:stretch/>
        </p:blipFill>
        <p:spPr bwMode="auto">
          <a:xfrm>
            <a:off x="4490402" y="1268016"/>
            <a:ext cx="1009481" cy="2705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Diagram 11"/>
          <p:cNvGraphicFramePr/>
          <p:nvPr>
            <p:extLst/>
          </p:nvPr>
        </p:nvGraphicFramePr>
        <p:xfrm>
          <a:off x="1436915" y="273845"/>
          <a:ext cx="6927356" cy="4729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31409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/>
          </p:nvPr>
        </p:nvGraphicFramePr>
        <p:xfrm>
          <a:off x="1436915" y="273845"/>
          <a:ext cx="6927356" cy="4729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Multiply 5"/>
          <p:cNvSpPr/>
          <p:nvPr/>
        </p:nvSpPr>
        <p:spPr>
          <a:xfrm>
            <a:off x="2797629" y="3222171"/>
            <a:ext cx="348343" cy="326572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3074" name="Picture 2" descr="http://www.ed.ac.uk/polopoly_fs/1.7558!/fileManager/working_in_lab4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759" y="2105194"/>
            <a:ext cx="2441479" cy="11169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0" y="1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b="1" dirty="0">
                <a:solidFill>
                  <a:srgbClr val="00206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While working :</a:t>
            </a:r>
          </a:p>
        </p:txBody>
      </p:sp>
    </p:spTree>
    <p:extLst>
      <p:ext uri="{BB962C8B-B14F-4D97-AF65-F5344CB8AC3E}">
        <p14:creationId xmlns:p14="http://schemas.microsoft.com/office/powerpoint/2010/main" val="3753497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CDCE0"/>
      </a:lt2>
      <a:accent1>
        <a:srgbClr val="415588"/>
      </a:accent1>
      <a:accent2>
        <a:srgbClr val="4294B6"/>
      </a:accent2>
      <a:accent3>
        <a:srgbClr val="087D7C"/>
      </a:accent3>
      <a:accent4>
        <a:srgbClr val="2CB663"/>
      </a:accent4>
      <a:accent5>
        <a:srgbClr val="DF8822"/>
      </a:accent5>
      <a:accent6>
        <a:srgbClr val="BC410A"/>
      </a:accent6>
      <a:hlink>
        <a:srgbClr val="5977C4"/>
      </a:hlink>
      <a:folHlink>
        <a:srgbClr val="A1A9BF"/>
      </a:folHlink>
    </a:clrScheme>
    <a:fontScheme name="Gallery">
      <a:majorFont>
        <a:latin typeface="Century Gothic" panose="020B0502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  <a:lumMod val="108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E050AC27-895F-4B90-991D-A6818FC89AB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33013</TotalTime>
  <Words>377</Words>
  <Application>Microsoft Macintosh PowerPoint</Application>
  <PresentationFormat>On-screen Show (16:9)</PresentationFormat>
  <Paragraphs>78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Adobe Gothic Std B</vt:lpstr>
      <vt:lpstr>Aparajita</vt:lpstr>
      <vt:lpstr>Bradley Hand ITC</vt:lpstr>
      <vt:lpstr>Calibri</vt:lpstr>
      <vt:lpstr>Century Gothic</vt:lpstr>
      <vt:lpstr>Times New Roman</vt:lpstr>
      <vt:lpstr>맑은 고딕</vt:lpstr>
      <vt:lpstr>Arial</vt:lpstr>
      <vt:lpstr>Custom Design</vt:lpstr>
      <vt:lpstr>Gallery</vt:lpstr>
      <vt:lpstr>PowerPoint Presentation</vt:lpstr>
      <vt:lpstr>Mark Distribution/ Final Date</vt:lpstr>
      <vt:lpstr> What is Molecular Biology?</vt:lpstr>
      <vt:lpstr>Understanding Molecular Biology-Why it is important?</vt:lpstr>
      <vt:lpstr>Outline </vt:lpstr>
      <vt:lpstr>Things you need to understand as Molecular Biologist</vt:lpstr>
      <vt:lpstr>Safety</vt:lpstr>
      <vt:lpstr>Before Start Working:</vt:lpstr>
      <vt:lpstr>PowerPoint Presentation</vt:lpstr>
      <vt:lpstr>PowerPoint Presentation</vt:lpstr>
      <vt:lpstr>PowerPoint Presentation</vt:lpstr>
      <vt:lpstr>Searching the scientific literature</vt:lpstr>
      <vt:lpstr>Some academic research tools..</vt:lpstr>
      <vt:lpstr>Different types of scientific paper</vt:lpstr>
      <vt:lpstr>PowerPoint Presentation</vt:lpstr>
      <vt:lpstr>Home Work#1 </vt:lpstr>
    </vt:vector>
  </TitlesOfParts>
  <Company>Microsoft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Microsoft Office User</cp:lastModifiedBy>
  <cp:revision>64</cp:revision>
  <cp:lastPrinted>2017-09-26T07:43:46Z</cp:lastPrinted>
  <dcterms:created xsi:type="dcterms:W3CDTF">2014-04-01T16:27:38Z</dcterms:created>
  <dcterms:modified xsi:type="dcterms:W3CDTF">2017-09-26T11:12:30Z</dcterms:modified>
</cp:coreProperties>
</file>