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81" r:id="rId2"/>
    <p:sldId id="257" r:id="rId3"/>
    <p:sldId id="282" r:id="rId4"/>
    <p:sldId id="258" r:id="rId5"/>
    <p:sldId id="259" r:id="rId6"/>
    <p:sldId id="283" r:id="rId7"/>
    <p:sldId id="267" r:id="rId8"/>
    <p:sldId id="266" r:id="rId9"/>
    <p:sldId id="256" r:id="rId10"/>
    <p:sldId id="268" r:id="rId11"/>
    <p:sldId id="270" r:id="rId12"/>
    <p:sldId id="271" r:id="rId13"/>
    <p:sldId id="275" r:id="rId14"/>
    <p:sldId id="276" r:id="rId15"/>
    <p:sldId id="260" r:id="rId16"/>
    <p:sldId id="269" r:id="rId17"/>
    <p:sldId id="272" r:id="rId18"/>
    <p:sldId id="273" r:id="rId19"/>
    <p:sldId id="261" r:id="rId20"/>
    <p:sldId id="262" r:id="rId21"/>
    <p:sldId id="278" r:id="rId22"/>
    <p:sldId id="279" r:id="rId23"/>
    <p:sldId id="280" r:id="rId24"/>
    <p:sldId id="277" r:id="rId25"/>
    <p:sldId id="263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renees\Desktop\SABIC%20%20STANDARD%20DEVIATION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AppData\Local\Microsoft\Windows\Temporary%20Internet%20Files\Content.Outlook\2T6X1BYQ\TASI%20DATA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Historical%20PE-%20Saudi%20Market%202.xlsx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Historical%20PE-%20Saudi%20Market%202.xlsx" TargetMode="External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Historical%20PE-%20US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renees\Desktop\SABIC%20%20STANDARD%20DEVIATION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lgrenees\Desktop\SABIC%20%20STANDARD%20DEVIATION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lgrenees\Desktop\SABIC%20%20STANDARD%20DEVI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SABIC!$O$2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SABIC!$M$4:$M$207</c:f>
              <c:numCache>
                <c:formatCode>m/d/yyyy</c:formatCode>
                <c:ptCount val="204"/>
                <c:pt idx="0">
                  <c:v>36585</c:v>
                </c:pt>
                <c:pt idx="1">
                  <c:v>36615</c:v>
                </c:pt>
                <c:pt idx="2">
                  <c:v>36646</c:v>
                </c:pt>
                <c:pt idx="3">
                  <c:v>36677</c:v>
                </c:pt>
                <c:pt idx="4">
                  <c:v>36706</c:v>
                </c:pt>
                <c:pt idx="5">
                  <c:v>36738</c:v>
                </c:pt>
                <c:pt idx="6">
                  <c:v>36769</c:v>
                </c:pt>
                <c:pt idx="7">
                  <c:v>36797</c:v>
                </c:pt>
                <c:pt idx="8">
                  <c:v>36830</c:v>
                </c:pt>
                <c:pt idx="9">
                  <c:v>36860</c:v>
                </c:pt>
                <c:pt idx="10">
                  <c:v>36891</c:v>
                </c:pt>
                <c:pt idx="11">
                  <c:v>36922</c:v>
                </c:pt>
                <c:pt idx="12">
                  <c:v>36950</c:v>
                </c:pt>
                <c:pt idx="13">
                  <c:v>36979</c:v>
                </c:pt>
                <c:pt idx="14">
                  <c:v>37011</c:v>
                </c:pt>
                <c:pt idx="15">
                  <c:v>37042</c:v>
                </c:pt>
                <c:pt idx="16">
                  <c:v>37070</c:v>
                </c:pt>
                <c:pt idx="17">
                  <c:v>37103</c:v>
                </c:pt>
                <c:pt idx="18">
                  <c:v>37133</c:v>
                </c:pt>
                <c:pt idx="19">
                  <c:v>37164</c:v>
                </c:pt>
                <c:pt idx="20">
                  <c:v>37195</c:v>
                </c:pt>
                <c:pt idx="21">
                  <c:v>37224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37346</c:v>
                </c:pt>
                <c:pt idx="26">
                  <c:v>37376</c:v>
                </c:pt>
                <c:pt idx="27">
                  <c:v>37406</c:v>
                </c:pt>
                <c:pt idx="28">
                  <c:v>37437</c:v>
                </c:pt>
                <c:pt idx="29">
                  <c:v>37468</c:v>
                </c:pt>
                <c:pt idx="30">
                  <c:v>37497</c:v>
                </c:pt>
                <c:pt idx="31">
                  <c:v>37529</c:v>
                </c:pt>
                <c:pt idx="32">
                  <c:v>37560</c:v>
                </c:pt>
                <c:pt idx="33">
                  <c:v>37588</c:v>
                </c:pt>
                <c:pt idx="34">
                  <c:v>37621</c:v>
                </c:pt>
                <c:pt idx="35">
                  <c:v>37651</c:v>
                </c:pt>
                <c:pt idx="36">
                  <c:v>37679</c:v>
                </c:pt>
                <c:pt idx="37">
                  <c:v>37711</c:v>
                </c:pt>
                <c:pt idx="38">
                  <c:v>37741</c:v>
                </c:pt>
                <c:pt idx="39">
                  <c:v>37770</c:v>
                </c:pt>
                <c:pt idx="40">
                  <c:v>37802</c:v>
                </c:pt>
                <c:pt idx="41">
                  <c:v>37833</c:v>
                </c:pt>
                <c:pt idx="42">
                  <c:v>37864</c:v>
                </c:pt>
                <c:pt idx="43">
                  <c:v>37894</c:v>
                </c:pt>
                <c:pt idx="44">
                  <c:v>37924</c:v>
                </c:pt>
                <c:pt idx="45">
                  <c:v>37955</c:v>
                </c:pt>
                <c:pt idx="46">
                  <c:v>37986</c:v>
                </c:pt>
                <c:pt idx="47">
                  <c:v>38015</c:v>
                </c:pt>
                <c:pt idx="48">
                  <c:v>38046</c:v>
                </c:pt>
                <c:pt idx="49">
                  <c:v>38077</c:v>
                </c:pt>
                <c:pt idx="50">
                  <c:v>38106</c:v>
                </c:pt>
                <c:pt idx="51">
                  <c:v>38138</c:v>
                </c:pt>
                <c:pt idx="52">
                  <c:v>38168</c:v>
                </c:pt>
                <c:pt idx="53">
                  <c:v>38197</c:v>
                </c:pt>
                <c:pt idx="54">
                  <c:v>38230</c:v>
                </c:pt>
                <c:pt idx="55">
                  <c:v>38260</c:v>
                </c:pt>
                <c:pt idx="56">
                  <c:v>38291</c:v>
                </c:pt>
                <c:pt idx="57">
                  <c:v>38321</c:v>
                </c:pt>
                <c:pt idx="58">
                  <c:v>38351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38470</c:v>
                </c:pt>
                <c:pt idx="63">
                  <c:v>38503</c:v>
                </c:pt>
                <c:pt idx="64">
                  <c:v>38533</c:v>
                </c:pt>
                <c:pt idx="65">
                  <c:v>38564</c:v>
                </c:pt>
                <c:pt idx="66">
                  <c:v>38595</c:v>
                </c:pt>
                <c:pt idx="67">
                  <c:v>38624</c:v>
                </c:pt>
                <c:pt idx="68">
                  <c:v>38656</c:v>
                </c:pt>
                <c:pt idx="69">
                  <c:v>38686</c:v>
                </c:pt>
                <c:pt idx="70">
                  <c:v>38715</c:v>
                </c:pt>
                <c:pt idx="71">
                  <c:v>38748</c:v>
                </c:pt>
                <c:pt idx="72">
                  <c:v>38776</c:v>
                </c:pt>
                <c:pt idx="73">
                  <c:v>38806</c:v>
                </c:pt>
                <c:pt idx="74">
                  <c:v>38837</c:v>
                </c:pt>
                <c:pt idx="75">
                  <c:v>38868</c:v>
                </c:pt>
                <c:pt idx="76">
                  <c:v>38897</c:v>
                </c:pt>
                <c:pt idx="77">
                  <c:v>38929</c:v>
                </c:pt>
                <c:pt idx="78">
                  <c:v>38960</c:v>
                </c:pt>
                <c:pt idx="79">
                  <c:v>38988</c:v>
                </c:pt>
                <c:pt idx="80">
                  <c:v>39021</c:v>
                </c:pt>
                <c:pt idx="81">
                  <c:v>39051</c:v>
                </c:pt>
                <c:pt idx="82">
                  <c:v>39082</c:v>
                </c:pt>
                <c:pt idx="83">
                  <c:v>39113</c:v>
                </c:pt>
                <c:pt idx="84">
                  <c:v>39141</c:v>
                </c:pt>
                <c:pt idx="85">
                  <c:v>39170</c:v>
                </c:pt>
                <c:pt idx="86">
                  <c:v>39202</c:v>
                </c:pt>
                <c:pt idx="87">
                  <c:v>39233</c:v>
                </c:pt>
                <c:pt idx="88">
                  <c:v>39261</c:v>
                </c:pt>
                <c:pt idx="89">
                  <c:v>39294</c:v>
                </c:pt>
                <c:pt idx="90">
                  <c:v>39324</c:v>
                </c:pt>
                <c:pt idx="91">
                  <c:v>39355</c:v>
                </c:pt>
                <c:pt idx="92">
                  <c:v>39386</c:v>
                </c:pt>
                <c:pt idx="93">
                  <c:v>39415</c:v>
                </c:pt>
                <c:pt idx="94">
                  <c:v>39447</c:v>
                </c:pt>
                <c:pt idx="95">
                  <c:v>39478</c:v>
                </c:pt>
                <c:pt idx="96">
                  <c:v>39506</c:v>
                </c:pt>
                <c:pt idx="97">
                  <c:v>39538</c:v>
                </c:pt>
                <c:pt idx="98">
                  <c:v>39568</c:v>
                </c:pt>
                <c:pt idx="99">
                  <c:v>39597</c:v>
                </c:pt>
                <c:pt idx="100">
                  <c:v>39629</c:v>
                </c:pt>
                <c:pt idx="101">
                  <c:v>39660</c:v>
                </c:pt>
                <c:pt idx="102">
                  <c:v>39691</c:v>
                </c:pt>
                <c:pt idx="103">
                  <c:v>39721</c:v>
                </c:pt>
                <c:pt idx="104">
                  <c:v>39751</c:v>
                </c:pt>
                <c:pt idx="105">
                  <c:v>39782</c:v>
                </c:pt>
                <c:pt idx="106">
                  <c:v>39813</c:v>
                </c:pt>
                <c:pt idx="107">
                  <c:v>39842</c:v>
                </c:pt>
                <c:pt idx="108">
                  <c:v>39870</c:v>
                </c:pt>
                <c:pt idx="109">
                  <c:v>39903</c:v>
                </c:pt>
                <c:pt idx="110">
                  <c:v>39933</c:v>
                </c:pt>
                <c:pt idx="111">
                  <c:v>39964</c:v>
                </c:pt>
                <c:pt idx="112">
                  <c:v>39994</c:v>
                </c:pt>
                <c:pt idx="113">
                  <c:v>40024</c:v>
                </c:pt>
                <c:pt idx="114">
                  <c:v>40056</c:v>
                </c:pt>
                <c:pt idx="115">
                  <c:v>40086</c:v>
                </c:pt>
                <c:pt idx="116">
                  <c:v>40115</c:v>
                </c:pt>
                <c:pt idx="117">
                  <c:v>40147</c:v>
                </c:pt>
                <c:pt idx="118">
                  <c:v>40178</c:v>
                </c:pt>
                <c:pt idx="119">
                  <c:v>40209</c:v>
                </c:pt>
                <c:pt idx="120">
                  <c:v>40237</c:v>
                </c:pt>
                <c:pt idx="121">
                  <c:v>40268</c:v>
                </c:pt>
                <c:pt idx="122">
                  <c:v>40297</c:v>
                </c:pt>
                <c:pt idx="123">
                  <c:v>40329</c:v>
                </c:pt>
                <c:pt idx="124">
                  <c:v>40359</c:v>
                </c:pt>
                <c:pt idx="125">
                  <c:v>40388</c:v>
                </c:pt>
                <c:pt idx="126">
                  <c:v>40421</c:v>
                </c:pt>
                <c:pt idx="127">
                  <c:v>40451</c:v>
                </c:pt>
                <c:pt idx="128">
                  <c:v>40482</c:v>
                </c:pt>
                <c:pt idx="129">
                  <c:v>40512</c:v>
                </c:pt>
                <c:pt idx="130">
                  <c:v>40542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40661</c:v>
                </c:pt>
                <c:pt idx="135">
                  <c:v>40694</c:v>
                </c:pt>
                <c:pt idx="136">
                  <c:v>40724</c:v>
                </c:pt>
                <c:pt idx="137">
                  <c:v>40755</c:v>
                </c:pt>
                <c:pt idx="138">
                  <c:v>40786</c:v>
                </c:pt>
                <c:pt idx="139">
                  <c:v>40815</c:v>
                </c:pt>
                <c:pt idx="140">
                  <c:v>40847</c:v>
                </c:pt>
                <c:pt idx="141">
                  <c:v>40877</c:v>
                </c:pt>
                <c:pt idx="142">
                  <c:v>40906</c:v>
                </c:pt>
                <c:pt idx="143">
                  <c:v>40939</c:v>
                </c:pt>
                <c:pt idx="144">
                  <c:v>40968</c:v>
                </c:pt>
                <c:pt idx="145">
                  <c:v>40997</c:v>
                </c:pt>
                <c:pt idx="146">
                  <c:v>41029</c:v>
                </c:pt>
                <c:pt idx="147">
                  <c:v>41060</c:v>
                </c:pt>
                <c:pt idx="148">
                  <c:v>41088</c:v>
                </c:pt>
                <c:pt idx="149">
                  <c:v>41121</c:v>
                </c:pt>
                <c:pt idx="150">
                  <c:v>41151</c:v>
                </c:pt>
                <c:pt idx="151">
                  <c:v>41182</c:v>
                </c:pt>
                <c:pt idx="152">
                  <c:v>41213</c:v>
                </c:pt>
                <c:pt idx="153">
                  <c:v>41242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41364</c:v>
                </c:pt>
                <c:pt idx="158">
                  <c:v>41394</c:v>
                </c:pt>
                <c:pt idx="159">
                  <c:v>41424</c:v>
                </c:pt>
                <c:pt idx="160">
                  <c:v>41455</c:v>
                </c:pt>
                <c:pt idx="161">
                  <c:v>41486</c:v>
                </c:pt>
                <c:pt idx="162">
                  <c:v>41515</c:v>
                </c:pt>
                <c:pt idx="163">
                  <c:v>41547</c:v>
                </c:pt>
                <c:pt idx="164">
                  <c:v>41578</c:v>
                </c:pt>
                <c:pt idx="165">
                  <c:v>41606</c:v>
                </c:pt>
                <c:pt idx="166">
                  <c:v>41639</c:v>
                </c:pt>
                <c:pt idx="167">
                  <c:v>41669</c:v>
                </c:pt>
                <c:pt idx="168">
                  <c:v>41697</c:v>
                </c:pt>
                <c:pt idx="169">
                  <c:v>41729</c:v>
                </c:pt>
                <c:pt idx="170">
                  <c:v>41759</c:v>
                </c:pt>
                <c:pt idx="171">
                  <c:v>41788</c:v>
                </c:pt>
                <c:pt idx="172">
                  <c:v>41820</c:v>
                </c:pt>
                <c:pt idx="173">
                  <c:v>41851</c:v>
                </c:pt>
                <c:pt idx="174">
                  <c:v>41882</c:v>
                </c:pt>
                <c:pt idx="175">
                  <c:v>41912</c:v>
                </c:pt>
                <c:pt idx="176">
                  <c:v>41942</c:v>
                </c:pt>
                <c:pt idx="177">
                  <c:v>41973</c:v>
                </c:pt>
                <c:pt idx="178">
                  <c:v>42004</c:v>
                </c:pt>
                <c:pt idx="179">
                  <c:v>42033</c:v>
                </c:pt>
                <c:pt idx="180">
                  <c:v>42061</c:v>
                </c:pt>
                <c:pt idx="181">
                  <c:v>42094</c:v>
                </c:pt>
                <c:pt idx="182">
                  <c:v>42124</c:v>
                </c:pt>
                <c:pt idx="183">
                  <c:v>42155</c:v>
                </c:pt>
                <c:pt idx="184">
                  <c:v>42185</c:v>
                </c:pt>
                <c:pt idx="185">
                  <c:v>42215</c:v>
                </c:pt>
                <c:pt idx="186">
                  <c:v>42247</c:v>
                </c:pt>
                <c:pt idx="187">
                  <c:v>42277</c:v>
                </c:pt>
                <c:pt idx="188">
                  <c:v>42306</c:v>
                </c:pt>
                <c:pt idx="189">
                  <c:v>42338</c:v>
                </c:pt>
                <c:pt idx="190">
                  <c:v>42369</c:v>
                </c:pt>
                <c:pt idx="191">
                  <c:v>42400</c:v>
                </c:pt>
                <c:pt idx="192">
                  <c:v>42429</c:v>
                </c:pt>
                <c:pt idx="193">
                  <c:v>42460</c:v>
                </c:pt>
                <c:pt idx="194">
                  <c:v>42488</c:v>
                </c:pt>
                <c:pt idx="195">
                  <c:v>42521</c:v>
                </c:pt>
                <c:pt idx="196">
                  <c:v>42551</c:v>
                </c:pt>
                <c:pt idx="197">
                  <c:v>42582</c:v>
                </c:pt>
                <c:pt idx="198">
                  <c:v>42613</c:v>
                </c:pt>
                <c:pt idx="199">
                  <c:v>42642</c:v>
                </c:pt>
                <c:pt idx="200">
                  <c:v>42674</c:v>
                </c:pt>
                <c:pt idx="201">
                  <c:v>42704</c:v>
                </c:pt>
                <c:pt idx="202">
                  <c:v>42733</c:v>
                </c:pt>
                <c:pt idx="203">
                  <c:v>42766</c:v>
                </c:pt>
              </c:numCache>
            </c:numRef>
          </c:cat>
          <c:val>
            <c:numRef>
              <c:f>TASI!$D$5:$D$209</c:f>
              <c:numCache>
                <c:formatCode>0.00%</c:formatCode>
                <c:ptCount val="205"/>
                <c:pt idx="0">
                  <c:v>1.1183681672025658E-2</c:v>
                </c:pt>
                <c:pt idx="1">
                  <c:v>-1.2466089652499734E-2</c:v>
                </c:pt>
                <c:pt idx="2">
                  <c:v>1.5546622257329279E-2</c:v>
                </c:pt>
                <c:pt idx="3">
                  <c:v>-1.6299474354337651E-3</c:v>
                </c:pt>
                <c:pt idx="4">
                  <c:v>3.2513224625095427E-2</c:v>
                </c:pt>
                <c:pt idx="5">
                  <c:v>4.1937809391070502E-2</c:v>
                </c:pt>
                <c:pt idx="6">
                  <c:v>8.0979353862617343E-2</c:v>
                </c:pt>
                <c:pt idx="7">
                  <c:v>7.7788967023963984E-3</c:v>
                </c:pt>
                <c:pt idx="8">
                  <c:v>-1.9671853498465119E-2</c:v>
                </c:pt>
                <c:pt idx="9">
                  <c:v>-1.7505366498365094E-2</c:v>
                </c:pt>
                <c:pt idx="10">
                  <c:v>-1.9716365682533654E-2</c:v>
                </c:pt>
                <c:pt idx="11">
                  <c:v>1.5117202039544253E-2</c:v>
                </c:pt>
                <c:pt idx="12">
                  <c:v>-7.8193336337373243E-4</c:v>
                </c:pt>
                <c:pt idx="13">
                  <c:v>-4.9074872339014419E-3</c:v>
                </c:pt>
                <c:pt idx="14">
                  <c:v>6.3489947795178914E-3</c:v>
                </c:pt>
                <c:pt idx="15">
                  <c:v>3.8617419559919597E-2</c:v>
                </c:pt>
                <c:pt idx="16">
                  <c:v>3.2178396691193489E-2</c:v>
                </c:pt>
                <c:pt idx="17">
                  <c:v>2.1184329197227569E-2</c:v>
                </c:pt>
                <c:pt idx="18">
                  <c:v>5.0567620430302718E-2</c:v>
                </c:pt>
                <c:pt idx="19">
                  <c:v>-0.11270460338420907</c:v>
                </c:pt>
                <c:pt idx="20">
                  <c:v>2.7363894368878316E-2</c:v>
                </c:pt>
                <c:pt idx="21">
                  <c:v>-6.0681604756830376E-3</c:v>
                </c:pt>
                <c:pt idx="22">
                  <c:v>2.9585472909993804E-2</c:v>
                </c:pt>
                <c:pt idx="23">
                  <c:v>1.0715564316018611E-2</c:v>
                </c:pt>
                <c:pt idx="24">
                  <c:v>-3.7986279339616846E-3</c:v>
                </c:pt>
                <c:pt idx="25">
                  <c:v>2.6949264759974279E-2</c:v>
                </c:pt>
                <c:pt idx="26">
                  <c:v>0.1539860551743899</c:v>
                </c:pt>
                <c:pt idx="27">
                  <c:v>-3.2382771951483535E-3</c:v>
                </c:pt>
                <c:pt idx="28">
                  <c:v>-4.4382936027402065E-2</c:v>
                </c:pt>
                <c:pt idx="29">
                  <c:v>-1.944591277398422E-2</c:v>
                </c:pt>
                <c:pt idx="30">
                  <c:v>-1.1671485169718387E-2</c:v>
                </c:pt>
                <c:pt idx="31">
                  <c:v>-8.278850823775441E-3</c:v>
                </c:pt>
                <c:pt idx="32">
                  <c:v>-2.4117172843505785E-2</c:v>
                </c:pt>
                <c:pt idx="33">
                  <c:v>-5.5432886061485664E-2</c:v>
                </c:pt>
                <c:pt idx="34">
                  <c:v>2.9081457505762298E-2</c:v>
                </c:pt>
                <c:pt idx="35">
                  <c:v>4.9994440208412705E-2</c:v>
                </c:pt>
                <c:pt idx="36">
                  <c:v>-2.8052511942268543E-2</c:v>
                </c:pt>
                <c:pt idx="37">
                  <c:v>8.1446026928165605E-2</c:v>
                </c:pt>
                <c:pt idx="38">
                  <c:v>5.2617753949120161E-2</c:v>
                </c:pt>
                <c:pt idx="39">
                  <c:v>0.10889369746319222</c:v>
                </c:pt>
                <c:pt idx="40">
                  <c:v>0.11375574928788978</c:v>
                </c:pt>
                <c:pt idx="41">
                  <c:v>8.1571816468256619E-2</c:v>
                </c:pt>
                <c:pt idx="42">
                  <c:v>9.2934281912171235E-2</c:v>
                </c:pt>
                <c:pt idx="43">
                  <c:v>1.3580752795177009E-3</c:v>
                </c:pt>
                <c:pt idx="44">
                  <c:v>-6.3749985385415875E-2</c:v>
                </c:pt>
                <c:pt idx="45">
                  <c:v>6.5403404663429754E-2</c:v>
                </c:pt>
                <c:pt idx="46">
                  <c:v>4.0271555796230096E-2</c:v>
                </c:pt>
                <c:pt idx="47">
                  <c:v>3.3054051983288257E-2</c:v>
                </c:pt>
                <c:pt idx="48">
                  <c:v>4.9851011940858392E-2</c:v>
                </c:pt>
                <c:pt idx="49">
                  <c:v>7.6836928268218641E-2</c:v>
                </c:pt>
                <c:pt idx="50">
                  <c:v>5.8439892023100404E-2</c:v>
                </c:pt>
                <c:pt idx="51">
                  <c:v>3.2298111735387769E-2</c:v>
                </c:pt>
                <c:pt idx="52">
                  <c:v>8.849244962146452E-3</c:v>
                </c:pt>
                <c:pt idx="53">
                  <c:v>8.1999180778400627E-2</c:v>
                </c:pt>
                <c:pt idx="54">
                  <c:v>1.789140584807436E-2</c:v>
                </c:pt>
                <c:pt idx="55">
                  <c:v>4.799762229070681E-2</c:v>
                </c:pt>
                <c:pt idx="56">
                  <c:v>0.11612949212588863</c:v>
                </c:pt>
                <c:pt idx="57">
                  <c:v>0.13183114590820844</c:v>
                </c:pt>
                <c:pt idx="58">
                  <c:v>-1.4822862768167022E-2</c:v>
                </c:pt>
                <c:pt idx="59">
                  <c:v>3.1329855487844949E-3</c:v>
                </c:pt>
                <c:pt idx="60">
                  <c:v>0.10499226184836119</c:v>
                </c:pt>
                <c:pt idx="61">
                  <c:v>0.15424302155948122</c:v>
                </c:pt>
                <c:pt idx="62">
                  <c:v>9.949653594634289E-2</c:v>
                </c:pt>
                <c:pt idx="63">
                  <c:v>4.1214840738398761E-2</c:v>
                </c:pt>
                <c:pt idx="64">
                  <c:v>0.11939502549152725</c:v>
                </c:pt>
                <c:pt idx="65">
                  <c:v>-1.9751359555012837E-2</c:v>
                </c:pt>
                <c:pt idx="66">
                  <c:v>0.12648399956933876</c:v>
                </c:pt>
                <c:pt idx="67">
                  <c:v>1.1626670399980554E-2</c:v>
                </c:pt>
                <c:pt idx="68">
                  <c:v>3.9034701356490675E-2</c:v>
                </c:pt>
                <c:pt idx="69">
                  <c:v>4.4469204342800772E-2</c:v>
                </c:pt>
                <c:pt idx="70">
                  <c:v>2.690436150574671E-2</c:v>
                </c:pt>
                <c:pt idx="71">
                  <c:v>0.12284454580461435</c:v>
                </c:pt>
                <c:pt idx="72">
                  <c:v>3.6956356449709959E-2</c:v>
                </c:pt>
                <c:pt idx="73">
                  <c:v>-0.12522964827856731</c:v>
                </c:pt>
                <c:pt idx="74">
                  <c:v>-0.23545662044249993</c:v>
                </c:pt>
                <c:pt idx="75">
                  <c:v>-0.14121273873239826</c:v>
                </c:pt>
                <c:pt idx="76">
                  <c:v>0.17352885511557403</c:v>
                </c:pt>
                <c:pt idx="77">
                  <c:v>-0.17476337478300163</c:v>
                </c:pt>
                <c:pt idx="78">
                  <c:v>2.4331786190017413E-2</c:v>
                </c:pt>
                <c:pt idx="79">
                  <c:v>1.0203475553235863E-2</c:v>
                </c:pt>
                <c:pt idx="80">
                  <c:v>-0.13428529177000492</c:v>
                </c:pt>
                <c:pt idx="81">
                  <c:v>-0.14339120940862671</c:v>
                </c:pt>
                <c:pt idx="82">
                  <c:v>-4.6987000911774213E-2</c:v>
                </c:pt>
                <c:pt idx="83">
                  <c:v>-0.11062245297978524</c:v>
                </c:pt>
                <c:pt idx="84">
                  <c:v>0.17338346781108593</c:v>
                </c:pt>
                <c:pt idx="85">
                  <c:v>-3.400639930040128E-2</c:v>
                </c:pt>
                <c:pt idx="86">
                  <c:v>-6.4942875827290858E-2</c:v>
                </c:pt>
                <c:pt idx="87">
                  <c:v>3.1973319461737759E-3</c:v>
                </c:pt>
                <c:pt idx="88">
                  <c:v>-6.6957965987827328E-2</c:v>
                </c:pt>
                <c:pt idx="89">
                  <c:v>6.7952912267668752E-2</c:v>
                </c:pt>
                <c:pt idx="90">
                  <c:v>9.5404228564548665E-2</c:v>
                </c:pt>
                <c:pt idx="91">
                  <c:v>-4.58458355773258E-2</c:v>
                </c:pt>
                <c:pt idx="92">
                  <c:v>8.5224596576015665E-2</c:v>
                </c:pt>
                <c:pt idx="93">
                  <c:v>0.10740901923460222</c:v>
                </c:pt>
                <c:pt idx="94">
                  <c:v>0.17561245235475864</c:v>
                </c:pt>
                <c:pt idx="95">
                  <c:v>-0.13396462976484458</c:v>
                </c:pt>
                <c:pt idx="96">
                  <c:v>6.1328239819160579E-2</c:v>
                </c:pt>
                <c:pt idx="97">
                  <c:v>-0.11370114407815368</c:v>
                </c:pt>
                <c:pt idx="98">
                  <c:v>0.11939131701534489</c:v>
                </c:pt>
                <c:pt idx="99">
                  <c:v>-5.7107178904368783E-2</c:v>
                </c:pt>
                <c:pt idx="100">
                  <c:v>-1.4643921650436043E-2</c:v>
                </c:pt>
                <c:pt idx="101">
                  <c:v>-6.5393399712584732E-2</c:v>
                </c:pt>
                <c:pt idx="102">
                  <c:v>1.8648306665112191E-3</c:v>
                </c:pt>
                <c:pt idx="103">
                  <c:v>-0.14828526534080022</c:v>
                </c:pt>
                <c:pt idx="104">
                  <c:v>-0.25751558624388282</c:v>
                </c:pt>
                <c:pt idx="105">
                  <c:v>-0.14440339339306796</c:v>
                </c:pt>
                <c:pt idx="106">
                  <c:v>1.3686805370883848E-2</c:v>
                </c:pt>
                <c:pt idx="107">
                  <c:v>-2.810749137516444E-3</c:v>
                </c:pt>
                <c:pt idx="108">
                  <c:v>-5.1650593278198764E-2</c:v>
                </c:pt>
                <c:pt idx="109">
                  <c:v>3.5586984903491992E-2</c:v>
                </c:pt>
                <c:pt idx="110">
                  <c:v>0.19596279564177532</c:v>
                </c:pt>
                <c:pt idx="111">
                  <c:v>4.7609905590781931E-2</c:v>
                </c:pt>
                <c:pt idx="112">
                  <c:v>-5.0375508624990295E-2</c:v>
                </c:pt>
                <c:pt idx="113">
                  <c:v>3.2463378635780638E-2</c:v>
                </c:pt>
                <c:pt idx="114">
                  <c:v>-2.0290266417913094E-2</c:v>
                </c:pt>
                <c:pt idx="115">
                  <c:v>0.11679061633309207</c:v>
                </c:pt>
                <c:pt idx="116">
                  <c:v>1.8911617136240899E-2</c:v>
                </c:pt>
                <c:pt idx="117">
                  <c:v>-1.3316567312469108E-2</c:v>
                </c:pt>
                <c:pt idx="118">
                  <c:v>-3.6826090103243891E-2</c:v>
                </c:pt>
                <c:pt idx="119">
                  <c:v>2.1364770915553777E-2</c:v>
                </c:pt>
                <c:pt idx="120">
                  <c:v>2.9579931387993641E-2</c:v>
                </c:pt>
                <c:pt idx="121">
                  <c:v>5.646757281553394E-2</c:v>
                </c:pt>
                <c:pt idx="122">
                  <c:v>9.8455964628783033E-3</c:v>
                </c:pt>
                <c:pt idx="123">
                  <c:v>-0.10883128493572336</c:v>
                </c:pt>
                <c:pt idx="124">
                  <c:v>-4.3721775273997121E-3</c:v>
                </c:pt>
                <c:pt idx="125">
                  <c:v>2.8397902116263252E-2</c:v>
                </c:pt>
                <c:pt idx="126">
                  <c:v>-2.5593563551472021E-2</c:v>
                </c:pt>
                <c:pt idx="127">
                  <c:v>4.6831040118432865E-2</c:v>
                </c:pt>
                <c:pt idx="128">
                  <c:v>-6.0243508296584647E-3</c:v>
                </c:pt>
                <c:pt idx="129">
                  <c:v>-5.5682512102841475E-3</c:v>
                </c:pt>
                <c:pt idx="130">
                  <c:v>4.7835720503283996E-2</c:v>
                </c:pt>
                <c:pt idx="131">
                  <c:v>-3.9681304988105626E-2</c:v>
                </c:pt>
                <c:pt idx="132">
                  <c:v>-6.5491984152323823E-2</c:v>
                </c:pt>
                <c:pt idx="133">
                  <c:v>0.10455380089302091</c:v>
                </c:pt>
                <c:pt idx="134">
                  <c:v>2.4594497817259198E-2</c:v>
                </c:pt>
                <c:pt idx="135">
                  <c:v>1.7429427178603518E-3</c:v>
                </c:pt>
                <c:pt idx="136">
                  <c:v>-2.3750070516836419E-2</c:v>
                </c:pt>
                <c:pt idx="137">
                  <c:v>-2.7960766423357652E-2</c:v>
                </c:pt>
                <c:pt idx="138">
                  <c:v>-6.4584105767561018E-2</c:v>
                </c:pt>
                <c:pt idx="139">
                  <c:v>2.2255113474821453E-2</c:v>
                </c:pt>
                <c:pt idx="140">
                  <c:v>1.8312045900362728E-2</c:v>
                </c:pt>
                <c:pt idx="141">
                  <c:v>-1.9237504618993317E-2</c:v>
                </c:pt>
                <c:pt idx="142">
                  <c:v>5.1366519454309589E-2</c:v>
                </c:pt>
                <c:pt idx="143">
                  <c:v>3.2394170887781959E-2</c:v>
                </c:pt>
                <c:pt idx="144">
                  <c:v>9.746092688845831E-2</c:v>
                </c:pt>
                <c:pt idx="145">
                  <c:v>7.0274016683581353E-2</c:v>
                </c:pt>
                <c:pt idx="146">
                  <c:v>-2.8828807992969163E-2</c:v>
                </c:pt>
                <c:pt idx="147">
                  <c:v>-7.7158472548015666E-2</c:v>
                </c:pt>
                <c:pt idx="148">
                  <c:v>-5.5860203260949093E-2</c:v>
                </c:pt>
                <c:pt idx="149">
                  <c:v>4.442399588194279E-2</c:v>
                </c:pt>
                <c:pt idx="150">
                  <c:v>3.7919859730539685E-2</c:v>
                </c:pt>
                <c:pt idx="151">
                  <c:v>-4.1907771525743764E-2</c:v>
                </c:pt>
                <c:pt idx="152">
                  <c:v>-7.1332182232599628E-3</c:v>
                </c:pt>
                <c:pt idx="153">
                  <c:v>-3.7976510225237958E-2</c:v>
                </c:pt>
                <c:pt idx="154">
                  <c:v>4.1033867328727158E-2</c:v>
                </c:pt>
                <c:pt idx="155">
                  <c:v>3.5630372197929194E-2</c:v>
                </c:pt>
                <c:pt idx="156">
                  <c:v>-6.4200580673098306E-3</c:v>
                </c:pt>
                <c:pt idx="157">
                  <c:v>1.8204343036124282E-2</c:v>
                </c:pt>
                <c:pt idx="158">
                  <c:v>7.5879944931958043E-3</c:v>
                </c:pt>
                <c:pt idx="159">
                  <c:v>3.124321011727349E-2</c:v>
                </c:pt>
                <c:pt idx="160">
                  <c:v>1.2486291416130557E-2</c:v>
                </c:pt>
                <c:pt idx="161">
                  <c:v>5.5830866649681177E-2</c:v>
                </c:pt>
                <c:pt idx="162">
                  <c:v>-1.8772954513582185E-2</c:v>
                </c:pt>
                <c:pt idx="163">
                  <c:v>2.554425920489467E-2</c:v>
                </c:pt>
                <c:pt idx="164">
                  <c:v>9.9888134329202405E-3</c:v>
                </c:pt>
                <c:pt idx="165">
                  <c:v>3.4907209548920015E-2</c:v>
                </c:pt>
                <c:pt idx="166">
                  <c:v>2.5262813983433663E-2</c:v>
                </c:pt>
                <c:pt idx="167">
                  <c:v>2.6362528703313126E-2</c:v>
                </c:pt>
                <c:pt idx="168">
                  <c:v>3.9486931290251048E-2</c:v>
                </c:pt>
                <c:pt idx="169">
                  <c:v>4.0318232481016292E-2</c:v>
                </c:pt>
                <c:pt idx="170">
                  <c:v>1.1770467958170494E-2</c:v>
                </c:pt>
                <c:pt idx="171">
                  <c:v>2.4848673269888488E-2</c:v>
                </c:pt>
                <c:pt idx="172">
                  <c:v>-3.1595985096809609E-2</c:v>
                </c:pt>
                <c:pt idx="173">
                  <c:v>7.376311623438192E-2</c:v>
                </c:pt>
                <c:pt idx="174">
                  <c:v>8.7852542357947927E-2</c:v>
                </c:pt>
                <c:pt idx="175">
                  <c:v>-2.3157597290166088E-2</c:v>
                </c:pt>
                <c:pt idx="176">
                  <c:v>-7.5530710405268153E-2</c:v>
                </c:pt>
                <c:pt idx="177">
                  <c:v>-0.14051233094035631</c:v>
                </c:pt>
                <c:pt idx="178">
                  <c:v>-3.3807967405961148E-2</c:v>
                </c:pt>
                <c:pt idx="179">
                  <c:v>6.5429061716246961E-2</c:v>
                </c:pt>
                <c:pt idx="180">
                  <c:v>4.8992289272785872E-2</c:v>
                </c:pt>
                <c:pt idx="181">
                  <c:v>-5.7403645453061869E-2</c:v>
                </c:pt>
                <c:pt idx="182">
                  <c:v>0.1202429919955712</c:v>
                </c:pt>
                <c:pt idx="183">
                  <c:v>-1.4825374777949762E-2</c:v>
                </c:pt>
                <c:pt idx="184">
                  <c:v>-6.2113660360688661E-2</c:v>
                </c:pt>
                <c:pt idx="185">
                  <c:v>1.252353665555761E-3</c:v>
                </c:pt>
                <c:pt idx="186">
                  <c:v>-0.17319776177229296</c:v>
                </c:pt>
                <c:pt idx="187">
                  <c:v>-1.5730205637244143E-2</c:v>
                </c:pt>
                <c:pt idx="188">
                  <c:v>-3.7727541618608029E-2</c:v>
                </c:pt>
                <c:pt idx="189">
                  <c:v>1.6159050078598636E-2</c:v>
                </c:pt>
                <c:pt idx="190">
                  <c:v>-4.5327786318375973E-2</c:v>
                </c:pt>
                <c:pt idx="191">
                  <c:v>-0.13241055823697589</c:v>
                </c:pt>
                <c:pt idx="192">
                  <c:v>1.5997478558576139E-2</c:v>
                </c:pt>
                <c:pt idx="193">
                  <c:v>2.1441116126384996E-2</c:v>
                </c:pt>
                <c:pt idx="194">
                  <c:v>9.3636160581572314E-2</c:v>
                </c:pt>
                <c:pt idx="195">
                  <c:v>-5.2516662160732586E-2</c:v>
                </c:pt>
                <c:pt idx="196">
                  <c:v>7.980249425440622E-3</c:v>
                </c:pt>
                <c:pt idx="197">
                  <c:v>-3.0417484630485436E-2</c:v>
                </c:pt>
                <c:pt idx="198">
                  <c:v>-3.5330687683766016E-2</c:v>
                </c:pt>
                <c:pt idx="199">
                  <c:v>-7.5034007674960601E-2</c:v>
                </c:pt>
                <c:pt idx="200">
                  <c:v>6.9154630522074045E-2</c:v>
                </c:pt>
                <c:pt idx="201">
                  <c:v>0.16432532408993672</c:v>
                </c:pt>
                <c:pt idx="202">
                  <c:v>3.003494195863543E-2</c:v>
                </c:pt>
                <c:pt idx="203">
                  <c:v>-1.5057354415756175E-2</c:v>
                </c:pt>
                <c:pt idx="204">
                  <c:v>-4.9972824020748652E-3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TASI!$H$2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TASI!$H$4:$H$209</c:f>
              <c:numCache>
                <c:formatCode>0.00%</c:formatCode>
                <c:ptCount val="206"/>
                <c:pt idx="0">
                  <c:v>8.8783391944931549E-3</c:v>
                </c:pt>
                <c:pt idx="1">
                  <c:v>8.8783391944931549E-3</c:v>
                </c:pt>
                <c:pt idx="2">
                  <c:v>8.8783391944931549E-3</c:v>
                </c:pt>
                <c:pt idx="3">
                  <c:v>8.8783391944931549E-3</c:v>
                </c:pt>
                <c:pt idx="4">
                  <c:v>8.8783391944931549E-3</c:v>
                </c:pt>
                <c:pt idx="5">
                  <c:v>8.8783391944931549E-3</c:v>
                </c:pt>
                <c:pt idx="6">
                  <c:v>8.8783391944931549E-3</c:v>
                </c:pt>
                <c:pt idx="7">
                  <c:v>8.8783391944931549E-3</c:v>
                </c:pt>
                <c:pt idx="8">
                  <c:v>8.8783391944931549E-3</c:v>
                </c:pt>
                <c:pt idx="9">
                  <c:v>8.8783391944931549E-3</c:v>
                </c:pt>
                <c:pt idx="10">
                  <c:v>8.8783391944931549E-3</c:v>
                </c:pt>
                <c:pt idx="11">
                  <c:v>8.8783391944931549E-3</c:v>
                </c:pt>
                <c:pt idx="12">
                  <c:v>8.8783391944931549E-3</c:v>
                </c:pt>
                <c:pt idx="13">
                  <c:v>8.8783391944931549E-3</c:v>
                </c:pt>
                <c:pt idx="14">
                  <c:v>8.8783391944931549E-3</c:v>
                </c:pt>
                <c:pt idx="15">
                  <c:v>8.8783391944931549E-3</c:v>
                </c:pt>
                <c:pt idx="16">
                  <c:v>8.8783391944931549E-3</c:v>
                </c:pt>
                <c:pt idx="17">
                  <c:v>8.8783391944931549E-3</c:v>
                </c:pt>
                <c:pt idx="18">
                  <c:v>8.8783391944931549E-3</c:v>
                </c:pt>
                <c:pt idx="19">
                  <c:v>8.8783391944931549E-3</c:v>
                </c:pt>
                <c:pt idx="20">
                  <c:v>8.8783391944931549E-3</c:v>
                </c:pt>
                <c:pt idx="21">
                  <c:v>8.8783391944931549E-3</c:v>
                </c:pt>
                <c:pt idx="22">
                  <c:v>8.8783391944931549E-3</c:v>
                </c:pt>
                <c:pt idx="23">
                  <c:v>8.8783391944931549E-3</c:v>
                </c:pt>
                <c:pt idx="24">
                  <c:v>8.8783391944931549E-3</c:v>
                </c:pt>
                <c:pt idx="25">
                  <c:v>8.8783391944931549E-3</c:v>
                </c:pt>
                <c:pt idx="26">
                  <c:v>8.8783391944931549E-3</c:v>
                </c:pt>
                <c:pt idx="27">
                  <c:v>8.8783391944931549E-3</c:v>
                </c:pt>
                <c:pt idx="28">
                  <c:v>8.8783391944931549E-3</c:v>
                </c:pt>
                <c:pt idx="29">
                  <c:v>8.8783391944931549E-3</c:v>
                </c:pt>
                <c:pt idx="30">
                  <c:v>8.8783391944931549E-3</c:v>
                </c:pt>
                <c:pt idx="31">
                  <c:v>8.8783391944931549E-3</c:v>
                </c:pt>
                <c:pt idx="32">
                  <c:v>8.8783391944931549E-3</c:v>
                </c:pt>
                <c:pt idx="33">
                  <c:v>8.8783391944931549E-3</c:v>
                </c:pt>
                <c:pt idx="34">
                  <c:v>8.8783391944931549E-3</c:v>
                </c:pt>
                <c:pt idx="35">
                  <c:v>8.8783391944931549E-3</c:v>
                </c:pt>
                <c:pt idx="36">
                  <c:v>8.8783391944931549E-3</c:v>
                </c:pt>
                <c:pt idx="37">
                  <c:v>8.8783391944931549E-3</c:v>
                </c:pt>
                <c:pt idx="38">
                  <c:v>8.8783391944931549E-3</c:v>
                </c:pt>
                <c:pt idx="39">
                  <c:v>8.8783391944931549E-3</c:v>
                </c:pt>
                <c:pt idx="40">
                  <c:v>8.8783391944931549E-3</c:v>
                </c:pt>
                <c:pt idx="41">
                  <c:v>8.8783391944931549E-3</c:v>
                </c:pt>
                <c:pt idx="42">
                  <c:v>8.8783391944931549E-3</c:v>
                </c:pt>
                <c:pt idx="43">
                  <c:v>8.8783391944931549E-3</c:v>
                </c:pt>
                <c:pt idx="44">
                  <c:v>8.8783391944931549E-3</c:v>
                </c:pt>
                <c:pt idx="45">
                  <c:v>8.8783391944931549E-3</c:v>
                </c:pt>
                <c:pt idx="46">
                  <c:v>8.8783391944931549E-3</c:v>
                </c:pt>
                <c:pt idx="47">
                  <c:v>8.8783391944931549E-3</c:v>
                </c:pt>
                <c:pt idx="48">
                  <c:v>8.8783391944931549E-3</c:v>
                </c:pt>
                <c:pt idx="49">
                  <c:v>8.8783391944931549E-3</c:v>
                </c:pt>
                <c:pt idx="50">
                  <c:v>8.8783391944931549E-3</c:v>
                </c:pt>
                <c:pt idx="51">
                  <c:v>8.8783391944931549E-3</c:v>
                </c:pt>
                <c:pt idx="52">
                  <c:v>8.8783391944931549E-3</c:v>
                </c:pt>
                <c:pt idx="53">
                  <c:v>8.8783391944931549E-3</c:v>
                </c:pt>
                <c:pt idx="54">
                  <c:v>8.8783391944931549E-3</c:v>
                </c:pt>
                <c:pt idx="55">
                  <c:v>8.8783391944931549E-3</c:v>
                </c:pt>
                <c:pt idx="56">
                  <c:v>8.8783391944931549E-3</c:v>
                </c:pt>
                <c:pt idx="57">
                  <c:v>8.8783391944931549E-3</c:v>
                </c:pt>
                <c:pt idx="58">
                  <c:v>8.8783391944931549E-3</c:v>
                </c:pt>
                <c:pt idx="59">
                  <c:v>8.8783391944931549E-3</c:v>
                </c:pt>
                <c:pt idx="60">
                  <c:v>8.8783391944931549E-3</c:v>
                </c:pt>
                <c:pt idx="61">
                  <c:v>8.8783391944931549E-3</c:v>
                </c:pt>
                <c:pt idx="62">
                  <c:v>8.8783391944931549E-3</c:v>
                </c:pt>
                <c:pt idx="63">
                  <c:v>8.8783391944931549E-3</c:v>
                </c:pt>
                <c:pt idx="64">
                  <c:v>8.8783391944931549E-3</c:v>
                </c:pt>
                <c:pt idx="65">
                  <c:v>8.8783391944931549E-3</c:v>
                </c:pt>
                <c:pt idx="66">
                  <c:v>8.8783391944931549E-3</c:v>
                </c:pt>
                <c:pt idx="67">
                  <c:v>8.8783391944931549E-3</c:v>
                </c:pt>
                <c:pt idx="68">
                  <c:v>8.8783391944931549E-3</c:v>
                </c:pt>
                <c:pt idx="69">
                  <c:v>8.8783391944931549E-3</c:v>
                </c:pt>
                <c:pt idx="70">
                  <c:v>8.8783391944931549E-3</c:v>
                </c:pt>
                <c:pt idx="71">
                  <c:v>8.8783391944931549E-3</c:v>
                </c:pt>
                <c:pt idx="72">
                  <c:v>8.8783391944931549E-3</c:v>
                </c:pt>
                <c:pt idx="73">
                  <c:v>8.8783391944931549E-3</c:v>
                </c:pt>
                <c:pt idx="74">
                  <c:v>8.8783391944931549E-3</c:v>
                </c:pt>
                <c:pt idx="75">
                  <c:v>8.8783391944931549E-3</c:v>
                </c:pt>
                <c:pt idx="76">
                  <c:v>8.8783391944931549E-3</c:v>
                </c:pt>
                <c:pt idx="77">
                  <c:v>8.8783391944931549E-3</c:v>
                </c:pt>
                <c:pt idx="78">
                  <c:v>8.8783391944931549E-3</c:v>
                </c:pt>
                <c:pt idx="79">
                  <c:v>8.8783391944931549E-3</c:v>
                </c:pt>
                <c:pt idx="80">
                  <c:v>8.8783391944931549E-3</c:v>
                </c:pt>
                <c:pt idx="81">
                  <c:v>8.8783391944931549E-3</c:v>
                </c:pt>
                <c:pt idx="82">
                  <c:v>8.8783391944931549E-3</c:v>
                </c:pt>
                <c:pt idx="83">
                  <c:v>8.8783391944931549E-3</c:v>
                </c:pt>
                <c:pt idx="84">
                  <c:v>8.8783391944931549E-3</c:v>
                </c:pt>
                <c:pt idx="85">
                  <c:v>8.8783391944931549E-3</c:v>
                </c:pt>
                <c:pt idx="86">
                  <c:v>8.8783391944931549E-3</c:v>
                </c:pt>
                <c:pt idx="87">
                  <c:v>8.8783391944931549E-3</c:v>
                </c:pt>
                <c:pt idx="88">
                  <c:v>8.8783391944931549E-3</c:v>
                </c:pt>
                <c:pt idx="89">
                  <c:v>8.8783391944931549E-3</c:v>
                </c:pt>
                <c:pt idx="90">
                  <c:v>8.8783391944931549E-3</c:v>
                </c:pt>
                <c:pt idx="91">
                  <c:v>8.8783391944931549E-3</c:v>
                </c:pt>
                <c:pt idx="92">
                  <c:v>8.8783391944931549E-3</c:v>
                </c:pt>
                <c:pt idx="93">
                  <c:v>8.8783391944931549E-3</c:v>
                </c:pt>
                <c:pt idx="94">
                  <c:v>8.8783391944931549E-3</c:v>
                </c:pt>
                <c:pt idx="95">
                  <c:v>8.8783391944931549E-3</c:v>
                </c:pt>
                <c:pt idx="96">
                  <c:v>8.8783391944931549E-3</c:v>
                </c:pt>
                <c:pt idx="97">
                  <c:v>8.8783391944931549E-3</c:v>
                </c:pt>
                <c:pt idx="98">
                  <c:v>8.8783391944931549E-3</c:v>
                </c:pt>
                <c:pt idx="99">
                  <c:v>8.8783391944931549E-3</c:v>
                </c:pt>
                <c:pt idx="100">
                  <c:v>8.8783391944931549E-3</c:v>
                </c:pt>
                <c:pt idx="101">
                  <c:v>8.8783391944931549E-3</c:v>
                </c:pt>
                <c:pt idx="102">
                  <c:v>8.8783391944931549E-3</c:v>
                </c:pt>
                <c:pt idx="103">
                  <c:v>8.8783391944931549E-3</c:v>
                </c:pt>
                <c:pt idx="104">
                  <c:v>8.8783391944931549E-3</c:v>
                </c:pt>
                <c:pt idx="105">
                  <c:v>8.8783391944931549E-3</c:v>
                </c:pt>
                <c:pt idx="106">
                  <c:v>8.8783391944931549E-3</c:v>
                </c:pt>
                <c:pt idx="107">
                  <c:v>8.8783391944931549E-3</c:v>
                </c:pt>
                <c:pt idx="108">
                  <c:v>8.8783391944931549E-3</c:v>
                </c:pt>
                <c:pt idx="109">
                  <c:v>8.8783391944931549E-3</c:v>
                </c:pt>
                <c:pt idx="110">
                  <c:v>8.8783391944931549E-3</c:v>
                </c:pt>
                <c:pt idx="111">
                  <c:v>8.8783391944931549E-3</c:v>
                </c:pt>
                <c:pt idx="112">
                  <c:v>8.8783391944931549E-3</c:v>
                </c:pt>
                <c:pt idx="113">
                  <c:v>8.8783391944931549E-3</c:v>
                </c:pt>
                <c:pt idx="114">
                  <c:v>8.8783391944931549E-3</c:v>
                </c:pt>
                <c:pt idx="115">
                  <c:v>8.8783391944931549E-3</c:v>
                </c:pt>
                <c:pt idx="116">
                  <c:v>8.8783391944931549E-3</c:v>
                </c:pt>
                <c:pt idx="117">
                  <c:v>8.8783391944931549E-3</c:v>
                </c:pt>
                <c:pt idx="118">
                  <c:v>8.8783391944931549E-3</c:v>
                </c:pt>
                <c:pt idx="119">
                  <c:v>8.8783391944931549E-3</c:v>
                </c:pt>
                <c:pt idx="120">
                  <c:v>8.8783391944931549E-3</c:v>
                </c:pt>
                <c:pt idx="121">
                  <c:v>8.8783391944931549E-3</c:v>
                </c:pt>
                <c:pt idx="122">
                  <c:v>8.8783391944931549E-3</c:v>
                </c:pt>
                <c:pt idx="123">
                  <c:v>8.8783391944931549E-3</c:v>
                </c:pt>
                <c:pt idx="124">
                  <c:v>8.8783391944931549E-3</c:v>
                </c:pt>
                <c:pt idx="125">
                  <c:v>8.8783391944931549E-3</c:v>
                </c:pt>
                <c:pt idx="126">
                  <c:v>8.8783391944931549E-3</c:v>
                </c:pt>
                <c:pt idx="127">
                  <c:v>8.8783391944931549E-3</c:v>
                </c:pt>
                <c:pt idx="128">
                  <c:v>8.8783391944931549E-3</c:v>
                </c:pt>
                <c:pt idx="129">
                  <c:v>8.8783391944931549E-3</c:v>
                </c:pt>
                <c:pt idx="130">
                  <c:v>8.8783391944931549E-3</c:v>
                </c:pt>
                <c:pt idx="131">
                  <c:v>8.8783391944931549E-3</c:v>
                </c:pt>
                <c:pt idx="132">
                  <c:v>8.8783391944931549E-3</c:v>
                </c:pt>
                <c:pt idx="133">
                  <c:v>8.8783391944931549E-3</c:v>
                </c:pt>
                <c:pt idx="134">
                  <c:v>8.8783391944931549E-3</c:v>
                </c:pt>
                <c:pt idx="135">
                  <c:v>8.8783391944931549E-3</c:v>
                </c:pt>
                <c:pt idx="136">
                  <c:v>8.8783391944931549E-3</c:v>
                </c:pt>
                <c:pt idx="137">
                  <c:v>8.8783391944931549E-3</c:v>
                </c:pt>
                <c:pt idx="138">
                  <c:v>8.8783391944931549E-3</c:v>
                </c:pt>
                <c:pt idx="139">
                  <c:v>8.8783391944931549E-3</c:v>
                </c:pt>
                <c:pt idx="140">
                  <c:v>8.8783391944931549E-3</c:v>
                </c:pt>
                <c:pt idx="141">
                  <c:v>8.8783391944931549E-3</c:v>
                </c:pt>
                <c:pt idx="142">
                  <c:v>8.8783391944931549E-3</c:v>
                </c:pt>
                <c:pt idx="143">
                  <c:v>8.8783391944931549E-3</c:v>
                </c:pt>
                <c:pt idx="144">
                  <c:v>8.8783391944931549E-3</c:v>
                </c:pt>
                <c:pt idx="145">
                  <c:v>8.8783391944931549E-3</c:v>
                </c:pt>
                <c:pt idx="146">
                  <c:v>8.8783391944931549E-3</c:v>
                </c:pt>
                <c:pt idx="147">
                  <c:v>8.8783391944931549E-3</c:v>
                </c:pt>
                <c:pt idx="148">
                  <c:v>8.8783391944931549E-3</c:v>
                </c:pt>
                <c:pt idx="149">
                  <c:v>8.8783391944931549E-3</c:v>
                </c:pt>
                <c:pt idx="150">
                  <c:v>8.8783391944931549E-3</c:v>
                </c:pt>
                <c:pt idx="151">
                  <c:v>8.8783391944931549E-3</c:v>
                </c:pt>
                <c:pt idx="152">
                  <c:v>8.8783391944931549E-3</c:v>
                </c:pt>
                <c:pt idx="153">
                  <c:v>8.8783391944931549E-3</c:v>
                </c:pt>
                <c:pt idx="154">
                  <c:v>8.8783391944931549E-3</c:v>
                </c:pt>
                <c:pt idx="155">
                  <c:v>8.8783391944931549E-3</c:v>
                </c:pt>
                <c:pt idx="156">
                  <c:v>8.8783391944931549E-3</c:v>
                </c:pt>
                <c:pt idx="157">
                  <c:v>8.8783391944931549E-3</c:v>
                </c:pt>
                <c:pt idx="158">
                  <c:v>8.8783391944931549E-3</c:v>
                </c:pt>
                <c:pt idx="159">
                  <c:v>8.8783391944931549E-3</c:v>
                </c:pt>
                <c:pt idx="160">
                  <c:v>8.8783391944931549E-3</c:v>
                </c:pt>
                <c:pt idx="161">
                  <c:v>8.8783391944931549E-3</c:v>
                </c:pt>
                <c:pt idx="162">
                  <c:v>8.8783391944931549E-3</c:v>
                </c:pt>
                <c:pt idx="163">
                  <c:v>8.8783391944931549E-3</c:v>
                </c:pt>
                <c:pt idx="164">
                  <c:v>8.8783391944931549E-3</c:v>
                </c:pt>
                <c:pt idx="165">
                  <c:v>8.8783391944931549E-3</c:v>
                </c:pt>
                <c:pt idx="166">
                  <c:v>8.8783391944931549E-3</c:v>
                </c:pt>
                <c:pt idx="167">
                  <c:v>8.8783391944931549E-3</c:v>
                </c:pt>
                <c:pt idx="168">
                  <c:v>8.8783391944931549E-3</c:v>
                </c:pt>
                <c:pt idx="169">
                  <c:v>8.8783391944931549E-3</c:v>
                </c:pt>
                <c:pt idx="170">
                  <c:v>8.8783391944931549E-3</c:v>
                </c:pt>
                <c:pt idx="171">
                  <c:v>8.8783391944931549E-3</c:v>
                </c:pt>
                <c:pt idx="172">
                  <c:v>8.8783391944931549E-3</c:v>
                </c:pt>
                <c:pt idx="173">
                  <c:v>8.8783391944931549E-3</c:v>
                </c:pt>
                <c:pt idx="174">
                  <c:v>8.8783391944931549E-3</c:v>
                </c:pt>
                <c:pt idx="175">
                  <c:v>8.8783391944931549E-3</c:v>
                </c:pt>
                <c:pt idx="176">
                  <c:v>8.8783391944931549E-3</c:v>
                </c:pt>
                <c:pt idx="177">
                  <c:v>8.8783391944931549E-3</c:v>
                </c:pt>
                <c:pt idx="178">
                  <c:v>8.8783391944931549E-3</c:v>
                </c:pt>
                <c:pt idx="179">
                  <c:v>8.8783391944931549E-3</c:v>
                </c:pt>
                <c:pt idx="180">
                  <c:v>8.8783391944931549E-3</c:v>
                </c:pt>
                <c:pt idx="181">
                  <c:v>8.8783391944931549E-3</c:v>
                </c:pt>
                <c:pt idx="182">
                  <c:v>8.8783391944931549E-3</c:v>
                </c:pt>
                <c:pt idx="183">
                  <c:v>8.8783391944931549E-3</c:v>
                </c:pt>
                <c:pt idx="184">
                  <c:v>8.8783391944931549E-3</c:v>
                </c:pt>
                <c:pt idx="185">
                  <c:v>8.8783391944931549E-3</c:v>
                </c:pt>
                <c:pt idx="186">
                  <c:v>8.8783391944931549E-3</c:v>
                </c:pt>
                <c:pt idx="187">
                  <c:v>8.8783391944931549E-3</c:v>
                </c:pt>
                <c:pt idx="188">
                  <c:v>8.8783391944931549E-3</c:v>
                </c:pt>
                <c:pt idx="189">
                  <c:v>8.8783391944931549E-3</c:v>
                </c:pt>
                <c:pt idx="190">
                  <c:v>8.8783391944931549E-3</c:v>
                </c:pt>
                <c:pt idx="191">
                  <c:v>8.8783391944931549E-3</c:v>
                </c:pt>
                <c:pt idx="192">
                  <c:v>8.8783391944931549E-3</c:v>
                </c:pt>
                <c:pt idx="193">
                  <c:v>8.8783391944931549E-3</c:v>
                </c:pt>
                <c:pt idx="194">
                  <c:v>8.8783391944931549E-3</c:v>
                </c:pt>
                <c:pt idx="195">
                  <c:v>8.8783391944931549E-3</c:v>
                </c:pt>
                <c:pt idx="196">
                  <c:v>8.8783391944931549E-3</c:v>
                </c:pt>
                <c:pt idx="197">
                  <c:v>8.8783391944931549E-3</c:v>
                </c:pt>
                <c:pt idx="198">
                  <c:v>8.8783391944931549E-3</c:v>
                </c:pt>
                <c:pt idx="199">
                  <c:v>8.8783391944931549E-3</c:v>
                </c:pt>
                <c:pt idx="200">
                  <c:v>8.8783391944931549E-3</c:v>
                </c:pt>
                <c:pt idx="201">
                  <c:v>8.8783391944931549E-3</c:v>
                </c:pt>
                <c:pt idx="202">
                  <c:v>8.8783391944931549E-3</c:v>
                </c:pt>
                <c:pt idx="203">
                  <c:v>8.8783391944931549E-3</c:v>
                </c:pt>
                <c:pt idx="204">
                  <c:v>8.8783391944931549E-3</c:v>
                </c:pt>
                <c:pt idx="205">
                  <c:v>8.8783391944931549E-3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TASI!$I$4:$I$209</c:f>
              <c:numCache>
                <c:formatCode>0.00%</c:formatCode>
                <c:ptCount val="206"/>
                <c:pt idx="0">
                  <c:v>0.15361693903459317</c:v>
                </c:pt>
                <c:pt idx="1">
                  <c:v>0.15361693903459317</c:v>
                </c:pt>
                <c:pt idx="2">
                  <c:v>0.15361693903459317</c:v>
                </c:pt>
                <c:pt idx="3">
                  <c:v>0.15361693903459317</c:v>
                </c:pt>
                <c:pt idx="4">
                  <c:v>0.15361693903459317</c:v>
                </c:pt>
                <c:pt idx="5">
                  <c:v>0.15361693903459317</c:v>
                </c:pt>
                <c:pt idx="6">
                  <c:v>0.15361693903459317</c:v>
                </c:pt>
                <c:pt idx="7">
                  <c:v>0.15361693903459317</c:v>
                </c:pt>
                <c:pt idx="8">
                  <c:v>0.15361693903459317</c:v>
                </c:pt>
                <c:pt idx="9">
                  <c:v>0.15361693903459317</c:v>
                </c:pt>
                <c:pt idx="10">
                  <c:v>0.15361693903459317</c:v>
                </c:pt>
                <c:pt idx="11">
                  <c:v>0.15361693903459317</c:v>
                </c:pt>
                <c:pt idx="12">
                  <c:v>0.15361693903459317</c:v>
                </c:pt>
                <c:pt idx="13">
                  <c:v>0.15361693903459317</c:v>
                </c:pt>
                <c:pt idx="14">
                  <c:v>0.15361693903459317</c:v>
                </c:pt>
                <c:pt idx="15">
                  <c:v>0.15361693903459317</c:v>
                </c:pt>
                <c:pt idx="16">
                  <c:v>0.15361693903459317</c:v>
                </c:pt>
                <c:pt idx="17">
                  <c:v>0.15361693903459317</c:v>
                </c:pt>
                <c:pt idx="18">
                  <c:v>0.15361693903459317</c:v>
                </c:pt>
                <c:pt idx="19">
                  <c:v>0.15361693903459317</c:v>
                </c:pt>
                <c:pt idx="20">
                  <c:v>0.15361693903459317</c:v>
                </c:pt>
                <c:pt idx="21">
                  <c:v>0.15361693903459317</c:v>
                </c:pt>
                <c:pt idx="22">
                  <c:v>0.15361693903459317</c:v>
                </c:pt>
                <c:pt idx="23">
                  <c:v>0.15361693903459317</c:v>
                </c:pt>
                <c:pt idx="24">
                  <c:v>0.15361693903459317</c:v>
                </c:pt>
                <c:pt idx="25">
                  <c:v>0.15361693903459317</c:v>
                </c:pt>
                <c:pt idx="26">
                  <c:v>0.15361693903459317</c:v>
                </c:pt>
                <c:pt idx="27">
                  <c:v>0.15361693903459317</c:v>
                </c:pt>
                <c:pt idx="28">
                  <c:v>0.15361693903459317</c:v>
                </c:pt>
                <c:pt idx="29">
                  <c:v>0.15361693903459317</c:v>
                </c:pt>
                <c:pt idx="30">
                  <c:v>0.15361693903459317</c:v>
                </c:pt>
                <c:pt idx="31">
                  <c:v>0.15361693903459317</c:v>
                </c:pt>
                <c:pt idx="32">
                  <c:v>0.15361693903459317</c:v>
                </c:pt>
                <c:pt idx="33">
                  <c:v>0.15361693903459317</c:v>
                </c:pt>
                <c:pt idx="34">
                  <c:v>0.15361693903459317</c:v>
                </c:pt>
                <c:pt idx="35">
                  <c:v>0.15361693903459317</c:v>
                </c:pt>
                <c:pt idx="36">
                  <c:v>0.15361693903459317</c:v>
                </c:pt>
                <c:pt idx="37">
                  <c:v>0.15361693903459317</c:v>
                </c:pt>
                <c:pt idx="38">
                  <c:v>0.15361693903459317</c:v>
                </c:pt>
                <c:pt idx="39">
                  <c:v>0.15361693903459317</c:v>
                </c:pt>
                <c:pt idx="40">
                  <c:v>0.15361693903459317</c:v>
                </c:pt>
                <c:pt idx="41">
                  <c:v>0.15361693903459317</c:v>
                </c:pt>
                <c:pt idx="42">
                  <c:v>0.15361693903459317</c:v>
                </c:pt>
                <c:pt idx="43">
                  <c:v>0.15361693903459317</c:v>
                </c:pt>
                <c:pt idx="44">
                  <c:v>0.15361693903459317</c:v>
                </c:pt>
                <c:pt idx="45">
                  <c:v>0.15361693903459317</c:v>
                </c:pt>
                <c:pt idx="46">
                  <c:v>0.15361693903459317</c:v>
                </c:pt>
                <c:pt idx="47">
                  <c:v>0.15361693903459317</c:v>
                </c:pt>
                <c:pt idx="48">
                  <c:v>0.15361693903459317</c:v>
                </c:pt>
                <c:pt idx="49">
                  <c:v>0.15361693903459317</c:v>
                </c:pt>
                <c:pt idx="50">
                  <c:v>0.15361693903459317</c:v>
                </c:pt>
                <c:pt idx="51">
                  <c:v>0.15361693903459317</c:v>
                </c:pt>
                <c:pt idx="52">
                  <c:v>0.15361693903459317</c:v>
                </c:pt>
                <c:pt idx="53">
                  <c:v>0.15361693903459317</c:v>
                </c:pt>
                <c:pt idx="54">
                  <c:v>0.15361693903459317</c:v>
                </c:pt>
                <c:pt idx="55">
                  <c:v>0.15361693903459317</c:v>
                </c:pt>
                <c:pt idx="56">
                  <c:v>0.15361693903459317</c:v>
                </c:pt>
                <c:pt idx="57">
                  <c:v>0.15361693903459317</c:v>
                </c:pt>
                <c:pt idx="58">
                  <c:v>0.15361693903459317</c:v>
                </c:pt>
                <c:pt idx="59">
                  <c:v>0.15361693903459317</c:v>
                </c:pt>
                <c:pt idx="60">
                  <c:v>0.15361693903459317</c:v>
                </c:pt>
                <c:pt idx="61">
                  <c:v>0.15361693903459317</c:v>
                </c:pt>
                <c:pt idx="62">
                  <c:v>0.15361693903459317</c:v>
                </c:pt>
                <c:pt idx="63">
                  <c:v>0.15361693903459317</c:v>
                </c:pt>
                <c:pt idx="64">
                  <c:v>0.15361693903459317</c:v>
                </c:pt>
                <c:pt idx="65">
                  <c:v>0.15361693903459317</c:v>
                </c:pt>
                <c:pt idx="66">
                  <c:v>0.15361693903459317</c:v>
                </c:pt>
                <c:pt idx="67">
                  <c:v>0.15361693903459317</c:v>
                </c:pt>
                <c:pt idx="68">
                  <c:v>0.15361693903459317</c:v>
                </c:pt>
                <c:pt idx="69">
                  <c:v>0.15361693903459317</c:v>
                </c:pt>
                <c:pt idx="70">
                  <c:v>0.15361693903459317</c:v>
                </c:pt>
                <c:pt idx="71">
                  <c:v>0.15361693903459317</c:v>
                </c:pt>
                <c:pt idx="72">
                  <c:v>0.15361693903459317</c:v>
                </c:pt>
                <c:pt idx="73">
                  <c:v>0.15361693903459317</c:v>
                </c:pt>
                <c:pt idx="74">
                  <c:v>0.15361693903459317</c:v>
                </c:pt>
                <c:pt idx="75">
                  <c:v>0.15361693903459317</c:v>
                </c:pt>
                <c:pt idx="76">
                  <c:v>0.15361693903459317</c:v>
                </c:pt>
                <c:pt idx="77">
                  <c:v>0.15361693903459317</c:v>
                </c:pt>
                <c:pt idx="78">
                  <c:v>0.15361693903459317</c:v>
                </c:pt>
                <c:pt idx="79">
                  <c:v>0.15361693903459317</c:v>
                </c:pt>
                <c:pt idx="80">
                  <c:v>0.15361693903459317</c:v>
                </c:pt>
                <c:pt idx="81">
                  <c:v>0.15361693903459317</c:v>
                </c:pt>
                <c:pt idx="82">
                  <c:v>0.15361693903459317</c:v>
                </c:pt>
                <c:pt idx="83">
                  <c:v>0.15361693903459317</c:v>
                </c:pt>
                <c:pt idx="84">
                  <c:v>0.15361693903459317</c:v>
                </c:pt>
                <c:pt idx="85">
                  <c:v>0.15361693903459317</c:v>
                </c:pt>
                <c:pt idx="86">
                  <c:v>0.15361693903459317</c:v>
                </c:pt>
                <c:pt idx="87">
                  <c:v>0.15361693903459317</c:v>
                </c:pt>
                <c:pt idx="88">
                  <c:v>0.15361693903459317</c:v>
                </c:pt>
                <c:pt idx="89">
                  <c:v>0.15361693903459317</c:v>
                </c:pt>
                <c:pt idx="90">
                  <c:v>0.15361693903459317</c:v>
                </c:pt>
                <c:pt idx="91">
                  <c:v>0.15361693903459317</c:v>
                </c:pt>
                <c:pt idx="92">
                  <c:v>0.15361693903459317</c:v>
                </c:pt>
                <c:pt idx="93">
                  <c:v>0.15361693903459317</c:v>
                </c:pt>
                <c:pt idx="94">
                  <c:v>0.15361693903459317</c:v>
                </c:pt>
                <c:pt idx="95">
                  <c:v>0.15361693903459317</c:v>
                </c:pt>
                <c:pt idx="96">
                  <c:v>0.15361693903459317</c:v>
                </c:pt>
                <c:pt idx="97">
                  <c:v>0.15361693903459317</c:v>
                </c:pt>
                <c:pt idx="98">
                  <c:v>0.15361693903459317</c:v>
                </c:pt>
                <c:pt idx="99">
                  <c:v>0.15361693903459317</c:v>
                </c:pt>
                <c:pt idx="100">
                  <c:v>0.15361693903459317</c:v>
                </c:pt>
                <c:pt idx="101">
                  <c:v>0.15361693903459317</c:v>
                </c:pt>
                <c:pt idx="102">
                  <c:v>0.15361693903459317</c:v>
                </c:pt>
                <c:pt idx="103">
                  <c:v>0.15361693903459317</c:v>
                </c:pt>
                <c:pt idx="104">
                  <c:v>0.15361693903459317</c:v>
                </c:pt>
                <c:pt idx="105">
                  <c:v>0.15361693903459317</c:v>
                </c:pt>
                <c:pt idx="106">
                  <c:v>0.15361693903459317</c:v>
                </c:pt>
                <c:pt idx="107">
                  <c:v>0.15361693903459317</c:v>
                </c:pt>
                <c:pt idx="108">
                  <c:v>0.15361693903459317</c:v>
                </c:pt>
                <c:pt idx="109">
                  <c:v>0.15361693903459317</c:v>
                </c:pt>
                <c:pt idx="110">
                  <c:v>0.15361693903459317</c:v>
                </c:pt>
                <c:pt idx="111">
                  <c:v>0.15361693903459317</c:v>
                </c:pt>
                <c:pt idx="112">
                  <c:v>0.15361693903459317</c:v>
                </c:pt>
                <c:pt idx="113">
                  <c:v>0.15361693903459317</c:v>
                </c:pt>
                <c:pt idx="114">
                  <c:v>0.15361693903459317</c:v>
                </c:pt>
                <c:pt idx="115">
                  <c:v>0.15361693903459317</c:v>
                </c:pt>
                <c:pt idx="116">
                  <c:v>0.15361693903459317</c:v>
                </c:pt>
                <c:pt idx="117">
                  <c:v>0.15361693903459317</c:v>
                </c:pt>
                <c:pt idx="118">
                  <c:v>0.15361693903459317</c:v>
                </c:pt>
                <c:pt idx="119">
                  <c:v>0.15361693903459317</c:v>
                </c:pt>
                <c:pt idx="120">
                  <c:v>0.15361693903459317</c:v>
                </c:pt>
                <c:pt idx="121">
                  <c:v>0.15361693903459317</c:v>
                </c:pt>
                <c:pt idx="122">
                  <c:v>0.15361693903459317</c:v>
                </c:pt>
                <c:pt idx="123">
                  <c:v>0.15361693903459317</c:v>
                </c:pt>
                <c:pt idx="124">
                  <c:v>0.15361693903459317</c:v>
                </c:pt>
                <c:pt idx="125">
                  <c:v>0.15361693903459317</c:v>
                </c:pt>
                <c:pt idx="126">
                  <c:v>0.15361693903459317</c:v>
                </c:pt>
                <c:pt idx="127">
                  <c:v>0.15361693903459317</c:v>
                </c:pt>
                <c:pt idx="128">
                  <c:v>0.15361693903459317</c:v>
                </c:pt>
                <c:pt idx="129">
                  <c:v>0.15361693903459317</c:v>
                </c:pt>
                <c:pt idx="130">
                  <c:v>0.15361693903459317</c:v>
                </c:pt>
                <c:pt idx="131">
                  <c:v>0.15361693903459317</c:v>
                </c:pt>
                <c:pt idx="132">
                  <c:v>0.15361693903459317</c:v>
                </c:pt>
                <c:pt idx="133">
                  <c:v>0.15361693903459317</c:v>
                </c:pt>
                <c:pt idx="134">
                  <c:v>0.15361693903459317</c:v>
                </c:pt>
                <c:pt idx="135">
                  <c:v>0.15361693903459317</c:v>
                </c:pt>
                <c:pt idx="136">
                  <c:v>0.15361693903459317</c:v>
                </c:pt>
                <c:pt idx="137">
                  <c:v>0.15361693903459317</c:v>
                </c:pt>
                <c:pt idx="138">
                  <c:v>0.15361693903459317</c:v>
                </c:pt>
                <c:pt idx="139">
                  <c:v>0.15361693903459317</c:v>
                </c:pt>
                <c:pt idx="140">
                  <c:v>0.15361693903459317</c:v>
                </c:pt>
                <c:pt idx="141">
                  <c:v>0.15361693903459317</c:v>
                </c:pt>
                <c:pt idx="142">
                  <c:v>0.15361693903459317</c:v>
                </c:pt>
                <c:pt idx="143">
                  <c:v>0.15361693903459317</c:v>
                </c:pt>
                <c:pt idx="144">
                  <c:v>0.15361693903459317</c:v>
                </c:pt>
                <c:pt idx="145">
                  <c:v>0.15361693903459317</c:v>
                </c:pt>
                <c:pt idx="146">
                  <c:v>0.15361693903459317</c:v>
                </c:pt>
                <c:pt idx="147">
                  <c:v>0.15361693903459317</c:v>
                </c:pt>
                <c:pt idx="148">
                  <c:v>0.15361693903459317</c:v>
                </c:pt>
                <c:pt idx="149">
                  <c:v>0.15361693903459317</c:v>
                </c:pt>
                <c:pt idx="150">
                  <c:v>0.15361693903459317</c:v>
                </c:pt>
                <c:pt idx="151">
                  <c:v>0.15361693903459317</c:v>
                </c:pt>
                <c:pt idx="152">
                  <c:v>0.15361693903459317</c:v>
                </c:pt>
                <c:pt idx="153">
                  <c:v>0.15361693903459317</c:v>
                </c:pt>
                <c:pt idx="154">
                  <c:v>0.15361693903459317</c:v>
                </c:pt>
                <c:pt idx="155">
                  <c:v>0.15361693903459317</c:v>
                </c:pt>
                <c:pt idx="156">
                  <c:v>0.15361693903459317</c:v>
                </c:pt>
                <c:pt idx="157">
                  <c:v>0.15361693903459317</c:v>
                </c:pt>
                <c:pt idx="158">
                  <c:v>0.15361693903459317</c:v>
                </c:pt>
                <c:pt idx="159">
                  <c:v>0.15361693903459317</c:v>
                </c:pt>
                <c:pt idx="160">
                  <c:v>0.15361693903459317</c:v>
                </c:pt>
                <c:pt idx="161">
                  <c:v>0.15361693903459317</c:v>
                </c:pt>
                <c:pt idx="162">
                  <c:v>0.15361693903459317</c:v>
                </c:pt>
                <c:pt idx="163">
                  <c:v>0.15361693903459317</c:v>
                </c:pt>
                <c:pt idx="164">
                  <c:v>0.15361693903459317</c:v>
                </c:pt>
                <c:pt idx="165">
                  <c:v>0.15361693903459317</c:v>
                </c:pt>
                <c:pt idx="166">
                  <c:v>0.15361693903459317</c:v>
                </c:pt>
                <c:pt idx="167">
                  <c:v>0.15361693903459317</c:v>
                </c:pt>
                <c:pt idx="168">
                  <c:v>0.15361693903459317</c:v>
                </c:pt>
                <c:pt idx="169">
                  <c:v>0.15361693903459317</c:v>
                </c:pt>
                <c:pt idx="170">
                  <c:v>0.15361693903459317</c:v>
                </c:pt>
                <c:pt idx="171">
                  <c:v>0.15361693903459317</c:v>
                </c:pt>
                <c:pt idx="172">
                  <c:v>0.15361693903459317</c:v>
                </c:pt>
                <c:pt idx="173">
                  <c:v>0.15361693903459317</c:v>
                </c:pt>
                <c:pt idx="174">
                  <c:v>0.15361693903459317</c:v>
                </c:pt>
                <c:pt idx="175">
                  <c:v>0.15361693903459317</c:v>
                </c:pt>
                <c:pt idx="176">
                  <c:v>0.15361693903459317</c:v>
                </c:pt>
                <c:pt idx="177">
                  <c:v>0.15361693903459317</c:v>
                </c:pt>
                <c:pt idx="178">
                  <c:v>0.15361693903459317</c:v>
                </c:pt>
                <c:pt idx="179">
                  <c:v>0.15361693903459317</c:v>
                </c:pt>
                <c:pt idx="180">
                  <c:v>0.15361693903459317</c:v>
                </c:pt>
                <c:pt idx="181">
                  <c:v>0.15361693903459317</c:v>
                </c:pt>
                <c:pt idx="182">
                  <c:v>0.15361693903459317</c:v>
                </c:pt>
                <c:pt idx="183">
                  <c:v>0.15361693903459317</c:v>
                </c:pt>
                <c:pt idx="184">
                  <c:v>0.15361693903459317</c:v>
                </c:pt>
                <c:pt idx="185">
                  <c:v>0.15361693903459317</c:v>
                </c:pt>
                <c:pt idx="186">
                  <c:v>0.15361693903459317</c:v>
                </c:pt>
                <c:pt idx="187">
                  <c:v>0.15361693903459317</c:v>
                </c:pt>
                <c:pt idx="188">
                  <c:v>0.15361693903459317</c:v>
                </c:pt>
                <c:pt idx="189">
                  <c:v>0.15361693903459317</c:v>
                </c:pt>
                <c:pt idx="190">
                  <c:v>0.15361693903459317</c:v>
                </c:pt>
                <c:pt idx="191">
                  <c:v>0.15361693903459317</c:v>
                </c:pt>
                <c:pt idx="192">
                  <c:v>0.15361693903459317</c:v>
                </c:pt>
                <c:pt idx="193">
                  <c:v>0.15361693903459317</c:v>
                </c:pt>
                <c:pt idx="194">
                  <c:v>0.15361693903459317</c:v>
                </c:pt>
                <c:pt idx="195">
                  <c:v>0.15361693903459317</c:v>
                </c:pt>
                <c:pt idx="196">
                  <c:v>0.15361693903459317</c:v>
                </c:pt>
                <c:pt idx="197">
                  <c:v>0.15361693903459317</c:v>
                </c:pt>
                <c:pt idx="198">
                  <c:v>0.15361693903459317</c:v>
                </c:pt>
                <c:pt idx="199">
                  <c:v>0.15361693903459317</c:v>
                </c:pt>
                <c:pt idx="200">
                  <c:v>0.15361693903459317</c:v>
                </c:pt>
                <c:pt idx="201">
                  <c:v>0.15361693903459317</c:v>
                </c:pt>
                <c:pt idx="202">
                  <c:v>0.15361693903459317</c:v>
                </c:pt>
                <c:pt idx="203">
                  <c:v>0.15361693903459317</c:v>
                </c:pt>
                <c:pt idx="204">
                  <c:v>0.15361693903459317</c:v>
                </c:pt>
                <c:pt idx="205">
                  <c:v>0.15361693903459317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TASI!$J$4:$J$209</c:f>
              <c:numCache>
                <c:formatCode>0.00%</c:formatCode>
                <c:ptCount val="206"/>
                <c:pt idx="0">
                  <c:v>-0.13586026064560686</c:v>
                </c:pt>
                <c:pt idx="1">
                  <c:v>-0.13586026064560686</c:v>
                </c:pt>
                <c:pt idx="2">
                  <c:v>-0.13586026064560686</c:v>
                </c:pt>
                <c:pt idx="3">
                  <c:v>-0.13586026064560686</c:v>
                </c:pt>
                <c:pt idx="4">
                  <c:v>-0.13586026064560686</c:v>
                </c:pt>
                <c:pt idx="5">
                  <c:v>-0.13586026064560686</c:v>
                </c:pt>
                <c:pt idx="6">
                  <c:v>-0.13586026064560686</c:v>
                </c:pt>
                <c:pt idx="7">
                  <c:v>-0.13586026064560686</c:v>
                </c:pt>
                <c:pt idx="8">
                  <c:v>-0.13586026064560686</c:v>
                </c:pt>
                <c:pt idx="9">
                  <c:v>-0.13586026064560686</c:v>
                </c:pt>
                <c:pt idx="10">
                  <c:v>-0.13586026064560686</c:v>
                </c:pt>
                <c:pt idx="11">
                  <c:v>-0.13586026064560686</c:v>
                </c:pt>
                <c:pt idx="12">
                  <c:v>-0.13586026064560686</c:v>
                </c:pt>
                <c:pt idx="13">
                  <c:v>-0.13586026064560686</c:v>
                </c:pt>
                <c:pt idx="14">
                  <c:v>-0.13586026064560686</c:v>
                </c:pt>
                <c:pt idx="15">
                  <c:v>-0.13586026064560686</c:v>
                </c:pt>
                <c:pt idx="16">
                  <c:v>-0.13586026064560686</c:v>
                </c:pt>
                <c:pt idx="17">
                  <c:v>-0.13586026064560686</c:v>
                </c:pt>
                <c:pt idx="18">
                  <c:v>-0.13586026064560686</c:v>
                </c:pt>
                <c:pt idx="19">
                  <c:v>-0.13586026064560686</c:v>
                </c:pt>
                <c:pt idx="20">
                  <c:v>-0.13586026064560686</c:v>
                </c:pt>
                <c:pt idx="21">
                  <c:v>-0.13586026064560686</c:v>
                </c:pt>
                <c:pt idx="22">
                  <c:v>-0.13586026064560686</c:v>
                </c:pt>
                <c:pt idx="23">
                  <c:v>-0.13586026064560686</c:v>
                </c:pt>
                <c:pt idx="24">
                  <c:v>-0.13586026064560686</c:v>
                </c:pt>
                <c:pt idx="25">
                  <c:v>-0.13586026064560686</c:v>
                </c:pt>
                <c:pt idx="26">
                  <c:v>-0.13586026064560686</c:v>
                </c:pt>
                <c:pt idx="27">
                  <c:v>-0.13586026064560686</c:v>
                </c:pt>
                <c:pt idx="28">
                  <c:v>-0.13586026064560686</c:v>
                </c:pt>
                <c:pt idx="29">
                  <c:v>-0.13586026064560686</c:v>
                </c:pt>
                <c:pt idx="30">
                  <c:v>-0.13586026064560686</c:v>
                </c:pt>
                <c:pt idx="31">
                  <c:v>-0.13586026064560686</c:v>
                </c:pt>
                <c:pt idx="32">
                  <c:v>-0.13586026064560686</c:v>
                </c:pt>
                <c:pt idx="33">
                  <c:v>-0.13586026064560686</c:v>
                </c:pt>
                <c:pt idx="34">
                  <c:v>-0.13586026064560686</c:v>
                </c:pt>
                <c:pt idx="35">
                  <c:v>-0.13586026064560686</c:v>
                </c:pt>
                <c:pt idx="36">
                  <c:v>-0.13586026064560686</c:v>
                </c:pt>
                <c:pt idx="37">
                  <c:v>-0.13586026064560686</c:v>
                </c:pt>
                <c:pt idx="38">
                  <c:v>-0.13586026064560686</c:v>
                </c:pt>
                <c:pt idx="39">
                  <c:v>-0.13586026064560686</c:v>
                </c:pt>
                <c:pt idx="40">
                  <c:v>-0.13586026064560686</c:v>
                </c:pt>
                <c:pt idx="41">
                  <c:v>-0.13586026064560686</c:v>
                </c:pt>
                <c:pt idx="42">
                  <c:v>-0.13586026064560686</c:v>
                </c:pt>
                <c:pt idx="43">
                  <c:v>-0.13586026064560686</c:v>
                </c:pt>
                <c:pt idx="44">
                  <c:v>-0.13586026064560686</c:v>
                </c:pt>
                <c:pt idx="45">
                  <c:v>-0.13586026064560686</c:v>
                </c:pt>
                <c:pt idx="46">
                  <c:v>-0.13586026064560686</c:v>
                </c:pt>
                <c:pt idx="47">
                  <c:v>-0.13586026064560686</c:v>
                </c:pt>
                <c:pt idx="48">
                  <c:v>-0.13586026064560686</c:v>
                </c:pt>
                <c:pt idx="49">
                  <c:v>-0.13586026064560686</c:v>
                </c:pt>
                <c:pt idx="50">
                  <c:v>-0.13586026064560686</c:v>
                </c:pt>
                <c:pt idx="51">
                  <c:v>-0.13586026064560686</c:v>
                </c:pt>
                <c:pt idx="52">
                  <c:v>-0.13586026064560686</c:v>
                </c:pt>
                <c:pt idx="53">
                  <c:v>-0.13586026064560686</c:v>
                </c:pt>
                <c:pt idx="54">
                  <c:v>-0.13586026064560686</c:v>
                </c:pt>
                <c:pt idx="55">
                  <c:v>-0.13586026064560686</c:v>
                </c:pt>
                <c:pt idx="56">
                  <c:v>-0.13586026064560686</c:v>
                </c:pt>
                <c:pt idx="57">
                  <c:v>-0.13586026064560686</c:v>
                </c:pt>
                <c:pt idx="58">
                  <c:v>-0.13586026064560686</c:v>
                </c:pt>
                <c:pt idx="59">
                  <c:v>-0.13586026064560686</c:v>
                </c:pt>
                <c:pt idx="60">
                  <c:v>-0.13586026064560686</c:v>
                </c:pt>
                <c:pt idx="61">
                  <c:v>-0.13586026064560686</c:v>
                </c:pt>
                <c:pt idx="62">
                  <c:v>-0.13586026064560686</c:v>
                </c:pt>
                <c:pt idx="63">
                  <c:v>-0.13586026064560686</c:v>
                </c:pt>
                <c:pt idx="64">
                  <c:v>-0.13586026064560686</c:v>
                </c:pt>
                <c:pt idx="65">
                  <c:v>-0.13586026064560686</c:v>
                </c:pt>
                <c:pt idx="66">
                  <c:v>-0.13586026064560686</c:v>
                </c:pt>
                <c:pt idx="67">
                  <c:v>-0.13586026064560686</c:v>
                </c:pt>
                <c:pt idx="68">
                  <c:v>-0.13586026064560686</c:v>
                </c:pt>
                <c:pt idx="69">
                  <c:v>-0.13586026064560686</c:v>
                </c:pt>
                <c:pt idx="70">
                  <c:v>-0.13586026064560686</c:v>
                </c:pt>
                <c:pt idx="71">
                  <c:v>-0.13586026064560686</c:v>
                </c:pt>
                <c:pt idx="72">
                  <c:v>-0.13586026064560686</c:v>
                </c:pt>
                <c:pt idx="73">
                  <c:v>-0.13586026064560686</c:v>
                </c:pt>
                <c:pt idx="74">
                  <c:v>-0.13586026064560686</c:v>
                </c:pt>
                <c:pt idx="75">
                  <c:v>-0.13586026064560686</c:v>
                </c:pt>
                <c:pt idx="76">
                  <c:v>-0.13586026064560686</c:v>
                </c:pt>
                <c:pt idx="77">
                  <c:v>-0.13586026064560686</c:v>
                </c:pt>
                <c:pt idx="78">
                  <c:v>-0.13586026064560686</c:v>
                </c:pt>
                <c:pt idx="79">
                  <c:v>-0.13586026064560686</c:v>
                </c:pt>
                <c:pt idx="80">
                  <c:v>-0.13586026064560686</c:v>
                </c:pt>
                <c:pt idx="81">
                  <c:v>-0.13586026064560686</c:v>
                </c:pt>
                <c:pt idx="82">
                  <c:v>-0.13586026064560686</c:v>
                </c:pt>
                <c:pt idx="83">
                  <c:v>-0.13586026064560686</c:v>
                </c:pt>
                <c:pt idx="84">
                  <c:v>-0.13586026064560686</c:v>
                </c:pt>
                <c:pt idx="85">
                  <c:v>-0.13586026064560686</c:v>
                </c:pt>
                <c:pt idx="86">
                  <c:v>-0.13586026064560686</c:v>
                </c:pt>
                <c:pt idx="87">
                  <c:v>-0.13586026064560686</c:v>
                </c:pt>
                <c:pt idx="88">
                  <c:v>-0.13586026064560686</c:v>
                </c:pt>
                <c:pt idx="89">
                  <c:v>-0.13586026064560686</c:v>
                </c:pt>
                <c:pt idx="90">
                  <c:v>-0.13586026064560686</c:v>
                </c:pt>
                <c:pt idx="91">
                  <c:v>-0.13586026064560686</c:v>
                </c:pt>
                <c:pt idx="92">
                  <c:v>-0.13586026064560686</c:v>
                </c:pt>
                <c:pt idx="93">
                  <c:v>-0.13586026064560686</c:v>
                </c:pt>
                <c:pt idx="94">
                  <c:v>-0.13586026064560686</c:v>
                </c:pt>
                <c:pt idx="95">
                  <c:v>-0.13586026064560686</c:v>
                </c:pt>
                <c:pt idx="96">
                  <c:v>-0.13586026064560686</c:v>
                </c:pt>
                <c:pt idx="97">
                  <c:v>-0.13586026064560686</c:v>
                </c:pt>
                <c:pt idx="98">
                  <c:v>-0.13586026064560686</c:v>
                </c:pt>
                <c:pt idx="99">
                  <c:v>-0.13586026064560686</c:v>
                </c:pt>
                <c:pt idx="100">
                  <c:v>-0.13586026064560686</c:v>
                </c:pt>
                <c:pt idx="101">
                  <c:v>-0.13586026064560686</c:v>
                </c:pt>
                <c:pt idx="102">
                  <c:v>-0.13586026064560686</c:v>
                </c:pt>
                <c:pt idx="103">
                  <c:v>-0.13586026064560686</c:v>
                </c:pt>
                <c:pt idx="104">
                  <c:v>-0.13586026064560686</c:v>
                </c:pt>
                <c:pt idx="105">
                  <c:v>-0.13586026064560686</c:v>
                </c:pt>
                <c:pt idx="106">
                  <c:v>-0.13586026064560686</c:v>
                </c:pt>
                <c:pt idx="107">
                  <c:v>-0.13586026064560686</c:v>
                </c:pt>
                <c:pt idx="108">
                  <c:v>-0.13586026064560686</c:v>
                </c:pt>
                <c:pt idx="109">
                  <c:v>-0.13586026064560686</c:v>
                </c:pt>
                <c:pt idx="110">
                  <c:v>-0.13586026064560686</c:v>
                </c:pt>
                <c:pt idx="111">
                  <c:v>-0.13586026064560686</c:v>
                </c:pt>
                <c:pt idx="112">
                  <c:v>-0.13586026064560686</c:v>
                </c:pt>
                <c:pt idx="113">
                  <c:v>-0.13586026064560686</c:v>
                </c:pt>
                <c:pt idx="114">
                  <c:v>-0.13586026064560686</c:v>
                </c:pt>
                <c:pt idx="115">
                  <c:v>-0.13586026064560686</c:v>
                </c:pt>
                <c:pt idx="116">
                  <c:v>-0.13586026064560686</c:v>
                </c:pt>
                <c:pt idx="117">
                  <c:v>-0.13586026064560686</c:v>
                </c:pt>
                <c:pt idx="118">
                  <c:v>-0.13586026064560686</c:v>
                </c:pt>
                <c:pt idx="119">
                  <c:v>-0.13586026064560686</c:v>
                </c:pt>
                <c:pt idx="120">
                  <c:v>-0.13586026064560686</c:v>
                </c:pt>
                <c:pt idx="121">
                  <c:v>-0.13586026064560686</c:v>
                </c:pt>
                <c:pt idx="122">
                  <c:v>-0.13586026064560686</c:v>
                </c:pt>
                <c:pt idx="123">
                  <c:v>-0.13586026064560686</c:v>
                </c:pt>
                <c:pt idx="124">
                  <c:v>-0.13586026064560686</c:v>
                </c:pt>
                <c:pt idx="125">
                  <c:v>-0.13586026064560686</c:v>
                </c:pt>
                <c:pt idx="126">
                  <c:v>-0.13586026064560686</c:v>
                </c:pt>
                <c:pt idx="127">
                  <c:v>-0.13586026064560686</c:v>
                </c:pt>
                <c:pt idx="128">
                  <c:v>-0.13586026064560686</c:v>
                </c:pt>
                <c:pt idx="129">
                  <c:v>-0.13586026064560686</c:v>
                </c:pt>
                <c:pt idx="130">
                  <c:v>-0.13586026064560686</c:v>
                </c:pt>
                <c:pt idx="131">
                  <c:v>-0.13586026064560686</c:v>
                </c:pt>
                <c:pt idx="132">
                  <c:v>-0.13586026064560686</c:v>
                </c:pt>
                <c:pt idx="133">
                  <c:v>-0.13586026064560686</c:v>
                </c:pt>
                <c:pt idx="134">
                  <c:v>-0.13586026064560686</c:v>
                </c:pt>
                <c:pt idx="135">
                  <c:v>-0.13586026064560686</c:v>
                </c:pt>
                <c:pt idx="136">
                  <c:v>-0.13586026064560686</c:v>
                </c:pt>
                <c:pt idx="137">
                  <c:v>-0.13586026064560686</c:v>
                </c:pt>
                <c:pt idx="138">
                  <c:v>-0.13586026064560686</c:v>
                </c:pt>
                <c:pt idx="139">
                  <c:v>-0.13586026064560686</c:v>
                </c:pt>
                <c:pt idx="140">
                  <c:v>-0.13586026064560686</c:v>
                </c:pt>
                <c:pt idx="141">
                  <c:v>-0.13586026064560686</c:v>
                </c:pt>
                <c:pt idx="142">
                  <c:v>-0.13586026064560686</c:v>
                </c:pt>
                <c:pt idx="143">
                  <c:v>-0.13586026064560686</c:v>
                </c:pt>
                <c:pt idx="144">
                  <c:v>-0.13586026064560686</c:v>
                </c:pt>
                <c:pt idx="145">
                  <c:v>-0.13586026064560686</c:v>
                </c:pt>
                <c:pt idx="146">
                  <c:v>-0.13586026064560686</c:v>
                </c:pt>
                <c:pt idx="147">
                  <c:v>-0.13586026064560686</c:v>
                </c:pt>
                <c:pt idx="148">
                  <c:v>-0.13586026064560686</c:v>
                </c:pt>
                <c:pt idx="149">
                  <c:v>-0.13586026064560686</c:v>
                </c:pt>
                <c:pt idx="150">
                  <c:v>-0.13586026064560686</c:v>
                </c:pt>
                <c:pt idx="151">
                  <c:v>-0.13586026064560686</c:v>
                </c:pt>
                <c:pt idx="152">
                  <c:v>-0.13586026064560686</c:v>
                </c:pt>
                <c:pt idx="153">
                  <c:v>-0.13586026064560686</c:v>
                </c:pt>
                <c:pt idx="154">
                  <c:v>-0.13586026064560686</c:v>
                </c:pt>
                <c:pt idx="155">
                  <c:v>-0.13586026064560686</c:v>
                </c:pt>
                <c:pt idx="156">
                  <c:v>-0.13586026064560686</c:v>
                </c:pt>
                <c:pt idx="157">
                  <c:v>-0.13586026064560686</c:v>
                </c:pt>
                <c:pt idx="158">
                  <c:v>-0.13586026064560686</c:v>
                </c:pt>
                <c:pt idx="159">
                  <c:v>-0.13586026064560686</c:v>
                </c:pt>
                <c:pt idx="160">
                  <c:v>-0.13586026064560686</c:v>
                </c:pt>
                <c:pt idx="161">
                  <c:v>-0.13586026064560686</c:v>
                </c:pt>
                <c:pt idx="162">
                  <c:v>-0.13586026064560686</c:v>
                </c:pt>
                <c:pt idx="163">
                  <c:v>-0.13586026064560686</c:v>
                </c:pt>
                <c:pt idx="164">
                  <c:v>-0.13586026064560686</c:v>
                </c:pt>
                <c:pt idx="165">
                  <c:v>-0.13586026064560686</c:v>
                </c:pt>
                <c:pt idx="166">
                  <c:v>-0.13586026064560686</c:v>
                </c:pt>
                <c:pt idx="167">
                  <c:v>-0.13586026064560686</c:v>
                </c:pt>
                <c:pt idx="168">
                  <c:v>-0.13586026064560686</c:v>
                </c:pt>
                <c:pt idx="169">
                  <c:v>-0.13586026064560686</c:v>
                </c:pt>
                <c:pt idx="170">
                  <c:v>-0.13586026064560686</c:v>
                </c:pt>
                <c:pt idx="171">
                  <c:v>-0.13586026064560686</c:v>
                </c:pt>
                <c:pt idx="172">
                  <c:v>-0.13586026064560686</c:v>
                </c:pt>
                <c:pt idx="173">
                  <c:v>-0.13586026064560686</c:v>
                </c:pt>
                <c:pt idx="174">
                  <c:v>-0.13586026064560686</c:v>
                </c:pt>
                <c:pt idx="175">
                  <c:v>-0.13586026064560686</c:v>
                </c:pt>
                <c:pt idx="176">
                  <c:v>-0.13586026064560686</c:v>
                </c:pt>
                <c:pt idx="177">
                  <c:v>-0.13586026064560686</c:v>
                </c:pt>
                <c:pt idx="178">
                  <c:v>-0.13586026064560686</c:v>
                </c:pt>
                <c:pt idx="179">
                  <c:v>-0.13586026064560686</c:v>
                </c:pt>
                <c:pt idx="180">
                  <c:v>-0.13586026064560686</c:v>
                </c:pt>
                <c:pt idx="181">
                  <c:v>-0.13586026064560686</c:v>
                </c:pt>
                <c:pt idx="182">
                  <c:v>-0.13586026064560686</c:v>
                </c:pt>
                <c:pt idx="183">
                  <c:v>-0.13586026064560686</c:v>
                </c:pt>
                <c:pt idx="184">
                  <c:v>-0.13586026064560686</c:v>
                </c:pt>
                <c:pt idx="185">
                  <c:v>-0.13586026064560686</c:v>
                </c:pt>
                <c:pt idx="186">
                  <c:v>-0.13586026064560686</c:v>
                </c:pt>
                <c:pt idx="187">
                  <c:v>-0.13586026064560686</c:v>
                </c:pt>
                <c:pt idx="188">
                  <c:v>-0.13586026064560686</c:v>
                </c:pt>
                <c:pt idx="189">
                  <c:v>-0.13586026064560686</c:v>
                </c:pt>
                <c:pt idx="190">
                  <c:v>-0.13586026064560686</c:v>
                </c:pt>
                <c:pt idx="191">
                  <c:v>-0.13586026064560686</c:v>
                </c:pt>
                <c:pt idx="192">
                  <c:v>-0.13586026064560686</c:v>
                </c:pt>
                <c:pt idx="193">
                  <c:v>-0.13586026064560686</c:v>
                </c:pt>
                <c:pt idx="194">
                  <c:v>-0.13586026064560686</c:v>
                </c:pt>
                <c:pt idx="195">
                  <c:v>-0.13586026064560686</c:v>
                </c:pt>
                <c:pt idx="196">
                  <c:v>-0.13586026064560686</c:v>
                </c:pt>
                <c:pt idx="197">
                  <c:v>-0.13586026064560686</c:v>
                </c:pt>
                <c:pt idx="198">
                  <c:v>-0.13586026064560686</c:v>
                </c:pt>
                <c:pt idx="199">
                  <c:v>-0.13586026064560686</c:v>
                </c:pt>
                <c:pt idx="200">
                  <c:v>-0.13586026064560686</c:v>
                </c:pt>
                <c:pt idx="201">
                  <c:v>-0.13586026064560686</c:v>
                </c:pt>
                <c:pt idx="202">
                  <c:v>-0.13586026064560686</c:v>
                </c:pt>
                <c:pt idx="203">
                  <c:v>-0.13586026064560686</c:v>
                </c:pt>
                <c:pt idx="204">
                  <c:v>-0.13586026064560686</c:v>
                </c:pt>
                <c:pt idx="205">
                  <c:v>-0.13586026064560686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68416"/>
        <c:axId val="98569600"/>
      </c:lineChart>
      <c:dateAx>
        <c:axId val="10226841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98569600"/>
        <c:crosses val="autoZero"/>
        <c:auto val="1"/>
        <c:lblOffset val="100"/>
        <c:baseTimeUnit val="months"/>
        <c:majorUnit val="18"/>
        <c:majorTimeUnit val="months"/>
      </c:dateAx>
      <c:valAx>
        <c:axId val="9856960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02268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Data!$B$2</c:f>
              <c:strCache>
                <c:ptCount val="1"/>
                <c:pt idx="0">
                  <c:v>M1</c:v>
                </c:pt>
              </c:strCache>
            </c:strRef>
          </c:tx>
          <c:spPr>
            <a:ln>
              <a:solidFill>
                <a:srgbClr val="1F497D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Data!$A$3:$A$290</c:f>
              <c:numCache>
                <c:formatCode>mmm\-yy</c:formatCode>
                <c:ptCount val="288"/>
                <c:pt idx="0">
                  <c:v>33970</c:v>
                </c:pt>
                <c:pt idx="1">
                  <c:v>34001</c:v>
                </c:pt>
                <c:pt idx="2">
                  <c:v>34029</c:v>
                </c:pt>
                <c:pt idx="3">
                  <c:v>34060</c:v>
                </c:pt>
                <c:pt idx="4">
                  <c:v>34090</c:v>
                </c:pt>
                <c:pt idx="5">
                  <c:v>34121</c:v>
                </c:pt>
                <c:pt idx="6">
                  <c:v>34151</c:v>
                </c:pt>
                <c:pt idx="7">
                  <c:v>34182</c:v>
                </c:pt>
                <c:pt idx="8">
                  <c:v>34213</c:v>
                </c:pt>
                <c:pt idx="9">
                  <c:v>34243</c:v>
                </c:pt>
                <c:pt idx="10">
                  <c:v>34274</c:v>
                </c:pt>
                <c:pt idx="11">
                  <c:v>34304</c:v>
                </c:pt>
                <c:pt idx="12">
                  <c:v>34335</c:v>
                </c:pt>
                <c:pt idx="13">
                  <c:v>34366</c:v>
                </c:pt>
                <c:pt idx="14">
                  <c:v>34394</c:v>
                </c:pt>
                <c:pt idx="15">
                  <c:v>34425</c:v>
                </c:pt>
                <c:pt idx="16">
                  <c:v>34455</c:v>
                </c:pt>
                <c:pt idx="17">
                  <c:v>34486</c:v>
                </c:pt>
                <c:pt idx="18">
                  <c:v>34516</c:v>
                </c:pt>
                <c:pt idx="19">
                  <c:v>34547</c:v>
                </c:pt>
                <c:pt idx="20">
                  <c:v>34578</c:v>
                </c:pt>
                <c:pt idx="21">
                  <c:v>34608</c:v>
                </c:pt>
                <c:pt idx="22">
                  <c:v>34639</c:v>
                </c:pt>
                <c:pt idx="23">
                  <c:v>34669</c:v>
                </c:pt>
                <c:pt idx="24">
                  <c:v>34700</c:v>
                </c:pt>
                <c:pt idx="25">
                  <c:v>34731</c:v>
                </c:pt>
                <c:pt idx="26">
                  <c:v>34759</c:v>
                </c:pt>
                <c:pt idx="27">
                  <c:v>34790</c:v>
                </c:pt>
                <c:pt idx="28">
                  <c:v>34820</c:v>
                </c:pt>
                <c:pt idx="29">
                  <c:v>34851</c:v>
                </c:pt>
                <c:pt idx="30">
                  <c:v>34881</c:v>
                </c:pt>
                <c:pt idx="31">
                  <c:v>34912</c:v>
                </c:pt>
                <c:pt idx="32">
                  <c:v>34943</c:v>
                </c:pt>
                <c:pt idx="33">
                  <c:v>34973</c:v>
                </c:pt>
                <c:pt idx="34">
                  <c:v>35004</c:v>
                </c:pt>
                <c:pt idx="35">
                  <c:v>35034</c:v>
                </c:pt>
                <c:pt idx="36">
                  <c:v>35065</c:v>
                </c:pt>
                <c:pt idx="37">
                  <c:v>35096</c:v>
                </c:pt>
                <c:pt idx="38">
                  <c:v>35125</c:v>
                </c:pt>
                <c:pt idx="39">
                  <c:v>35156</c:v>
                </c:pt>
                <c:pt idx="40">
                  <c:v>35186</c:v>
                </c:pt>
                <c:pt idx="41">
                  <c:v>35217</c:v>
                </c:pt>
                <c:pt idx="42">
                  <c:v>35247</c:v>
                </c:pt>
                <c:pt idx="43">
                  <c:v>35278</c:v>
                </c:pt>
                <c:pt idx="44">
                  <c:v>35309</c:v>
                </c:pt>
                <c:pt idx="45">
                  <c:v>35339</c:v>
                </c:pt>
                <c:pt idx="46">
                  <c:v>35370</c:v>
                </c:pt>
                <c:pt idx="47">
                  <c:v>35400</c:v>
                </c:pt>
                <c:pt idx="48">
                  <c:v>35431</c:v>
                </c:pt>
                <c:pt idx="49">
                  <c:v>35462</c:v>
                </c:pt>
                <c:pt idx="50">
                  <c:v>35490</c:v>
                </c:pt>
                <c:pt idx="51">
                  <c:v>35521</c:v>
                </c:pt>
                <c:pt idx="52">
                  <c:v>35551</c:v>
                </c:pt>
                <c:pt idx="53">
                  <c:v>35582</c:v>
                </c:pt>
                <c:pt idx="54">
                  <c:v>35612</c:v>
                </c:pt>
                <c:pt idx="55">
                  <c:v>35643</c:v>
                </c:pt>
                <c:pt idx="56">
                  <c:v>35674</c:v>
                </c:pt>
                <c:pt idx="57">
                  <c:v>35704</c:v>
                </c:pt>
                <c:pt idx="58">
                  <c:v>35735</c:v>
                </c:pt>
                <c:pt idx="59">
                  <c:v>35765</c:v>
                </c:pt>
                <c:pt idx="60">
                  <c:v>35796</c:v>
                </c:pt>
                <c:pt idx="61">
                  <c:v>35827</c:v>
                </c:pt>
                <c:pt idx="62">
                  <c:v>35855</c:v>
                </c:pt>
                <c:pt idx="63">
                  <c:v>35886</c:v>
                </c:pt>
                <c:pt idx="64">
                  <c:v>35916</c:v>
                </c:pt>
                <c:pt idx="65">
                  <c:v>35947</c:v>
                </c:pt>
                <c:pt idx="66">
                  <c:v>35977</c:v>
                </c:pt>
                <c:pt idx="67">
                  <c:v>36008</c:v>
                </c:pt>
                <c:pt idx="68">
                  <c:v>36039</c:v>
                </c:pt>
                <c:pt idx="69">
                  <c:v>36069</c:v>
                </c:pt>
                <c:pt idx="70">
                  <c:v>36100</c:v>
                </c:pt>
                <c:pt idx="71">
                  <c:v>36130</c:v>
                </c:pt>
                <c:pt idx="72">
                  <c:v>36161</c:v>
                </c:pt>
                <c:pt idx="73">
                  <c:v>36192</c:v>
                </c:pt>
                <c:pt idx="74">
                  <c:v>36220</c:v>
                </c:pt>
                <c:pt idx="75">
                  <c:v>36251</c:v>
                </c:pt>
                <c:pt idx="76">
                  <c:v>36281</c:v>
                </c:pt>
                <c:pt idx="77">
                  <c:v>36312</c:v>
                </c:pt>
                <c:pt idx="78">
                  <c:v>36342</c:v>
                </c:pt>
                <c:pt idx="79">
                  <c:v>36373</c:v>
                </c:pt>
                <c:pt idx="80">
                  <c:v>36404</c:v>
                </c:pt>
                <c:pt idx="81">
                  <c:v>36434</c:v>
                </c:pt>
                <c:pt idx="82">
                  <c:v>36465</c:v>
                </c:pt>
                <c:pt idx="83">
                  <c:v>36495</c:v>
                </c:pt>
                <c:pt idx="84">
                  <c:v>36526</c:v>
                </c:pt>
                <c:pt idx="85">
                  <c:v>36557</c:v>
                </c:pt>
                <c:pt idx="86">
                  <c:v>36586</c:v>
                </c:pt>
                <c:pt idx="87">
                  <c:v>36617</c:v>
                </c:pt>
                <c:pt idx="88">
                  <c:v>36647</c:v>
                </c:pt>
                <c:pt idx="89">
                  <c:v>36678</c:v>
                </c:pt>
                <c:pt idx="90">
                  <c:v>36708</c:v>
                </c:pt>
                <c:pt idx="91">
                  <c:v>36739</c:v>
                </c:pt>
                <c:pt idx="92">
                  <c:v>36770</c:v>
                </c:pt>
                <c:pt idx="93">
                  <c:v>36800</c:v>
                </c:pt>
                <c:pt idx="94">
                  <c:v>36831</c:v>
                </c:pt>
                <c:pt idx="95">
                  <c:v>36861</c:v>
                </c:pt>
                <c:pt idx="96">
                  <c:v>36892</c:v>
                </c:pt>
                <c:pt idx="97">
                  <c:v>36923</c:v>
                </c:pt>
                <c:pt idx="98">
                  <c:v>36951</c:v>
                </c:pt>
                <c:pt idx="99">
                  <c:v>36982</c:v>
                </c:pt>
                <c:pt idx="100">
                  <c:v>37012</c:v>
                </c:pt>
                <c:pt idx="101">
                  <c:v>37043</c:v>
                </c:pt>
                <c:pt idx="102">
                  <c:v>37073</c:v>
                </c:pt>
                <c:pt idx="103">
                  <c:v>37104</c:v>
                </c:pt>
                <c:pt idx="104">
                  <c:v>37135</c:v>
                </c:pt>
                <c:pt idx="105">
                  <c:v>37165</c:v>
                </c:pt>
                <c:pt idx="106">
                  <c:v>37196</c:v>
                </c:pt>
                <c:pt idx="107">
                  <c:v>37226</c:v>
                </c:pt>
                <c:pt idx="108">
                  <c:v>37257</c:v>
                </c:pt>
                <c:pt idx="109">
                  <c:v>37288</c:v>
                </c:pt>
                <c:pt idx="110">
                  <c:v>37316</c:v>
                </c:pt>
                <c:pt idx="111">
                  <c:v>37347</c:v>
                </c:pt>
                <c:pt idx="112">
                  <c:v>37377</c:v>
                </c:pt>
                <c:pt idx="113">
                  <c:v>37408</c:v>
                </c:pt>
                <c:pt idx="114">
                  <c:v>37438</c:v>
                </c:pt>
                <c:pt idx="115">
                  <c:v>37469</c:v>
                </c:pt>
                <c:pt idx="116">
                  <c:v>37500</c:v>
                </c:pt>
                <c:pt idx="117">
                  <c:v>37530</c:v>
                </c:pt>
                <c:pt idx="118">
                  <c:v>37561</c:v>
                </c:pt>
                <c:pt idx="119">
                  <c:v>37591</c:v>
                </c:pt>
                <c:pt idx="120">
                  <c:v>37622</c:v>
                </c:pt>
                <c:pt idx="121">
                  <c:v>37653</c:v>
                </c:pt>
                <c:pt idx="122">
                  <c:v>37681</c:v>
                </c:pt>
                <c:pt idx="123">
                  <c:v>37712</c:v>
                </c:pt>
                <c:pt idx="124">
                  <c:v>37742</c:v>
                </c:pt>
                <c:pt idx="125">
                  <c:v>37773</c:v>
                </c:pt>
                <c:pt idx="126">
                  <c:v>37803</c:v>
                </c:pt>
                <c:pt idx="127">
                  <c:v>37834</c:v>
                </c:pt>
                <c:pt idx="128">
                  <c:v>37865</c:v>
                </c:pt>
                <c:pt idx="129">
                  <c:v>37895</c:v>
                </c:pt>
                <c:pt idx="130">
                  <c:v>37926</c:v>
                </c:pt>
                <c:pt idx="131">
                  <c:v>37956</c:v>
                </c:pt>
                <c:pt idx="132">
                  <c:v>37987</c:v>
                </c:pt>
                <c:pt idx="133">
                  <c:v>38018</c:v>
                </c:pt>
                <c:pt idx="134">
                  <c:v>38047</c:v>
                </c:pt>
                <c:pt idx="135">
                  <c:v>38078</c:v>
                </c:pt>
                <c:pt idx="136">
                  <c:v>38108</c:v>
                </c:pt>
                <c:pt idx="137">
                  <c:v>38139</c:v>
                </c:pt>
                <c:pt idx="138">
                  <c:v>38169</c:v>
                </c:pt>
                <c:pt idx="139">
                  <c:v>38200</c:v>
                </c:pt>
                <c:pt idx="140">
                  <c:v>38231</c:v>
                </c:pt>
                <c:pt idx="141">
                  <c:v>38261</c:v>
                </c:pt>
                <c:pt idx="142">
                  <c:v>38292</c:v>
                </c:pt>
                <c:pt idx="143">
                  <c:v>38322</c:v>
                </c:pt>
                <c:pt idx="144">
                  <c:v>38353</c:v>
                </c:pt>
                <c:pt idx="145">
                  <c:v>38384</c:v>
                </c:pt>
                <c:pt idx="146">
                  <c:v>38412</c:v>
                </c:pt>
                <c:pt idx="147">
                  <c:v>38443</c:v>
                </c:pt>
                <c:pt idx="148">
                  <c:v>38473</c:v>
                </c:pt>
                <c:pt idx="149">
                  <c:v>38504</c:v>
                </c:pt>
                <c:pt idx="150">
                  <c:v>38534</c:v>
                </c:pt>
                <c:pt idx="151">
                  <c:v>38565</c:v>
                </c:pt>
                <c:pt idx="152">
                  <c:v>38596</c:v>
                </c:pt>
                <c:pt idx="153">
                  <c:v>38626</c:v>
                </c:pt>
                <c:pt idx="154">
                  <c:v>38657</c:v>
                </c:pt>
                <c:pt idx="155">
                  <c:v>38687</c:v>
                </c:pt>
                <c:pt idx="156">
                  <c:v>38718</c:v>
                </c:pt>
                <c:pt idx="157">
                  <c:v>38749</c:v>
                </c:pt>
                <c:pt idx="158">
                  <c:v>38777</c:v>
                </c:pt>
                <c:pt idx="159">
                  <c:v>38808</c:v>
                </c:pt>
                <c:pt idx="160">
                  <c:v>38838</c:v>
                </c:pt>
                <c:pt idx="161">
                  <c:v>38869</c:v>
                </c:pt>
                <c:pt idx="162">
                  <c:v>38899</c:v>
                </c:pt>
                <c:pt idx="163">
                  <c:v>38930</c:v>
                </c:pt>
                <c:pt idx="164">
                  <c:v>38961</c:v>
                </c:pt>
                <c:pt idx="165">
                  <c:v>38991</c:v>
                </c:pt>
                <c:pt idx="166">
                  <c:v>39022</c:v>
                </c:pt>
                <c:pt idx="167">
                  <c:v>39052</c:v>
                </c:pt>
                <c:pt idx="168">
                  <c:v>39083</c:v>
                </c:pt>
                <c:pt idx="169">
                  <c:v>39114</c:v>
                </c:pt>
                <c:pt idx="170">
                  <c:v>39142</c:v>
                </c:pt>
                <c:pt idx="171">
                  <c:v>39173</c:v>
                </c:pt>
                <c:pt idx="172">
                  <c:v>39203</c:v>
                </c:pt>
                <c:pt idx="173">
                  <c:v>39234</c:v>
                </c:pt>
                <c:pt idx="174">
                  <c:v>39264</c:v>
                </c:pt>
                <c:pt idx="175">
                  <c:v>39295</c:v>
                </c:pt>
                <c:pt idx="176">
                  <c:v>39326</c:v>
                </c:pt>
                <c:pt idx="177">
                  <c:v>39356</c:v>
                </c:pt>
                <c:pt idx="178">
                  <c:v>39387</c:v>
                </c:pt>
                <c:pt idx="179">
                  <c:v>39417</c:v>
                </c:pt>
                <c:pt idx="180">
                  <c:v>39448</c:v>
                </c:pt>
                <c:pt idx="181">
                  <c:v>39479</c:v>
                </c:pt>
                <c:pt idx="182">
                  <c:v>39508</c:v>
                </c:pt>
                <c:pt idx="183">
                  <c:v>39539</c:v>
                </c:pt>
                <c:pt idx="184">
                  <c:v>39569</c:v>
                </c:pt>
                <c:pt idx="185">
                  <c:v>39600</c:v>
                </c:pt>
                <c:pt idx="186">
                  <c:v>39630</c:v>
                </c:pt>
                <c:pt idx="187">
                  <c:v>39661</c:v>
                </c:pt>
                <c:pt idx="188">
                  <c:v>39692</c:v>
                </c:pt>
                <c:pt idx="189">
                  <c:v>39722</c:v>
                </c:pt>
                <c:pt idx="190">
                  <c:v>39753</c:v>
                </c:pt>
                <c:pt idx="191">
                  <c:v>39783</c:v>
                </c:pt>
                <c:pt idx="192">
                  <c:v>39814</c:v>
                </c:pt>
                <c:pt idx="193">
                  <c:v>39845</c:v>
                </c:pt>
                <c:pt idx="194">
                  <c:v>39873</c:v>
                </c:pt>
                <c:pt idx="195">
                  <c:v>39904</c:v>
                </c:pt>
                <c:pt idx="196">
                  <c:v>39934</c:v>
                </c:pt>
                <c:pt idx="197">
                  <c:v>39965</c:v>
                </c:pt>
                <c:pt idx="198">
                  <c:v>39995</c:v>
                </c:pt>
                <c:pt idx="199">
                  <c:v>40026</c:v>
                </c:pt>
                <c:pt idx="200">
                  <c:v>40057</c:v>
                </c:pt>
                <c:pt idx="201">
                  <c:v>40087</c:v>
                </c:pt>
                <c:pt idx="202">
                  <c:v>40118</c:v>
                </c:pt>
                <c:pt idx="203">
                  <c:v>40148</c:v>
                </c:pt>
                <c:pt idx="204">
                  <c:v>40179</c:v>
                </c:pt>
                <c:pt idx="205">
                  <c:v>40210</c:v>
                </c:pt>
                <c:pt idx="206">
                  <c:v>40238</c:v>
                </c:pt>
                <c:pt idx="207">
                  <c:v>40269</c:v>
                </c:pt>
                <c:pt idx="208">
                  <c:v>40299</c:v>
                </c:pt>
                <c:pt idx="209">
                  <c:v>40330</c:v>
                </c:pt>
                <c:pt idx="210">
                  <c:v>40360</c:v>
                </c:pt>
                <c:pt idx="211">
                  <c:v>40391</c:v>
                </c:pt>
                <c:pt idx="212">
                  <c:v>40422</c:v>
                </c:pt>
                <c:pt idx="213">
                  <c:v>40452</c:v>
                </c:pt>
                <c:pt idx="214">
                  <c:v>40483</c:v>
                </c:pt>
                <c:pt idx="215">
                  <c:v>40513</c:v>
                </c:pt>
                <c:pt idx="216">
                  <c:v>40544</c:v>
                </c:pt>
                <c:pt idx="217">
                  <c:v>40575</c:v>
                </c:pt>
                <c:pt idx="218">
                  <c:v>40603</c:v>
                </c:pt>
                <c:pt idx="219">
                  <c:v>40634</c:v>
                </c:pt>
                <c:pt idx="220">
                  <c:v>40664</c:v>
                </c:pt>
                <c:pt idx="221">
                  <c:v>40695</c:v>
                </c:pt>
                <c:pt idx="222">
                  <c:v>40725</c:v>
                </c:pt>
                <c:pt idx="223">
                  <c:v>40756</c:v>
                </c:pt>
                <c:pt idx="224">
                  <c:v>40787</c:v>
                </c:pt>
                <c:pt idx="225">
                  <c:v>40817</c:v>
                </c:pt>
                <c:pt idx="226">
                  <c:v>40848</c:v>
                </c:pt>
                <c:pt idx="227">
                  <c:v>40878</c:v>
                </c:pt>
                <c:pt idx="228">
                  <c:v>40909</c:v>
                </c:pt>
                <c:pt idx="229">
                  <c:v>40940</c:v>
                </c:pt>
                <c:pt idx="230">
                  <c:v>40969</c:v>
                </c:pt>
                <c:pt idx="231">
                  <c:v>41000</c:v>
                </c:pt>
                <c:pt idx="232">
                  <c:v>41030</c:v>
                </c:pt>
                <c:pt idx="233">
                  <c:v>41061</c:v>
                </c:pt>
                <c:pt idx="234">
                  <c:v>41091</c:v>
                </c:pt>
                <c:pt idx="235">
                  <c:v>41122</c:v>
                </c:pt>
                <c:pt idx="236">
                  <c:v>41153</c:v>
                </c:pt>
                <c:pt idx="237">
                  <c:v>41183</c:v>
                </c:pt>
                <c:pt idx="238">
                  <c:v>41214</c:v>
                </c:pt>
                <c:pt idx="239">
                  <c:v>41244</c:v>
                </c:pt>
                <c:pt idx="240">
                  <c:v>41275</c:v>
                </c:pt>
                <c:pt idx="241">
                  <c:v>41306</c:v>
                </c:pt>
                <c:pt idx="242">
                  <c:v>41334</c:v>
                </c:pt>
                <c:pt idx="243">
                  <c:v>41365</c:v>
                </c:pt>
                <c:pt idx="244">
                  <c:v>41395</c:v>
                </c:pt>
                <c:pt idx="245">
                  <c:v>41426</c:v>
                </c:pt>
                <c:pt idx="246">
                  <c:v>41456</c:v>
                </c:pt>
                <c:pt idx="247">
                  <c:v>41487</c:v>
                </c:pt>
                <c:pt idx="248">
                  <c:v>41518</c:v>
                </c:pt>
                <c:pt idx="249">
                  <c:v>41548</c:v>
                </c:pt>
                <c:pt idx="250">
                  <c:v>41579</c:v>
                </c:pt>
                <c:pt idx="251">
                  <c:v>41609</c:v>
                </c:pt>
                <c:pt idx="252">
                  <c:v>41640</c:v>
                </c:pt>
                <c:pt idx="253">
                  <c:v>41671</c:v>
                </c:pt>
                <c:pt idx="254">
                  <c:v>41699</c:v>
                </c:pt>
                <c:pt idx="255">
                  <c:v>41730</c:v>
                </c:pt>
                <c:pt idx="256">
                  <c:v>41760</c:v>
                </c:pt>
                <c:pt idx="257">
                  <c:v>41791</c:v>
                </c:pt>
                <c:pt idx="258">
                  <c:v>41821</c:v>
                </c:pt>
                <c:pt idx="259">
                  <c:v>41852</c:v>
                </c:pt>
                <c:pt idx="260">
                  <c:v>41883</c:v>
                </c:pt>
                <c:pt idx="261">
                  <c:v>41913</c:v>
                </c:pt>
                <c:pt idx="262">
                  <c:v>41944</c:v>
                </c:pt>
                <c:pt idx="263">
                  <c:v>41974</c:v>
                </c:pt>
                <c:pt idx="264">
                  <c:v>42005</c:v>
                </c:pt>
                <c:pt idx="265">
                  <c:v>42036</c:v>
                </c:pt>
                <c:pt idx="266">
                  <c:v>42064</c:v>
                </c:pt>
                <c:pt idx="267">
                  <c:v>42095</c:v>
                </c:pt>
                <c:pt idx="268">
                  <c:v>42125</c:v>
                </c:pt>
                <c:pt idx="269">
                  <c:v>42156</c:v>
                </c:pt>
                <c:pt idx="270">
                  <c:v>42186</c:v>
                </c:pt>
                <c:pt idx="271">
                  <c:v>42217</c:v>
                </c:pt>
                <c:pt idx="272">
                  <c:v>42248</c:v>
                </c:pt>
                <c:pt idx="273">
                  <c:v>42278</c:v>
                </c:pt>
                <c:pt idx="274">
                  <c:v>42309</c:v>
                </c:pt>
                <c:pt idx="275">
                  <c:v>42339</c:v>
                </c:pt>
                <c:pt idx="276">
                  <c:v>42370</c:v>
                </c:pt>
                <c:pt idx="277">
                  <c:v>42401</c:v>
                </c:pt>
                <c:pt idx="278">
                  <c:v>42430</c:v>
                </c:pt>
                <c:pt idx="279">
                  <c:v>42461</c:v>
                </c:pt>
                <c:pt idx="280">
                  <c:v>42491</c:v>
                </c:pt>
                <c:pt idx="281">
                  <c:v>42522</c:v>
                </c:pt>
                <c:pt idx="282">
                  <c:v>42552</c:v>
                </c:pt>
                <c:pt idx="283">
                  <c:v>42583</c:v>
                </c:pt>
                <c:pt idx="284">
                  <c:v>42614</c:v>
                </c:pt>
                <c:pt idx="285">
                  <c:v>42644</c:v>
                </c:pt>
                <c:pt idx="286">
                  <c:v>42675</c:v>
                </c:pt>
                <c:pt idx="287">
                  <c:v>42705</c:v>
                </c:pt>
              </c:numCache>
            </c:numRef>
          </c:cat>
          <c:val>
            <c:numRef>
              <c:f>Data!$B$3:$B$290</c:f>
              <c:numCache>
                <c:formatCode>#,##0</c:formatCode>
                <c:ptCount val="288"/>
                <c:pt idx="0">
                  <c:v>127659.94699999999</c:v>
                </c:pt>
                <c:pt idx="1">
                  <c:v>129962.71400000001</c:v>
                </c:pt>
                <c:pt idx="2">
                  <c:v>132000.56150000001</c:v>
                </c:pt>
                <c:pt idx="3">
                  <c:v>132298.216533</c:v>
                </c:pt>
                <c:pt idx="4">
                  <c:v>134931.91369999998</c:v>
                </c:pt>
                <c:pt idx="5">
                  <c:v>137226.025353</c:v>
                </c:pt>
                <c:pt idx="6">
                  <c:v>136495.6514</c:v>
                </c:pt>
                <c:pt idx="7">
                  <c:v>133777.400395</c:v>
                </c:pt>
                <c:pt idx="8">
                  <c:v>131513.693902</c:v>
                </c:pt>
                <c:pt idx="9">
                  <c:v>126750.995706</c:v>
                </c:pt>
                <c:pt idx="10">
                  <c:v>124310.17022999999</c:v>
                </c:pt>
                <c:pt idx="11">
                  <c:v>121502.75661700001</c:v>
                </c:pt>
                <c:pt idx="12" formatCode="#,##0_);\(#,##0\)">
                  <c:v>123780.04046699998</c:v>
                </c:pt>
                <c:pt idx="13" formatCode="#,##0_);\(#,##0\)">
                  <c:v>130571.855</c:v>
                </c:pt>
                <c:pt idx="14" formatCode="#,##0_);\(#,##0\)">
                  <c:v>125175.916069</c:v>
                </c:pt>
                <c:pt idx="15" formatCode="#,##0_);\(#,##0\)">
                  <c:v>125330.967383</c:v>
                </c:pt>
                <c:pt idx="16" formatCode="#,##0_);\(#,##0\)">
                  <c:v>127890.626189</c:v>
                </c:pt>
                <c:pt idx="17" formatCode="#,##0_);\(#,##0\)">
                  <c:v>127526.615395</c:v>
                </c:pt>
                <c:pt idx="18" formatCode="#,##0_);\(#,##0\)">
                  <c:v>128190.30408599999</c:v>
                </c:pt>
                <c:pt idx="19" formatCode="#,##0_);\(#,##0\)">
                  <c:v>126330.886016</c:v>
                </c:pt>
                <c:pt idx="20" formatCode="#,##0_);\(#,##0\)">
                  <c:v>125331.826086</c:v>
                </c:pt>
                <c:pt idx="21" formatCode="#,##0_);\(#,##0\)">
                  <c:v>126478.33900000001</c:v>
                </c:pt>
                <c:pt idx="22" formatCode="#,##0_);\(#,##0\)">
                  <c:v>126136.51500000001</c:v>
                </c:pt>
                <c:pt idx="23" formatCode="#,##0_);\(#,##0\)">
                  <c:v>125644.435411</c:v>
                </c:pt>
                <c:pt idx="24" formatCode="#,##0_);\(#,##0\)">
                  <c:v>124336.70500000002</c:v>
                </c:pt>
                <c:pt idx="25" formatCode="#,##0_);\(#,##0\)">
                  <c:v>127776.265</c:v>
                </c:pt>
                <c:pt idx="26" formatCode="#,##0_);\(#,##0\)">
                  <c:v>128895.257507</c:v>
                </c:pt>
                <c:pt idx="27" formatCode="#,##0_);\(#,##0\)">
                  <c:v>130590.743699</c:v>
                </c:pt>
                <c:pt idx="28" formatCode="#,##0_);\(#,##0\)">
                  <c:v>130794.43245399999</c:v>
                </c:pt>
                <c:pt idx="29" formatCode="#,##0_);\(#,##0\)">
                  <c:v>131056.46162</c:v>
                </c:pt>
                <c:pt idx="30" formatCode="#,##0_);\(#,##0\)">
                  <c:v>127444.4295</c:v>
                </c:pt>
                <c:pt idx="31" formatCode="#,##0_);\(#,##0\)">
                  <c:v>121568.84599900001</c:v>
                </c:pt>
                <c:pt idx="32" formatCode="#,##0_);\(#,##0\)">
                  <c:v>124262.251</c:v>
                </c:pt>
                <c:pt idx="33" formatCode="#,##0_);\(#,##0\)">
                  <c:v>123751.57200000001</c:v>
                </c:pt>
                <c:pt idx="34" formatCode="#,##0_);\(#,##0\)">
                  <c:v>124684.772</c:v>
                </c:pt>
                <c:pt idx="35" formatCode="#,##0_);\(#,##0\)">
                  <c:v>124471.136</c:v>
                </c:pt>
                <c:pt idx="36" formatCode="#,##0_);\(#,##0\)">
                  <c:v>126236.68100000001</c:v>
                </c:pt>
                <c:pt idx="37" formatCode="#,##0_);\(#,##0\)">
                  <c:v>128112.5534</c:v>
                </c:pt>
                <c:pt idx="38" formatCode="#,##0_);\(#,##0\)">
                  <c:v>128234.69999999998</c:v>
                </c:pt>
                <c:pt idx="39" formatCode="#,##0_);\(#,##0\)">
                  <c:v>132963.11061899998</c:v>
                </c:pt>
                <c:pt idx="40" formatCode="#,##0_);\(#,##0\)">
                  <c:v>133094.13257999998</c:v>
                </c:pt>
                <c:pt idx="41" formatCode="#,##0_);\(#,##0\)">
                  <c:v>133001.23499999999</c:v>
                </c:pt>
                <c:pt idx="42" formatCode="#,##0_);\(#,##0\)">
                  <c:v>130253.206133</c:v>
                </c:pt>
                <c:pt idx="43" formatCode="#,##0_);\(#,##0\)">
                  <c:v>128683.40630799999</c:v>
                </c:pt>
                <c:pt idx="44" formatCode="#,##0_);\(#,##0\)">
                  <c:v>128300.19789539999</c:v>
                </c:pt>
                <c:pt idx="45" formatCode="#,##0_);\(#,##0\)">
                  <c:v>127787.167934</c:v>
                </c:pt>
                <c:pt idx="46" formatCode="#,##0_);\(#,##0\)">
                  <c:v>128815.26170200002</c:v>
                </c:pt>
                <c:pt idx="47" formatCode="#,##0_);\(#,##0\)">
                  <c:v>132927.85599999997</c:v>
                </c:pt>
                <c:pt idx="48" formatCode="#,##0_);\(#,##0\)">
                  <c:v>141903.092</c:v>
                </c:pt>
                <c:pt idx="49" formatCode="#,##0_);\(#,##0\)">
                  <c:v>137001.26</c:v>
                </c:pt>
                <c:pt idx="50" formatCode="#,##0_);\(#,##0\)">
                  <c:v>142134.152</c:v>
                </c:pt>
                <c:pt idx="51" formatCode="#,##0_);\(#,##0\)">
                  <c:v>142153.451</c:v>
                </c:pt>
                <c:pt idx="52" formatCode="#,##0_);\(#,##0\)">
                  <c:v>144197.47499999998</c:v>
                </c:pt>
                <c:pt idx="53" formatCode="#,##0_);\(#,##0\)">
                  <c:v>144497.995</c:v>
                </c:pt>
                <c:pt idx="54" formatCode="#,##0_);\(#,##0\)">
                  <c:v>142894.26499999998</c:v>
                </c:pt>
                <c:pt idx="55" formatCode="#,##0_);\(#,##0\)">
                  <c:v>140205.49599999998</c:v>
                </c:pt>
                <c:pt idx="56" formatCode="#,##0_);\(#,##0\)">
                  <c:v>138766.261</c:v>
                </c:pt>
                <c:pt idx="57" formatCode="#,##0_);\(#,##0\)">
                  <c:v>139129.01799999998</c:v>
                </c:pt>
                <c:pt idx="58" formatCode="#,##0_);\(#,##0\)">
                  <c:v>139501.93299999999</c:v>
                </c:pt>
                <c:pt idx="59" formatCode="#,##0_);\(#,##0\)">
                  <c:v>141183.74799999999</c:v>
                </c:pt>
                <c:pt idx="60" formatCode="#,##0_);\(#,##0\)">
                  <c:v>146519.91500000001</c:v>
                </c:pt>
                <c:pt idx="61" formatCode="#,##0_);\(#,##0\)">
                  <c:v>144364.057</c:v>
                </c:pt>
                <c:pt idx="62" formatCode="#,##0_);\(#,##0\)">
                  <c:v>146902.05800000002</c:v>
                </c:pt>
                <c:pt idx="63" formatCode="#,##0_);\(#,##0\)">
                  <c:v>147882.72499999998</c:v>
                </c:pt>
                <c:pt idx="64" formatCode="#,##0_);\(#,##0\)">
                  <c:v>146979.22500000001</c:v>
                </c:pt>
                <c:pt idx="65" formatCode="#,##0_);\(#,##0\)">
                  <c:v>148017.299</c:v>
                </c:pt>
                <c:pt idx="66" formatCode="#,##0_);\(#,##0\)">
                  <c:v>143202.94399999999</c:v>
                </c:pt>
                <c:pt idx="67" formatCode="#,##0_);\(#,##0\)">
                  <c:v>140924.61499999999</c:v>
                </c:pt>
                <c:pt idx="68" formatCode="#,##0_);\(#,##0\)">
                  <c:v>138133.63699999999</c:v>
                </c:pt>
                <c:pt idx="69" formatCode="#,##0_);\(#,##0\)">
                  <c:v>137609.10800000001</c:v>
                </c:pt>
                <c:pt idx="70" formatCode="#,##0_);\(#,##0\)">
                  <c:v>138026.435</c:v>
                </c:pt>
                <c:pt idx="71" formatCode="#,##0_);\(#,##0\)">
                  <c:v>140272.31700000001</c:v>
                </c:pt>
                <c:pt idx="72" formatCode="#,##0_);\(#,##0\)">
                  <c:v>142895.33100000001</c:v>
                </c:pt>
                <c:pt idx="73" formatCode="#,##0_);\(#,##0\)">
                  <c:v>144553.69600000003</c:v>
                </c:pt>
                <c:pt idx="74" formatCode="#,##0_);\(#,##0\)">
                  <c:v>147077.44699999999</c:v>
                </c:pt>
                <c:pt idx="75" formatCode="#,##0_);\(#,##0\)">
                  <c:v>147205.859</c:v>
                </c:pt>
                <c:pt idx="76" formatCode="#,##0_);\(#,##0\)">
                  <c:v>146245.36600000001</c:v>
                </c:pt>
                <c:pt idx="77" formatCode="#,##0_);\(#,##0\)">
                  <c:v>146065.44900000002</c:v>
                </c:pt>
                <c:pt idx="78" formatCode="#,##0_);\(#,##0\)">
                  <c:v>145693.09599999999</c:v>
                </c:pt>
                <c:pt idx="79" formatCode="#,##0_);\(#,##0\)">
                  <c:v>144520.19500000001</c:v>
                </c:pt>
                <c:pt idx="80" formatCode="#,##0_);\(#,##0\)">
                  <c:v>143316.56599999999</c:v>
                </c:pt>
                <c:pt idx="81" formatCode="#,##0_);\(#,##0\)">
                  <c:v>145215.20000000001</c:v>
                </c:pt>
                <c:pt idx="82" formatCode="#,##0_);\(#,##0\)">
                  <c:v>148067.66</c:v>
                </c:pt>
                <c:pt idx="83" formatCode="#,##0_);\(#,##0\)">
                  <c:v>156665.18</c:v>
                </c:pt>
                <c:pt idx="84" formatCode="#,##0_);\(#,##0\)">
                  <c:v>157259.97899999999</c:v>
                </c:pt>
                <c:pt idx="85" formatCode="#,##0_);\(#,##0\)">
                  <c:v>155414.61000000002</c:v>
                </c:pt>
                <c:pt idx="86" formatCode="#,##0_);\(#,##0\)">
                  <c:v>159918.375</c:v>
                </c:pt>
                <c:pt idx="87" formatCode="#,##0_);\(#,##0\)">
                  <c:v>161671.299</c:v>
                </c:pt>
                <c:pt idx="88" formatCode="#,##0_);\(#,##0\)">
                  <c:v>162491.345</c:v>
                </c:pt>
                <c:pt idx="89" formatCode="#,##0_);\(#,##0\)">
                  <c:v>162684.27799999999</c:v>
                </c:pt>
                <c:pt idx="90" formatCode="#,##0_);\(#,##0\)">
                  <c:v>159782.57299999997</c:v>
                </c:pt>
                <c:pt idx="91" formatCode="#,##0_);\(#,##0\)">
                  <c:v>158314.92000000001</c:v>
                </c:pt>
                <c:pt idx="92" formatCode="#,##0_);\(#,##0\)">
                  <c:v>158748.005</c:v>
                </c:pt>
                <c:pt idx="93" formatCode="#,##0_);\(#,##0\)">
                  <c:v>157838.546</c:v>
                </c:pt>
                <c:pt idx="94" formatCode="#,##0_);\(#,##0\)">
                  <c:v>158310.62900000002</c:v>
                </c:pt>
                <c:pt idx="95" formatCode="#,##0_);\(#,##0\)">
                  <c:v>165500.38800000001</c:v>
                </c:pt>
                <c:pt idx="96" formatCode="#,##0_);\(#,##0\)">
                  <c:v>166344.739</c:v>
                </c:pt>
                <c:pt idx="97" formatCode="#,##0_);\(#,##0\)">
                  <c:v>170425.46399999998</c:v>
                </c:pt>
                <c:pt idx="98" formatCode="#,##0_);\(#,##0\)">
                  <c:v>172567.61</c:v>
                </c:pt>
                <c:pt idx="99" formatCode="#,##0_);\(#,##0\)">
                  <c:v>175299.09099999999</c:v>
                </c:pt>
                <c:pt idx="100" formatCode="#,##0_);\(#,##0\)">
                  <c:v>177333.61900000001</c:v>
                </c:pt>
                <c:pt idx="101" formatCode="#,##0_);\(#,##0\)">
                  <c:v>177772.038</c:v>
                </c:pt>
                <c:pt idx="102" formatCode="#,##0_);\(#,##0\)">
                  <c:v>173784.402</c:v>
                </c:pt>
                <c:pt idx="103" formatCode="#,##0_);\(#,##0\)">
                  <c:v>172744.65100000001</c:v>
                </c:pt>
                <c:pt idx="104" formatCode="#,##0_);\(#,##0\)">
                  <c:v>173056.80799999999</c:v>
                </c:pt>
                <c:pt idx="105" formatCode="#,##0_);\(#,##0\)">
                  <c:v>173161.60500000001</c:v>
                </c:pt>
                <c:pt idx="106" formatCode="#,##0_);\(#,##0\)">
                  <c:v>179481.49900000001</c:v>
                </c:pt>
                <c:pt idx="107" formatCode="#,##0_);\(#,##0\)">
                  <c:v>179395.894</c:v>
                </c:pt>
                <c:pt idx="108" formatCode="#,##0_);\(#,##0\)">
                  <c:v>181258.54799999998</c:v>
                </c:pt>
                <c:pt idx="109" formatCode="#,##0_);\(#,##0\)">
                  <c:v>185421.171</c:v>
                </c:pt>
                <c:pt idx="110" formatCode="#,##0_);\(#,##0\)">
                  <c:v>187449.38500000001</c:v>
                </c:pt>
                <c:pt idx="111" formatCode="#,##0_);\(#,##0\)">
                  <c:v>191967.28000000003</c:v>
                </c:pt>
                <c:pt idx="112" formatCode="#,##0_);\(#,##0\)">
                  <c:v>194765.364</c:v>
                </c:pt>
                <c:pt idx="113" formatCode="#,##0_);\(#,##0\)">
                  <c:v>192771.80500000002</c:v>
                </c:pt>
                <c:pt idx="114" formatCode="#,##0_);\(#,##0\)">
                  <c:v>194259.56899999999</c:v>
                </c:pt>
                <c:pt idx="115" formatCode="#,##0_);\(#,##0\)">
                  <c:v>192897.75600000002</c:v>
                </c:pt>
                <c:pt idx="116" formatCode="#,##0_);\(#,##0\)">
                  <c:v>193190.628</c:v>
                </c:pt>
                <c:pt idx="117" formatCode="#,##0_);\(#,##0\)">
                  <c:v>197434.79500000001</c:v>
                </c:pt>
                <c:pt idx="118" formatCode="#,##0_);\(#,##0\)">
                  <c:v>202526.098</c:v>
                </c:pt>
                <c:pt idx="119" formatCode="#,##0_);\(#,##0\)">
                  <c:v>202339.071</c:v>
                </c:pt>
                <c:pt idx="120" formatCode="#,##0_);\(#,##0\)">
                  <c:v>206172.87099999998</c:v>
                </c:pt>
                <c:pt idx="121" formatCode="#,##0_);\(#,##0\)">
                  <c:v>205981.24099999998</c:v>
                </c:pt>
                <c:pt idx="122" formatCode="#,##0_);\(#,##0\)">
                  <c:v>212131.742</c:v>
                </c:pt>
                <c:pt idx="123" formatCode="#,##0_);\(#,##0\)">
                  <c:v>214803.253</c:v>
                </c:pt>
                <c:pt idx="124" formatCode="#,##0_);\(#,##0\)">
                  <c:v>217019.99399999998</c:v>
                </c:pt>
                <c:pt idx="125" formatCode="#,##0_);\(#,##0\)">
                  <c:v>217793.38800000001</c:v>
                </c:pt>
                <c:pt idx="126" formatCode="#,##0_);\(#,##0\)">
                  <c:v>218080.14500000002</c:v>
                </c:pt>
                <c:pt idx="127" formatCode="#,##0_);\(#,##0\)">
                  <c:v>215128.68400000001</c:v>
                </c:pt>
                <c:pt idx="128" formatCode="#,##0_);\(#,##0\)">
                  <c:v>214199.02600000001</c:v>
                </c:pt>
                <c:pt idx="129" formatCode="#,##0_);\(#,##0\)">
                  <c:v>216405.35800000001</c:v>
                </c:pt>
                <c:pt idx="130" formatCode="#,##0_);\(#,##0\)">
                  <c:v>218380.49800000002</c:v>
                </c:pt>
                <c:pt idx="131" formatCode="#,##0_);\(#,##0\)">
                  <c:v>223021.86</c:v>
                </c:pt>
                <c:pt idx="132" formatCode="#,##0_);\(#,##0\)">
                  <c:v>229359.67099999997</c:v>
                </c:pt>
                <c:pt idx="133" formatCode="#,##0_);\(#,##0\)">
                  <c:v>231444.15100000001</c:v>
                </c:pt>
                <c:pt idx="134" formatCode="#,##0_);\(#,##0\)">
                  <c:v>238867.03200000001</c:v>
                </c:pt>
                <c:pt idx="135" formatCode="#,##0_);\(#,##0\)">
                  <c:v>242853.26700000002</c:v>
                </c:pt>
                <c:pt idx="136" formatCode="#,##0_);\(#,##0\)">
                  <c:v>240669.24400000001</c:v>
                </c:pt>
                <c:pt idx="137" formatCode="#,##0_);\(#,##0\)">
                  <c:v>242649.61099999998</c:v>
                </c:pt>
                <c:pt idx="138" formatCode="#,##0_);\(#,##0\)">
                  <c:v>246276.24700000003</c:v>
                </c:pt>
                <c:pt idx="139" formatCode="#,##0_);\(#,##0\)">
                  <c:v>243715.90100000001</c:v>
                </c:pt>
                <c:pt idx="140" formatCode="#,##0_);\(#,##0\)">
                  <c:v>243387.70499999999</c:v>
                </c:pt>
                <c:pt idx="141" formatCode="#,##0_);\(#,##0\)">
                  <c:v>241237.89100000003</c:v>
                </c:pt>
                <c:pt idx="142" formatCode="#,##0_);\(#,##0\)">
                  <c:v>261242.139</c:v>
                </c:pt>
                <c:pt idx="143" formatCode="#,##0_);\(#,##0\)">
                  <c:v>271303.38099999999</c:v>
                </c:pt>
                <c:pt idx="144" formatCode="#,##0_);\(#,##0\)">
                  <c:v>270354.35800000001</c:v>
                </c:pt>
                <c:pt idx="145" formatCode="#,##0_);\(#,##0\)">
                  <c:v>267321.67599999998</c:v>
                </c:pt>
                <c:pt idx="146" formatCode="#,##0_);\(#,##0\)">
                  <c:v>276411.18099999998</c:v>
                </c:pt>
                <c:pt idx="147" formatCode="#,##0_);\(#,##0\)">
                  <c:v>279453.89</c:v>
                </c:pt>
                <c:pt idx="148" formatCode="#,##0_);\(#,##0\)">
                  <c:v>279450.84100000001</c:v>
                </c:pt>
                <c:pt idx="149" formatCode="#,##0_);\(#,##0\)">
                  <c:v>276130.353</c:v>
                </c:pt>
                <c:pt idx="150" formatCode="#,##0_);\(#,##0\)">
                  <c:v>282287.80799999996</c:v>
                </c:pt>
                <c:pt idx="151" formatCode="#,##0_);\(#,##0\)">
                  <c:v>276142.71799999999</c:v>
                </c:pt>
                <c:pt idx="152" formatCode="#,##0_);\(#,##0\)">
                  <c:v>273153.58600000001</c:v>
                </c:pt>
                <c:pt idx="153" formatCode="#,##0_);\(#,##0\)">
                  <c:v>276399.02999999997</c:v>
                </c:pt>
                <c:pt idx="154" formatCode="#,##0_);\(#,##0\)">
                  <c:v>281434.636</c:v>
                </c:pt>
                <c:pt idx="155" formatCode="#,##0_);\(#,##0\)">
                  <c:v>283539.07400000002</c:v>
                </c:pt>
                <c:pt idx="156" formatCode="#,##0_);\(#,##0\)">
                  <c:v>279935.288</c:v>
                </c:pt>
                <c:pt idx="157" formatCode="#,##0_);\(#,##0\)">
                  <c:v>287123.11599999998</c:v>
                </c:pt>
                <c:pt idx="158" formatCode="#,##0_);\(#,##0\)">
                  <c:v>290320.73800000001</c:v>
                </c:pt>
                <c:pt idx="159" formatCode="#,##0_);\(#,##0\)">
                  <c:v>291914.37599999999</c:v>
                </c:pt>
                <c:pt idx="160" formatCode="#,##0_);\(#,##0\)">
                  <c:v>297047.978</c:v>
                </c:pt>
                <c:pt idx="161" formatCode="#,##0_);\(#,##0\)">
                  <c:v>300849.78399999999</c:v>
                </c:pt>
                <c:pt idx="162" formatCode="#,##0_);\(#,##0\)">
                  <c:v>289467.728</c:v>
                </c:pt>
                <c:pt idx="163" formatCode="#,##0_);\(#,##0\)">
                  <c:v>288993.19900000002</c:v>
                </c:pt>
                <c:pt idx="164" formatCode="#,##0_);\(#,##0\)">
                  <c:v>293646.79200000002</c:v>
                </c:pt>
                <c:pt idx="165" formatCode="#,##0_);\(#,##0\)">
                  <c:v>291952.783</c:v>
                </c:pt>
                <c:pt idx="166" formatCode="#,##0_);\(#,##0\)">
                  <c:v>298506.55</c:v>
                </c:pt>
                <c:pt idx="167" formatCode="#,##0_);\(#,##0\)">
                  <c:v>312741.79200000002</c:v>
                </c:pt>
                <c:pt idx="168" formatCode="#,##0_);\(#,##0\)">
                  <c:v>313537.70400000003</c:v>
                </c:pt>
                <c:pt idx="169" formatCode="#,##0_);\(#,##0\)">
                  <c:v>316818.10100000002</c:v>
                </c:pt>
                <c:pt idx="170" formatCode="#,##0_);\(#,##0\)">
                  <c:v>322667.45</c:v>
                </c:pt>
                <c:pt idx="171" formatCode="#,##0_);\(#,##0\)">
                  <c:v>331202.26500000001</c:v>
                </c:pt>
                <c:pt idx="172" formatCode="#,##0_);\(#,##0\)">
                  <c:v>329691.228</c:v>
                </c:pt>
                <c:pt idx="173" formatCode="#,##0_);\(#,##0\)">
                  <c:v>333114.43199999997</c:v>
                </c:pt>
                <c:pt idx="174" formatCode="#,##0_);\(#,##0\)">
                  <c:v>344957.98600000003</c:v>
                </c:pt>
                <c:pt idx="175" formatCode="#,##0_);\(#,##0\)">
                  <c:v>338980.45899999997</c:v>
                </c:pt>
                <c:pt idx="176" formatCode="#,##0_);\(#,##0\)">
                  <c:v>353913.88699999999</c:v>
                </c:pt>
                <c:pt idx="177" formatCode="#,##0_);\(#,##0\)">
                  <c:v>356730.228</c:v>
                </c:pt>
                <c:pt idx="178" formatCode="#,##0_);\(#,##0\)">
                  <c:v>368987.11199999996</c:v>
                </c:pt>
                <c:pt idx="179" formatCode="#,##0_);\(#,##0\)">
                  <c:v>383556.73499999999</c:v>
                </c:pt>
                <c:pt idx="180" formatCode="#,##0_);\(#,##0\)">
                  <c:v>398193.99300000002</c:v>
                </c:pt>
                <c:pt idx="181" formatCode="#,##0_);\(#,##0\)">
                  <c:v>399125.57799999998</c:v>
                </c:pt>
                <c:pt idx="182" formatCode="#,##0_);\(#,##0\)">
                  <c:v>411706.04200000002</c:v>
                </c:pt>
                <c:pt idx="183" formatCode="#,##0_);\(#,##0\)">
                  <c:v>408384.31299999997</c:v>
                </c:pt>
                <c:pt idx="184" formatCode="#,##0_);\(#,##0\)">
                  <c:v>418872.01500000001</c:v>
                </c:pt>
                <c:pt idx="185" formatCode="#,##0_);\(#,##0\)">
                  <c:v>429150.473</c:v>
                </c:pt>
                <c:pt idx="186" formatCode="#,##0_);\(#,##0\)">
                  <c:v>427708.66599999997</c:v>
                </c:pt>
                <c:pt idx="187" formatCode="#,##0_);\(#,##0\)">
                  <c:v>419177.82900000003</c:v>
                </c:pt>
                <c:pt idx="188" formatCode="#,##0_);\(#,##0\)">
                  <c:v>417909.29700000002</c:v>
                </c:pt>
                <c:pt idx="189" formatCode="#,##0_);\(#,##0\)">
                  <c:v>417647.212</c:v>
                </c:pt>
                <c:pt idx="190" formatCode="#,##0_);\(#,##0\)">
                  <c:v>426604.99900000001</c:v>
                </c:pt>
                <c:pt idx="191" formatCode="#,##0_);\(#,##0\)">
                  <c:v>425494.07400000002</c:v>
                </c:pt>
                <c:pt idx="192" formatCode="#,##0_);\(#,##0\)">
                  <c:v>436249.70999999996</c:v>
                </c:pt>
                <c:pt idx="193" formatCode="#,##0_);\(#,##0\)">
                  <c:v>448362.38299999997</c:v>
                </c:pt>
                <c:pt idx="194" formatCode="#,##0_);\(#,##0\)">
                  <c:v>459795.12400000001</c:v>
                </c:pt>
                <c:pt idx="195" formatCode="#,##0_);\(#,##0\)">
                  <c:v>470015.03899999999</c:v>
                </c:pt>
                <c:pt idx="196" formatCode="#,##0_);\(#,##0\)">
                  <c:v>471762.03100000002</c:v>
                </c:pt>
                <c:pt idx="197" formatCode="#,##0_);\(#,##0\)">
                  <c:v>476054.11000000004</c:v>
                </c:pt>
                <c:pt idx="198" formatCode="#,##0_);\(#,##0\)">
                  <c:v>488640.64700000006</c:v>
                </c:pt>
                <c:pt idx="199" formatCode="#,##0_);\(#,##0\)">
                  <c:v>489446.05900000001</c:v>
                </c:pt>
                <c:pt idx="200" formatCode="#,##0_);\(#,##0\)">
                  <c:v>492679.16700000002</c:v>
                </c:pt>
                <c:pt idx="201" formatCode="#,##0_);\(#,##0\)">
                  <c:v>495722.29699999996</c:v>
                </c:pt>
                <c:pt idx="202" formatCode="#,##0_);\(#,##0\)">
                  <c:v>506233.78899999999</c:v>
                </c:pt>
                <c:pt idx="203" formatCode="#,##0_);\(#,##0\)">
                  <c:v>521557.56299999997</c:v>
                </c:pt>
                <c:pt idx="204" formatCode="#,##0_);\(#,##0\)">
                  <c:v>531691.96699999995</c:v>
                </c:pt>
                <c:pt idx="205" formatCode="#,##0_);\(#,##0\)">
                  <c:v>531781.34299999999</c:v>
                </c:pt>
                <c:pt idx="206" formatCode="#,##0_);\(#,##0\)">
                  <c:v>542010.49399999995</c:v>
                </c:pt>
                <c:pt idx="207" formatCode="#,##0_);\(#,##0\)">
                  <c:v>549389.08400000003</c:v>
                </c:pt>
                <c:pt idx="208" formatCode="#,##0_);\(#,##0\)">
                  <c:v>555609.46600000001</c:v>
                </c:pt>
                <c:pt idx="209" formatCode="#,##0_);\(#,##0\)">
                  <c:v>576928.03399999999</c:v>
                </c:pt>
                <c:pt idx="210" formatCode="#,##0_);\(#,##0\)">
                  <c:v>589134.27799999993</c:v>
                </c:pt>
                <c:pt idx="211" formatCode="#,##0_);\(#,##0\)">
                  <c:v>589121.728</c:v>
                </c:pt>
                <c:pt idx="212" formatCode="#,##0_);\(#,##0\)">
                  <c:v>591279.32700000005</c:v>
                </c:pt>
                <c:pt idx="213" formatCode="#,##0_);\(#,##0\)">
                  <c:v>595170.95699999994</c:v>
                </c:pt>
                <c:pt idx="214" formatCode="#,##0_);\(#,##0\)">
                  <c:v>609087.43599999999</c:v>
                </c:pt>
                <c:pt idx="215" formatCode="#,##0_);\(#,##0\)">
                  <c:v>625591.83199999994</c:v>
                </c:pt>
                <c:pt idx="216" formatCode="#,##0_);\(#,##0\)">
                  <c:v>638858.01300000004</c:v>
                </c:pt>
                <c:pt idx="217" formatCode="#,##0_);\(#,##0\)">
                  <c:v>641042.34400000004</c:v>
                </c:pt>
                <c:pt idx="218" formatCode="#,##0_);\(#,##0\)">
                  <c:v>685778.75200000009</c:v>
                </c:pt>
                <c:pt idx="219" formatCode="#,##0_);\(#,##0\)">
                  <c:v>722624.28299999994</c:v>
                </c:pt>
                <c:pt idx="220" formatCode="#,##0_);\(#,##0\)">
                  <c:v>722482.94500000007</c:v>
                </c:pt>
                <c:pt idx="221" formatCode="#,##0_);\(#,##0\)">
                  <c:v>716633.29299999995</c:v>
                </c:pt>
                <c:pt idx="222" formatCode="#,##0_);\(#,##0\)">
                  <c:v>727640.4040000001</c:v>
                </c:pt>
                <c:pt idx="223" formatCode="#,##0_);\(#,##0\)">
                  <c:v>736118.86900000006</c:v>
                </c:pt>
                <c:pt idx="224" formatCode="#,##0_);\(#,##0\)">
                  <c:v>726463.228</c:v>
                </c:pt>
                <c:pt idx="225" formatCode="#,##0_);\(#,##0\)">
                  <c:v>735227.527</c:v>
                </c:pt>
                <c:pt idx="226" formatCode="#,##0_);\(#,##0\)">
                  <c:v>745474.79300000006</c:v>
                </c:pt>
                <c:pt idx="227" formatCode="#,##0_);\(#,##0\)">
                  <c:v>760985.26500000001</c:v>
                </c:pt>
                <c:pt idx="228" formatCode="#,##0_);\(#,##0\)">
                  <c:v>781501.49900000007</c:v>
                </c:pt>
                <c:pt idx="229" formatCode="#,##0_);\(#,##0\)">
                  <c:v>790139.57400000002</c:v>
                </c:pt>
                <c:pt idx="230" formatCode="#,##0_);\(#,##0\)">
                  <c:v>800182.89500000002</c:v>
                </c:pt>
                <c:pt idx="231" formatCode="#,##0_);\(#,##0\)">
                  <c:v>809609.89500000002</c:v>
                </c:pt>
                <c:pt idx="232" formatCode="#,##0_);\(#,##0\)">
                  <c:v>809827.88699999999</c:v>
                </c:pt>
                <c:pt idx="233" formatCode="#,##0_);\(#,##0\)">
                  <c:v>811617.64800000004</c:v>
                </c:pt>
                <c:pt idx="234" formatCode="#,##0_);\(#,##0\)">
                  <c:v>819708.28099999996</c:v>
                </c:pt>
                <c:pt idx="235" formatCode="#,##0_);\(#,##0\)">
                  <c:v>833395.76899999997</c:v>
                </c:pt>
                <c:pt idx="236" formatCode="#,##0_);\(#,##0\)">
                  <c:v>823114.96500000008</c:v>
                </c:pt>
                <c:pt idx="237" formatCode="#,##0_);\(#,##0\)">
                  <c:v>847204.74499999988</c:v>
                </c:pt>
                <c:pt idx="238" formatCode="#,##0_);\(#,##0\)">
                  <c:v>837666.70900000003</c:v>
                </c:pt>
                <c:pt idx="239" formatCode="#,##0_);\(#,##0\)">
                  <c:v>887115.4879999999</c:v>
                </c:pt>
                <c:pt idx="240" formatCode="#,##0_);\(#,##0\)">
                  <c:v>896761.82000000007</c:v>
                </c:pt>
                <c:pt idx="241" formatCode="#,##0_);\(#,##0\)">
                  <c:v>905143.17599999998</c:v>
                </c:pt>
                <c:pt idx="242" formatCode="#,##0_);\(#,##0\)">
                  <c:v>940948.09299999999</c:v>
                </c:pt>
                <c:pt idx="243" formatCode="#,##0_);\(#,##0\)">
                  <c:v>956512.15700000001</c:v>
                </c:pt>
                <c:pt idx="244" formatCode="#,##0_);\(#,##0\)">
                  <c:v>960760.59000000008</c:v>
                </c:pt>
                <c:pt idx="245" formatCode="#,##0_);\(#,##0\)">
                  <c:v>961968.43099999998</c:v>
                </c:pt>
                <c:pt idx="246" formatCode="#,##0_);\(#,##0\)">
                  <c:v>978649.49699999997</c:v>
                </c:pt>
                <c:pt idx="247" formatCode="#,##0_);\(#,##0\)">
                  <c:v>975185.36499999999</c:v>
                </c:pt>
                <c:pt idx="248" formatCode="#,##0_);\(#,##0\)">
                  <c:v>964875.79399999999</c:v>
                </c:pt>
                <c:pt idx="249" formatCode="#,##0_);\(#,##0\)">
                  <c:v>969947.54399999999</c:v>
                </c:pt>
                <c:pt idx="250" formatCode="#,##0_);\(#,##0\)">
                  <c:v>993149.6810000001</c:v>
                </c:pt>
                <c:pt idx="251" formatCode="#,##0_);\(#,##0\)">
                  <c:v>1000449.3</c:v>
                </c:pt>
                <c:pt idx="252" formatCode="#,##0_);\(#,##0\)">
                  <c:v>1039982.242</c:v>
                </c:pt>
                <c:pt idx="253" formatCode="#,##0_);\(#,##0\)">
                  <c:v>1036490.745</c:v>
                </c:pt>
                <c:pt idx="254" formatCode="#,##0_);\(#,##0\)">
                  <c:v>1061853.2089999998</c:v>
                </c:pt>
                <c:pt idx="255" formatCode="#,##0_);\(#,##0\)">
                  <c:v>1086948.943</c:v>
                </c:pt>
                <c:pt idx="256" formatCode="#,##0_);\(#,##0\)">
                  <c:v>1090182.399</c:v>
                </c:pt>
                <c:pt idx="257" formatCode="#,##0_);\(#,##0\)">
                  <c:v>1090586.0759999999</c:v>
                </c:pt>
                <c:pt idx="258" formatCode="#,##0_);\(#,##0\)">
                  <c:v>1084864.53</c:v>
                </c:pt>
                <c:pt idx="259" formatCode="#,##0_);\(#,##0\)">
                  <c:v>1101004.574</c:v>
                </c:pt>
                <c:pt idx="260" formatCode="#,##0_);\(#,##0\)">
                  <c:v>1098919.5210000002</c:v>
                </c:pt>
                <c:pt idx="261" formatCode="#,##0_);\(#,##0\)">
                  <c:v>1096572.4720000001</c:v>
                </c:pt>
                <c:pt idx="262" formatCode="#,##0_);\(#,##0\)">
                  <c:v>1108079.1680000001</c:v>
                </c:pt>
                <c:pt idx="263" formatCode="#,##0_);\(#,##0\)">
                  <c:v>1142950.8030000001</c:v>
                </c:pt>
                <c:pt idx="264" formatCode="#,##0_);\(#,##0\)">
                  <c:v>1142906.0560000001</c:v>
                </c:pt>
                <c:pt idx="265" formatCode="#,##0_);\(#,##0\)">
                  <c:v>1210852.3729999999</c:v>
                </c:pt>
                <c:pt idx="266" formatCode="#,##0_);\(#,##0\)">
                  <c:v>1217562.588</c:v>
                </c:pt>
                <c:pt idx="267" formatCode="#,##0_);\(#,##0\)">
                  <c:v>1243715.966</c:v>
                </c:pt>
                <c:pt idx="268" formatCode="#,##0_);\(#,##0\)">
                  <c:v>1258350.1939999999</c:v>
                </c:pt>
                <c:pt idx="269" formatCode="#,##0_);\(#,##0\)">
                  <c:v>1257089.2609999999</c:v>
                </c:pt>
                <c:pt idx="270" formatCode="#,##0_);\(#,##0\)">
                  <c:v>1247372.6229999999</c:v>
                </c:pt>
                <c:pt idx="271" formatCode="#,##0_);\(#,##0\)">
                  <c:v>1232986.2949999999</c:v>
                </c:pt>
                <c:pt idx="272" formatCode="#,##0_);\(#,##0\)">
                  <c:v>1239507.1439999999</c:v>
                </c:pt>
                <c:pt idx="273" formatCode="#,##0_);\(#,##0\)">
                  <c:v>1184692.2169999999</c:v>
                </c:pt>
                <c:pt idx="274" formatCode="#,##0_);\(#,##0\)">
                  <c:v>1194442.6610000001</c:v>
                </c:pt>
                <c:pt idx="275" formatCode="#,##0_);\(#,##0\)">
                  <c:v>1145559.416</c:v>
                </c:pt>
                <c:pt idx="276" formatCode="#,##0_);\(#,##0\)">
                  <c:v>1152485</c:v>
                </c:pt>
                <c:pt idx="277" formatCode="#,##0_);\(#,##0\)">
                  <c:v>1149178.7120920899</c:v>
                </c:pt>
                <c:pt idx="278" formatCode="#,##0_);\(#,##0\)">
                  <c:v>1154645.0315633614</c:v>
                </c:pt>
                <c:pt idx="279" formatCode="General">
                  <c:v>1152594</c:v>
                </c:pt>
                <c:pt idx="280">
                  <c:v>1159588.4717056726</c:v>
                </c:pt>
                <c:pt idx="281" formatCode="General">
                  <c:v>1145714</c:v>
                </c:pt>
                <c:pt idx="282" formatCode="General">
                  <c:v>1139529</c:v>
                </c:pt>
                <c:pt idx="283">
                  <c:v>1120543</c:v>
                </c:pt>
                <c:pt idx="284">
                  <c:v>1115957.77477476</c:v>
                </c:pt>
                <c:pt idx="285">
                  <c:v>1133928.5525061321</c:v>
                </c:pt>
                <c:pt idx="286">
                  <c:v>1146904.3938126881</c:v>
                </c:pt>
                <c:pt idx="287" formatCode="General">
                  <c:v>1144435.059177075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758272"/>
        <c:axId val="104883328"/>
      </c:lineChart>
      <c:lineChart>
        <c:grouping val="standard"/>
        <c:varyColors val="0"/>
        <c:ser>
          <c:idx val="1"/>
          <c:order val="1"/>
          <c:tx>
            <c:strRef>
              <c:f>Data!$G$2</c:f>
              <c:strCache>
                <c:ptCount val="1"/>
                <c:pt idx="0">
                  <c:v>TASI</c:v>
                </c:pt>
              </c:strCache>
            </c:strRef>
          </c:tx>
          <c:spPr>
            <a:ln>
              <a:solidFill>
                <a:srgbClr val="1F497D">
                  <a:lumMod val="50000"/>
                </a:srgbClr>
              </a:solidFill>
            </a:ln>
          </c:spPr>
          <c:marker>
            <c:symbol val="none"/>
          </c:marker>
          <c:val>
            <c:numRef>
              <c:f>Data!$G$3:$G$279</c:f>
              <c:numCache>
                <c:formatCode>General</c:formatCode>
                <c:ptCount val="277"/>
                <c:pt idx="0">
                  <c:v>1752.26</c:v>
                </c:pt>
                <c:pt idx="1">
                  <c:v>1631.35</c:v>
                </c:pt>
                <c:pt idx="2">
                  <c:v>1524.8</c:v>
                </c:pt>
                <c:pt idx="3">
                  <c:v>1533.62</c:v>
                </c:pt>
                <c:pt idx="4">
                  <c:v>1470.82</c:v>
                </c:pt>
                <c:pt idx="5">
                  <c:v>1380.13</c:v>
                </c:pt>
                <c:pt idx="6">
                  <c:v>1393.38</c:v>
                </c:pt>
                <c:pt idx="7">
                  <c:v>1425.15</c:v>
                </c:pt>
                <c:pt idx="8">
                  <c:v>1447.44</c:v>
                </c:pt>
                <c:pt idx="9">
                  <c:v>1378.23</c:v>
                </c:pt>
                <c:pt idx="10">
                  <c:v>1235.4000000000001</c:v>
                </c:pt>
                <c:pt idx="11">
                  <c:v>1279.1099999999999</c:v>
                </c:pt>
                <c:pt idx="12">
                  <c:v>1236.78</c:v>
                </c:pt>
                <c:pt idx="13">
                  <c:v>1201.27</c:v>
                </c:pt>
                <c:pt idx="14">
                  <c:v>1221.6300000000001</c:v>
                </c:pt>
                <c:pt idx="15">
                  <c:v>1143.2</c:v>
                </c:pt>
                <c:pt idx="16">
                  <c:v>1148.57</c:v>
                </c:pt>
                <c:pt idx="17">
                  <c:v>1298.94</c:v>
                </c:pt>
                <c:pt idx="18">
                  <c:v>1267.78</c:v>
                </c:pt>
                <c:pt idx="19">
                  <c:v>1321.1</c:v>
                </c:pt>
                <c:pt idx="20">
                  <c:v>1398.93</c:v>
                </c:pt>
                <c:pt idx="21">
                  <c:v>1423.75</c:v>
                </c:pt>
                <c:pt idx="22">
                  <c:v>1354.26</c:v>
                </c:pt>
                <c:pt idx="23">
                  <c:v>1367.56</c:v>
                </c:pt>
                <c:pt idx="24">
                  <c:v>1362.3</c:v>
                </c:pt>
                <c:pt idx="25">
                  <c:v>1348.2</c:v>
                </c:pt>
                <c:pt idx="26">
                  <c:v>1313.4</c:v>
                </c:pt>
                <c:pt idx="27">
                  <c:v>1300.2</c:v>
                </c:pt>
                <c:pt idx="28">
                  <c:v>1348.7</c:v>
                </c:pt>
                <c:pt idx="29">
                  <c:v>1306.3</c:v>
                </c:pt>
                <c:pt idx="30">
                  <c:v>1272.2</c:v>
                </c:pt>
                <c:pt idx="31">
                  <c:v>1309.4000000000001</c:v>
                </c:pt>
                <c:pt idx="32">
                  <c:v>1358.2</c:v>
                </c:pt>
                <c:pt idx="33">
                  <c:v>1425.5</c:v>
                </c:pt>
                <c:pt idx="34">
                  <c:v>1494.4</c:v>
                </c:pt>
                <c:pt idx="35">
                  <c:v>1531</c:v>
                </c:pt>
                <c:pt idx="36">
                  <c:v>1565.1</c:v>
                </c:pt>
                <c:pt idx="37">
                  <c:v>1656.8</c:v>
                </c:pt>
                <c:pt idx="38">
                  <c:v>1651.9</c:v>
                </c:pt>
                <c:pt idx="39">
                  <c:v>1628.3</c:v>
                </c:pt>
                <c:pt idx="40">
                  <c:v>1592.1</c:v>
                </c:pt>
                <c:pt idx="41">
                  <c:v>1611.4</c:v>
                </c:pt>
                <c:pt idx="42">
                  <c:v>1743.2</c:v>
                </c:pt>
                <c:pt idx="43">
                  <c:v>1868.3</c:v>
                </c:pt>
                <c:pt idx="44">
                  <c:v>1894.7</c:v>
                </c:pt>
                <c:pt idx="45">
                  <c:v>1964.5</c:v>
                </c:pt>
                <c:pt idx="46">
                  <c:v>1930</c:v>
                </c:pt>
                <c:pt idx="47">
                  <c:v>1957.8</c:v>
                </c:pt>
                <c:pt idx="48">
                  <c:v>1912.6</c:v>
                </c:pt>
                <c:pt idx="49">
                  <c:v>1817.8</c:v>
                </c:pt>
                <c:pt idx="50">
                  <c:v>1678</c:v>
                </c:pt>
                <c:pt idx="51">
                  <c:v>1784.1</c:v>
                </c:pt>
                <c:pt idx="52">
                  <c:v>1814.5</c:v>
                </c:pt>
                <c:pt idx="53">
                  <c:v>1736.9</c:v>
                </c:pt>
                <c:pt idx="54">
                  <c:v>1733.4</c:v>
                </c:pt>
                <c:pt idx="55">
                  <c:v>1658.4</c:v>
                </c:pt>
                <c:pt idx="56">
                  <c:v>1630.1</c:v>
                </c:pt>
                <c:pt idx="57">
                  <c:v>1478.1</c:v>
                </c:pt>
                <c:pt idx="58">
                  <c:v>1454.1</c:v>
                </c:pt>
                <c:pt idx="59">
                  <c:v>1413.1</c:v>
                </c:pt>
                <c:pt idx="60">
                  <c:v>1416.64</c:v>
                </c:pt>
                <c:pt idx="61">
                  <c:v>1323.2</c:v>
                </c:pt>
                <c:pt idx="62">
                  <c:v>1455.23</c:v>
                </c:pt>
                <c:pt idx="63">
                  <c:v>1484.29</c:v>
                </c:pt>
                <c:pt idx="64">
                  <c:v>1420.08</c:v>
                </c:pt>
                <c:pt idx="65">
                  <c:v>1474.73</c:v>
                </c:pt>
                <c:pt idx="66">
                  <c:v>1535.57</c:v>
                </c:pt>
                <c:pt idx="67">
                  <c:v>1658.55</c:v>
                </c:pt>
                <c:pt idx="68">
                  <c:v>1680</c:v>
                </c:pt>
                <c:pt idx="69">
                  <c:v>1710.73</c:v>
                </c:pt>
                <c:pt idx="70">
                  <c:v>1896.38</c:v>
                </c:pt>
                <c:pt idx="71">
                  <c:v>2028.53</c:v>
                </c:pt>
                <c:pt idx="72">
                  <c:v>1990.4</c:v>
                </c:pt>
                <c:pt idx="73">
                  <c:v>2012.66</c:v>
                </c:pt>
                <c:pt idx="74">
                  <c:v>1987.57</c:v>
                </c:pt>
                <c:pt idx="75">
                  <c:v>2018.47</c:v>
                </c:pt>
                <c:pt idx="76">
                  <c:v>2015.18</c:v>
                </c:pt>
                <c:pt idx="77">
                  <c:v>2080.6999999999998</c:v>
                </c:pt>
                <c:pt idx="78">
                  <c:v>2167.96</c:v>
                </c:pt>
                <c:pt idx="79">
                  <c:v>2343.52</c:v>
                </c:pt>
                <c:pt idx="80">
                  <c:v>2361.75</c:v>
                </c:pt>
                <c:pt idx="81">
                  <c:v>2315.29</c:v>
                </c:pt>
                <c:pt idx="82">
                  <c:v>2274.7600000000002</c:v>
                </c:pt>
                <c:pt idx="83">
                  <c:v>2229.91</c:v>
                </c:pt>
                <c:pt idx="84">
                  <c:v>2263.62</c:v>
                </c:pt>
                <c:pt idx="85">
                  <c:v>2261.85</c:v>
                </c:pt>
                <c:pt idx="86">
                  <c:v>2250.75</c:v>
                </c:pt>
                <c:pt idx="87">
                  <c:v>2265.04</c:v>
                </c:pt>
                <c:pt idx="88">
                  <c:v>2352.5100000000002</c:v>
                </c:pt>
                <c:pt idx="89">
                  <c:v>2428.21</c:v>
                </c:pt>
                <c:pt idx="90">
                  <c:v>2479.65</c:v>
                </c:pt>
                <c:pt idx="91">
                  <c:v>2605.04</c:v>
                </c:pt>
                <c:pt idx="92">
                  <c:v>2311.44</c:v>
                </c:pt>
                <c:pt idx="93">
                  <c:v>2374.69</c:v>
                </c:pt>
                <c:pt idx="94">
                  <c:v>2360.2800000000002</c:v>
                </c:pt>
                <c:pt idx="95">
                  <c:v>2430.11</c:v>
                </c:pt>
                <c:pt idx="96">
                  <c:v>2456.15</c:v>
                </c:pt>
                <c:pt idx="97">
                  <c:v>2446.8200000000002</c:v>
                </c:pt>
                <c:pt idx="98">
                  <c:v>2512.7600000000002</c:v>
                </c:pt>
                <c:pt idx="99">
                  <c:v>2899.69</c:v>
                </c:pt>
                <c:pt idx="100">
                  <c:v>2890.3</c:v>
                </c:pt>
                <c:pt idx="101">
                  <c:v>2762.02</c:v>
                </c:pt>
                <c:pt idx="102">
                  <c:v>2708.31</c:v>
                </c:pt>
                <c:pt idx="103">
                  <c:v>2676.7</c:v>
                </c:pt>
                <c:pt idx="104">
                  <c:v>2654.54</c:v>
                </c:pt>
                <c:pt idx="105">
                  <c:v>2590.52</c:v>
                </c:pt>
                <c:pt idx="106">
                  <c:v>2446.92</c:v>
                </c:pt>
                <c:pt idx="107">
                  <c:v>2518.08</c:v>
                </c:pt>
                <c:pt idx="108">
                  <c:v>2643.97</c:v>
                </c:pt>
                <c:pt idx="109">
                  <c:v>2569.8000000000002</c:v>
                </c:pt>
                <c:pt idx="110">
                  <c:v>2779.1</c:v>
                </c:pt>
                <c:pt idx="111">
                  <c:v>2925.33</c:v>
                </c:pt>
                <c:pt idx="112">
                  <c:v>3243.88</c:v>
                </c:pt>
                <c:pt idx="113">
                  <c:v>3612.89</c:v>
                </c:pt>
                <c:pt idx="114">
                  <c:v>3907.6</c:v>
                </c:pt>
                <c:pt idx="115">
                  <c:v>4270.75</c:v>
                </c:pt>
                <c:pt idx="116">
                  <c:v>4276.55</c:v>
                </c:pt>
                <c:pt idx="117">
                  <c:v>4003.92</c:v>
                </c:pt>
                <c:pt idx="118">
                  <c:v>4265.79</c:v>
                </c:pt>
                <c:pt idx="119">
                  <c:v>4437.58</c:v>
                </c:pt>
                <c:pt idx="120">
                  <c:v>4584.26</c:v>
                </c:pt>
                <c:pt idx="121">
                  <c:v>4812.79</c:v>
                </c:pt>
                <c:pt idx="122">
                  <c:v>5182.59</c:v>
                </c:pt>
                <c:pt idx="123">
                  <c:v>5485.46</c:v>
                </c:pt>
                <c:pt idx="124">
                  <c:v>5662.63</c:v>
                </c:pt>
                <c:pt idx="125">
                  <c:v>5712.74</c:v>
                </c:pt>
                <c:pt idx="126">
                  <c:v>6181.18</c:v>
                </c:pt>
                <c:pt idx="127">
                  <c:v>6291.77</c:v>
                </c:pt>
                <c:pt idx="128">
                  <c:v>6593.76</c:v>
                </c:pt>
                <c:pt idx="129">
                  <c:v>7359.49</c:v>
                </c:pt>
                <c:pt idx="130">
                  <c:v>8329.7000000000007</c:v>
                </c:pt>
                <c:pt idx="131">
                  <c:v>8206.23</c:v>
                </c:pt>
                <c:pt idx="132">
                  <c:v>8231.94</c:v>
                </c:pt>
                <c:pt idx="133">
                  <c:v>9096.23</c:v>
                </c:pt>
                <c:pt idx="134">
                  <c:v>10499.26</c:v>
                </c:pt>
                <c:pt idx="135">
                  <c:v>11543.9</c:v>
                </c:pt>
                <c:pt idx="136">
                  <c:v>12019.68</c:v>
                </c:pt>
                <c:pt idx="137">
                  <c:v>13454.77</c:v>
                </c:pt>
                <c:pt idx="138">
                  <c:v>13189.02</c:v>
                </c:pt>
                <c:pt idx="139">
                  <c:v>14857.22</c:v>
                </c:pt>
                <c:pt idx="140">
                  <c:v>15029.96</c:v>
                </c:pt>
                <c:pt idx="141">
                  <c:v>15616.65</c:v>
                </c:pt>
                <c:pt idx="142">
                  <c:v>16311.11</c:v>
                </c:pt>
                <c:pt idx="143">
                  <c:v>16749.95</c:v>
                </c:pt>
                <c:pt idx="144">
                  <c:v>18807.59</c:v>
                </c:pt>
                <c:pt idx="145">
                  <c:v>19502.650000000001</c:v>
                </c:pt>
                <c:pt idx="146">
                  <c:v>17060.34</c:v>
                </c:pt>
                <c:pt idx="147">
                  <c:v>13043.37</c:v>
                </c:pt>
                <c:pt idx="148">
                  <c:v>11201.48</c:v>
                </c:pt>
                <c:pt idx="149">
                  <c:v>13145.26</c:v>
                </c:pt>
                <c:pt idx="150">
                  <c:v>10847.95</c:v>
                </c:pt>
                <c:pt idx="151">
                  <c:v>11111.9</c:v>
                </c:pt>
                <c:pt idx="152">
                  <c:v>11225.28</c:v>
                </c:pt>
                <c:pt idx="153">
                  <c:v>9717.89</c:v>
                </c:pt>
                <c:pt idx="154">
                  <c:v>8324.43</c:v>
                </c:pt>
                <c:pt idx="155">
                  <c:v>7933.29</c:v>
                </c:pt>
                <c:pt idx="156">
                  <c:v>7055.69</c:v>
                </c:pt>
                <c:pt idx="157">
                  <c:v>8279.0300000000007</c:v>
                </c:pt>
                <c:pt idx="158">
                  <c:v>7997.49</c:v>
                </c:pt>
                <c:pt idx="159">
                  <c:v>7478.11</c:v>
                </c:pt>
                <c:pt idx="160">
                  <c:v>7502.02</c:v>
                </c:pt>
                <c:pt idx="161">
                  <c:v>6999.7</c:v>
                </c:pt>
                <c:pt idx="162">
                  <c:v>7475.35</c:v>
                </c:pt>
                <c:pt idx="163">
                  <c:v>8188.53</c:v>
                </c:pt>
                <c:pt idx="164">
                  <c:v>7813.12</c:v>
                </c:pt>
                <c:pt idx="165">
                  <c:v>8478.99</c:v>
                </c:pt>
                <c:pt idx="166">
                  <c:v>9389.7099999999991</c:v>
                </c:pt>
                <c:pt idx="167">
                  <c:v>11038.66</c:v>
                </c:pt>
                <c:pt idx="168">
                  <c:v>9559.8700000000008</c:v>
                </c:pt>
                <c:pt idx="169">
                  <c:v>10146.16</c:v>
                </c:pt>
                <c:pt idx="170">
                  <c:v>8992.5300000000007</c:v>
                </c:pt>
                <c:pt idx="171">
                  <c:v>10066.16</c:v>
                </c:pt>
                <c:pt idx="172">
                  <c:v>9491.31</c:v>
                </c:pt>
                <c:pt idx="173">
                  <c:v>9352.32</c:v>
                </c:pt>
                <c:pt idx="174">
                  <c:v>8740.74</c:v>
                </c:pt>
                <c:pt idx="175">
                  <c:v>8757.0400000000009</c:v>
                </c:pt>
                <c:pt idx="176">
                  <c:v>7458.5</c:v>
                </c:pt>
                <c:pt idx="177">
                  <c:v>5537.82</c:v>
                </c:pt>
                <c:pt idx="178">
                  <c:v>4738.1400000000003</c:v>
                </c:pt>
                <c:pt idx="179">
                  <c:v>4802.99</c:v>
                </c:pt>
                <c:pt idx="180">
                  <c:v>4789.49</c:v>
                </c:pt>
                <c:pt idx="181">
                  <c:v>4542.1099999999997</c:v>
                </c:pt>
                <c:pt idx="182">
                  <c:v>4703.75</c:v>
                </c:pt>
                <c:pt idx="183">
                  <c:v>5625.51</c:v>
                </c:pt>
                <c:pt idx="184">
                  <c:v>5893.34</c:v>
                </c:pt>
                <c:pt idx="185">
                  <c:v>5596.46</c:v>
                </c:pt>
                <c:pt idx="186">
                  <c:v>5778.14</c:v>
                </c:pt>
                <c:pt idx="187">
                  <c:v>5660.9</c:v>
                </c:pt>
                <c:pt idx="188">
                  <c:v>6322.04</c:v>
                </c:pt>
                <c:pt idx="189">
                  <c:v>6441.6</c:v>
                </c:pt>
                <c:pt idx="190">
                  <c:v>6355.82</c:v>
                </c:pt>
                <c:pt idx="191">
                  <c:v>6121.76</c:v>
                </c:pt>
                <c:pt idx="192">
                  <c:v>6252.55</c:v>
                </c:pt>
                <c:pt idx="193">
                  <c:v>6437.5</c:v>
                </c:pt>
                <c:pt idx="194">
                  <c:v>6801.01</c:v>
                </c:pt>
                <c:pt idx="195">
                  <c:v>6867.97</c:v>
                </c:pt>
                <c:pt idx="196">
                  <c:v>6120.52</c:v>
                </c:pt>
                <c:pt idx="197">
                  <c:v>6093.76</c:v>
                </c:pt>
                <c:pt idx="198">
                  <c:v>6266.81</c:v>
                </c:pt>
                <c:pt idx="199">
                  <c:v>6106.42</c:v>
                </c:pt>
                <c:pt idx="200">
                  <c:v>6392.39</c:v>
                </c:pt>
                <c:pt idx="201">
                  <c:v>6353.88</c:v>
                </c:pt>
                <c:pt idx="202">
                  <c:v>6318.5</c:v>
                </c:pt>
                <c:pt idx="203">
                  <c:v>6620.75</c:v>
                </c:pt>
                <c:pt idx="204">
                  <c:v>6358.03</c:v>
                </c:pt>
                <c:pt idx="205">
                  <c:v>5941.63</c:v>
                </c:pt>
                <c:pt idx="206">
                  <c:v>6562.85</c:v>
                </c:pt>
                <c:pt idx="207">
                  <c:v>6724.26</c:v>
                </c:pt>
                <c:pt idx="208">
                  <c:v>6735.98</c:v>
                </c:pt>
                <c:pt idx="209">
                  <c:v>6576</c:v>
                </c:pt>
                <c:pt idx="210">
                  <c:v>6392.13</c:v>
                </c:pt>
                <c:pt idx="211">
                  <c:v>5979.3</c:v>
                </c:pt>
                <c:pt idx="212">
                  <c:v>6112.37</c:v>
                </c:pt>
                <c:pt idx="213">
                  <c:v>6224.3</c:v>
                </c:pt>
                <c:pt idx="214">
                  <c:v>6104.56</c:v>
                </c:pt>
                <c:pt idx="215">
                  <c:v>6418.13</c:v>
                </c:pt>
                <c:pt idx="216">
                  <c:v>6626.04</c:v>
                </c:pt>
                <c:pt idx="217">
                  <c:v>7271.82</c:v>
                </c:pt>
                <c:pt idx="218">
                  <c:v>7782.84</c:v>
                </c:pt>
                <c:pt idx="219">
                  <c:v>7558.47</c:v>
                </c:pt>
                <c:pt idx="220">
                  <c:v>6975.27</c:v>
                </c:pt>
                <c:pt idx="221">
                  <c:v>6585.63</c:v>
                </c:pt>
                <c:pt idx="222">
                  <c:v>6878.19</c:v>
                </c:pt>
                <c:pt idx="223">
                  <c:v>7139.01</c:v>
                </c:pt>
                <c:pt idx="224">
                  <c:v>6839.83</c:v>
                </c:pt>
                <c:pt idx="225">
                  <c:v>6791.04</c:v>
                </c:pt>
                <c:pt idx="226">
                  <c:v>6533.14</c:v>
                </c:pt>
                <c:pt idx="227">
                  <c:v>6801.22</c:v>
                </c:pt>
                <c:pt idx="228">
                  <c:v>7043.55</c:v>
                </c:pt>
                <c:pt idx="229">
                  <c:v>6998.33</c:v>
                </c:pt>
                <c:pt idx="230">
                  <c:v>7125.73</c:v>
                </c:pt>
                <c:pt idx="231">
                  <c:v>7179.8</c:v>
                </c:pt>
                <c:pt idx="232">
                  <c:v>7404.12</c:v>
                </c:pt>
                <c:pt idx="233">
                  <c:v>7496.57</c:v>
                </c:pt>
                <c:pt idx="234">
                  <c:v>7915.11</c:v>
                </c:pt>
                <c:pt idx="235">
                  <c:v>7766.52</c:v>
                </c:pt>
                <c:pt idx="236">
                  <c:v>7964.91</c:v>
                </c:pt>
                <c:pt idx="237">
                  <c:v>8044.47</c:v>
                </c:pt>
                <c:pt idx="238">
                  <c:v>8325.2800000000007</c:v>
                </c:pt>
                <c:pt idx="239">
                  <c:v>8535.6</c:v>
                </c:pt>
                <c:pt idx="240">
                  <c:v>8760.6200000000008</c:v>
                </c:pt>
                <c:pt idx="241">
                  <c:v>9106.5499999999993</c:v>
                </c:pt>
                <c:pt idx="242">
                  <c:v>9473.7099999999991</c:v>
                </c:pt>
                <c:pt idx="243">
                  <c:v>9585.2199999999993</c:v>
                </c:pt>
                <c:pt idx="244">
                  <c:v>9823.4</c:v>
                </c:pt>
                <c:pt idx="245">
                  <c:v>9513.02</c:v>
                </c:pt>
                <c:pt idx="246">
                  <c:v>10214.73</c:v>
                </c:pt>
                <c:pt idx="247">
                  <c:v>11112.12</c:v>
                </c:pt>
                <c:pt idx="248">
                  <c:v>10854.79</c:v>
                </c:pt>
                <c:pt idx="249">
                  <c:v>10034.92</c:v>
                </c:pt>
                <c:pt idx="250">
                  <c:v>8624.89</c:v>
                </c:pt>
                <c:pt idx="251">
                  <c:v>8333.2999999999993</c:v>
                </c:pt>
                <c:pt idx="252">
                  <c:v>8878.5400000000009</c:v>
                </c:pt>
                <c:pt idx="253">
                  <c:v>9313.52</c:v>
                </c:pt>
                <c:pt idx="254">
                  <c:v>8778.89</c:v>
                </c:pt>
                <c:pt idx="255">
                  <c:v>9834.49</c:v>
                </c:pt>
                <c:pt idx="256">
                  <c:v>9688.69</c:v>
                </c:pt>
                <c:pt idx="257">
                  <c:v>9086.89</c:v>
                </c:pt>
                <c:pt idx="258">
                  <c:v>9098.27</c:v>
                </c:pt>
                <c:pt idx="259">
                  <c:v>7522.47</c:v>
                </c:pt>
                <c:pt idx="260">
                  <c:v>7404.14</c:v>
                </c:pt>
                <c:pt idx="261">
                  <c:v>7124.8</c:v>
                </c:pt>
                <c:pt idx="262">
                  <c:v>7239.93</c:v>
                </c:pt>
                <c:pt idx="263">
                  <c:v>6911.76</c:v>
                </c:pt>
                <c:pt idx="264">
                  <c:v>5996.57</c:v>
                </c:pt>
                <c:pt idx="265">
                  <c:v>6092.5</c:v>
                </c:pt>
                <c:pt idx="266">
                  <c:v>6223.13</c:v>
                </c:pt>
                <c:pt idx="267">
                  <c:v>6805.84</c:v>
                </c:pt>
                <c:pt idx="268">
                  <c:v>6448.42</c:v>
                </c:pt>
                <c:pt idx="269">
                  <c:v>6499.88</c:v>
                </c:pt>
                <c:pt idx="270">
                  <c:v>6302.17</c:v>
                </c:pt>
                <c:pt idx="271">
                  <c:v>6079.51</c:v>
                </c:pt>
                <c:pt idx="272">
                  <c:v>5623.34</c:v>
                </c:pt>
                <c:pt idx="273">
                  <c:v>6012.22</c:v>
                </c:pt>
                <c:pt idx="274">
                  <c:v>7000.18</c:v>
                </c:pt>
                <c:pt idx="275">
                  <c:v>7210.43</c:v>
                </c:pt>
                <c:pt idx="276">
                  <c:v>7101.86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759296"/>
        <c:axId val="104883904"/>
      </c:lineChart>
      <c:dateAx>
        <c:axId val="120758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04883328"/>
        <c:crosses val="autoZero"/>
        <c:auto val="1"/>
        <c:lblOffset val="100"/>
        <c:baseTimeUnit val="months"/>
      </c:dateAx>
      <c:valAx>
        <c:axId val="10488332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20758272"/>
        <c:crosses val="autoZero"/>
        <c:crossBetween val="between"/>
      </c:valAx>
      <c:valAx>
        <c:axId val="104883904"/>
        <c:scaling>
          <c:orientation val="minMax"/>
          <c:max val="20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20759296"/>
        <c:crosses val="max"/>
        <c:crossBetween val="between"/>
      </c:valAx>
      <c:catAx>
        <c:axId val="120759296"/>
        <c:scaling>
          <c:orientation val="minMax"/>
        </c:scaling>
        <c:delete val="1"/>
        <c:axPos val="b"/>
        <c:majorTickMark val="out"/>
        <c:minorTickMark val="none"/>
        <c:tickLblPos val="nextTo"/>
        <c:crossAx val="1048839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PE!$B$6</c:f>
              <c:strCache>
                <c:ptCount val="1"/>
                <c:pt idx="0">
                  <c:v>PE_RATIO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>
                <c:manualLayout>
                  <c:x val="-1.8518640031107224E-2"/>
                  <c:y val="5.050858789610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>
                <c:manualLayout>
                  <c:x val="0"/>
                  <c:y val="-1.122413064357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PE!$B$7:$B$3215</c:f>
              <c:numCache>
                <c:formatCode>General</c:formatCode>
                <c:ptCount val="3209"/>
                <c:pt idx="0">
                  <c:v>29.479299999999999</c:v>
                </c:pt>
                <c:pt idx="1">
                  <c:v>27.714400000000001</c:v>
                </c:pt>
                <c:pt idx="2">
                  <c:v>21.881599999999999</c:v>
                </c:pt>
                <c:pt idx="3">
                  <c:v>24.043299999999999</c:v>
                </c:pt>
                <c:pt idx="4">
                  <c:v>22.6127</c:v>
                </c:pt>
                <c:pt idx="5">
                  <c:v>25.321200000000001</c:v>
                </c:pt>
                <c:pt idx="6">
                  <c:v>26.1174</c:v>
                </c:pt>
                <c:pt idx="7">
                  <c:v>26.201599999999999</c:v>
                </c:pt>
                <c:pt idx="8">
                  <c:v>27.924800000000001</c:v>
                </c:pt>
                <c:pt idx="9">
                  <c:v>28.829499999999999</c:v>
                </c:pt>
                <c:pt idx="10">
                  <c:v>27.2303</c:v>
                </c:pt>
                <c:pt idx="11">
                  <c:v>24.808900000000001</c:v>
                </c:pt>
                <c:pt idx="12">
                  <c:v>21.941500000000001</c:v>
                </c:pt>
                <c:pt idx="13">
                  <c:v>21.7547</c:v>
                </c:pt>
                <c:pt idx="14">
                  <c:v>22.5047</c:v>
                </c:pt>
                <c:pt idx="15">
                  <c:v>23.663900000000002</c:v>
                </c:pt>
                <c:pt idx="16">
                  <c:v>24.208400000000001</c:v>
                </c:pt>
                <c:pt idx="17">
                  <c:v>23.771599999999999</c:v>
                </c:pt>
                <c:pt idx="18">
                  <c:v>23.230599999999999</c:v>
                </c:pt>
                <c:pt idx="19">
                  <c:v>23.925999999999998</c:v>
                </c:pt>
                <c:pt idx="20">
                  <c:v>23.486699999999999</c:v>
                </c:pt>
                <c:pt idx="21">
                  <c:v>23.248100000000001</c:v>
                </c:pt>
                <c:pt idx="22">
                  <c:v>23.4877</c:v>
                </c:pt>
                <c:pt idx="23">
                  <c:v>22.369199999999999</c:v>
                </c:pt>
                <c:pt idx="24">
                  <c:v>22.656700000000001</c:v>
                </c:pt>
                <c:pt idx="25">
                  <c:v>21.818300000000001</c:v>
                </c:pt>
                <c:pt idx="26">
                  <c:v>21.818300000000001</c:v>
                </c:pt>
                <c:pt idx="27">
                  <c:v>19.284800000000001</c:v>
                </c:pt>
                <c:pt idx="28">
                  <c:v>17.4438</c:v>
                </c:pt>
                <c:pt idx="29">
                  <c:v>17.395399999999999</c:v>
                </c:pt>
                <c:pt idx="30">
                  <c:v>18.020800000000001</c:v>
                </c:pt>
                <c:pt idx="31">
                  <c:v>17.162099999999999</c:v>
                </c:pt>
                <c:pt idx="32">
                  <c:v>16.309899999999999</c:v>
                </c:pt>
                <c:pt idx="33">
                  <c:v>16.406400000000001</c:v>
                </c:pt>
                <c:pt idx="34">
                  <c:v>16.229199999999999</c:v>
                </c:pt>
                <c:pt idx="35">
                  <c:v>16.368400000000001</c:v>
                </c:pt>
                <c:pt idx="36">
                  <c:v>15.786</c:v>
                </c:pt>
                <c:pt idx="37">
                  <c:v>15.0571</c:v>
                </c:pt>
                <c:pt idx="38">
                  <c:v>14.195399999999999</c:v>
                </c:pt>
                <c:pt idx="39">
                  <c:v>13.7782</c:v>
                </c:pt>
                <c:pt idx="40">
                  <c:v>14.0198</c:v>
                </c:pt>
                <c:pt idx="41">
                  <c:v>14.5715</c:v>
                </c:pt>
                <c:pt idx="42">
                  <c:v>15.627599999999999</c:v>
                </c:pt>
                <c:pt idx="43">
                  <c:v>16.4941</c:v>
                </c:pt>
                <c:pt idx="44">
                  <c:v>16.500699999999998</c:v>
                </c:pt>
                <c:pt idx="45">
                  <c:v>17.657</c:v>
                </c:pt>
                <c:pt idx="46">
                  <c:v>17.276900000000001</c:v>
                </c:pt>
                <c:pt idx="47">
                  <c:v>17.579599999999999</c:v>
                </c:pt>
                <c:pt idx="48">
                  <c:v>15.848100000000001</c:v>
                </c:pt>
                <c:pt idx="49">
                  <c:v>15.097099999999999</c:v>
                </c:pt>
                <c:pt idx="50">
                  <c:v>15.339700000000001</c:v>
                </c:pt>
                <c:pt idx="51">
                  <c:v>14.754200000000001</c:v>
                </c:pt>
                <c:pt idx="52">
                  <c:v>14.2569</c:v>
                </c:pt>
                <c:pt idx="53">
                  <c:v>15.002599999999999</c:v>
                </c:pt>
                <c:pt idx="54">
                  <c:v>14.658200000000001</c:v>
                </c:pt>
                <c:pt idx="55">
                  <c:v>14.975300000000001</c:v>
                </c:pt>
                <c:pt idx="56">
                  <c:v>15.235300000000001</c:v>
                </c:pt>
                <c:pt idx="57">
                  <c:v>14.810700000000001</c:v>
                </c:pt>
                <c:pt idx="58">
                  <c:v>14.5723</c:v>
                </c:pt>
                <c:pt idx="59">
                  <c:v>13.9834</c:v>
                </c:pt>
                <c:pt idx="60">
                  <c:v>13.8477</c:v>
                </c:pt>
                <c:pt idx="61">
                  <c:v>13.8627</c:v>
                </c:pt>
                <c:pt idx="62">
                  <c:v>13.772399999999999</c:v>
                </c:pt>
                <c:pt idx="63">
                  <c:v>14.2712</c:v>
                </c:pt>
                <c:pt idx="64">
                  <c:v>14.2624</c:v>
                </c:pt>
                <c:pt idx="65">
                  <c:v>14.4887</c:v>
                </c:pt>
                <c:pt idx="66">
                  <c:v>14.327</c:v>
                </c:pt>
                <c:pt idx="67">
                  <c:v>14.674799999999999</c:v>
                </c:pt>
                <c:pt idx="68">
                  <c:v>15.082100000000001</c:v>
                </c:pt>
                <c:pt idx="69">
                  <c:v>15.4267</c:v>
                </c:pt>
                <c:pt idx="70">
                  <c:v>15.829499999999999</c:v>
                </c:pt>
                <c:pt idx="71">
                  <c:v>15.085000000000001</c:v>
                </c:pt>
                <c:pt idx="72">
                  <c:v>15.0326</c:v>
                </c:pt>
                <c:pt idx="73">
                  <c:v>15.166</c:v>
                </c:pt>
                <c:pt idx="74">
                  <c:v>15.1556</c:v>
                </c:pt>
                <c:pt idx="75">
                  <c:v>14.436</c:v>
                </c:pt>
                <c:pt idx="76">
                  <c:v>14.6343</c:v>
                </c:pt>
                <c:pt idx="77">
                  <c:v>14.6343</c:v>
                </c:pt>
                <c:pt idx="78">
                  <c:v>15.135300000000001</c:v>
                </c:pt>
                <c:pt idx="79">
                  <c:v>15.820499999999999</c:v>
                </c:pt>
                <c:pt idx="80">
                  <c:v>16.717400000000001</c:v>
                </c:pt>
                <c:pt idx="81">
                  <c:v>16.981000000000002</c:v>
                </c:pt>
                <c:pt idx="82">
                  <c:v>17.6112</c:v>
                </c:pt>
                <c:pt idx="83">
                  <c:v>17.571400000000001</c:v>
                </c:pt>
                <c:pt idx="84">
                  <c:v>18.228200000000001</c:v>
                </c:pt>
                <c:pt idx="85">
                  <c:v>20.603999999999999</c:v>
                </c:pt>
                <c:pt idx="86">
                  <c:v>21.051500000000001</c:v>
                </c:pt>
                <c:pt idx="87">
                  <c:v>21.024100000000001</c:v>
                </c:pt>
                <c:pt idx="88">
                  <c:v>21.068200000000001</c:v>
                </c:pt>
                <c:pt idx="89">
                  <c:v>22.551300000000001</c:v>
                </c:pt>
                <c:pt idx="90">
                  <c:v>22.165500000000002</c:v>
                </c:pt>
                <c:pt idx="91">
                  <c:v>18.032900000000001</c:v>
                </c:pt>
                <c:pt idx="92">
                  <c:v>18.544599999999999</c:v>
                </c:pt>
                <c:pt idx="93">
                  <c:v>18.223700000000001</c:v>
                </c:pt>
                <c:pt idx="94">
                  <c:v>17.698899999999998</c:v>
                </c:pt>
                <c:pt idx="95">
                  <c:v>19.3582</c:v>
                </c:pt>
                <c:pt idx="96">
                  <c:v>19.6922</c:v>
                </c:pt>
                <c:pt idx="97">
                  <c:v>19.157900000000001</c:v>
                </c:pt>
                <c:pt idx="98">
                  <c:v>19.265999999999998</c:v>
                </c:pt>
                <c:pt idx="99">
                  <c:v>18.6463</c:v>
                </c:pt>
                <c:pt idx="100">
                  <c:v>18.403500000000001</c:v>
                </c:pt>
                <c:pt idx="101">
                  <c:v>18.118300000000001</c:v>
                </c:pt>
                <c:pt idx="102">
                  <c:v>18.513200000000001</c:v>
                </c:pt>
                <c:pt idx="103">
                  <c:v>18.7866</c:v>
                </c:pt>
                <c:pt idx="104">
                  <c:v>19.032800000000002</c:v>
                </c:pt>
                <c:pt idx="105">
                  <c:v>19.7012</c:v>
                </c:pt>
                <c:pt idx="106">
                  <c:v>19.1615</c:v>
                </c:pt>
                <c:pt idx="107">
                  <c:v>19.1968</c:v>
                </c:pt>
                <c:pt idx="108">
                  <c:v>18.9315</c:v>
                </c:pt>
                <c:pt idx="109">
                  <c:v>18.525099999999998</c:v>
                </c:pt>
                <c:pt idx="110">
                  <c:v>18.8445</c:v>
                </c:pt>
                <c:pt idx="111">
                  <c:v>18.914200000000001</c:v>
                </c:pt>
                <c:pt idx="112">
                  <c:v>19.214300000000001</c:v>
                </c:pt>
                <c:pt idx="113">
                  <c:v>18.8247</c:v>
                </c:pt>
                <c:pt idx="114">
                  <c:v>18.278600000000001</c:v>
                </c:pt>
                <c:pt idx="115">
                  <c:v>17.4024</c:v>
                </c:pt>
                <c:pt idx="116">
                  <c:v>17.218</c:v>
                </c:pt>
                <c:pt idx="117">
                  <c:v>17.6417</c:v>
                </c:pt>
                <c:pt idx="118">
                  <c:v>16.917200000000001</c:v>
                </c:pt>
                <c:pt idx="119">
                  <c:v>16.3279</c:v>
                </c:pt>
                <c:pt idx="120">
                  <c:v>15.8263</c:v>
                </c:pt>
                <c:pt idx="121">
                  <c:v>17.8781</c:v>
                </c:pt>
                <c:pt idx="122">
                  <c:v>18.8491</c:v>
                </c:pt>
                <c:pt idx="123">
                  <c:v>17.988600000000002</c:v>
                </c:pt>
                <c:pt idx="124">
                  <c:v>17.194600000000001</c:v>
                </c:pt>
                <c:pt idx="125">
                  <c:v>15.667999999999999</c:v>
                </c:pt>
                <c:pt idx="126">
                  <c:v>15.2081</c:v>
                </c:pt>
                <c:pt idx="127">
                  <c:v>16.099399999999999</c:v>
                </c:pt>
                <c:pt idx="128">
                  <c:v>13.360900000000001</c:v>
                </c:pt>
                <c:pt idx="129">
                  <c:v>14.922599999999999</c:v>
                </c:pt>
                <c:pt idx="130">
                  <c:v>13.35</c:v>
                </c:pt>
                <c:pt idx="131">
                  <c:v>12.027900000000001</c:v>
                </c:pt>
                <c:pt idx="132">
                  <c:v>13.195499999999999</c:v>
                </c:pt>
                <c:pt idx="133">
                  <c:v>11.901999999999999</c:v>
                </c:pt>
                <c:pt idx="134">
                  <c:v>10.5451</c:v>
                </c:pt>
                <c:pt idx="135">
                  <c:v>9.5376999999999992</c:v>
                </c:pt>
                <c:pt idx="136">
                  <c:v>10.1006</c:v>
                </c:pt>
                <c:pt idx="137">
                  <c:v>10.1006</c:v>
                </c:pt>
                <c:pt idx="138">
                  <c:v>10.626300000000001</c:v>
                </c:pt>
                <c:pt idx="139">
                  <c:v>10.0854</c:v>
                </c:pt>
                <c:pt idx="140">
                  <c:v>13.0572</c:v>
                </c:pt>
                <c:pt idx="141">
                  <c:v>14.481</c:v>
                </c:pt>
                <c:pt idx="142">
                  <c:v>13.4255</c:v>
                </c:pt>
                <c:pt idx="143">
                  <c:v>12.384600000000001</c:v>
                </c:pt>
                <c:pt idx="144">
                  <c:v>13.019500000000001</c:v>
                </c:pt>
                <c:pt idx="145">
                  <c:v>13.0328</c:v>
                </c:pt>
                <c:pt idx="146">
                  <c:v>13.178100000000001</c:v>
                </c:pt>
                <c:pt idx="147">
                  <c:v>12.9856</c:v>
                </c:pt>
                <c:pt idx="148">
                  <c:v>12.346399999999999</c:v>
                </c:pt>
                <c:pt idx="149">
                  <c:v>11.8185</c:v>
                </c:pt>
                <c:pt idx="150">
                  <c:v>11.3026</c:v>
                </c:pt>
                <c:pt idx="151">
                  <c:v>12.045400000000001</c:v>
                </c:pt>
                <c:pt idx="152">
                  <c:v>12.622400000000001</c:v>
                </c:pt>
                <c:pt idx="153">
                  <c:v>14.4701</c:v>
                </c:pt>
                <c:pt idx="154">
                  <c:v>15.5678</c:v>
                </c:pt>
                <c:pt idx="155">
                  <c:v>16.619299999999999</c:v>
                </c:pt>
                <c:pt idx="156">
                  <c:v>16.119800000000001</c:v>
                </c:pt>
                <c:pt idx="157">
                  <c:v>17.390599999999999</c:v>
                </c:pt>
                <c:pt idx="158">
                  <c:v>17.945799999999998</c:v>
                </c:pt>
                <c:pt idx="159">
                  <c:v>18.696000000000002</c:v>
                </c:pt>
                <c:pt idx="160">
                  <c:v>18.716699999999999</c:v>
                </c:pt>
                <c:pt idx="161">
                  <c:v>17.9177</c:v>
                </c:pt>
                <c:pt idx="162">
                  <c:v>18.720099999999999</c:v>
                </c:pt>
                <c:pt idx="163">
                  <c:v>18.447700000000001</c:v>
                </c:pt>
                <c:pt idx="164">
                  <c:v>18.591200000000001</c:v>
                </c:pt>
                <c:pt idx="165">
                  <c:v>17.403099999999998</c:v>
                </c:pt>
                <c:pt idx="166">
                  <c:v>18.506</c:v>
                </c:pt>
                <c:pt idx="167">
                  <c:v>18.260000000000002</c:v>
                </c:pt>
                <c:pt idx="168">
                  <c:v>18.986699999999999</c:v>
                </c:pt>
                <c:pt idx="169">
                  <c:v>19.110900000000001</c:v>
                </c:pt>
                <c:pt idx="170">
                  <c:v>19.4558</c:v>
                </c:pt>
                <c:pt idx="171">
                  <c:v>19.835699999999999</c:v>
                </c:pt>
                <c:pt idx="172">
                  <c:v>20.078600000000002</c:v>
                </c:pt>
                <c:pt idx="173">
                  <c:v>19.329599999999999</c:v>
                </c:pt>
                <c:pt idx="174">
                  <c:v>19.805599999999998</c:v>
                </c:pt>
                <c:pt idx="175">
                  <c:v>19.303100000000001</c:v>
                </c:pt>
                <c:pt idx="176">
                  <c:v>19.625499999999999</c:v>
                </c:pt>
                <c:pt idx="177">
                  <c:v>20.447199999999999</c:v>
                </c:pt>
                <c:pt idx="178">
                  <c:v>20.447199999999999</c:v>
                </c:pt>
                <c:pt idx="179">
                  <c:v>23.160399999999999</c:v>
                </c:pt>
                <c:pt idx="180">
                  <c:v>23.1313</c:v>
                </c:pt>
                <c:pt idx="181">
                  <c:v>23.6387</c:v>
                </c:pt>
                <c:pt idx="182">
                  <c:v>23.874500000000001</c:v>
                </c:pt>
                <c:pt idx="183">
                  <c:v>23.604500000000002</c:v>
                </c:pt>
                <c:pt idx="184">
                  <c:v>23.2332</c:v>
                </c:pt>
                <c:pt idx="185">
                  <c:v>22.907</c:v>
                </c:pt>
                <c:pt idx="186">
                  <c:v>23.299199999999999</c:v>
                </c:pt>
                <c:pt idx="187">
                  <c:v>23.4389</c:v>
                </c:pt>
                <c:pt idx="188">
                  <c:v>23.4389</c:v>
                </c:pt>
                <c:pt idx="189">
                  <c:v>21.939599999999999</c:v>
                </c:pt>
                <c:pt idx="190">
                  <c:v>22.95</c:v>
                </c:pt>
                <c:pt idx="191">
                  <c:v>23.2028</c:v>
                </c:pt>
                <c:pt idx="192">
                  <c:v>20.133099999999999</c:v>
                </c:pt>
                <c:pt idx="193">
                  <c:v>20.5931</c:v>
                </c:pt>
                <c:pt idx="194">
                  <c:v>20.427900000000001</c:v>
                </c:pt>
                <c:pt idx="195">
                  <c:v>20.819900000000001</c:v>
                </c:pt>
                <c:pt idx="196">
                  <c:v>20.399000000000001</c:v>
                </c:pt>
                <c:pt idx="197">
                  <c:v>20.3249</c:v>
                </c:pt>
                <c:pt idx="198">
                  <c:v>20.143599999999999</c:v>
                </c:pt>
                <c:pt idx="199">
                  <c:v>20.75</c:v>
                </c:pt>
                <c:pt idx="200">
                  <c:v>20.9267</c:v>
                </c:pt>
                <c:pt idx="201">
                  <c:v>20.961300000000001</c:v>
                </c:pt>
                <c:pt idx="202">
                  <c:v>21.245699999999999</c:v>
                </c:pt>
                <c:pt idx="203">
                  <c:v>21.594100000000001</c:v>
                </c:pt>
                <c:pt idx="204">
                  <c:v>21.861599999999999</c:v>
                </c:pt>
                <c:pt idx="205">
                  <c:v>20.202500000000001</c:v>
                </c:pt>
                <c:pt idx="206">
                  <c:v>20.198499999999999</c:v>
                </c:pt>
                <c:pt idx="207">
                  <c:v>20.555499999999999</c:v>
                </c:pt>
                <c:pt idx="208">
                  <c:v>20.0777</c:v>
                </c:pt>
                <c:pt idx="209">
                  <c:v>20.491099999999999</c:v>
                </c:pt>
                <c:pt idx="210">
                  <c:v>20.3401</c:v>
                </c:pt>
                <c:pt idx="211">
                  <c:v>19.963699999999999</c:v>
                </c:pt>
                <c:pt idx="212">
                  <c:v>19.074300000000001</c:v>
                </c:pt>
                <c:pt idx="213">
                  <c:v>17.469100000000001</c:v>
                </c:pt>
                <c:pt idx="214">
                  <c:v>17.886800000000001</c:v>
                </c:pt>
                <c:pt idx="215">
                  <c:v>18.2395</c:v>
                </c:pt>
                <c:pt idx="216">
                  <c:v>18.941800000000001</c:v>
                </c:pt>
                <c:pt idx="217">
                  <c:v>18.931699999999999</c:v>
                </c:pt>
                <c:pt idx="218">
                  <c:v>17.225999999999999</c:v>
                </c:pt>
                <c:pt idx="219">
                  <c:v>17.118600000000001</c:v>
                </c:pt>
                <c:pt idx="220">
                  <c:v>17.497800000000002</c:v>
                </c:pt>
                <c:pt idx="221">
                  <c:v>17.255500000000001</c:v>
                </c:pt>
                <c:pt idx="222">
                  <c:v>17.755500000000001</c:v>
                </c:pt>
                <c:pt idx="223">
                  <c:v>17.845099999999999</c:v>
                </c:pt>
                <c:pt idx="224">
                  <c:v>17.5246</c:v>
                </c:pt>
                <c:pt idx="225">
                  <c:v>17.338200000000001</c:v>
                </c:pt>
                <c:pt idx="226">
                  <c:v>17.002700000000001</c:v>
                </c:pt>
                <c:pt idx="227">
                  <c:v>17.452500000000001</c:v>
                </c:pt>
                <c:pt idx="228">
                  <c:v>17.8689</c:v>
                </c:pt>
                <c:pt idx="229">
                  <c:v>18.002800000000001</c:v>
                </c:pt>
                <c:pt idx="230">
                  <c:v>18.2317</c:v>
                </c:pt>
                <c:pt idx="231">
                  <c:v>17.728300000000001</c:v>
                </c:pt>
                <c:pt idx="232">
                  <c:v>17.7942</c:v>
                </c:pt>
                <c:pt idx="233">
                  <c:v>17.469200000000001</c:v>
                </c:pt>
                <c:pt idx="234">
                  <c:v>17.2743</c:v>
                </c:pt>
                <c:pt idx="235">
                  <c:v>17.476700000000001</c:v>
                </c:pt>
                <c:pt idx="236">
                  <c:v>17.537800000000001</c:v>
                </c:pt>
                <c:pt idx="237">
                  <c:v>17.8139</c:v>
                </c:pt>
                <c:pt idx="238">
                  <c:v>17.8139</c:v>
                </c:pt>
                <c:pt idx="239">
                  <c:v>17.389099999999999</c:v>
                </c:pt>
                <c:pt idx="240">
                  <c:v>17.540400000000002</c:v>
                </c:pt>
                <c:pt idx="241">
                  <c:v>17.8537</c:v>
                </c:pt>
                <c:pt idx="242">
                  <c:v>17.97</c:v>
                </c:pt>
                <c:pt idx="243">
                  <c:v>18.274000000000001</c:v>
                </c:pt>
                <c:pt idx="244">
                  <c:v>18.299499999999998</c:v>
                </c:pt>
                <c:pt idx="245">
                  <c:v>16.945599999999999</c:v>
                </c:pt>
                <c:pt idx="246">
                  <c:v>16.997599999999998</c:v>
                </c:pt>
                <c:pt idx="247">
                  <c:v>16.854299999999999</c:v>
                </c:pt>
                <c:pt idx="248">
                  <c:v>16.9559</c:v>
                </c:pt>
                <c:pt idx="249">
                  <c:v>16.491900000000001</c:v>
                </c:pt>
                <c:pt idx="250">
                  <c:v>16.738299999999999</c:v>
                </c:pt>
                <c:pt idx="251">
                  <c:v>16.4221</c:v>
                </c:pt>
                <c:pt idx="252">
                  <c:v>15.8559</c:v>
                </c:pt>
                <c:pt idx="253">
                  <c:v>13.4831</c:v>
                </c:pt>
                <c:pt idx="254">
                  <c:v>15.4756</c:v>
                </c:pt>
                <c:pt idx="255">
                  <c:v>15.3543</c:v>
                </c:pt>
                <c:pt idx="256">
                  <c:v>16.095199999999998</c:v>
                </c:pt>
                <c:pt idx="257">
                  <c:v>15.9781</c:v>
                </c:pt>
                <c:pt idx="258">
                  <c:v>16.109400000000001</c:v>
                </c:pt>
                <c:pt idx="259">
                  <c:v>16.097799999999999</c:v>
                </c:pt>
                <c:pt idx="260">
                  <c:v>16.0137</c:v>
                </c:pt>
                <c:pt idx="261">
                  <c:v>16.388100000000001</c:v>
                </c:pt>
                <c:pt idx="262">
                  <c:v>16.2866</c:v>
                </c:pt>
                <c:pt idx="263">
                  <c:v>16.382000000000001</c:v>
                </c:pt>
                <c:pt idx="264">
                  <c:v>16.292400000000001</c:v>
                </c:pt>
                <c:pt idx="265">
                  <c:v>16.3842</c:v>
                </c:pt>
                <c:pt idx="266">
                  <c:v>16.431899999999999</c:v>
                </c:pt>
                <c:pt idx="267">
                  <c:v>15.944800000000001</c:v>
                </c:pt>
                <c:pt idx="268">
                  <c:v>15.9527</c:v>
                </c:pt>
                <c:pt idx="269">
                  <c:v>15.7193</c:v>
                </c:pt>
                <c:pt idx="270">
                  <c:v>15.0222</c:v>
                </c:pt>
                <c:pt idx="271">
                  <c:v>15.1739</c:v>
                </c:pt>
                <c:pt idx="272">
                  <c:v>14.9358</c:v>
                </c:pt>
                <c:pt idx="273">
                  <c:v>14.891299999999999</c:v>
                </c:pt>
                <c:pt idx="274">
                  <c:v>14.79</c:v>
                </c:pt>
                <c:pt idx="275">
                  <c:v>14.740600000000001</c:v>
                </c:pt>
                <c:pt idx="276">
                  <c:v>13.9673</c:v>
                </c:pt>
                <c:pt idx="277">
                  <c:v>13.971299999999999</c:v>
                </c:pt>
                <c:pt idx="278">
                  <c:v>13.7004</c:v>
                </c:pt>
                <c:pt idx="279">
                  <c:v>13.7004</c:v>
                </c:pt>
                <c:pt idx="280">
                  <c:v>14.031000000000001</c:v>
                </c:pt>
                <c:pt idx="281">
                  <c:v>13.9071</c:v>
                </c:pt>
                <c:pt idx="282">
                  <c:v>14.075100000000001</c:v>
                </c:pt>
                <c:pt idx="283">
                  <c:v>13.9992</c:v>
                </c:pt>
                <c:pt idx="284">
                  <c:v>12.9567</c:v>
                </c:pt>
                <c:pt idx="285">
                  <c:v>13.1812</c:v>
                </c:pt>
                <c:pt idx="286">
                  <c:v>13.170400000000001</c:v>
                </c:pt>
                <c:pt idx="287">
                  <c:v>13.2517</c:v>
                </c:pt>
                <c:pt idx="288">
                  <c:v>13.4095</c:v>
                </c:pt>
                <c:pt idx="289">
                  <c:v>13.4095</c:v>
                </c:pt>
                <c:pt idx="290">
                  <c:v>13.4185</c:v>
                </c:pt>
                <c:pt idx="291">
                  <c:v>13.135400000000001</c:v>
                </c:pt>
                <c:pt idx="292">
                  <c:v>13.1927</c:v>
                </c:pt>
                <c:pt idx="293">
                  <c:v>13.4953</c:v>
                </c:pt>
                <c:pt idx="294">
                  <c:v>13.4718</c:v>
                </c:pt>
                <c:pt idx="295">
                  <c:v>13.669</c:v>
                </c:pt>
                <c:pt idx="296">
                  <c:v>13.9101</c:v>
                </c:pt>
                <c:pt idx="297">
                  <c:v>13.7536</c:v>
                </c:pt>
                <c:pt idx="298">
                  <c:v>13.873200000000001</c:v>
                </c:pt>
                <c:pt idx="299">
                  <c:v>13.638199999999999</c:v>
                </c:pt>
                <c:pt idx="300">
                  <c:v>13.849600000000001</c:v>
                </c:pt>
                <c:pt idx="301">
                  <c:v>14.308400000000001</c:v>
                </c:pt>
                <c:pt idx="302">
                  <c:v>14.6006</c:v>
                </c:pt>
                <c:pt idx="303">
                  <c:v>14.632400000000001</c:v>
                </c:pt>
                <c:pt idx="304">
                  <c:v>15.107799999999999</c:v>
                </c:pt>
                <c:pt idx="305">
                  <c:v>15.7096</c:v>
                </c:pt>
                <c:pt idx="306">
                  <c:v>15.930199999999999</c:v>
                </c:pt>
                <c:pt idx="307">
                  <c:v>16.233599999999999</c:v>
                </c:pt>
                <c:pt idx="308">
                  <c:v>16.177499999999998</c:v>
                </c:pt>
                <c:pt idx="309">
                  <c:v>16.702999999999999</c:v>
                </c:pt>
                <c:pt idx="310">
                  <c:v>16.5428</c:v>
                </c:pt>
                <c:pt idx="311">
                  <c:v>16.160299999999999</c:v>
                </c:pt>
                <c:pt idx="312">
                  <c:v>16.034700000000001</c:v>
                </c:pt>
                <c:pt idx="313">
                  <c:v>16.1008</c:v>
                </c:pt>
                <c:pt idx="314">
                  <c:v>15.7178</c:v>
                </c:pt>
                <c:pt idx="315">
                  <c:v>15.041700000000001</c:v>
                </c:pt>
                <c:pt idx="316">
                  <c:v>14.7723</c:v>
                </c:pt>
                <c:pt idx="317">
                  <c:v>14.689399999999999</c:v>
                </c:pt>
                <c:pt idx="318">
                  <c:v>14.5082</c:v>
                </c:pt>
                <c:pt idx="319">
                  <c:v>13.8225</c:v>
                </c:pt>
                <c:pt idx="320">
                  <c:v>13.994</c:v>
                </c:pt>
                <c:pt idx="321">
                  <c:v>14.1835</c:v>
                </c:pt>
                <c:pt idx="322">
                  <c:v>13.663399999999999</c:v>
                </c:pt>
                <c:pt idx="323">
                  <c:v>14.360300000000001</c:v>
                </c:pt>
                <c:pt idx="324">
                  <c:v>14.2882</c:v>
                </c:pt>
                <c:pt idx="325">
                  <c:v>14.223599999999999</c:v>
                </c:pt>
                <c:pt idx="326">
                  <c:v>14.297000000000001</c:v>
                </c:pt>
                <c:pt idx="327">
                  <c:v>14.7745</c:v>
                </c:pt>
                <c:pt idx="328">
                  <c:v>14.838800000000001</c:v>
                </c:pt>
                <c:pt idx="329">
                  <c:v>14.946400000000001</c:v>
                </c:pt>
                <c:pt idx="330">
                  <c:v>14.946400000000001</c:v>
                </c:pt>
                <c:pt idx="331">
                  <c:v>15.2346</c:v>
                </c:pt>
                <c:pt idx="332">
                  <c:v>15.0405</c:v>
                </c:pt>
                <c:pt idx="333">
                  <c:v>15.161300000000001</c:v>
                </c:pt>
                <c:pt idx="334">
                  <c:v>15.0617</c:v>
                </c:pt>
                <c:pt idx="335">
                  <c:v>14.682499999999999</c:v>
                </c:pt>
                <c:pt idx="336">
                  <c:v>14.6881</c:v>
                </c:pt>
                <c:pt idx="337">
                  <c:v>14.494400000000001</c:v>
                </c:pt>
                <c:pt idx="338">
                  <c:v>14.4711</c:v>
                </c:pt>
                <c:pt idx="339">
                  <c:v>14.425599999999999</c:v>
                </c:pt>
                <c:pt idx="340">
                  <c:v>14.425599999999999</c:v>
                </c:pt>
                <c:pt idx="341">
                  <c:v>14.7425</c:v>
                </c:pt>
                <c:pt idx="342">
                  <c:v>14.478999999999999</c:v>
                </c:pt>
                <c:pt idx="343">
                  <c:v>14.0411</c:v>
                </c:pt>
                <c:pt idx="344">
                  <c:v>13.8797</c:v>
                </c:pt>
                <c:pt idx="345">
                  <c:v>14.293799999999999</c:v>
                </c:pt>
                <c:pt idx="346">
                  <c:v>14.370799999999999</c:v>
                </c:pt>
                <c:pt idx="347">
                  <c:v>14.6182</c:v>
                </c:pt>
                <c:pt idx="348">
                  <c:v>14.574</c:v>
                </c:pt>
                <c:pt idx="349">
                  <c:v>14.0383</c:v>
                </c:pt>
                <c:pt idx="350">
                  <c:v>14.416700000000001</c:v>
                </c:pt>
                <c:pt idx="351">
                  <c:v>14.2409</c:v>
                </c:pt>
                <c:pt idx="352">
                  <c:v>14.164400000000001</c:v>
                </c:pt>
                <c:pt idx="353">
                  <c:v>14.256</c:v>
                </c:pt>
                <c:pt idx="354">
                  <c:v>14.1272</c:v>
                </c:pt>
                <c:pt idx="355">
                  <c:v>14.2897</c:v>
                </c:pt>
                <c:pt idx="356">
                  <c:v>14.2323</c:v>
                </c:pt>
                <c:pt idx="357">
                  <c:v>14.1593</c:v>
                </c:pt>
                <c:pt idx="358">
                  <c:v>14.162100000000001</c:v>
                </c:pt>
                <c:pt idx="359">
                  <c:v>14.200799999999999</c:v>
                </c:pt>
                <c:pt idx="360">
                  <c:v>14.341799999999999</c:v>
                </c:pt>
                <c:pt idx="361">
                  <c:v>14.500299999999999</c:v>
                </c:pt>
                <c:pt idx="362">
                  <c:v>14.720499999999999</c:v>
                </c:pt>
                <c:pt idx="363">
                  <c:v>14.8247</c:v>
                </c:pt>
                <c:pt idx="364">
                  <c:v>14.4779</c:v>
                </c:pt>
                <c:pt idx="365">
                  <c:v>14.592599999999999</c:v>
                </c:pt>
                <c:pt idx="366">
                  <c:v>14.6884</c:v>
                </c:pt>
                <c:pt idx="367">
                  <c:v>14.7751</c:v>
                </c:pt>
                <c:pt idx="368">
                  <c:v>14.657299999999999</c:v>
                </c:pt>
                <c:pt idx="369">
                  <c:v>15.0989</c:v>
                </c:pt>
                <c:pt idx="370">
                  <c:v>15.1838</c:v>
                </c:pt>
                <c:pt idx="371">
                  <c:v>15.6089</c:v>
                </c:pt>
                <c:pt idx="372">
                  <c:v>15.6288</c:v>
                </c:pt>
                <c:pt idx="373">
                  <c:v>15.429</c:v>
                </c:pt>
                <c:pt idx="374">
                  <c:v>15.384499999999999</c:v>
                </c:pt>
                <c:pt idx="375">
                  <c:v>15.4781</c:v>
                </c:pt>
                <c:pt idx="376">
                  <c:v>15.5223</c:v>
                </c:pt>
                <c:pt idx="377">
                  <c:v>15.475300000000001</c:v>
                </c:pt>
                <c:pt idx="378">
                  <c:v>15.6806</c:v>
                </c:pt>
                <c:pt idx="379">
                  <c:v>15.961499999999999</c:v>
                </c:pt>
                <c:pt idx="380">
                  <c:v>16.2852</c:v>
                </c:pt>
                <c:pt idx="381">
                  <c:v>16.401399999999999</c:v>
                </c:pt>
                <c:pt idx="382">
                  <c:v>16.519100000000002</c:v>
                </c:pt>
                <c:pt idx="383">
                  <c:v>15.666700000000001</c:v>
                </c:pt>
                <c:pt idx="384">
                  <c:v>15.3858</c:v>
                </c:pt>
                <c:pt idx="385">
                  <c:v>15.9201</c:v>
                </c:pt>
                <c:pt idx="386">
                  <c:v>16.183599999999998</c:v>
                </c:pt>
                <c:pt idx="387">
                  <c:v>16.095099999999999</c:v>
                </c:pt>
                <c:pt idx="388">
                  <c:v>15.7437</c:v>
                </c:pt>
                <c:pt idx="389">
                  <c:v>15.677199999999999</c:v>
                </c:pt>
                <c:pt idx="390">
                  <c:v>15.677199999999999</c:v>
                </c:pt>
                <c:pt idx="391">
                  <c:v>16.045200000000001</c:v>
                </c:pt>
                <c:pt idx="392">
                  <c:v>15.796900000000001</c:v>
                </c:pt>
                <c:pt idx="393">
                  <c:v>16.226700000000001</c:v>
                </c:pt>
                <c:pt idx="394">
                  <c:v>16.334</c:v>
                </c:pt>
                <c:pt idx="395">
                  <c:v>16.3749</c:v>
                </c:pt>
                <c:pt idx="396">
                  <c:v>16.319299999999998</c:v>
                </c:pt>
                <c:pt idx="397">
                  <c:v>16.159199999999998</c:v>
                </c:pt>
                <c:pt idx="398">
                  <c:v>16.4406</c:v>
                </c:pt>
                <c:pt idx="399">
                  <c:v>16.675599999999999</c:v>
                </c:pt>
                <c:pt idx="400">
                  <c:v>16.598199999999999</c:v>
                </c:pt>
                <c:pt idx="401">
                  <c:v>16.795999999999999</c:v>
                </c:pt>
                <c:pt idx="402">
                  <c:v>16.914100000000001</c:v>
                </c:pt>
                <c:pt idx="403">
                  <c:v>17.0763</c:v>
                </c:pt>
                <c:pt idx="404">
                  <c:v>17.098299999999998</c:v>
                </c:pt>
                <c:pt idx="405">
                  <c:v>17.0764</c:v>
                </c:pt>
                <c:pt idx="406">
                  <c:v>17.190899999999999</c:v>
                </c:pt>
                <c:pt idx="407">
                  <c:v>17.406300000000002</c:v>
                </c:pt>
                <c:pt idx="408">
                  <c:v>17.510899999999999</c:v>
                </c:pt>
                <c:pt idx="409">
                  <c:v>17.739999999999998</c:v>
                </c:pt>
                <c:pt idx="410">
                  <c:v>18.029599999999999</c:v>
                </c:pt>
                <c:pt idx="411">
                  <c:v>18.2974</c:v>
                </c:pt>
                <c:pt idx="412">
                  <c:v>18.246500000000001</c:v>
                </c:pt>
                <c:pt idx="413">
                  <c:v>18.749199999999998</c:v>
                </c:pt>
                <c:pt idx="414">
                  <c:v>19.009499999999999</c:v>
                </c:pt>
                <c:pt idx="415">
                  <c:v>18.944600000000001</c:v>
                </c:pt>
                <c:pt idx="416">
                  <c:v>19.309100000000001</c:v>
                </c:pt>
                <c:pt idx="417">
                  <c:v>18.6859</c:v>
                </c:pt>
                <c:pt idx="418">
                  <c:v>18.900500000000001</c:v>
                </c:pt>
                <c:pt idx="419">
                  <c:v>19.150600000000001</c:v>
                </c:pt>
                <c:pt idx="420">
                  <c:v>19.190100000000001</c:v>
                </c:pt>
                <c:pt idx="421">
                  <c:v>19.163900000000002</c:v>
                </c:pt>
                <c:pt idx="422">
                  <c:v>20.168099999999999</c:v>
                </c:pt>
                <c:pt idx="423">
                  <c:v>20.242899999999999</c:v>
                </c:pt>
                <c:pt idx="424">
                  <c:v>20.173300000000001</c:v>
                </c:pt>
                <c:pt idx="425">
                  <c:v>19.805199999999999</c:v>
                </c:pt>
                <c:pt idx="426">
                  <c:v>19.613399999999999</c:v>
                </c:pt>
                <c:pt idx="427">
                  <c:v>19.574400000000001</c:v>
                </c:pt>
                <c:pt idx="428">
                  <c:v>19.790900000000001</c:v>
                </c:pt>
                <c:pt idx="429">
                  <c:v>19.743400000000001</c:v>
                </c:pt>
                <c:pt idx="430">
                  <c:v>20.607900000000001</c:v>
                </c:pt>
                <c:pt idx="431">
                  <c:v>20.607399999999998</c:v>
                </c:pt>
                <c:pt idx="432">
                  <c:v>21.284500000000001</c:v>
                </c:pt>
                <c:pt idx="433">
                  <c:v>21.3569</c:v>
                </c:pt>
                <c:pt idx="434">
                  <c:v>21.653300000000002</c:v>
                </c:pt>
                <c:pt idx="435">
                  <c:v>22.273800000000001</c:v>
                </c:pt>
                <c:pt idx="436">
                  <c:v>22.328299999999999</c:v>
                </c:pt>
                <c:pt idx="437">
                  <c:v>22.3216</c:v>
                </c:pt>
                <c:pt idx="438">
                  <c:v>22.319500000000001</c:v>
                </c:pt>
                <c:pt idx="439">
                  <c:v>21.72</c:v>
                </c:pt>
                <c:pt idx="440">
                  <c:v>21.825399999999998</c:v>
                </c:pt>
                <c:pt idx="441">
                  <c:v>21.825399999999998</c:v>
                </c:pt>
                <c:pt idx="442">
                  <c:v>19.202200000000001</c:v>
                </c:pt>
                <c:pt idx="443">
                  <c:v>20.4495</c:v>
                </c:pt>
                <c:pt idx="444">
                  <c:v>20.0701</c:v>
                </c:pt>
                <c:pt idx="445">
                  <c:v>19.297999999999998</c:v>
                </c:pt>
                <c:pt idx="446">
                  <c:v>19.3626</c:v>
                </c:pt>
                <c:pt idx="447">
                  <c:v>18.7942</c:v>
                </c:pt>
                <c:pt idx="448">
                  <c:v>18.085799999999999</c:v>
                </c:pt>
                <c:pt idx="449">
                  <c:v>17.889600000000002</c:v>
                </c:pt>
                <c:pt idx="450">
                  <c:v>16.739799999999999</c:v>
                </c:pt>
                <c:pt idx="451">
                  <c:v>17.584199999999999</c:v>
                </c:pt>
                <c:pt idx="452">
                  <c:v>18.4893</c:v>
                </c:pt>
                <c:pt idx="453">
                  <c:v>17.138500000000001</c:v>
                </c:pt>
                <c:pt idx="454">
                  <c:v>16.8705</c:v>
                </c:pt>
                <c:pt idx="455">
                  <c:v>17.224900000000002</c:v>
                </c:pt>
                <c:pt idx="456">
                  <c:v>17.116399999999999</c:v>
                </c:pt>
                <c:pt idx="457">
                  <c:v>18.0458</c:v>
                </c:pt>
                <c:pt idx="458">
                  <c:v>18.659400000000002</c:v>
                </c:pt>
                <c:pt idx="459">
                  <c:v>18.783899999999999</c:v>
                </c:pt>
                <c:pt idx="460">
                  <c:v>18.9131</c:v>
                </c:pt>
                <c:pt idx="461">
                  <c:v>18.921700000000001</c:v>
                </c:pt>
                <c:pt idx="462">
                  <c:v>19.345700000000001</c:v>
                </c:pt>
                <c:pt idx="463">
                  <c:v>19.695399999999999</c:v>
                </c:pt>
                <c:pt idx="464">
                  <c:v>18.6404</c:v>
                </c:pt>
                <c:pt idx="465">
                  <c:v>18.09</c:v>
                </c:pt>
                <c:pt idx="466">
                  <c:v>18.1678</c:v>
                </c:pt>
                <c:pt idx="467">
                  <c:v>18.7196</c:v>
                </c:pt>
                <c:pt idx="468">
                  <c:v>19.4255</c:v>
                </c:pt>
                <c:pt idx="469">
                  <c:v>20.176600000000001</c:v>
                </c:pt>
                <c:pt idx="470">
                  <c:v>20.695499999999999</c:v>
                </c:pt>
                <c:pt idx="471">
                  <c:v>20.454499999999999</c:v>
                </c:pt>
                <c:pt idx="472">
                  <c:v>20.480699999999999</c:v>
                </c:pt>
                <c:pt idx="473">
                  <c:v>20.5532</c:v>
                </c:pt>
                <c:pt idx="474">
                  <c:v>20.584499999999998</c:v>
                </c:pt>
                <c:pt idx="475">
                  <c:v>20.398900000000001</c:v>
                </c:pt>
                <c:pt idx="476">
                  <c:v>20.084</c:v>
                </c:pt>
                <c:pt idx="477">
                  <c:v>20.057400000000001</c:v>
                </c:pt>
                <c:pt idx="478">
                  <c:v>19.764800000000001</c:v>
                </c:pt>
                <c:pt idx="479">
                  <c:v>19.245000000000001</c:v>
                </c:pt>
                <c:pt idx="480">
                  <c:v>19.553699999999999</c:v>
                </c:pt>
                <c:pt idx="481">
                  <c:v>19.6633</c:v>
                </c:pt>
                <c:pt idx="482">
                  <c:v>19.7349</c:v>
                </c:pt>
                <c:pt idx="483">
                  <c:v>19.157599999999999</c:v>
                </c:pt>
                <c:pt idx="484">
                  <c:v>18.226900000000001</c:v>
                </c:pt>
                <c:pt idx="485">
                  <c:v>18.2851</c:v>
                </c:pt>
                <c:pt idx="486">
                  <c:v>16.867899999999999</c:v>
                </c:pt>
                <c:pt idx="487">
                  <c:v>16.002199999999998</c:v>
                </c:pt>
                <c:pt idx="488">
                  <c:v>15.5167</c:v>
                </c:pt>
                <c:pt idx="489">
                  <c:v>16.514099999999999</c:v>
                </c:pt>
                <c:pt idx="490">
                  <c:v>15.9834</c:v>
                </c:pt>
                <c:pt idx="491">
                  <c:v>15.9261</c:v>
                </c:pt>
                <c:pt idx="492">
                  <c:v>16.399000000000001</c:v>
                </c:pt>
                <c:pt idx="493">
                  <c:v>17.1632</c:v>
                </c:pt>
                <c:pt idx="494">
                  <c:v>17.339200000000002</c:v>
                </c:pt>
                <c:pt idx="495">
                  <c:v>16.631499999999999</c:v>
                </c:pt>
                <c:pt idx="496">
                  <c:v>16.0688</c:v>
                </c:pt>
                <c:pt idx="497">
                  <c:v>15.6997</c:v>
                </c:pt>
                <c:pt idx="498">
                  <c:v>15.9777</c:v>
                </c:pt>
                <c:pt idx="499">
                  <c:v>15.8703</c:v>
                </c:pt>
                <c:pt idx="500">
                  <c:v>16.333400000000001</c:v>
                </c:pt>
                <c:pt idx="501">
                  <c:v>16.4009</c:v>
                </c:pt>
                <c:pt idx="502">
                  <c:v>15.6868</c:v>
                </c:pt>
                <c:pt idx="503">
                  <c:v>15.903499999999999</c:v>
                </c:pt>
                <c:pt idx="504">
                  <c:v>15.6645</c:v>
                </c:pt>
                <c:pt idx="505">
                  <c:v>15.9597</c:v>
                </c:pt>
                <c:pt idx="506">
                  <c:v>14.347300000000001</c:v>
                </c:pt>
                <c:pt idx="507">
                  <c:v>13.497299999999999</c:v>
                </c:pt>
                <c:pt idx="508">
                  <c:v>12.631399999999999</c:v>
                </c:pt>
                <c:pt idx="509">
                  <c:v>13.593999999999999</c:v>
                </c:pt>
                <c:pt idx="510">
                  <c:v>13.7811</c:v>
                </c:pt>
                <c:pt idx="511">
                  <c:v>13.0441</c:v>
                </c:pt>
                <c:pt idx="512">
                  <c:v>13.5586</c:v>
                </c:pt>
                <c:pt idx="513">
                  <c:v>13.7706</c:v>
                </c:pt>
                <c:pt idx="514">
                  <c:v>14.3245</c:v>
                </c:pt>
                <c:pt idx="515">
                  <c:v>14.6235</c:v>
                </c:pt>
                <c:pt idx="516">
                  <c:v>14.715999999999999</c:v>
                </c:pt>
                <c:pt idx="517">
                  <c:v>14.6153</c:v>
                </c:pt>
                <c:pt idx="518">
                  <c:v>14.3263</c:v>
                </c:pt>
                <c:pt idx="519">
                  <c:v>14.423299999999999</c:v>
                </c:pt>
                <c:pt idx="520">
                  <c:v>15.035299999999999</c:v>
                </c:pt>
                <c:pt idx="521">
                  <c:v>15.217000000000001</c:v>
                </c:pt>
                <c:pt idx="522">
                  <c:v>15.7209</c:v>
                </c:pt>
                <c:pt idx="523">
                  <c:v>15.3757</c:v>
                </c:pt>
                <c:pt idx="524">
                  <c:v>15.463699999999999</c:v>
                </c:pt>
                <c:pt idx="525">
                  <c:v>15.464700000000001</c:v>
                </c:pt>
                <c:pt idx="526">
                  <c:v>14.9732</c:v>
                </c:pt>
                <c:pt idx="527">
                  <c:v>14.9878</c:v>
                </c:pt>
                <c:pt idx="528">
                  <c:v>15.2606</c:v>
                </c:pt>
                <c:pt idx="529">
                  <c:v>15.1122</c:v>
                </c:pt>
                <c:pt idx="530">
                  <c:v>15.131399999999999</c:v>
                </c:pt>
                <c:pt idx="531">
                  <c:v>15.338699999999999</c:v>
                </c:pt>
                <c:pt idx="532">
                  <c:v>15.338699999999999</c:v>
                </c:pt>
                <c:pt idx="533">
                  <c:v>15.720700000000001</c:v>
                </c:pt>
                <c:pt idx="534">
                  <c:v>15.5769</c:v>
                </c:pt>
                <c:pt idx="535">
                  <c:v>14.9049</c:v>
                </c:pt>
                <c:pt idx="536">
                  <c:v>14.740500000000001</c:v>
                </c:pt>
                <c:pt idx="537">
                  <c:v>14.9276</c:v>
                </c:pt>
                <c:pt idx="538">
                  <c:v>14.694000000000001</c:v>
                </c:pt>
                <c:pt idx="539">
                  <c:v>14.1043</c:v>
                </c:pt>
                <c:pt idx="540">
                  <c:v>14.210699999999999</c:v>
                </c:pt>
                <c:pt idx="541">
                  <c:v>14.575799999999999</c:v>
                </c:pt>
                <c:pt idx="542">
                  <c:v>14.575799999999999</c:v>
                </c:pt>
                <c:pt idx="543">
                  <c:v>14.038500000000001</c:v>
                </c:pt>
                <c:pt idx="544">
                  <c:v>13.2737</c:v>
                </c:pt>
                <c:pt idx="545">
                  <c:v>13.375</c:v>
                </c:pt>
                <c:pt idx="546">
                  <c:v>13.523899999999999</c:v>
                </c:pt>
                <c:pt idx="547">
                  <c:v>13.4238</c:v>
                </c:pt>
                <c:pt idx="548">
                  <c:v>14.099500000000001</c:v>
                </c:pt>
                <c:pt idx="549">
                  <c:v>14.394399999999999</c:v>
                </c:pt>
                <c:pt idx="550">
                  <c:v>15.505000000000001</c:v>
                </c:pt>
                <c:pt idx="551">
                  <c:v>15.731999999999999</c:v>
                </c:pt>
                <c:pt idx="552">
                  <c:v>16.1313</c:v>
                </c:pt>
                <c:pt idx="553">
                  <c:v>16.8367</c:v>
                </c:pt>
                <c:pt idx="554">
                  <c:v>16.894600000000001</c:v>
                </c:pt>
                <c:pt idx="555">
                  <c:v>16.8306</c:v>
                </c:pt>
                <c:pt idx="556">
                  <c:v>16.8231</c:v>
                </c:pt>
                <c:pt idx="557">
                  <c:v>17.1145</c:v>
                </c:pt>
                <c:pt idx="558">
                  <c:v>17.193200000000001</c:v>
                </c:pt>
                <c:pt idx="559">
                  <c:v>16.531199999999998</c:v>
                </c:pt>
                <c:pt idx="560">
                  <c:v>16.110800000000001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PE!$C$5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>
                <c:manualLayout>
                  <c:x val="5.5555555555555615E-2"/>
                  <c:y val="-7.576288184415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PE!$C$7:$C$3215</c:f>
              <c:numCache>
                <c:formatCode>General</c:formatCode>
                <c:ptCount val="3209"/>
                <c:pt idx="0">
                  <c:v>17.058328342245996</c:v>
                </c:pt>
                <c:pt idx="1">
                  <c:v>17.058328342245996</c:v>
                </c:pt>
                <c:pt idx="2">
                  <c:v>17.058328342245996</c:v>
                </c:pt>
                <c:pt idx="3">
                  <c:v>17.058328342245996</c:v>
                </c:pt>
                <c:pt idx="4">
                  <c:v>17.058328342245996</c:v>
                </c:pt>
                <c:pt idx="5">
                  <c:v>17.058328342245996</c:v>
                </c:pt>
                <c:pt idx="6">
                  <c:v>17.058328342245996</c:v>
                </c:pt>
                <c:pt idx="7">
                  <c:v>17.058328342245996</c:v>
                </c:pt>
                <c:pt idx="8">
                  <c:v>17.058328342245996</c:v>
                </c:pt>
                <c:pt idx="9">
                  <c:v>17.058328342245996</c:v>
                </c:pt>
                <c:pt idx="10">
                  <c:v>17.058328342245996</c:v>
                </c:pt>
                <c:pt idx="11">
                  <c:v>17.058328342245996</c:v>
                </c:pt>
                <c:pt idx="12">
                  <c:v>17.058328342245996</c:v>
                </c:pt>
                <c:pt idx="13">
                  <c:v>17.058328342245996</c:v>
                </c:pt>
                <c:pt idx="14">
                  <c:v>17.058328342245996</c:v>
                </c:pt>
                <c:pt idx="15">
                  <c:v>17.058328342245996</c:v>
                </c:pt>
                <c:pt idx="16">
                  <c:v>17.058328342245996</c:v>
                </c:pt>
                <c:pt idx="17">
                  <c:v>17.058328342245996</c:v>
                </c:pt>
                <c:pt idx="18">
                  <c:v>17.058328342245996</c:v>
                </c:pt>
                <c:pt idx="19">
                  <c:v>17.058328342245996</c:v>
                </c:pt>
                <c:pt idx="20">
                  <c:v>17.058328342245996</c:v>
                </c:pt>
                <c:pt idx="21">
                  <c:v>17.058328342245996</c:v>
                </c:pt>
                <c:pt idx="22">
                  <c:v>17.058328342245996</c:v>
                </c:pt>
                <c:pt idx="23">
                  <c:v>17.058328342245996</c:v>
                </c:pt>
                <c:pt idx="24">
                  <c:v>17.058328342245996</c:v>
                </c:pt>
                <c:pt idx="25">
                  <c:v>17.058328342245996</c:v>
                </c:pt>
                <c:pt idx="26">
                  <c:v>17.058328342245996</c:v>
                </c:pt>
                <c:pt idx="27">
                  <c:v>17.058328342245996</c:v>
                </c:pt>
                <c:pt idx="28">
                  <c:v>17.058328342245996</c:v>
                </c:pt>
                <c:pt idx="29">
                  <c:v>17.058328342245996</c:v>
                </c:pt>
                <c:pt idx="30">
                  <c:v>17.058328342245996</c:v>
                </c:pt>
                <c:pt idx="31">
                  <c:v>17.058328342245996</c:v>
                </c:pt>
                <c:pt idx="32">
                  <c:v>17.058328342245996</c:v>
                </c:pt>
                <c:pt idx="33">
                  <c:v>17.058328342245996</c:v>
                </c:pt>
                <c:pt idx="34">
                  <c:v>17.058328342245996</c:v>
                </c:pt>
                <c:pt idx="35">
                  <c:v>17.058328342245996</c:v>
                </c:pt>
                <c:pt idx="36">
                  <c:v>17.058328342245996</c:v>
                </c:pt>
                <c:pt idx="37">
                  <c:v>17.058328342245996</c:v>
                </c:pt>
                <c:pt idx="38">
                  <c:v>17.058328342245996</c:v>
                </c:pt>
                <c:pt idx="39">
                  <c:v>17.058328342245996</c:v>
                </c:pt>
                <c:pt idx="40">
                  <c:v>17.058328342245996</c:v>
                </c:pt>
                <c:pt idx="41">
                  <c:v>17.058328342245996</c:v>
                </c:pt>
                <c:pt idx="42">
                  <c:v>17.058328342245996</c:v>
                </c:pt>
                <c:pt idx="43">
                  <c:v>17.058328342245996</c:v>
                </c:pt>
                <c:pt idx="44">
                  <c:v>17.058328342245996</c:v>
                </c:pt>
                <c:pt idx="45">
                  <c:v>17.058328342245996</c:v>
                </c:pt>
                <c:pt idx="46">
                  <c:v>17.058328342245996</c:v>
                </c:pt>
                <c:pt idx="47">
                  <c:v>17.058328342245996</c:v>
                </c:pt>
                <c:pt idx="48">
                  <c:v>17.058328342245996</c:v>
                </c:pt>
                <c:pt idx="49">
                  <c:v>17.058328342245996</c:v>
                </c:pt>
                <c:pt idx="50">
                  <c:v>17.058328342245996</c:v>
                </c:pt>
                <c:pt idx="51">
                  <c:v>17.058328342245996</c:v>
                </c:pt>
                <c:pt idx="52">
                  <c:v>17.058328342245996</c:v>
                </c:pt>
                <c:pt idx="53">
                  <c:v>17.058328342245996</c:v>
                </c:pt>
                <c:pt idx="54">
                  <c:v>17.058328342245996</c:v>
                </c:pt>
                <c:pt idx="55">
                  <c:v>17.058328342245996</c:v>
                </c:pt>
                <c:pt idx="56">
                  <c:v>17.058328342245996</c:v>
                </c:pt>
                <c:pt idx="57">
                  <c:v>17.058328342245996</c:v>
                </c:pt>
                <c:pt idx="58">
                  <c:v>17.058328342245996</c:v>
                </c:pt>
                <c:pt idx="59">
                  <c:v>17.058328342245996</c:v>
                </c:pt>
                <c:pt idx="60">
                  <c:v>17.058328342245996</c:v>
                </c:pt>
                <c:pt idx="61">
                  <c:v>17.058328342245996</c:v>
                </c:pt>
                <c:pt idx="62">
                  <c:v>17.058328342245996</c:v>
                </c:pt>
                <c:pt idx="63">
                  <c:v>17.058328342245996</c:v>
                </c:pt>
                <c:pt idx="64">
                  <c:v>17.058328342245996</c:v>
                </c:pt>
                <c:pt idx="65">
                  <c:v>17.058328342245996</c:v>
                </c:pt>
                <c:pt idx="66">
                  <c:v>17.058328342245996</c:v>
                </c:pt>
                <c:pt idx="67">
                  <c:v>17.058328342245996</c:v>
                </c:pt>
                <c:pt idx="68">
                  <c:v>17.058328342245996</c:v>
                </c:pt>
                <c:pt idx="69">
                  <c:v>17.058328342245996</c:v>
                </c:pt>
                <c:pt idx="70">
                  <c:v>17.058328342245996</c:v>
                </c:pt>
                <c:pt idx="71">
                  <c:v>17.058328342245996</c:v>
                </c:pt>
                <c:pt idx="72">
                  <c:v>17.058328342245996</c:v>
                </c:pt>
                <c:pt idx="73">
                  <c:v>17.058328342245996</c:v>
                </c:pt>
                <c:pt idx="74">
                  <c:v>17.058328342245996</c:v>
                </c:pt>
                <c:pt idx="75">
                  <c:v>17.058328342245996</c:v>
                </c:pt>
                <c:pt idx="76">
                  <c:v>17.058328342245996</c:v>
                </c:pt>
                <c:pt idx="77">
                  <c:v>17.058328342245996</c:v>
                </c:pt>
                <c:pt idx="78">
                  <c:v>17.058328342245996</c:v>
                </c:pt>
                <c:pt idx="79">
                  <c:v>17.058328342245996</c:v>
                </c:pt>
                <c:pt idx="80">
                  <c:v>17.058328342245996</c:v>
                </c:pt>
                <c:pt idx="81">
                  <c:v>17.058328342245996</c:v>
                </c:pt>
                <c:pt idx="82">
                  <c:v>17.058328342245996</c:v>
                </c:pt>
                <c:pt idx="83">
                  <c:v>17.058328342245996</c:v>
                </c:pt>
                <c:pt idx="84">
                  <c:v>17.058328342245996</c:v>
                </c:pt>
                <c:pt idx="85">
                  <c:v>17.058328342245996</c:v>
                </c:pt>
                <c:pt idx="86">
                  <c:v>17.058328342245996</c:v>
                </c:pt>
                <c:pt idx="87">
                  <c:v>17.058328342245996</c:v>
                </c:pt>
                <c:pt idx="88">
                  <c:v>17.058328342245996</c:v>
                </c:pt>
                <c:pt idx="89">
                  <c:v>17.058328342245996</c:v>
                </c:pt>
                <c:pt idx="90">
                  <c:v>17.058328342245996</c:v>
                </c:pt>
                <c:pt idx="91">
                  <c:v>17.058328342245996</c:v>
                </c:pt>
                <c:pt idx="92">
                  <c:v>17.058328342245996</c:v>
                </c:pt>
                <c:pt idx="93">
                  <c:v>17.058328342245996</c:v>
                </c:pt>
                <c:pt idx="94">
                  <c:v>17.058328342245996</c:v>
                </c:pt>
                <c:pt idx="95">
                  <c:v>17.058328342245996</c:v>
                </c:pt>
                <c:pt idx="96">
                  <c:v>17.058328342245996</c:v>
                </c:pt>
                <c:pt idx="97">
                  <c:v>17.058328342245996</c:v>
                </c:pt>
                <c:pt idx="98">
                  <c:v>17.058328342245996</c:v>
                </c:pt>
                <c:pt idx="99">
                  <c:v>17.058328342245996</c:v>
                </c:pt>
                <c:pt idx="100">
                  <c:v>17.058328342245996</c:v>
                </c:pt>
                <c:pt idx="101">
                  <c:v>17.058328342245996</c:v>
                </c:pt>
                <c:pt idx="102">
                  <c:v>17.058328342245996</c:v>
                </c:pt>
                <c:pt idx="103">
                  <c:v>17.058328342245996</c:v>
                </c:pt>
                <c:pt idx="104">
                  <c:v>17.058328342245996</c:v>
                </c:pt>
                <c:pt idx="105">
                  <c:v>17.058328342245996</c:v>
                </c:pt>
                <c:pt idx="106">
                  <c:v>17.058328342245996</c:v>
                </c:pt>
                <c:pt idx="107">
                  <c:v>17.058328342245996</c:v>
                </c:pt>
                <c:pt idx="108">
                  <c:v>17.058328342245996</c:v>
                </c:pt>
                <c:pt idx="109">
                  <c:v>17.058328342245996</c:v>
                </c:pt>
                <c:pt idx="110">
                  <c:v>17.058328342245996</c:v>
                </c:pt>
                <c:pt idx="111">
                  <c:v>17.058328342245996</c:v>
                </c:pt>
                <c:pt idx="112">
                  <c:v>17.058328342245996</c:v>
                </c:pt>
                <c:pt idx="113">
                  <c:v>17.058328342245996</c:v>
                </c:pt>
                <c:pt idx="114">
                  <c:v>17.058328342245996</c:v>
                </c:pt>
                <c:pt idx="115">
                  <c:v>17.058328342245996</c:v>
                </c:pt>
                <c:pt idx="116">
                  <c:v>17.058328342245996</c:v>
                </c:pt>
                <c:pt idx="117">
                  <c:v>17.058328342245996</c:v>
                </c:pt>
                <c:pt idx="118">
                  <c:v>17.058328342245996</c:v>
                </c:pt>
                <c:pt idx="119">
                  <c:v>17.058328342245996</c:v>
                </c:pt>
                <c:pt idx="120">
                  <c:v>17.058328342245996</c:v>
                </c:pt>
                <c:pt idx="121">
                  <c:v>17.058328342245996</c:v>
                </c:pt>
                <c:pt idx="122">
                  <c:v>17.058328342245996</c:v>
                </c:pt>
                <c:pt idx="123">
                  <c:v>17.058328342245996</c:v>
                </c:pt>
                <c:pt idx="124">
                  <c:v>17.058328342245996</c:v>
                </c:pt>
                <c:pt idx="125">
                  <c:v>17.058328342245996</c:v>
                </c:pt>
                <c:pt idx="126">
                  <c:v>17.058328342245996</c:v>
                </c:pt>
                <c:pt idx="127">
                  <c:v>17.058328342245996</c:v>
                </c:pt>
                <c:pt idx="128">
                  <c:v>17.058328342245996</c:v>
                </c:pt>
                <c:pt idx="129">
                  <c:v>17.058328342245996</c:v>
                </c:pt>
                <c:pt idx="130">
                  <c:v>17.058328342245996</c:v>
                </c:pt>
                <c:pt idx="131">
                  <c:v>17.058328342245996</c:v>
                </c:pt>
                <c:pt idx="132">
                  <c:v>17.058328342245996</c:v>
                </c:pt>
                <c:pt idx="133">
                  <c:v>17.058328342245996</c:v>
                </c:pt>
                <c:pt idx="134">
                  <c:v>17.058328342245996</c:v>
                </c:pt>
                <c:pt idx="135">
                  <c:v>17.058328342245996</c:v>
                </c:pt>
                <c:pt idx="136">
                  <c:v>17.058328342245996</c:v>
                </c:pt>
                <c:pt idx="137">
                  <c:v>17.058328342245996</c:v>
                </c:pt>
                <c:pt idx="138">
                  <c:v>17.058328342245996</c:v>
                </c:pt>
                <c:pt idx="139">
                  <c:v>17.058328342245996</c:v>
                </c:pt>
                <c:pt idx="140">
                  <c:v>17.058328342245996</c:v>
                </c:pt>
                <c:pt idx="141">
                  <c:v>17.058328342245996</c:v>
                </c:pt>
                <c:pt idx="142">
                  <c:v>17.058328342245996</c:v>
                </c:pt>
                <c:pt idx="143">
                  <c:v>17.058328342245996</c:v>
                </c:pt>
                <c:pt idx="144">
                  <c:v>17.058328342245996</c:v>
                </c:pt>
                <c:pt idx="145">
                  <c:v>17.058328342245996</c:v>
                </c:pt>
                <c:pt idx="146">
                  <c:v>17.058328342245996</c:v>
                </c:pt>
                <c:pt idx="147">
                  <c:v>17.058328342245996</c:v>
                </c:pt>
                <c:pt idx="148">
                  <c:v>17.058328342245996</c:v>
                </c:pt>
                <c:pt idx="149">
                  <c:v>17.058328342245996</c:v>
                </c:pt>
                <c:pt idx="150">
                  <c:v>17.058328342245996</c:v>
                </c:pt>
                <c:pt idx="151">
                  <c:v>17.058328342245996</c:v>
                </c:pt>
                <c:pt idx="152">
                  <c:v>17.058328342245996</c:v>
                </c:pt>
                <c:pt idx="153">
                  <c:v>17.058328342245996</c:v>
                </c:pt>
                <c:pt idx="154">
                  <c:v>17.058328342245996</c:v>
                </c:pt>
                <c:pt idx="155">
                  <c:v>17.058328342245996</c:v>
                </c:pt>
                <c:pt idx="156">
                  <c:v>17.058328342245996</c:v>
                </c:pt>
                <c:pt idx="157">
                  <c:v>17.058328342245996</c:v>
                </c:pt>
                <c:pt idx="158">
                  <c:v>17.058328342245996</c:v>
                </c:pt>
                <c:pt idx="159">
                  <c:v>17.058328342245996</c:v>
                </c:pt>
                <c:pt idx="160">
                  <c:v>17.058328342245996</c:v>
                </c:pt>
                <c:pt idx="161">
                  <c:v>17.058328342245996</c:v>
                </c:pt>
                <c:pt idx="162">
                  <c:v>17.058328342245996</c:v>
                </c:pt>
                <c:pt idx="163">
                  <c:v>17.058328342245996</c:v>
                </c:pt>
                <c:pt idx="164">
                  <c:v>17.058328342245996</c:v>
                </c:pt>
                <c:pt idx="165">
                  <c:v>17.058328342245996</c:v>
                </c:pt>
                <c:pt idx="166">
                  <c:v>17.058328342245996</c:v>
                </c:pt>
                <c:pt idx="167">
                  <c:v>17.058328342245996</c:v>
                </c:pt>
                <c:pt idx="168">
                  <c:v>17.058328342245996</c:v>
                </c:pt>
                <c:pt idx="169">
                  <c:v>17.058328342245996</c:v>
                </c:pt>
                <c:pt idx="170">
                  <c:v>17.058328342245996</c:v>
                </c:pt>
                <c:pt idx="171">
                  <c:v>17.058328342245996</c:v>
                </c:pt>
                <c:pt idx="172">
                  <c:v>17.058328342245996</c:v>
                </c:pt>
                <c:pt idx="173">
                  <c:v>17.058328342245996</c:v>
                </c:pt>
                <c:pt idx="174">
                  <c:v>17.058328342245996</c:v>
                </c:pt>
                <c:pt idx="175">
                  <c:v>17.058328342245996</c:v>
                </c:pt>
                <c:pt idx="176">
                  <c:v>17.058328342245996</c:v>
                </c:pt>
                <c:pt idx="177">
                  <c:v>17.058328342245996</c:v>
                </c:pt>
                <c:pt idx="178">
                  <c:v>17.058328342245996</c:v>
                </c:pt>
                <c:pt idx="179">
                  <c:v>17.058328342245996</c:v>
                </c:pt>
                <c:pt idx="180">
                  <c:v>17.058328342245996</c:v>
                </c:pt>
                <c:pt idx="181">
                  <c:v>17.058328342245996</c:v>
                </c:pt>
                <c:pt idx="182">
                  <c:v>17.058328342245996</c:v>
                </c:pt>
                <c:pt idx="183">
                  <c:v>17.058328342245996</c:v>
                </c:pt>
                <c:pt idx="184">
                  <c:v>17.058328342245996</c:v>
                </c:pt>
                <c:pt idx="185">
                  <c:v>17.058328342245996</c:v>
                </c:pt>
                <c:pt idx="186">
                  <c:v>17.058328342245996</c:v>
                </c:pt>
                <c:pt idx="187">
                  <c:v>17.058328342245996</c:v>
                </c:pt>
                <c:pt idx="188">
                  <c:v>17.058328342245996</c:v>
                </c:pt>
                <c:pt idx="189">
                  <c:v>17.058328342245996</c:v>
                </c:pt>
                <c:pt idx="190">
                  <c:v>17.058328342245996</c:v>
                </c:pt>
                <c:pt idx="191">
                  <c:v>17.058328342245996</c:v>
                </c:pt>
                <c:pt idx="192">
                  <c:v>17.058328342245996</c:v>
                </c:pt>
                <c:pt idx="193">
                  <c:v>17.058328342245996</c:v>
                </c:pt>
                <c:pt idx="194">
                  <c:v>17.058328342245996</c:v>
                </c:pt>
                <c:pt idx="195">
                  <c:v>17.058328342245996</c:v>
                </c:pt>
                <c:pt idx="196">
                  <c:v>17.058328342245996</c:v>
                </c:pt>
                <c:pt idx="197">
                  <c:v>17.058328342245996</c:v>
                </c:pt>
                <c:pt idx="198">
                  <c:v>17.058328342245996</c:v>
                </c:pt>
                <c:pt idx="199">
                  <c:v>17.058328342245996</c:v>
                </c:pt>
                <c:pt idx="200">
                  <c:v>17.058328342245996</c:v>
                </c:pt>
                <c:pt idx="201">
                  <c:v>17.058328342245996</c:v>
                </c:pt>
                <c:pt idx="202">
                  <c:v>17.058328342245996</c:v>
                </c:pt>
                <c:pt idx="203">
                  <c:v>17.058328342245996</c:v>
                </c:pt>
                <c:pt idx="204">
                  <c:v>17.058328342245996</c:v>
                </c:pt>
                <c:pt idx="205">
                  <c:v>17.058328342245996</c:v>
                </c:pt>
                <c:pt idx="206">
                  <c:v>17.058328342245996</c:v>
                </c:pt>
                <c:pt idx="207">
                  <c:v>17.058328342245996</c:v>
                </c:pt>
                <c:pt idx="208">
                  <c:v>17.058328342245996</c:v>
                </c:pt>
                <c:pt idx="209">
                  <c:v>17.058328342245996</c:v>
                </c:pt>
                <c:pt idx="210">
                  <c:v>17.058328342245996</c:v>
                </c:pt>
                <c:pt idx="211">
                  <c:v>17.058328342245996</c:v>
                </c:pt>
                <c:pt idx="212">
                  <c:v>17.058328342245996</c:v>
                </c:pt>
                <c:pt idx="213">
                  <c:v>17.058328342245996</c:v>
                </c:pt>
                <c:pt idx="214">
                  <c:v>17.058328342245996</c:v>
                </c:pt>
                <c:pt idx="215">
                  <c:v>17.058328342245996</c:v>
                </c:pt>
                <c:pt idx="216">
                  <c:v>17.058328342245996</c:v>
                </c:pt>
                <c:pt idx="217">
                  <c:v>17.058328342245996</c:v>
                </c:pt>
                <c:pt idx="218">
                  <c:v>17.058328342245996</c:v>
                </c:pt>
                <c:pt idx="219">
                  <c:v>17.058328342245996</c:v>
                </c:pt>
                <c:pt idx="220">
                  <c:v>17.058328342245996</c:v>
                </c:pt>
                <c:pt idx="221">
                  <c:v>17.058328342245996</c:v>
                </c:pt>
                <c:pt idx="222">
                  <c:v>17.058328342245996</c:v>
                </c:pt>
                <c:pt idx="223">
                  <c:v>17.058328342245996</c:v>
                </c:pt>
                <c:pt idx="224">
                  <c:v>17.058328342245996</c:v>
                </c:pt>
                <c:pt idx="225">
                  <c:v>17.058328342245996</c:v>
                </c:pt>
                <c:pt idx="226">
                  <c:v>17.058328342245996</c:v>
                </c:pt>
                <c:pt idx="227">
                  <c:v>17.058328342245996</c:v>
                </c:pt>
                <c:pt idx="228">
                  <c:v>17.058328342245996</c:v>
                </c:pt>
                <c:pt idx="229">
                  <c:v>17.058328342245996</c:v>
                </c:pt>
                <c:pt idx="230">
                  <c:v>17.058328342245996</c:v>
                </c:pt>
                <c:pt idx="231">
                  <c:v>17.058328342245996</c:v>
                </c:pt>
                <c:pt idx="232">
                  <c:v>17.058328342245996</c:v>
                </c:pt>
                <c:pt idx="233">
                  <c:v>17.058328342245996</c:v>
                </c:pt>
                <c:pt idx="234">
                  <c:v>17.058328342245996</c:v>
                </c:pt>
                <c:pt idx="235">
                  <c:v>17.058328342245996</c:v>
                </c:pt>
                <c:pt idx="236">
                  <c:v>17.058328342245996</c:v>
                </c:pt>
                <c:pt idx="237">
                  <c:v>17.058328342245996</c:v>
                </c:pt>
                <c:pt idx="238">
                  <c:v>17.058328342245996</c:v>
                </c:pt>
                <c:pt idx="239">
                  <c:v>17.058328342245996</c:v>
                </c:pt>
                <c:pt idx="240">
                  <c:v>17.058328342245996</c:v>
                </c:pt>
                <c:pt idx="241">
                  <c:v>17.058328342245996</c:v>
                </c:pt>
                <c:pt idx="242">
                  <c:v>17.058328342245996</c:v>
                </c:pt>
                <c:pt idx="243">
                  <c:v>17.058328342245996</c:v>
                </c:pt>
                <c:pt idx="244">
                  <c:v>17.058328342245996</c:v>
                </c:pt>
                <c:pt idx="245">
                  <c:v>17.058328342245996</c:v>
                </c:pt>
                <c:pt idx="246">
                  <c:v>17.058328342245996</c:v>
                </c:pt>
                <c:pt idx="247">
                  <c:v>17.058328342245996</c:v>
                </c:pt>
                <c:pt idx="248">
                  <c:v>17.058328342245996</c:v>
                </c:pt>
                <c:pt idx="249">
                  <c:v>17.058328342245996</c:v>
                </c:pt>
                <c:pt idx="250">
                  <c:v>17.058328342245996</c:v>
                </c:pt>
                <c:pt idx="251">
                  <c:v>17.058328342245996</c:v>
                </c:pt>
                <c:pt idx="252">
                  <c:v>17.058328342245996</c:v>
                </c:pt>
                <c:pt idx="253">
                  <c:v>17.058328342245996</c:v>
                </c:pt>
                <c:pt idx="254">
                  <c:v>17.058328342245996</c:v>
                </c:pt>
                <c:pt idx="255">
                  <c:v>17.058328342245996</c:v>
                </c:pt>
                <c:pt idx="256">
                  <c:v>17.058328342245996</c:v>
                </c:pt>
                <c:pt idx="257">
                  <c:v>17.058328342245996</c:v>
                </c:pt>
                <c:pt idx="258">
                  <c:v>17.058328342245996</c:v>
                </c:pt>
                <c:pt idx="259">
                  <c:v>17.058328342245996</c:v>
                </c:pt>
                <c:pt idx="260">
                  <c:v>17.058328342245996</c:v>
                </c:pt>
                <c:pt idx="261">
                  <c:v>17.058328342245996</c:v>
                </c:pt>
                <c:pt idx="262">
                  <c:v>17.058328342245996</c:v>
                </c:pt>
                <c:pt idx="263">
                  <c:v>17.058328342245996</c:v>
                </c:pt>
                <c:pt idx="264">
                  <c:v>17.058328342245996</c:v>
                </c:pt>
                <c:pt idx="265">
                  <c:v>17.058328342245996</c:v>
                </c:pt>
                <c:pt idx="266">
                  <c:v>17.058328342245996</c:v>
                </c:pt>
                <c:pt idx="267">
                  <c:v>17.058328342245996</c:v>
                </c:pt>
                <c:pt idx="268">
                  <c:v>17.058328342245996</c:v>
                </c:pt>
                <c:pt idx="269">
                  <c:v>17.058328342245996</c:v>
                </c:pt>
                <c:pt idx="270">
                  <c:v>17.058328342245996</c:v>
                </c:pt>
                <c:pt idx="271">
                  <c:v>17.058328342245996</c:v>
                </c:pt>
                <c:pt idx="272">
                  <c:v>17.058328342245996</c:v>
                </c:pt>
                <c:pt idx="273">
                  <c:v>17.058328342245996</c:v>
                </c:pt>
                <c:pt idx="274">
                  <c:v>17.058328342245996</c:v>
                </c:pt>
                <c:pt idx="275">
                  <c:v>17.058328342245996</c:v>
                </c:pt>
                <c:pt idx="276">
                  <c:v>17.058328342245996</c:v>
                </c:pt>
                <c:pt idx="277">
                  <c:v>17.058328342245996</c:v>
                </c:pt>
                <c:pt idx="278">
                  <c:v>17.058328342245996</c:v>
                </c:pt>
                <c:pt idx="279">
                  <c:v>17.058328342245996</c:v>
                </c:pt>
                <c:pt idx="280">
                  <c:v>17.058328342245996</c:v>
                </c:pt>
                <c:pt idx="281">
                  <c:v>17.058328342245996</c:v>
                </c:pt>
                <c:pt idx="282">
                  <c:v>17.058328342245996</c:v>
                </c:pt>
                <c:pt idx="283">
                  <c:v>17.058328342245996</c:v>
                </c:pt>
                <c:pt idx="284">
                  <c:v>17.058328342245996</c:v>
                </c:pt>
                <c:pt idx="285">
                  <c:v>17.058328342245996</c:v>
                </c:pt>
                <c:pt idx="286">
                  <c:v>17.058328342245996</c:v>
                </c:pt>
                <c:pt idx="287">
                  <c:v>17.058328342245996</c:v>
                </c:pt>
                <c:pt idx="288">
                  <c:v>17.058328342245996</c:v>
                </c:pt>
                <c:pt idx="289">
                  <c:v>17.058328342245996</c:v>
                </c:pt>
                <c:pt idx="290">
                  <c:v>17.058328342245996</c:v>
                </c:pt>
                <c:pt idx="291">
                  <c:v>17.058328342245996</c:v>
                </c:pt>
                <c:pt idx="292">
                  <c:v>17.058328342245996</c:v>
                </c:pt>
                <c:pt idx="293">
                  <c:v>17.058328342245996</c:v>
                </c:pt>
                <c:pt idx="294">
                  <c:v>17.058328342245996</c:v>
                </c:pt>
                <c:pt idx="295">
                  <c:v>17.058328342245996</c:v>
                </c:pt>
                <c:pt idx="296">
                  <c:v>17.058328342245996</c:v>
                </c:pt>
                <c:pt idx="297">
                  <c:v>17.058328342245996</c:v>
                </c:pt>
                <c:pt idx="298">
                  <c:v>17.058328342245996</c:v>
                </c:pt>
                <c:pt idx="299">
                  <c:v>17.058328342245996</c:v>
                </c:pt>
                <c:pt idx="300">
                  <c:v>17.058328342245996</c:v>
                </c:pt>
                <c:pt idx="301">
                  <c:v>17.058328342245996</c:v>
                </c:pt>
                <c:pt idx="302">
                  <c:v>17.058328342245996</c:v>
                </c:pt>
                <c:pt idx="303">
                  <c:v>17.058328342245996</c:v>
                </c:pt>
                <c:pt idx="304">
                  <c:v>17.058328342245996</c:v>
                </c:pt>
                <c:pt idx="305">
                  <c:v>17.058328342245996</c:v>
                </c:pt>
                <c:pt idx="306">
                  <c:v>17.058328342245996</c:v>
                </c:pt>
                <c:pt idx="307">
                  <c:v>17.058328342245996</c:v>
                </c:pt>
                <c:pt idx="308">
                  <c:v>17.058328342245996</c:v>
                </c:pt>
                <c:pt idx="309">
                  <c:v>17.058328342245996</c:v>
                </c:pt>
                <c:pt idx="310">
                  <c:v>17.058328342245996</c:v>
                </c:pt>
                <c:pt idx="311">
                  <c:v>17.058328342245996</c:v>
                </c:pt>
                <c:pt idx="312">
                  <c:v>17.058328342245996</c:v>
                </c:pt>
                <c:pt idx="313">
                  <c:v>17.058328342245996</c:v>
                </c:pt>
                <c:pt idx="314">
                  <c:v>17.058328342245996</c:v>
                </c:pt>
                <c:pt idx="315">
                  <c:v>17.058328342245996</c:v>
                </c:pt>
                <c:pt idx="316">
                  <c:v>17.058328342245996</c:v>
                </c:pt>
                <c:pt idx="317">
                  <c:v>17.058328342245996</c:v>
                </c:pt>
                <c:pt idx="318">
                  <c:v>17.058328342245996</c:v>
                </c:pt>
                <c:pt idx="319">
                  <c:v>17.058328342245996</c:v>
                </c:pt>
                <c:pt idx="320">
                  <c:v>17.058328342245996</c:v>
                </c:pt>
                <c:pt idx="321">
                  <c:v>17.058328342245996</c:v>
                </c:pt>
                <c:pt idx="322">
                  <c:v>17.058328342245996</c:v>
                </c:pt>
                <c:pt idx="323">
                  <c:v>17.058328342245996</c:v>
                </c:pt>
                <c:pt idx="324">
                  <c:v>17.058328342245996</c:v>
                </c:pt>
                <c:pt idx="325">
                  <c:v>17.058328342245996</c:v>
                </c:pt>
                <c:pt idx="326">
                  <c:v>17.058328342245996</c:v>
                </c:pt>
                <c:pt idx="327">
                  <c:v>17.058328342245996</c:v>
                </c:pt>
                <c:pt idx="328">
                  <c:v>17.058328342245996</c:v>
                </c:pt>
                <c:pt idx="329">
                  <c:v>17.058328342245996</c:v>
                </c:pt>
                <c:pt idx="330">
                  <c:v>17.058328342245996</c:v>
                </c:pt>
                <c:pt idx="331">
                  <c:v>17.058328342245996</c:v>
                </c:pt>
                <c:pt idx="332">
                  <c:v>17.058328342245996</c:v>
                </c:pt>
                <c:pt idx="333">
                  <c:v>17.058328342245996</c:v>
                </c:pt>
                <c:pt idx="334">
                  <c:v>17.058328342245996</c:v>
                </c:pt>
                <c:pt idx="335">
                  <c:v>17.058328342245996</c:v>
                </c:pt>
                <c:pt idx="336">
                  <c:v>17.058328342245996</c:v>
                </c:pt>
                <c:pt idx="337">
                  <c:v>17.058328342245996</c:v>
                </c:pt>
                <c:pt idx="338">
                  <c:v>17.058328342245996</c:v>
                </c:pt>
                <c:pt idx="339">
                  <c:v>17.058328342245996</c:v>
                </c:pt>
                <c:pt idx="340">
                  <c:v>17.058328342245996</c:v>
                </c:pt>
                <c:pt idx="341">
                  <c:v>17.058328342245996</c:v>
                </c:pt>
                <c:pt idx="342">
                  <c:v>17.058328342245996</c:v>
                </c:pt>
                <c:pt idx="343">
                  <c:v>17.058328342245996</c:v>
                </c:pt>
                <c:pt idx="344">
                  <c:v>17.058328342245996</c:v>
                </c:pt>
                <c:pt idx="345">
                  <c:v>17.058328342245996</c:v>
                </c:pt>
                <c:pt idx="346">
                  <c:v>17.058328342245996</c:v>
                </c:pt>
                <c:pt idx="347">
                  <c:v>17.058328342245996</c:v>
                </c:pt>
                <c:pt idx="348">
                  <c:v>17.058328342245996</c:v>
                </c:pt>
                <c:pt idx="349">
                  <c:v>17.058328342245996</c:v>
                </c:pt>
                <c:pt idx="350">
                  <c:v>17.058328342245996</c:v>
                </c:pt>
                <c:pt idx="351">
                  <c:v>17.058328342245996</c:v>
                </c:pt>
                <c:pt idx="352">
                  <c:v>17.058328342245996</c:v>
                </c:pt>
                <c:pt idx="353">
                  <c:v>17.058328342245996</c:v>
                </c:pt>
                <c:pt idx="354">
                  <c:v>17.058328342245996</c:v>
                </c:pt>
                <c:pt idx="355">
                  <c:v>17.058328342245996</c:v>
                </c:pt>
                <c:pt idx="356">
                  <c:v>17.058328342245996</c:v>
                </c:pt>
                <c:pt idx="357">
                  <c:v>17.058328342245996</c:v>
                </c:pt>
                <c:pt idx="358">
                  <c:v>17.058328342245996</c:v>
                </c:pt>
                <c:pt idx="359">
                  <c:v>17.058328342245996</c:v>
                </c:pt>
                <c:pt idx="360">
                  <c:v>17.058328342245996</c:v>
                </c:pt>
                <c:pt idx="361">
                  <c:v>17.058328342245996</c:v>
                </c:pt>
                <c:pt idx="362">
                  <c:v>17.058328342245996</c:v>
                </c:pt>
                <c:pt idx="363">
                  <c:v>17.058328342245996</c:v>
                </c:pt>
                <c:pt idx="364">
                  <c:v>17.058328342245996</c:v>
                </c:pt>
                <c:pt idx="365">
                  <c:v>17.058328342245996</c:v>
                </c:pt>
                <c:pt idx="366">
                  <c:v>17.058328342245996</c:v>
                </c:pt>
                <c:pt idx="367">
                  <c:v>17.058328342245996</c:v>
                </c:pt>
                <c:pt idx="368">
                  <c:v>17.058328342245996</c:v>
                </c:pt>
                <c:pt idx="369">
                  <c:v>17.058328342245996</c:v>
                </c:pt>
                <c:pt idx="370">
                  <c:v>17.058328342245996</c:v>
                </c:pt>
                <c:pt idx="371">
                  <c:v>17.058328342245996</c:v>
                </c:pt>
                <c:pt idx="372">
                  <c:v>17.058328342245996</c:v>
                </c:pt>
                <c:pt idx="373">
                  <c:v>17.058328342245996</c:v>
                </c:pt>
                <c:pt idx="374">
                  <c:v>17.058328342245996</c:v>
                </c:pt>
                <c:pt idx="375">
                  <c:v>17.058328342245996</c:v>
                </c:pt>
                <c:pt idx="376">
                  <c:v>17.058328342245996</c:v>
                </c:pt>
                <c:pt idx="377">
                  <c:v>17.058328342245996</c:v>
                </c:pt>
                <c:pt idx="378">
                  <c:v>17.058328342245996</c:v>
                </c:pt>
                <c:pt idx="379">
                  <c:v>17.058328342245996</c:v>
                </c:pt>
                <c:pt idx="380">
                  <c:v>17.058328342245996</c:v>
                </c:pt>
                <c:pt idx="381">
                  <c:v>17.058328342245996</c:v>
                </c:pt>
                <c:pt idx="382">
                  <c:v>17.058328342245996</c:v>
                </c:pt>
                <c:pt idx="383">
                  <c:v>17.058328342245996</c:v>
                </c:pt>
                <c:pt idx="384">
                  <c:v>17.058328342245996</c:v>
                </c:pt>
                <c:pt idx="385">
                  <c:v>17.058328342245996</c:v>
                </c:pt>
                <c:pt idx="386">
                  <c:v>17.058328342245996</c:v>
                </c:pt>
                <c:pt idx="387">
                  <c:v>17.058328342245996</c:v>
                </c:pt>
                <c:pt idx="388">
                  <c:v>17.058328342245996</c:v>
                </c:pt>
                <c:pt idx="389">
                  <c:v>17.058328342245996</c:v>
                </c:pt>
                <c:pt idx="390">
                  <c:v>17.058328342245996</c:v>
                </c:pt>
                <c:pt idx="391">
                  <c:v>17.058328342245996</c:v>
                </c:pt>
                <c:pt idx="392">
                  <c:v>17.058328342245996</c:v>
                </c:pt>
                <c:pt idx="393">
                  <c:v>17.058328342245996</c:v>
                </c:pt>
                <c:pt idx="394">
                  <c:v>17.058328342245996</c:v>
                </c:pt>
                <c:pt idx="395">
                  <c:v>17.058328342245996</c:v>
                </c:pt>
                <c:pt idx="396">
                  <c:v>17.058328342245996</c:v>
                </c:pt>
                <c:pt idx="397">
                  <c:v>17.058328342245996</c:v>
                </c:pt>
                <c:pt idx="398">
                  <c:v>17.058328342245996</c:v>
                </c:pt>
                <c:pt idx="399">
                  <c:v>17.058328342245996</c:v>
                </c:pt>
                <c:pt idx="400">
                  <c:v>17.058328342245996</c:v>
                </c:pt>
                <c:pt idx="401">
                  <c:v>17.058328342245996</c:v>
                </c:pt>
                <c:pt idx="402">
                  <c:v>17.058328342245996</c:v>
                </c:pt>
                <c:pt idx="403">
                  <c:v>17.058328342245996</c:v>
                </c:pt>
                <c:pt idx="404">
                  <c:v>17.058328342245996</c:v>
                </c:pt>
                <c:pt idx="405">
                  <c:v>17.058328342245996</c:v>
                </c:pt>
                <c:pt idx="406">
                  <c:v>17.058328342245996</c:v>
                </c:pt>
                <c:pt idx="407">
                  <c:v>17.058328342245996</c:v>
                </c:pt>
                <c:pt idx="408">
                  <c:v>17.058328342245996</c:v>
                </c:pt>
                <c:pt idx="409">
                  <c:v>17.058328342245996</c:v>
                </c:pt>
                <c:pt idx="410">
                  <c:v>17.058328342245996</c:v>
                </c:pt>
                <c:pt idx="411">
                  <c:v>17.058328342245996</c:v>
                </c:pt>
                <c:pt idx="412">
                  <c:v>17.058328342245996</c:v>
                </c:pt>
                <c:pt idx="413">
                  <c:v>17.058328342245996</c:v>
                </c:pt>
                <c:pt idx="414">
                  <c:v>17.058328342245996</c:v>
                </c:pt>
                <c:pt idx="415">
                  <c:v>17.058328342245996</c:v>
                </c:pt>
                <c:pt idx="416">
                  <c:v>17.058328342245996</c:v>
                </c:pt>
                <c:pt idx="417">
                  <c:v>17.058328342245996</c:v>
                </c:pt>
                <c:pt idx="418">
                  <c:v>17.058328342245996</c:v>
                </c:pt>
                <c:pt idx="419">
                  <c:v>17.058328342245996</c:v>
                </c:pt>
                <c:pt idx="420">
                  <c:v>17.058328342245996</c:v>
                </c:pt>
                <c:pt idx="421">
                  <c:v>17.058328342245996</c:v>
                </c:pt>
                <c:pt idx="422">
                  <c:v>17.058328342245996</c:v>
                </c:pt>
                <c:pt idx="423">
                  <c:v>17.058328342245996</c:v>
                </c:pt>
                <c:pt idx="424">
                  <c:v>17.058328342245996</c:v>
                </c:pt>
                <c:pt idx="425">
                  <c:v>17.058328342245996</c:v>
                </c:pt>
                <c:pt idx="426">
                  <c:v>17.058328342245996</c:v>
                </c:pt>
                <c:pt idx="427">
                  <c:v>17.058328342245996</c:v>
                </c:pt>
                <c:pt idx="428">
                  <c:v>17.058328342245996</c:v>
                </c:pt>
                <c:pt idx="429">
                  <c:v>17.058328342245996</c:v>
                </c:pt>
                <c:pt idx="430">
                  <c:v>17.058328342245996</c:v>
                </c:pt>
                <c:pt idx="431">
                  <c:v>17.058328342245996</c:v>
                </c:pt>
                <c:pt idx="432">
                  <c:v>17.058328342245996</c:v>
                </c:pt>
                <c:pt idx="433">
                  <c:v>17.058328342245996</c:v>
                </c:pt>
                <c:pt idx="434">
                  <c:v>17.058328342245996</c:v>
                </c:pt>
                <c:pt idx="435">
                  <c:v>17.058328342245996</c:v>
                </c:pt>
                <c:pt idx="436">
                  <c:v>17.058328342245996</c:v>
                </c:pt>
                <c:pt idx="437">
                  <c:v>17.058328342245996</c:v>
                </c:pt>
                <c:pt idx="438">
                  <c:v>17.058328342245996</c:v>
                </c:pt>
                <c:pt idx="439">
                  <c:v>17.058328342245996</c:v>
                </c:pt>
                <c:pt idx="440">
                  <c:v>17.058328342245996</c:v>
                </c:pt>
                <c:pt idx="441">
                  <c:v>17.058328342245996</c:v>
                </c:pt>
                <c:pt idx="442">
                  <c:v>17.058328342245996</c:v>
                </c:pt>
                <c:pt idx="443">
                  <c:v>17.058328342245996</c:v>
                </c:pt>
                <c:pt idx="444">
                  <c:v>17.058328342245996</c:v>
                </c:pt>
                <c:pt idx="445">
                  <c:v>17.058328342245996</c:v>
                </c:pt>
                <c:pt idx="446">
                  <c:v>17.058328342245996</c:v>
                </c:pt>
                <c:pt idx="447">
                  <c:v>17.058328342245996</c:v>
                </c:pt>
                <c:pt idx="448">
                  <c:v>17.058328342245996</c:v>
                </c:pt>
                <c:pt idx="449">
                  <c:v>17.058328342245996</c:v>
                </c:pt>
                <c:pt idx="450">
                  <c:v>17.058328342245996</c:v>
                </c:pt>
                <c:pt idx="451">
                  <c:v>17.058328342245996</c:v>
                </c:pt>
                <c:pt idx="452">
                  <c:v>17.058328342245996</c:v>
                </c:pt>
                <c:pt idx="453">
                  <c:v>17.058328342245996</c:v>
                </c:pt>
                <c:pt idx="454">
                  <c:v>17.058328342245996</c:v>
                </c:pt>
                <c:pt idx="455">
                  <c:v>17.058328342245996</c:v>
                </c:pt>
                <c:pt idx="456">
                  <c:v>17.058328342245996</c:v>
                </c:pt>
                <c:pt idx="457">
                  <c:v>17.058328342245996</c:v>
                </c:pt>
                <c:pt idx="458">
                  <c:v>17.058328342245996</c:v>
                </c:pt>
                <c:pt idx="459">
                  <c:v>17.058328342245996</c:v>
                </c:pt>
                <c:pt idx="460">
                  <c:v>17.058328342245996</c:v>
                </c:pt>
                <c:pt idx="461">
                  <c:v>17.058328342245996</c:v>
                </c:pt>
                <c:pt idx="462">
                  <c:v>17.058328342245996</c:v>
                </c:pt>
                <c:pt idx="463">
                  <c:v>17.058328342245996</c:v>
                </c:pt>
                <c:pt idx="464">
                  <c:v>17.058328342245996</c:v>
                </c:pt>
                <c:pt idx="465">
                  <c:v>17.058328342245996</c:v>
                </c:pt>
                <c:pt idx="466">
                  <c:v>17.058328342245996</c:v>
                </c:pt>
                <c:pt idx="467">
                  <c:v>17.058328342245996</c:v>
                </c:pt>
                <c:pt idx="468">
                  <c:v>17.058328342245996</c:v>
                </c:pt>
                <c:pt idx="469">
                  <c:v>17.058328342245996</c:v>
                </c:pt>
                <c:pt idx="470">
                  <c:v>17.058328342245996</c:v>
                </c:pt>
                <c:pt idx="471">
                  <c:v>17.058328342245996</c:v>
                </c:pt>
                <c:pt idx="472">
                  <c:v>17.058328342245996</c:v>
                </c:pt>
                <c:pt idx="473">
                  <c:v>17.058328342245996</c:v>
                </c:pt>
                <c:pt idx="474">
                  <c:v>17.058328342245996</c:v>
                </c:pt>
                <c:pt idx="475">
                  <c:v>17.058328342245996</c:v>
                </c:pt>
                <c:pt idx="476">
                  <c:v>17.058328342245996</c:v>
                </c:pt>
                <c:pt idx="477">
                  <c:v>17.058328342245996</c:v>
                </c:pt>
                <c:pt idx="478">
                  <c:v>17.058328342245996</c:v>
                </c:pt>
                <c:pt idx="479">
                  <c:v>17.058328342245996</c:v>
                </c:pt>
                <c:pt idx="480">
                  <c:v>17.058328342245996</c:v>
                </c:pt>
                <c:pt idx="481">
                  <c:v>17.058328342245996</c:v>
                </c:pt>
                <c:pt idx="482">
                  <c:v>17.058328342245996</c:v>
                </c:pt>
                <c:pt idx="483">
                  <c:v>17.058328342245996</c:v>
                </c:pt>
                <c:pt idx="484">
                  <c:v>17.058328342245996</c:v>
                </c:pt>
                <c:pt idx="485">
                  <c:v>17.058328342245996</c:v>
                </c:pt>
                <c:pt idx="486">
                  <c:v>17.058328342245996</c:v>
                </c:pt>
                <c:pt idx="487">
                  <c:v>17.058328342245996</c:v>
                </c:pt>
                <c:pt idx="488">
                  <c:v>17.058328342245996</c:v>
                </c:pt>
                <c:pt idx="489">
                  <c:v>17.058328342245996</c:v>
                </c:pt>
                <c:pt idx="490">
                  <c:v>17.058328342245996</c:v>
                </c:pt>
                <c:pt idx="491">
                  <c:v>17.058328342245996</c:v>
                </c:pt>
                <c:pt idx="492">
                  <c:v>17.058328342245996</c:v>
                </c:pt>
                <c:pt idx="493">
                  <c:v>17.058328342245996</c:v>
                </c:pt>
                <c:pt idx="494">
                  <c:v>17.058328342245996</c:v>
                </c:pt>
                <c:pt idx="495">
                  <c:v>17.058328342245996</c:v>
                </c:pt>
                <c:pt idx="496">
                  <c:v>17.058328342245996</c:v>
                </c:pt>
                <c:pt idx="497">
                  <c:v>17.058328342245996</c:v>
                </c:pt>
                <c:pt idx="498">
                  <c:v>17.058328342245996</c:v>
                </c:pt>
                <c:pt idx="499">
                  <c:v>17.058328342245996</c:v>
                </c:pt>
                <c:pt idx="500">
                  <c:v>17.058328342245996</c:v>
                </c:pt>
                <c:pt idx="501">
                  <c:v>17.058328342245996</c:v>
                </c:pt>
                <c:pt idx="502">
                  <c:v>17.058328342245996</c:v>
                </c:pt>
                <c:pt idx="503">
                  <c:v>17.058328342245996</c:v>
                </c:pt>
                <c:pt idx="504">
                  <c:v>17.058328342245996</c:v>
                </c:pt>
                <c:pt idx="505">
                  <c:v>17.058328342245996</c:v>
                </c:pt>
                <c:pt idx="506">
                  <c:v>17.058328342245996</c:v>
                </c:pt>
                <c:pt idx="507">
                  <c:v>17.058328342245996</c:v>
                </c:pt>
                <c:pt idx="508">
                  <c:v>17.058328342245996</c:v>
                </c:pt>
                <c:pt idx="509">
                  <c:v>17.058328342245996</c:v>
                </c:pt>
                <c:pt idx="510">
                  <c:v>17.058328342245996</c:v>
                </c:pt>
                <c:pt idx="511">
                  <c:v>17.058328342245996</c:v>
                </c:pt>
                <c:pt idx="512">
                  <c:v>17.058328342245996</c:v>
                </c:pt>
                <c:pt idx="513">
                  <c:v>17.058328342245996</c:v>
                </c:pt>
                <c:pt idx="514">
                  <c:v>17.058328342245996</c:v>
                </c:pt>
                <c:pt idx="515">
                  <c:v>17.058328342245996</c:v>
                </c:pt>
                <c:pt idx="516">
                  <c:v>17.058328342245996</c:v>
                </c:pt>
                <c:pt idx="517">
                  <c:v>17.058328342245996</c:v>
                </c:pt>
                <c:pt idx="518">
                  <c:v>17.058328342245996</c:v>
                </c:pt>
                <c:pt idx="519">
                  <c:v>17.058328342245996</c:v>
                </c:pt>
                <c:pt idx="520">
                  <c:v>17.058328342245996</c:v>
                </c:pt>
                <c:pt idx="521">
                  <c:v>17.058328342245996</c:v>
                </c:pt>
                <c:pt idx="522">
                  <c:v>17.058328342245996</c:v>
                </c:pt>
                <c:pt idx="523">
                  <c:v>17.058328342245996</c:v>
                </c:pt>
                <c:pt idx="524">
                  <c:v>17.058328342245996</c:v>
                </c:pt>
                <c:pt idx="525">
                  <c:v>17.058328342245996</c:v>
                </c:pt>
                <c:pt idx="526">
                  <c:v>17.058328342245996</c:v>
                </c:pt>
                <c:pt idx="527">
                  <c:v>17.058328342245996</c:v>
                </c:pt>
                <c:pt idx="528">
                  <c:v>17.058328342245996</c:v>
                </c:pt>
                <c:pt idx="529">
                  <c:v>17.058328342245996</c:v>
                </c:pt>
                <c:pt idx="530">
                  <c:v>17.058328342245996</c:v>
                </c:pt>
                <c:pt idx="531">
                  <c:v>17.058328342245996</c:v>
                </c:pt>
                <c:pt idx="532">
                  <c:v>17.058328342245996</c:v>
                </c:pt>
                <c:pt idx="533">
                  <c:v>17.058328342245996</c:v>
                </c:pt>
                <c:pt idx="534">
                  <c:v>17.058328342245996</c:v>
                </c:pt>
                <c:pt idx="535">
                  <c:v>17.058328342245996</c:v>
                </c:pt>
                <c:pt idx="536">
                  <c:v>17.058328342245996</c:v>
                </c:pt>
                <c:pt idx="537">
                  <c:v>17.058328342245996</c:v>
                </c:pt>
                <c:pt idx="538">
                  <c:v>17.058328342245996</c:v>
                </c:pt>
                <c:pt idx="539">
                  <c:v>17.058328342245996</c:v>
                </c:pt>
                <c:pt idx="540">
                  <c:v>17.058328342245996</c:v>
                </c:pt>
                <c:pt idx="541">
                  <c:v>17.058328342245996</c:v>
                </c:pt>
                <c:pt idx="542">
                  <c:v>17.058328342245996</c:v>
                </c:pt>
                <c:pt idx="543">
                  <c:v>17.058328342245996</c:v>
                </c:pt>
                <c:pt idx="544">
                  <c:v>17.058328342245996</c:v>
                </c:pt>
                <c:pt idx="545">
                  <c:v>17.058328342245996</c:v>
                </c:pt>
                <c:pt idx="546">
                  <c:v>17.058328342245996</c:v>
                </c:pt>
                <c:pt idx="547">
                  <c:v>17.058328342245996</c:v>
                </c:pt>
                <c:pt idx="548">
                  <c:v>17.058328342245996</c:v>
                </c:pt>
                <c:pt idx="549">
                  <c:v>17.058328342245996</c:v>
                </c:pt>
                <c:pt idx="550">
                  <c:v>17.058328342245996</c:v>
                </c:pt>
                <c:pt idx="551">
                  <c:v>17.058328342245996</c:v>
                </c:pt>
                <c:pt idx="552">
                  <c:v>17.058328342245996</c:v>
                </c:pt>
                <c:pt idx="553">
                  <c:v>17.058328342245996</c:v>
                </c:pt>
                <c:pt idx="554">
                  <c:v>17.058328342245996</c:v>
                </c:pt>
                <c:pt idx="555">
                  <c:v>17.058328342245996</c:v>
                </c:pt>
                <c:pt idx="556">
                  <c:v>17.058328342245996</c:v>
                </c:pt>
                <c:pt idx="557">
                  <c:v>17.058328342245996</c:v>
                </c:pt>
                <c:pt idx="558">
                  <c:v>17.058328342245996</c:v>
                </c:pt>
                <c:pt idx="559">
                  <c:v>17.058328342245996</c:v>
                </c:pt>
                <c:pt idx="560">
                  <c:v>17.058328342245996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PE!$F$5</c:f>
              <c:strCache>
                <c:ptCount val="1"/>
                <c:pt idx="0">
                  <c:v>M+2SD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PE!$F$6:$F$3215</c:f>
              <c:numCache>
                <c:formatCode>0.00</c:formatCode>
                <c:ptCount val="3210"/>
                <c:pt idx="0">
                  <c:v>23.175284996614479</c:v>
                </c:pt>
                <c:pt idx="1">
                  <c:v>23.175284996614479</c:v>
                </c:pt>
                <c:pt idx="2">
                  <c:v>23.175284996614479</c:v>
                </c:pt>
                <c:pt idx="3">
                  <c:v>23.175284996614479</c:v>
                </c:pt>
                <c:pt idx="4">
                  <c:v>23.175284996614479</c:v>
                </c:pt>
                <c:pt idx="5">
                  <c:v>23.175284996614479</c:v>
                </c:pt>
                <c:pt idx="6">
                  <c:v>23.175284996614479</c:v>
                </c:pt>
                <c:pt idx="7">
                  <c:v>23.175284996614479</c:v>
                </c:pt>
                <c:pt idx="8">
                  <c:v>23.175284996614479</c:v>
                </c:pt>
                <c:pt idx="9">
                  <c:v>23.175284996614479</c:v>
                </c:pt>
                <c:pt idx="10">
                  <c:v>23.175284996614479</c:v>
                </c:pt>
                <c:pt idx="11">
                  <c:v>23.175284996614479</c:v>
                </c:pt>
                <c:pt idx="12">
                  <c:v>23.175284996614479</c:v>
                </c:pt>
                <c:pt idx="13">
                  <c:v>23.175284996614479</c:v>
                </c:pt>
                <c:pt idx="14">
                  <c:v>23.175284996614479</c:v>
                </c:pt>
                <c:pt idx="15">
                  <c:v>23.175284996614479</c:v>
                </c:pt>
                <c:pt idx="16">
                  <c:v>23.175284996614479</c:v>
                </c:pt>
                <c:pt idx="17">
                  <c:v>23.175284996614479</c:v>
                </c:pt>
                <c:pt idx="18">
                  <c:v>23.175284996614479</c:v>
                </c:pt>
                <c:pt idx="19">
                  <c:v>23.175284996614479</c:v>
                </c:pt>
                <c:pt idx="20">
                  <c:v>23.175284996614479</c:v>
                </c:pt>
                <c:pt idx="21">
                  <c:v>23.175284996614479</c:v>
                </c:pt>
                <c:pt idx="22">
                  <c:v>23.175284996614479</c:v>
                </c:pt>
                <c:pt idx="23">
                  <c:v>23.175284996614479</c:v>
                </c:pt>
                <c:pt idx="24">
                  <c:v>23.175284996614479</c:v>
                </c:pt>
                <c:pt idx="25">
                  <c:v>23.175284996614479</c:v>
                </c:pt>
                <c:pt idx="26">
                  <c:v>23.175284996614479</c:v>
                </c:pt>
                <c:pt idx="27">
                  <c:v>23.175284996614479</c:v>
                </c:pt>
                <c:pt idx="28">
                  <c:v>23.175284996614479</c:v>
                </c:pt>
                <c:pt idx="29">
                  <c:v>23.175284996614479</c:v>
                </c:pt>
                <c:pt idx="30">
                  <c:v>23.175284996614479</c:v>
                </c:pt>
                <c:pt idx="31">
                  <c:v>23.175284996614479</c:v>
                </c:pt>
                <c:pt idx="32">
                  <c:v>23.175284996614479</c:v>
                </c:pt>
                <c:pt idx="33">
                  <c:v>23.175284996614479</c:v>
                </c:pt>
                <c:pt idx="34">
                  <c:v>23.175284996614479</c:v>
                </c:pt>
                <c:pt idx="35">
                  <c:v>23.175284996614479</c:v>
                </c:pt>
                <c:pt idx="36">
                  <c:v>23.175284996614479</c:v>
                </c:pt>
                <c:pt idx="37">
                  <c:v>23.175284996614479</c:v>
                </c:pt>
                <c:pt idx="38">
                  <c:v>23.175284996614479</c:v>
                </c:pt>
                <c:pt idx="39">
                  <c:v>23.175284996614479</c:v>
                </c:pt>
                <c:pt idx="40">
                  <c:v>23.175284996614479</c:v>
                </c:pt>
                <c:pt idx="41">
                  <c:v>23.175284996614479</c:v>
                </c:pt>
                <c:pt idx="42">
                  <c:v>23.175284996614479</c:v>
                </c:pt>
                <c:pt idx="43">
                  <c:v>23.175284996614479</c:v>
                </c:pt>
                <c:pt idx="44">
                  <c:v>23.175284996614479</c:v>
                </c:pt>
                <c:pt idx="45">
                  <c:v>23.175284996614479</c:v>
                </c:pt>
                <c:pt idx="46">
                  <c:v>23.175284996614479</c:v>
                </c:pt>
                <c:pt idx="47">
                  <c:v>23.175284996614479</c:v>
                </c:pt>
                <c:pt idx="48">
                  <c:v>23.175284996614479</c:v>
                </c:pt>
                <c:pt idx="49">
                  <c:v>23.175284996614479</c:v>
                </c:pt>
                <c:pt idx="50">
                  <c:v>23.175284996614479</c:v>
                </c:pt>
                <c:pt idx="51">
                  <c:v>23.175284996614479</c:v>
                </c:pt>
                <c:pt idx="52">
                  <c:v>23.175284996614479</c:v>
                </c:pt>
                <c:pt idx="53">
                  <c:v>23.175284996614479</c:v>
                </c:pt>
                <c:pt idx="54">
                  <c:v>23.175284996614479</c:v>
                </c:pt>
                <c:pt idx="55">
                  <c:v>23.175284996614479</c:v>
                </c:pt>
                <c:pt idx="56">
                  <c:v>23.175284996614479</c:v>
                </c:pt>
                <c:pt idx="57">
                  <c:v>23.175284996614479</c:v>
                </c:pt>
                <c:pt idx="58">
                  <c:v>23.175284996614479</c:v>
                </c:pt>
                <c:pt idx="59">
                  <c:v>23.175284996614479</c:v>
                </c:pt>
                <c:pt idx="60">
                  <c:v>23.175284996614479</c:v>
                </c:pt>
                <c:pt idx="61">
                  <c:v>23.175284996614479</c:v>
                </c:pt>
                <c:pt idx="62">
                  <c:v>23.175284996614479</c:v>
                </c:pt>
                <c:pt idx="63">
                  <c:v>23.175284996614479</c:v>
                </c:pt>
                <c:pt idx="64">
                  <c:v>23.175284996614479</c:v>
                </c:pt>
                <c:pt idx="65">
                  <c:v>23.175284996614479</c:v>
                </c:pt>
                <c:pt idx="66">
                  <c:v>23.175284996614479</c:v>
                </c:pt>
                <c:pt idx="67">
                  <c:v>23.175284996614479</c:v>
                </c:pt>
                <c:pt idx="68">
                  <c:v>23.175284996614479</c:v>
                </c:pt>
                <c:pt idx="69">
                  <c:v>23.175284996614479</c:v>
                </c:pt>
                <c:pt idx="70">
                  <c:v>23.175284996614479</c:v>
                </c:pt>
                <c:pt idx="71">
                  <c:v>23.175284996614479</c:v>
                </c:pt>
                <c:pt idx="72">
                  <c:v>23.175284996614479</c:v>
                </c:pt>
                <c:pt idx="73">
                  <c:v>23.175284996614479</c:v>
                </c:pt>
                <c:pt idx="74">
                  <c:v>23.175284996614479</c:v>
                </c:pt>
                <c:pt idx="75">
                  <c:v>23.175284996614479</c:v>
                </c:pt>
                <c:pt idx="76">
                  <c:v>23.175284996614479</c:v>
                </c:pt>
                <c:pt idx="77">
                  <c:v>23.175284996614479</c:v>
                </c:pt>
                <c:pt idx="78">
                  <c:v>23.175284996614479</c:v>
                </c:pt>
                <c:pt idx="79">
                  <c:v>23.175284996614479</c:v>
                </c:pt>
                <c:pt idx="80">
                  <c:v>23.175284996614479</c:v>
                </c:pt>
                <c:pt idx="81">
                  <c:v>23.175284996614479</c:v>
                </c:pt>
                <c:pt idx="82">
                  <c:v>23.175284996614479</c:v>
                </c:pt>
                <c:pt idx="83">
                  <c:v>23.175284996614479</c:v>
                </c:pt>
                <c:pt idx="84">
                  <c:v>23.175284996614479</c:v>
                </c:pt>
                <c:pt idx="85">
                  <c:v>23.175284996614479</c:v>
                </c:pt>
                <c:pt idx="86">
                  <c:v>23.175284996614479</c:v>
                </c:pt>
                <c:pt idx="87">
                  <c:v>23.175284996614479</c:v>
                </c:pt>
                <c:pt idx="88">
                  <c:v>23.175284996614479</c:v>
                </c:pt>
                <c:pt idx="89">
                  <c:v>23.175284996614479</c:v>
                </c:pt>
                <c:pt idx="90">
                  <c:v>23.175284996614479</c:v>
                </c:pt>
                <c:pt idx="91">
                  <c:v>23.175284996614479</c:v>
                </c:pt>
                <c:pt idx="92">
                  <c:v>23.175284996614479</c:v>
                </c:pt>
                <c:pt idx="93">
                  <c:v>23.175284996614479</c:v>
                </c:pt>
                <c:pt idx="94">
                  <c:v>23.175284996614479</c:v>
                </c:pt>
                <c:pt idx="95">
                  <c:v>23.175284996614479</c:v>
                </c:pt>
                <c:pt idx="96">
                  <c:v>23.175284996614479</c:v>
                </c:pt>
                <c:pt idx="97">
                  <c:v>23.175284996614479</c:v>
                </c:pt>
                <c:pt idx="98">
                  <c:v>23.175284996614479</c:v>
                </c:pt>
                <c:pt idx="99">
                  <c:v>23.175284996614479</c:v>
                </c:pt>
                <c:pt idx="100">
                  <c:v>23.175284996614479</c:v>
                </c:pt>
                <c:pt idx="101">
                  <c:v>23.175284996614479</c:v>
                </c:pt>
                <c:pt idx="102">
                  <c:v>23.175284996614479</c:v>
                </c:pt>
                <c:pt idx="103">
                  <c:v>23.175284996614479</c:v>
                </c:pt>
                <c:pt idx="104">
                  <c:v>23.175284996614479</c:v>
                </c:pt>
                <c:pt idx="105">
                  <c:v>23.175284996614479</c:v>
                </c:pt>
                <c:pt idx="106">
                  <c:v>23.175284996614479</c:v>
                </c:pt>
                <c:pt idx="107">
                  <c:v>23.175284996614479</c:v>
                </c:pt>
                <c:pt idx="108">
                  <c:v>23.175284996614479</c:v>
                </c:pt>
                <c:pt idx="109">
                  <c:v>23.175284996614479</c:v>
                </c:pt>
                <c:pt idx="110">
                  <c:v>23.175284996614479</c:v>
                </c:pt>
                <c:pt idx="111">
                  <c:v>23.175284996614479</c:v>
                </c:pt>
                <c:pt idx="112">
                  <c:v>23.175284996614479</c:v>
                </c:pt>
                <c:pt idx="113">
                  <c:v>23.175284996614479</c:v>
                </c:pt>
                <c:pt idx="114">
                  <c:v>23.175284996614479</c:v>
                </c:pt>
                <c:pt idx="115">
                  <c:v>23.175284996614479</c:v>
                </c:pt>
                <c:pt idx="116">
                  <c:v>23.175284996614479</c:v>
                </c:pt>
                <c:pt idx="117">
                  <c:v>23.175284996614479</c:v>
                </c:pt>
                <c:pt idx="118">
                  <c:v>23.175284996614479</c:v>
                </c:pt>
                <c:pt idx="119">
                  <c:v>23.175284996614479</c:v>
                </c:pt>
                <c:pt idx="120">
                  <c:v>23.175284996614479</c:v>
                </c:pt>
                <c:pt idx="121">
                  <c:v>23.175284996614479</c:v>
                </c:pt>
                <c:pt idx="122">
                  <c:v>23.175284996614479</c:v>
                </c:pt>
                <c:pt idx="123">
                  <c:v>23.175284996614479</c:v>
                </c:pt>
                <c:pt idx="124">
                  <c:v>23.175284996614479</c:v>
                </c:pt>
                <c:pt idx="125">
                  <c:v>23.175284996614479</c:v>
                </c:pt>
                <c:pt idx="126">
                  <c:v>23.175284996614479</c:v>
                </c:pt>
                <c:pt idx="127">
                  <c:v>23.175284996614479</c:v>
                </c:pt>
                <c:pt idx="128">
                  <c:v>23.175284996614479</c:v>
                </c:pt>
                <c:pt idx="129">
                  <c:v>23.175284996614479</c:v>
                </c:pt>
                <c:pt idx="130">
                  <c:v>23.175284996614479</c:v>
                </c:pt>
                <c:pt idx="131">
                  <c:v>23.175284996614479</c:v>
                </c:pt>
                <c:pt idx="132">
                  <c:v>23.175284996614479</c:v>
                </c:pt>
                <c:pt idx="133">
                  <c:v>23.175284996614479</c:v>
                </c:pt>
                <c:pt idx="134">
                  <c:v>23.175284996614479</c:v>
                </c:pt>
                <c:pt idx="135">
                  <c:v>23.175284996614479</c:v>
                </c:pt>
                <c:pt idx="136">
                  <c:v>23.175284996614479</c:v>
                </c:pt>
                <c:pt idx="137">
                  <c:v>23.175284996614479</c:v>
                </c:pt>
                <c:pt idx="138">
                  <c:v>23.175284996614479</c:v>
                </c:pt>
                <c:pt idx="139">
                  <c:v>23.175284996614479</c:v>
                </c:pt>
                <c:pt idx="140">
                  <c:v>23.175284996614479</c:v>
                </c:pt>
                <c:pt idx="141">
                  <c:v>23.175284996614479</c:v>
                </c:pt>
                <c:pt idx="142">
                  <c:v>23.175284996614479</c:v>
                </c:pt>
                <c:pt idx="143">
                  <c:v>23.175284996614479</c:v>
                </c:pt>
                <c:pt idx="144">
                  <c:v>23.175284996614479</c:v>
                </c:pt>
                <c:pt idx="145">
                  <c:v>23.175284996614479</c:v>
                </c:pt>
                <c:pt idx="146">
                  <c:v>23.175284996614479</c:v>
                </c:pt>
                <c:pt idx="147">
                  <c:v>23.175284996614479</c:v>
                </c:pt>
                <c:pt idx="148">
                  <c:v>23.175284996614479</c:v>
                </c:pt>
                <c:pt idx="149">
                  <c:v>23.175284996614479</c:v>
                </c:pt>
                <c:pt idx="150">
                  <c:v>23.175284996614479</c:v>
                </c:pt>
                <c:pt idx="151">
                  <c:v>23.175284996614479</c:v>
                </c:pt>
                <c:pt idx="152">
                  <c:v>23.175284996614479</c:v>
                </c:pt>
                <c:pt idx="153">
                  <c:v>23.175284996614479</c:v>
                </c:pt>
                <c:pt idx="154">
                  <c:v>23.175284996614479</c:v>
                </c:pt>
                <c:pt idx="155">
                  <c:v>23.175284996614479</c:v>
                </c:pt>
                <c:pt idx="156">
                  <c:v>23.175284996614479</c:v>
                </c:pt>
                <c:pt idx="157">
                  <c:v>23.175284996614479</c:v>
                </c:pt>
                <c:pt idx="158">
                  <c:v>23.175284996614479</c:v>
                </c:pt>
                <c:pt idx="159">
                  <c:v>23.175284996614479</c:v>
                </c:pt>
                <c:pt idx="160">
                  <c:v>23.175284996614479</c:v>
                </c:pt>
                <c:pt idx="161">
                  <c:v>23.175284996614479</c:v>
                </c:pt>
                <c:pt idx="162">
                  <c:v>23.175284996614479</c:v>
                </c:pt>
                <c:pt idx="163">
                  <c:v>23.175284996614479</c:v>
                </c:pt>
                <c:pt idx="164">
                  <c:v>23.175284996614479</c:v>
                </c:pt>
                <c:pt idx="165">
                  <c:v>23.175284996614479</c:v>
                </c:pt>
                <c:pt idx="166">
                  <c:v>23.175284996614479</c:v>
                </c:pt>
                <c:pt idx="167">
                  <c:v>23.175284996614479</c:v>
                </c:pt>
                <c:pt idx="168">
                  <c:v>23.175284996614479</c:v>
                </c:pt>
                <c:pt idx="169">
                  <c:v>23.175284996614479</c:v>
                </c:pt>
                <c:pt idx="170">
                  <c:v>23.175284996614479</c:v>
                </c:pt>
                <c:pt idx="171">
                  <c:v>23.175284996614479</c:v>
                </c:pt>
                <c:pt idx="172">
                  <c:v>23.175284996614479</c:v>
                </c:pt>
                <c:pt idx="173">
                  <c:v>23.175284996614479</c:v>
                </c:pt>
                <c:pt idx="174">
                  <c:v>23.175284996614479</c:v>
                </c:pt>
                <c:pt idx="175">
                  <c:v>23.175284996614479</c:v>
                </c:pt>
                <c:pt idx="176">
                  <c:v>23.175284996614479</c:v>
                </c:pt>
                <c:pt idx="177">
                  <c:v>23.175284996614479</c:v>
                </c:pt>
                <c:pt idx="178">
                  <c:v>23.175284996614479</c:v>
                </c:pt>
                <c:pt idx="179">
                  <c:v>23.175284996614479</c:v>
                </c:pt>
                <c:pt idx="180">
                  <c:v>23.175284996614479</c:v>
                </c:pt>
                <c:pt idx="181">
                  <c:v>23.175284996614479</c:v>
                </c:pt>
                <c:pt idx="182">
                  <c:v>23.175284996614479</c:v>
                </c:pt>
                <c:pt idx="183">
                  <c:v>23.175284996614479</c:v>
                </c:pt>
                <c:pt idx="184">
                  <c:v>23.175284996614479</c:v>
                </c:pt>
                <c:pt idx="185">
                  <c:v>23.175284996614479</c:v>
                </c:pt>
                <c:pt idx="186">
                  <c:v>23.175284996614479</c:v>
                </c:pt>
                <c:pt idx="187">
                  <c:v>23.175284996614479</c:v>
                </c:pt>
                <c:pt idx="188">
                  <c:v>23.175284996614479</c:v>
                </c:pt>
                <c:pt idx="189">
                  <c:v>23.175284996614479</c:v>
                </c:pt>
                <c:pt idx="190">
                  <c:v>23.175284996614479</c:v>
                </c:pt>
                <c:pt idx="191">
                  <c:v>23.175284996614479</c:v>
                </c:pt>
                <c:pt idx="192">
                  <c:v>23.175284996614479</c:v>
                </c:pt>
                <c:pt idx="193">
                  <c:v>23.175284996614479</c:v>
                </c:pt>
                <c:pt idx="194">
                  <c:v>23.175284996614479</c:v>
                </c:pt>
                <c:pt idx="195">
                  <c:v>23.175284996614479</c:v>
                </c:pt>
                <c:pt idx="196">
                  <c:v>23.175284996614479</c:v>
                </c:pt>
                <c:pt idx="197">
                  <c:v>23.175284996614479</c:v>
                </c:pt>
                <c:pt idx="198">
                  <c:v>23.175284996614479</c:v>
                </c:pt>
                <c:pt idx="199">
                  <c:v>23.175284996614479</c:v>
                </c:pt>
                <c:pt idx="200">
                  <c:v>23.175284996614479</c:v>
                </c:pt>
                <c:pt idx="201">
                  <c:v>23.175284996614479</c:v>
                </c:pt>
                <c:pt idx="202">
                  <c:v>23.175284996614479</c:v>
                </c:pt>
                <c:pt idx="203">
                  <c:v>23.175284996614479</c:v>
                </c:pt>
                <c:pt idx="204">
                  <c:v>23.175284996614479</c:v>
                </c:pt>
                <c:pt idx="205">
                  <c:v>23.175284996614479</c:v>
                </c:pt>
                <c:pt idx="206">
                  <c:v>23.175284996614479</c:v>
                </c:pt>
                <c:pt idx="207">
                  <c:v>23.175284996614479</c:v>
                </c:pt>
                <c:pt idx="208">
                  <c:v>23.175284996614479</c:v>
                </c:pt>
                <c:pt idx="209">
                  <c:v>23.175284996614479</c:v>
                </c:pt>
                <c:pt idx="210">
                  <c:v>23.175284996614479</c:v>
                </c:pt>
                <c:pt idx="211">
                  <c:v>23.175284996614479</c:v>
                </c:pt>
                <c:pt idx="212">
                  <c:v>23.175284996614479</c:v>
                </c:pt>
                <c:pt idx="213">
                  <c:v>23.175284996614479</c:v>
                </c:pt>
                <c:pt idx="214">
                  <c:v>23.175284996614479</c:v>
                </c:pt>
                <c:pt idx="215">
                  <c:v>23.175284996614479</c:v>
                </c:pt>
                <c:pt idx="216">
                  <c:v>23.175284996614479</c:v>
                </c:pt>
                <c:pt idx="217">
                  <c:v>23.175284996614479</c:v>
                </c:pt>
                <c:pt idx="218">
                  <c:v>23.175284996614479</c:v>
                </c:pt>
                <c:pt idx="219">
                  <c:v>23.175284996614479</c:v>
                </c:pt>
                <c:pt idx="220">
                  <c:v>23.175284996614479</c:v>
                </c:pt>
                <c:pt idx="221">
                  <c:v>23.175284996614479</c:v>
                </c:pt>
                <c:pt idx="222">
                  <c:v>23.175284996614479</c:v>
                </c:pt>
                <c:pt idx="223">
                  <c:v>23.175284996614479</c:v>
                </c:pt>
                <c:pt idx="224">
                  <c:v>23.175284996614479</c:v>
                </c:pt>
                <c:pt idx="225">
                  <c:v>23.175284996614479</c:v>
                </c:pt>
                <c:pt idx="226">
                  <c:v>23.175284996614479</c:v>
                </c:pt>
                <c:pt idx="227">
                  <c:v>23.175284996614479</c:v>
                </c:pt>
                <c:pt idx="228">
                  <c:v>23.175284996614479</c:v>
                </c:pt>
                <c:pt idx="229">
                  <c:v>23.175284996614479</c:v>
                </c:pt>
                <c:pt idx="230">
                  <c:v>23.175284996614479</c:v>
                </c:pt>
                <c:pt idx="231">
                  <c:v>23.175284996614479</c:v>
                </c:pt>
                <c:pt idx="232">
                  <c:v>23.175284996614479</c:v>
                </c:pt>
                <c:pt idx="233">
                  <c:v>23.175284996614479</c:v>
                </c:pt>
                <c:pt idx="234">
                  <c:v>23.175284996614479</c:v>
                </c:pt>
                <c:pt idx="235">
                  <c:v>23.175284996614479</c:v>
                </c:pt>
                <c:pt idx="236">
                  <c:v>23.175284996614479</c:v>
                </c:pt>
                <c:pt idx="237">
                  <c:v>23.175284996614479</c:v>
                </c:pt>
                <c:pt idx="238">
                  <c:v>23.175284996614479</c:v>
                </c:pt>
                <c:pt idx="239">
                  <c:v>23.175284996614479</c:v>
                </c:pt>
                <c:pt idx="240">
                  <c:v>23.175284996614479</c:v>
                </c:pt>
                <c:pt idx="241">
                  <c:v>23.175284996614479</c:v>
                </c:pt>
                <c:pt idx="242">
                  <c:v>23.175284996614479</c:v>
                </c:pt>
                <c:pt idx="243">
                  <c:v>23.175284996614479</c:v>
                </c:pt>
                <c:pt idx="244">
                  <c:v>23.175284996614479</c:v>
                </c:pt>
                <c:pt idx="245">
                  <c:v>23.175284996614479</c:v>
                </c:pt>
                <c:pt idx="246">
                  <c:v>23.175284996614479</c:v>
                </c:pt>
                <c:pt idx="247">
                  <c:v>23.175284996614479</c:v>
                </c:pt>
                <c:pt idx="248">
                  <c:v>23.175284996614479</c:v>
                </c:pt>
                <c:pt idx="249">
                  <c:v>23.175284996614479</c:v>
                </c:pt>
                <c:pt idx="250">
                  <c:v>23.175284996614479</c:v>
                </c:pt>
                <c:pt idx="251">
                  <c:v>23.175284996614479</c:v>
                </c:pt>
                <c:pt idx="252">
                  <c:v>23.175284996614479</c:v>
                </c:pt>
                <c:pt idx="253">
                  <c:v>23.175284996614479</c:v>
                </c:pt>
                <c:pt idx="254">
                  <c:v>23.175284996614479</c:v>
                </c:pt>
                <c:pt idx="255">
                  <c:v>23.175284996614479</c:v>
                </c:pt>
                <c:pt idx="256">
                  <c:v>23.175284996614479</c:v>
                </c:pt>
                <c:pt idx="257">
                  <c:v>23.175284996614479</c:v>
                </c:pt>
                <c:pt idx="258">
                  <c:v>23.175284996614479</c:v>
                </c:pt>
                <c:pt idx="259">
                  <c:v>23.175284996614479</c:v>
                </c:pt>
                <c:pt idx="260">
                  <c:v>23.175284996614479</c:v>
                </c:pt>
                <c:pt idx="261">
                  <c:v>23.175284996614479</c:v>
                </c:pt>
                <c:pt idx="262">
                  <c:v>23.175284996614479</c:v>
                </c:pt>
                <c:pt idx="263">
                  <c:v>23.175284996614479</c:v>
                </c:pt>
                <c:pt idx="264">
                  <c:v>23.175284996614479</c:v>
                </c:pt>
                <c:pt idx="265">
                  <c:v>23.175284996614479</c:v>
                </c:pt>
                <c:pt idx="266">
                  <c:v>23.175284996614479</c:v>
                </c:pt>
                <c:pt idx="267">
                  <c:v>23.175284996614479</c:v>
                </c:pt>
                <c:pt idx="268">
                  <c:v>23.175284996614479</c:v>
                </c:pt>
                <c:pt idx="269">
                  <c:v>23.175284996614479</c:v>
                </c:pt>
                <c:pt idx="270">
                  <c:v>23.175284996614479</c:v>
                </c:pt>
                <c:pt idx="271">
                  <c:v>23.175284996614479</c:v>
                </c:pt>
                <c:pt idx="272">
                  <c:v>23.175284996614479</c:v>
                </c:pt>
                <c:pt idx="273">
                  <c:v>23.175284996614479</c:v>
                </c:pt>
                <c:pt idx="274">
                  <c:v>23.175284996614479</c:v>
                </c:pt>
                <c:pt idx="275">
                  <c:v>23.175284996614479</c:v>
                </c:pt>
                <c:pt idx="276">
                  <c:v>23.175284996614479</c:v>
                </c:pt>
                <c:pt idx="277">
                  <c:v>23.175284996614479</c:v>
                </c:pt>
                <c:pt idx="278">
                  <c:v>23.175284996614479</c:v>
                </c:pt>
                <c:pt idx="279">
                  <c:v>23.175284996614479</c:v>
                </c:pt>
                <c:pt idx="280">
                  <c:v>23.175284996614479</c:v>
                </c:pt>
                <c:pt idx="281">
                  <c:v>23.175284996614479</c:v>
                </c:pt>
                <c:pt idx="282">
                  <c:v>23.175284996614479</c:v>
                </c:pt>
                <c:pt idx="283">
                  <c:v>23.175284996614479</c:v>
                </c:pt>
                <c:pt idx="284">
                  <c:v>23.175284996614479</c:v>
                </c:pt>
                <c:pt idx="285">
                  <c:v>23.175284996614479</c:v>
                </c:pt>
                <c:pt idx="286">
                  <c:v>23.175284996614479</c:v>
                </c:pt>
                <c:pt idx="287">
                  <c:v>23.175284996614479</c:v>
                </c:pt>
                <c:pt idx="288">
                  <c:v>23.175284996614479</c:v>
                </c:pt>
                <c:pt idx="289">
                  <c:v>23.175284996614479</c:v>
                </c:pt>
                <c:pt idx="290">
                  <c:v>23.175284996614479</c:v>
                </c:pt>
                <c:pt idx="291">
                  <c:v>23.175284996614479</c:v>
                </c:pt>
                <c:pt idx="292">
                  <c:v>23.175284996614479</c:v>
                </c:pt>
                <c:pt idx="293">
                  <c:v>23.175284996614479</c:v>
                </c:pt>
                <c:pt idx="294">
                  <c:v>23.175284996614479</c:v>
                </c:pt>
                <c:pt idx="295">
                  <c:v>23.175284996614479</c:v>
                </c:pt>
                <c:pt idx="296">
                  <c:v>23.175284996614479</c:v>
                </c:pt>
                <c:pt idx="297">
                  <c:v>23.175284996614479</c:v>
                </c:pt>
                <c:pt idx="298">
                  <c:v>23.175284996614479</c:v>
                </c:pt>
                <c:pt idx="299">
                  <c:v>23.175284996614479</c:v>
                </c:pt>
                <c:pt idx="300">
                  <c:v>23.175284996614479</c:v>
                </c:pt>
                <c:pt idx="301">
                  <c:v>23.175284996614479</c:v>
                </c:pt>
                <c:pt idx="302">
                  <c:v>23.175284996614479</c:v>
                </c:pt>
                <c:pt idx="303">
                  <c:v>23.175284996614479</c:v>
                </c:pt>
                <c:pt idx="304">
                  <c:v>23.175284996614479</c:v>
                </c:pt>
                <c:pt idx="305">
                  <c:v>23.175284996614479</c:v>
                </c:pt>
                <c:pt idx="306">
                  <c:v>23.175284996614479</c:v>
                </c:pt>
                <c:pt idx="307">
                  <c:v>23.175284996614479</c:v>
                </c:pt>
                <c:pt idx="308">
                  <c:v>23.175284996614479</c:v>
                </c:pt>
                <c:pt idx="309">
                  <c:v>23.175284996614479</c:v>
                </c:pt>
                <c:pt idx="310">
                  <c:v>23.175284996614479</c:v>
                </c:pt>
                <c:pt idx="311">
                  <c:v>23.175284996614479</c:v>
                </c:pt>
                <c:pt idx="312">
                  <c:v>23.175284996614479</c:v>
                </c:pt>
                <c:pt idx="313">
                  <c:v>23.175284996614479</c:v>
                </c:pt>
                <c:pt idx="314">
                  <c:v>23.175284996614479</c:v>
                </c:pt>
                <c:pt idx="315">
                  <c:v>23.175284996614479</c:v>
                </c:pt>
                <c:pt idx="316">
                  <c:v>23.175284996614479</c:v>
                </c:pt>
                <c:pt idx="317">
                  <c:v>23.175284996614479</c:v>
                </c:pt>
                <c:pt idx="318">
                  <c:v>23.175284996614479</c:v>
                </c:pt>
                <c:pt idx="319">
                  <c:v>23.175284996614479</c:v>
                </c:pt>
                <c:pt idx="320">
                  <c:v>23.175284996614479</c:v>
                </c:pt>
                <c:pt idx="321">
                  <c:v>23.175284996614479</c:v>
                </c:pt>
                <c:pt idx="322">
                  <c:v>23.175284996614479</c:v>
                </c:pt>
                <c:pt idx="323">
                  <c:v>23.175284996614479</c:v>
                </c:pt>
                <c:pt idx="324">
                  <c:v>23.175284996614479</c:v>
                </c:pt>
                <c:pt idx="325">
                  <c:v>23.175284996614479</c:v>
                </c:pt>
                <c:pt idx="326">
                  <c:v>23.175284996614479</c:v>
                </c:pt>
                <c:pt idx="327">
                  <c:v>23.175284996614479</c:v>
                </c:pt>
                <c:pt idx="328">
                  <c:v>23.175284996614479</c:v>
                </c:pt>
                <c:pt idx="329">
                  <c:v>23.175284996614479</c:v>
                </c:pt>
                <c:pt idx="330">
                  <c:v>23.175284996614479</c:v>
                </c:pt>
                <c:pt idx="331">
                  <c:v>23.175284996614479</c:v>
                </c:pt>
                <c:pt idx="332">
                  <c:v>23.175284996614479</c:v>
                </c:pt>
                <c:pt idx="333">
                  <c:v>23.175284996614479</c:v>
                </c:pt>
                <c:pt idx="334">
                  <c:v>23.175284996614479</c:v>
                </c:pt>
                <c:pt idx="335">
                  <c:v>23.175284996614479</c:v>
                </c:pt>
                <c:pt idx="336">
                  <c:v>23.175284996614479</c:v>
                </c:pt>
                <c:pt idx="337">
                  <c:v>23.175284996614479</c:v>
                </c:pt>
                <c:pt idx="338">
                  <c:v>23.175284996614479</c:v>
                </c:pt>
                <c:pt idx="339">
                  <c:v>23.175284996614479</c:v>
                </c:pt>
                <c:pt idx="340">
                  <c:v>23.175284996614479</c:v>
                </c:pt>
                <c:pt idx="341">
                  <c:v>23.175284996614479</c:v>
                </c:pt>
                <c:pt idx="342">
                  <c:v>23.175284996614479</c:v>
                </c:pt>
                <c:pt idx="343">
                  <c:v>23.175284996614479</c:v>
                </c:pt>
                <c:pt idx="344">
                  <c:v>23.175284996614479</c:v>
                </c:pt>
                <c:pt idx="345">
                  <c:v>23.175284996614479</c:v>
                </c:pt>
                <c:pt idx="346">
                  <c:v>23.175284996614479</c:v>
                </c:pt>
                <c:pt idx="347">
                  <c:v>23.175284996614479</c:v>
                </c:pt>
                <c:pt idx="348">
                  <c:v>23.175284996614479</c:v>
                </c:pt>
                <c:pt idx="349">
                  <c:v>23.175284996614479</c:v>
                </c:pt>
                <c:pt idx="350">
                  <c:v>23.175284996614479</c:v>
                </c:pt>
                <c:pt idx="351">
                  <c:v>23.175284996614479</c:v>
                </c:pt>
                <c:pt idx="352">
                  <c:v>23.175284996614479</c:v>
                </c:pt>
                <c:pt idx="353">
                  <c:v>23.175284996614479</c:v>
                </c:pt>
                <c:pt idx="354">
                  <c:v>23.175284996614479</c:v>
                </c:pt>
                <c:pt idx="355">
                  <c:v>23.175284996614479</c:v>
                </c:pt>
                <c:pt idx="356">
                  <c:v>23.175284996614479</c:v>
                </c:pt>
                <c:pt idx="357">
                  <c:v>23.175284996614479</c:v>
                </c:pt>
                <c:pt idx="358">
                  <c:v>23.175284996614479</c:v>
                </c:pt>
                <c:pt idx="359">
                  <c:v>23.175284996614479</c:v>
                </c:pt>
                <c:pt idx="360">
                  <c:v>23.175284996614479</c:v>
                </c:pt>
                <c:pt idx="361">
                  <c:v>23.175284996614479</c:v>
                </c:pt>
                <c:pt idx="362">
                  <c:v>23.175284996614479</c:v>
                </c:pt>
                <c:pt idx="363">
                  <c:v>23.175284996614479</c:v>
                </c:pt>
                <c:pt idx="364">
                  <c:v>23.175284996614479</c:v>
                </c:pt>
                <c:pt idx="365">
                  <c:v>23.175284996614479</c:v>
                </c:pt>
                <c:pt idx="366">
                  <c:v>23.175284996614479</c:v>
                </c:pt>
                <c:pt idx="367">
                  <c:v>23.175284996614479</c:v>
                </c:pt>
                <c:pt idx="368">
                  <c:v>23.175284996614479</c:v>
                </c:pt>
                <c:pt idx="369">
                  <c:v>23.175284996614479</c:v>
                </c:pt>
                <c:pt idx="370">
                  <c:v>23.175284996614479</c:v>
                </c:pt>
                <c:pt idx="371">
                  <c:v>23.175284996614479</c:v>
                </c:pt>
                <c:pt idx="372">
                  <c:v>23.175284996614479</c:v>
                </c:pt>
                <c:pt idx="373">
                  <c:v>23.175284996614479</c:v>
                </c:pt>
                <c:pt idx="374">
                  <c:v>23.175284996614479</c:v>
                </c:pt>
                <c:pt idx="375">
                  <c:v>23.175284996614479</c:v>
                </c:pt>
                <c:pt idx="376">
                  <c:v>23.175284996614479</c:v>
                </c:pt>
                <c:pt idx="377">
                  <c:v>23.175284996614479</c:v>
                </c:pt>
                <c:pt idx="378">
                  <c:v>23.175284996614479</c:v>
                </c:pt>
                <c:pt idx="379">
                  <c:v>23.175284996614479</c:v>
                </c:pt>
                <c:pt idx="380">
                  <c:v>23.175284996614479</c:v>
                </c:pt>
                <c:pt idx="381">
                  <c:v>23.175284996614479</c:v>
                </c:pt>
                <c:pt idx="382">
                  <c:v>23.175284996614479</c:v>
                </c:pt>
                <c:pt idx="383">
                  <c:v>23.175284996614479</c:v>
                </c:pt>
                <c:pt idx="384">
                  <c:v>23.175284996614479</c:v>
                </c:pt>
                <c:pt idx="385">
                  <c:v>23.175284996614479</c:v>
                </c:pt>
                <c:pt idx="386">
                  <c:v>23.175284996614479</c:v>
                </c:pt>
                <c:pt idx="387">
                  <c:v>23.175284996614479</c:v>
                </c:pt>
                <c:pt idx="388">
                  <c:v>23.175284996614479</c:v>
                </c:pt>
                <c:pt idx="389">
                  <c:v>23.175284996614479</c:v>
                </c:pt>
                <c:pt idx="390">
                  <c:v>23.175284996614479</c:v>
                </c:pt>
                <c:pt idx="391">
                  <c:v>23.175284996614479</c:v>
                </c:pt>
                <c:pt idx="392">
                  <c:v>23.175284996614479</c:v>
                </c:pt>
                <c:pt idx="393">
                  <c:v>23.175284996614479</c:v>
                </c:pt>
                <c:pt idx="394">
                  <c:v>23.175284996614479</c:v>
                </c:pt>
                <c:pt idx="395">
                  <c:v>23.175284996614479</c:v>
                </c:pt>
                <c:pt idx="396">
                  <c:v>23.175284996614479</c:v>
                </c:pt>
                <c:pt idx="397">
                  <c:v>23.175284996614479</c:v>
                </c:pt>
                <c:pt idx="398">
                  <c:v>23.175284996614479</c:v>
                </c:pt>
                <c:pt idx="399">
                  <c:v>23.175284996614479</c:v>
                </c:pt>
                <c:pt idx="400">
                  <c:v>23.175284996614479</c:v>
                </c:pt>
                <c:pt idx="401">
                  <c:v>23.175284996614479</c:v>
                </c:pt>
                <c:pt idx="402">
                  <c:v>23.175284996614479</c:v>
                </c:pt>
                <c:pt idx="403">
                  <c:v>23.175284996614479</c:v>
                </c:pt>
                <c:pt idx="404">
                  <c:v>23.175284996614479</c:v>
                </c:pt>
                <c:pt idx="405">
                  <c:v>23.175284996614479</c:v>
                </c:pt>
                <c:pt idx="406">
                  <c:v>23.175284996614479</c:v>
                </c:pt>
                <c:pt idx="407">
                  <c:v>23.175284996614479</c:v>
                </c:pt>
                <c:pt idx="408">
                  <c:v>23.175284996614479</c:v>
                </c:pt>
                <c:pt idx="409">
                  <c:v>23.175284996614479</c:v>
                </c:pt>
                <c:pt idx="410">
                  <c:v>23.175284996614479</c:v>
                </c:pt>
                <c:pt idx="411">
                  <c:v>23.175284996614479</c:v>
                </c:pt>
                <c:pt idx="412">
                  <c:v>23.175284996614479</c:v>
                </c:pt>
                <c:pt idx="413">
                  <c:v>23.175284996614479</c:v>
                </c:pt>
                <c:pt idx="414">
                  <c:v>23.175284996614479</c:v>
                </c:pt>
                <c:pt idx="415">
                  <c:v>23.175284996614479</c:v>
                </c:pt>
                <c:pt idx="416">
                  <c:v>23.175284996614479</c:v>
                </c:pt>
                <c:pt idx="417">
                  <c:v>23.175284996614479</c:v>
                </c:pt>
                <c:pt idx="418">
                  <c:v>23.175284996614479</c:v>
                </c:pt>
                <c:pt idx="419">
                  <c:v>23.175284996614479</c:v>
                </c:pt>
                <c:pt idx="420">
                  <c:v>23.175284996614479</c:v>
                </c:pt>
                <c:pt idx="421">
                  <c:v>23.175284996614479</c:v>
                </c:pt>
                <c:pt idx="422">
                  <c:v>23.175284996614479</c:v>
                </c:pt>
                <c:pt idx="423">
                  <c:v>23.175284996614479</c:v>
                </c:pt>
                <c:pt idx="424">
                  <c:v>23.175284996614479</c:v>
                </c:pt>
                <c:pt idx="425">
                  <c:v>23.175284996614479</c:v>
                </c:pt>
                <c:pt idx="426">
                  <c:v>23.175284996614479</c:v>
                </c:pt>
                <c:pt idx="427">
                  <c:v>23.175284996614479</c:v>
                </c:pt>
                <c:pt idx="428">
                  <c:v>23.175284996614479</c:v>
                </c:pt>
                <c:pt idx="429">
                  <c:v>23.175284996614479</c:v>
                </c:pt>
                <c:pt idx="430">
                  <c:v>23.175284996614479</c:v>
                </c:pt>
                <c:pt idx="431">
                  <c:v>23.175284996614479</c:v>
                </c:pt>
                <c:pt idx="432">
                  <c:v>23.175284996614479</c:v>
                </c:pt>
                <c:pt idx="433">
                  <c:v>23.175284996614479</c:v>
                </c:pt>
                <c:pt idx="434">
                  <c:v>23.175284996614479</c:v>
                </c:pt>
                <c:pt idx="435">
                  <c:v>23.175284996614479</c:v>
                </c:pt>
                <c:pt idx="436">
                  <c:v>23.175284996614479</c:v>
                </c:pt>
                <c:pt idx="437">
                  <c:v>23.175284996614479</c:v>
                </c:pt>
                <c:pt idx="438">
                  <c:v>23.175284996614479</c:v>
                </c:pt>
                <c:pt idx="439">
                  <c:v>23.175284996614479</c:v>
                </c:pt>
                <c:pt idx="440">
                  <c:v>23.175284996614479</c:v>
                </c:pt>
                <c:pt idx="441">
                  <c:v>23.175284996614479</c:v>
                </c:pt>
                <c:pt idx="442">
                  <c:v>23.175284996614479</c:v>
                </c:pt>
                <c:pt idx="443">
                  <c:v>23.175284996614479</c:v>
                </c:pt>
                <c:pt idx="444">
                  <c:v>23.175284996614479</c:v>
                </c:pt>
                <c:pt idx="445">
                  <c:v>23.175284996614479</c:v>
                </c:pt>
                <c:pt idx="446">
                  <c:v>23.175284996614479</c:v>
                </c:pt>
                <c:pt idx="447">
                  <c:v>23.175284996614479</c:v>
                </c:pt>
                <c:pt idx="448">
                  <c:v>23.175284996614479</c:v>
                </c:pt>
                <c:pt idx="449">
                  <c:v>23.175284996614479</c:v>
                </c:pt>
                <c:pt idx="450">
                  <c:v>23.175284996614479</c:v>
                </c:pt>
                <c:pt idx="451">
                  <c:v>23.175284996614479</c:v>
                </c:pt>
                <c:pt idx="452">
                  <c:v>23.175284996614479</c:v>
                </c:pt>
                <c:pt idx="453">
                  <c:v>23.175284996614479</c:v>
                </c:pt>
                <c:pt idx="454">
                  <c:v>23.175284996614479</c:v>
                </c:pt>
                <c:pt idx="455">
                  <c:v>23.175284996614479</c:v>
                </c:pt>
                <c:pt idx="456">
                  <c:v>23.175284996614479</c:v>
                </c:pt>
                <c:pt idx="457">
                  <c:v>23.175284996614479</c:v>
                </c:pt>
                <c:pt idx="458">
                  <c:v>23.175284996614479</c:v>
                </c:pt>
                <c:pt idx="459">
                  <c:v>23.175284996614479</c:v>
                </c:pt>
                <c:pt idx="460">
                  <c:v>23.175284996614479</c:v>
                </c:pt>
                <c:pt idx="461">
                  <c:v>23.175284996614479</c:v>
                </c:pt>
                <c:pt idx="462">
                  <c:v>23.175284996614479</c:v>
                </c:pt>
                <c:pt idx="463">
                  <c:v>23.175284996614479</c:v>
                </c:pt>
                <c:pt idx="464">
                  <c:v>23.175284996614479</c:v>
                </c:pt>
                <c:pt idx="465">
                  <c:v>23.175284996614479</c:v>
                </c:pt>
                <c:pt idx="466">
                  <c:v>23.175284996614479</c:v>
                </c:pt>
                <c:pt idx="467">
                  <c:v>23.175284996614479</c:v>
                </c:pt>
                <c:pt idx="468">
                  <c:v>23.175284996614479</c:v>
                </c:pt>
                <c:pt idx="469">
                  <c:v>23.175284996614479</c:v>
                </c:pt>
                <c:pt idx="470">
                  <c:v>23.175284996614479</c:v>
                </c:pt>
                <c:pt idx="471">
                  <c:v>23.175284996614479</c:v>
                </c:pt>
                <c:pt idx="472">
                  <c:v>23.175284996614479</c:v>
                </c:pt>
                <c:pt idx="473">
                  <c:v>23.175284996614479</c:v>
                </c:pt>
                <c:pt idx="474">
                  <c:v>23.175284996614479</c:v>
                </c:pt>
                <c:pt idx="475">
                  <c:v>23.175284996614479</c:v>
                </c:pt>
                <c:pt idx="476">
                  <c:v>23.175284996614479</c:v>
                </c:pt>
                <c:pt idx="477">
                  <c:v>23.175284996614479</c:v>
                </c:pt>
                <c:pt idx="478">
                  <c:v>23.175284996614479</c:v>
                </c:pt>
                <c:pt idx="479">
                  <c:v>23.175284996614479</c:v>
                </c:pt>
                <c:pt idx="480">
                  <c:v>23.175284996614479</c:v>
                </c:pt>
                <c:pt idx="481">
                  <c:v>23.175284996614479</c:v>
                </c:pt>
                <c:pt idx="482">
                  <c:v>23.175284996614479</c:v>
                </c:pt>
                <c:pt idx="483">
                  <c:v>23.175284996614479</c:v>
                </c:pt>
                <c:pt idx="484">
                  <c:v>23.175284996614479</c:v>
                </c:pt>
                <c:pt idx="485">
                  <c:v>23.175284996614479</c:v>
                </c:pt>
                <c:pt idx="486">
                  <c:v>23.175284996614479</c:v>
                </c:pt>
                <c:pt idx="487">
                  <c:v>23.175284996614479</c:v>
                </c:pt>
                <c:pt idx="488">
                  <c:v>23.175284996614479</c:v>
                </c:pt>
                <c:pt idx="489">
                  <c:v>23.175284996614479</c:v>
                </c:pt>
                <c:pt idx="490">
                  <c:v>23.175284996614479</c:v>
                </c:pt>
                <c:pt idx="491">
                  <c:v>23.175284996614479</c:v>
                </c:pt>
                <c:pt idx="492">
                  <c:v>23.175284996614479</c:v>
                </c:pt>
                <c:pt idx="493">
                  <c:v>23.175284996614479</c:v>
                </c:pt>
                <c:pt idx="494">
                  <c:v>23.175284996614479</c:v>
                </c:pt>
                <c:pt idx="495">
                  <c:v>23.175284996614479</c:v>
                </c:pt>
                <c:pt idx="496">
                  <c:v>23.175284996614479</c:v>
                </c:pt>
                <c:pt idx="497">
                  <c:v>23.175284996614479</c:v>
                </c:pt>
                <c:pt idx="498">
                  <c:v>23.175284996614479</c:v>
                </c:pt>
                <c:pt idx="499">
                  <c:v>23.175284996614479</c:v>
                </c:pt>
                <c:pt idx="500">
                  <c:v>23.175284996614479</c:v>
                </c:pt>
                <c:pt idx="501">
                  <c:v>23.175284996614479</c:v>
                </c:pt>
                <c:pt idx="502">
                  <c:v>23.175284996614479</c:v>
                </c:pt>
                <c:pt idx="503">
                  <c:v>23.175284996614479</c:v>
                </c:pt>
                <c:pt idx="504">
                  <c:v>23.175284996614479</c:v>
                </c:pt>
                <c:pt idx="505">
                  <c:v>23.175284996614479</c:v>
                </c:pt>
                <c:pt idx="506">
                  <c:v>23.175284996614479</c:v>
                </c:pt>
                <c:pt idx="507">
                  <c:v>23.175284996614479</c:v>
                </c:pt>
                <c:pt idx="508">
                  <c:v>23.175284996614479</c:v>
                </c:pt>
                <c:pt idx="509">
                  <c:v>23.175284996614479</c:v>
                </c:pt>
                <c:pt idx="510">
                  <c:v>23.175284996614479</c:v>
                </c:pt>
                <c:pt idx="511">
                  <c:v>23.175284996614479</c:v>
                </c:pt>
                <c:pt idx="512">
                  <c:v>23.175284996614479</c:v>
                </c:pt>
                <c:pt idx="513">
                  <c:v>23.175284996614479</c:v>
                </c:pt>
                <c:pt idx="514">
                  <c:v>23.175284996614479</c:v>
                </c:pt>
                <c:pt idx="515">
                  <c:v>23.175284996614479</c:v>
                </c:pt>
                <c:pt idx="516">
                  <c:v>23.175284996614479</c:v>
                </c:pt>
                <c:pt idx="517">
                  <c:v>23.175284996614479</c:v>
                </c:pt>
                <c:pt idx="518">
                  <c:v>23.175284996614479</c:v>
                </c:pt>
                <c:pt idx="519">
                  <c:v>23.175284996614479</c:v>
                </c:pt>
                <c:pt idx="520">
                  <c:v>23.175284996614479</c:v>
                </c:pt>
                <c:pt idx="521">
                  <c:v>23.175284996614479</c:v>
                </c:pt>
                <c:pt idx="522">
                  <c:v>23.175284996614479</c:v>
                </c:pt>
                <c:pt idx="523">
                  <c:v>23.175284996614479</c:v>
                </c:pt>
                <c:pt idx="524">
                  <c:v>23.175284996614479</c:v>
                </c:pt>
                <c:pt idx="525">
                  <c:v>23.175284996614479</c:v>
                </c:pt>
                <c:pt idx="526">
                  <c:v>23.175284996614479</c:v>
                </c:pt>
                <c:pt idx="527">
                  <c:v>23.175284996614479</c:v>
                </c:pt>
                <c:pt idx="528">
                  <c:v>23.175284996614479</c:v>
                </c:pt>
                <c:pt idx="529">
                  <c:v>23.175284996614479</c:v>
                </c:pt>
                <c:pt idx="530">
                  <c:v>23.175284996614479</c:v>
                </c:pt>
                <c:pt idx="531">
                  <c:v>23.175284996614479</c:v>
                </c:pt>
                <c:pt idx="532">
                  <c:v>23.175284996614479</c:v>
                </c:pt>
                <c:pt idx="533">
                  <c:v>23.175284996614479</c:v>
                </c:pt>
                <c:pt idx="534">
                  <c:v>23.175284996614479</c:v>
                </c:pt>
                <c:pt idx="535">
                  <c:v>23.175284996614479</c:v>
                </c:pt>
                <c:pt idx="536">
                  <c:v>23.175284996614479</c:v>
                </c:pt>
                <c:pt idx="537">
                  <c:v>23.175284996614479</c:v>
                </c:pt>
                <c:pt idx="538">
                  <c:v>23.175284996614479</c:v>
                </c:pt>
                <c:pt idx="539">
                  <c:v>23.175284996614479</c:v>
                </c:pt>
                <c:pt idx="540">
                  <c:v>23.175284996614479</c:v>
                </c:pt>
                <c:pt idx="541">
                  <c:v>23.175284996614479</c:v>
                </c:pt>
                <c:pt idx="542">
                  <c:v>23.175284996614479</c:v>
                </c:pt>
                <c:pt idx="543">
                  <c:v>23.175284996614479</c:v>
                </c:pt>
                <c:pt idx="544">
                  <c:v>23.175284996614479</c:v>
                </c:pt>
                <c:pt idx="545">
                  <c:v>23.175284996614479</c:v>
                </c:pt>
                <c:pt idx="546">
                  <c:v>23.175284996614479</c:v>
                </c:pt>
                <c:pt idx="547">
                  <c:v>23.175284996614479</c:v>
                </c:pt>
                <c:pt idx="548">
                  <c:v>23.175284996614479</c:v>
                </c:pt>
                <c:pt idx="549">
                  <c:v>23.175284996614479</c:v>
                </c:pt>
                <c:pt idx="550">
                  <c:v>23.175284996614479</c:v>
                </c:pt>
                <c:pt idx="551">
                  <c:v>23.175284996614479</c:v>
                </c:pt>
                <c:pt idx="552">
                  <c:v>23.175284996614479</c:v>
                </c:pt>
                <c:pt idx="553">
                  <c:v>23.175284996614479</c:v>
                </c:pt>
                <c:pt idx="554">
                  <c:v>23.175284996614479</c:v>
                </c:pt>
                <c:pt idx="555">
                  <c:v>23.175284996614479</c:v>
                </c:pt>
                <c:pt idx="556">
                  <c:v>23.175284996614479</c:v>
                </c:pt>
                <c:pt idx="557">
                  <c:v>23.175284996614479</c:v>
                </c:pt>
                <c:pt idx="558">
                  <c:v>23.175284996614479</c:v>
                </c:pt>
                <c:pt idx="559">
                  <c:v>23.175284996614479</c:v>
                </c:pt>
                <c:pt idx="560">
                  <c:v>23.175284996614479</c:v>
                </c:pt>
                <c:pt idx="561">
                  <c:v>23.175284996614479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PE!$G$5</c:f>
              <c:strCache>
                <c:ptCount val="1"/>
                <c:pt idx="0">
                  <c:v>M-2SD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PE!$G$6:$G$3215</c:f>
              <c:numCache>
                <c:formatCode>0.00</c:formatCode>
                <c:ptCount val="3210"/>
                <c:pt idx="0">
                  <c:v>10.941371687877513</c:v>
                </c:pt>
                <c:pt idx="1">
                  <c:v>10.941371687877513</c:v>
                </c:pt>
                <c:pt idx="2">
                  <c:v>10.941371687877513</c:v>
                </c:pt>
                <c:pt idx="3">
                  <c:v>10.941371687877513</c:v>
                </c:pt>
                <c:pt idx="4">
                  <c:v>10.941371687877513</c:v>
                </c:pt>
                <c:pt idx="5">
                  <c:v>10.941371687877513</c:v>
                </c:pt>
                <c:pt idx="6">
                  <c:v>10.941371687877513</c:v>
                </c:pt>
                <c:pt idx="7">
                  <c:v>10.941371687877513</c:v>
                </c:pt>
                <c:pt idx="8">
                  <c:v>10.941371687877513</c:v>
                </c:pt>
                <c:pt idx="9">
                  <c:v>10.941371687877513</c:v>
                </c:pt>
                <c:pt idx="10">
                  <c:v>10.941371687877513</c:v>
                </c:pt>
                <c:pt idx="11">
                  <c:v>10.941371687877513</c:v>
                </c:pt>
                <c:pt idx="12">
                  <c:v>10.941371687877513</c:v>
                </c:pt>
                <c:pt idx="13">
                  <c:v>10.941371687877513</c:v>
                </c:pt>
                <c:pt idx="14">
                  <c:v>10.941371687877513</c:v>
                </c:pt>
                <c:pt idx="15">
                  <c:v>10.941371687877513</c:v>
                </c:pt>
                <c:pt idx="16">
                  <c:v>10.941371687877513</c:v>
                </c:pt>
                <c:pt idx="17">
                  <c:v>10.941371687877513</c:v>
                </c:pt>
                <c:pt idx="18">
                  <c:v>10.941371687877513</c:v>
                </c:pt>
                <c:pt idx="19">
                  <c:v>10.941371687877513</c:v>
                </c:pt>
                <c:pt idx="20">
                  <c:v>10.941371687877513</c:v>
                </c:pt>
                <c:pt idx="21">
                  <c:v>10.941371687877513</c:v>
                </c:pt>
                <c:pt idx="22">
                  <c:v>10.941371687877513</c:v>
                </c:pt>
                <c:pt idx="23">
                  <c:v>10.941371687877513</c:v>
                </c:pt>
                <c:pt idx="24">
                  <c:v>10.941371687877513</c:v>
                </c:pt>
                <c:pt idx="25">
                  <c:v>10.941371687877513</c:v>
                </c:pt>
                <c:pt idx="26">
                  <c:v>10.941371687877513</c:v>
                </c:pt>
                <c:pt idx="27">
                  <c:v>10.941371687877513</c:v>
                </c:pt>
                <c:pt idx="28">
                  <c:v>10.941371687877513</c:v>
                </c:pt>
                <c:pt idx="29">
                  <c:v>10.941371687877513</c:v>
                </c:pt>
                <c:pt idx="30">
                  <c:v>10.941371687877513</c:v>
                </c:pt>
                <c:pt idx="31">
                  <c:v>10.941371687877513</c:v>
                </c:pt>
                <c:pt idx="32">
                  <c:v>10.941371687877513</c:v>
                </c:pt>
                <c:pt idx="33">
                  <c:v>10.941371687877513</c:v>
                </c:pt>
                <c:pt idx="34">
                  <c:v>10.941371687877513</c:v>
                </c:pt>
                <c:pt idx="35">
                  <c:v>10.941371687877513</c:v>
                </c:pt>
                <c:pt idx="36">
                  <c:v>10.941371687877513</c:v>
                </c:pt>
                <c:pt idx="37">
                  <c:v>10.941371687877513</c:v>
                </c:pt>
                <c:pt idx="38">
                  <c:v>10.941371687877513</c:v>
                </c:pt>
                <c:pt idx="39">
                  <c:v>10.941371687877513</c:v>
                </c:pt>
                <c:pt idx="40">
                  <c:v>10.941371687877513</c:v>
                </c:pt>
                <c:pt idx="41">
                  <c:v>10.941371687877513</c:v>
                </c:pt>
                <c:pt idx="42">
                  <c:v>10.941371687877513</c:v>
                </c:pt>
                <c:pt idx="43">
                  <c:v>10.941371687877513</c:v>
                </c:pt>
                <c:pt idx="44">
                  <c:v>10.941371687877513</c:v>
                </c:pt>
                <c:pt idx="45">
                  <c:v>10.941371687877513</c:v>
                </c:pt>
                <c:pt idx="46">
                  <c:v>10.941371687877513</c:v>
                </c:pt>
                <c:pt idx="47">
                  <c:v>10.941371687877513</c:v>
                </c:pt>
                <c:pt idx="48">
                  <c:v>10.941371687877513</c:v>
                </c:pt>
                <c:pt idx="49">
                  <c:v>10.941371687877513</c:v>
                </c:pt>
                <c:pt idx="50">
                  <c:v>10.941371687877513</c:v>
                </c:pt>
                <c:pt idx="51">
                  <c:v>10.941371687877513</c:v>
                </c:pt>
                <c:pt idx="52">
                  <c:v>10.941371687877513</c:v>
                </c:pt>
                <c:pt idx="53">
                  <c:v>10.941371687877513</c:v>
                </c:pt>
                <c:pt idx="54">
                  <c:v>10.941371687877513</c:v>
                </c:pt>
                <c:pt idx="55">
                  <c:v>10.941371687877513</c:v>
                </c:pt>
                <c:pt idx="56">
                  <c:v>10.941371687877513</c:v>
                </c:pt>
                <c:pt idx="57">
                  <c:v>10.941371687877513</c:v>
                </c:pt>
                <c:pt idx="58">
                  <c:v>10.941371687877513</c:v>
                </c:pt>
                <c:pt idx="59">
                  <c:v>10.941371687877513</c:v>
                </c:pt>
                <c:pt idx="60">
                  <c:v>10.941371687877513</c:v>
                </c:pt>
                <c:pt idx="61">
                  <c:v>10.941371687877513</c:v>
                </c:pt>
                <c:pt idx="62">
                  <c:v>10.941371687877513</c:v>
                </c:pt>
                <c:pt idx="63">
                  <c:v>10.941371687877513</c:v>
                </c:pt>
                <c:pt idx="64">
                  <c:v>10.941371687877513</c:v>
                </c:pt>
                <c:pt idx="65">
                  <c:v>10.941371687877513</c:v>
                </c:pt>
                <c:pt idx="66">
                  <c:v>10.941371687877513</c:v>
                </c:pt>
                <c:pt idx="67">
                  <c:v>10.941371687877513</c:v>
                </c:pt>
                <c:pt idx="68">
                  <c:v>10.941371687877513</c:v>
                </c:pt>
                <c:pt idx="69">
                  <c:v>10.941371687877513</c:v>
                </c:pt>
                <c:pt idx="70">
                  <c:v>10.941371687877513</c:v>
                </c:pt>
                <c:pt idx="71">
                  <c:v>10.941371687877513</c:v>
                </c:pt>
                <c:pt idx="72">
                  <c:v>10.941371687877513</c:v>
                </c:pt>
                <c:pt idx="73">
                  <c:v>10.941371687877513</c:v>
                </c:pt>
                <c:pt idx="74">
                  <c:v>10.941371687877513</c:v>
                </c:pt>
                <c:pt idx="75">
                  <c:v>10.941371687877513</c:v>
                </c:pt>
                <c:pt idx="76">
                  <c:v>10.941371687877513</c:v>
                </c:pt>
                <c:pt idx="77">
                  <c:v>10.941371687877513</c:v>
                </c:pt>
                <c:pt idx="78">
                  <c:v>10.941371687877513</c:v>
                </c:pt>
                <c:pt idx="79">
                  <c:v>10.941371687877513</c:v>
                </c:pt>
                <c:pt idx="80">
                  <c:v>10.941371687877513</c:v>
                </c:pt>
                <c:pt idx="81">
                  <c:v>10.941371687877513</c:v>
                </c:pt>
                <c:pt idx="82">
                  <c:v>10.941371687877513</c:v>
                </c:pt>
                <c:pt idx="83">
                  <c:v>10.941371687877513</c:v>
                </c:pt>
                <c:pt idx="84">
                  <c:v>10.941371687877513</c:v>
                </c:pt>
                <c:pt idx="85">
                  <c:v>10.941371687877513</c:v>
                </c:pt>
                <c:pt idx="86">
                  <c:v>10.941371687877513</c:v>
                </c:pt>
                <c:pt idx="87">
                  <c:v>10.941371687877513</c:v>
                </c:pt>
                <c:pt idx="88">
                  <c:v>10.941371687877513</c:v>
                </c:pt>
                <c:pt idx="89">
                  <c:v>10.941371687877513</c:v>
                </c:pt>
                <c:pt idx="90">
                  <c:v>10.941371687877513</c:v>
                </c:pt>
                <c:pt idx="91">
                  <c:v>10.941371687877513</c:v>
                </c:pt>
                <c:pt idx="92">
                  <c:v>10.941371687877513</c:v>
                </c:pt>
                <c:pt idx="93">
                  <c:v>10.941371687877513</c:v>
                </c:pt>
                <c:pt idx="94">
                  <c:v>10.941371687877513</c:v>
                </c:pt>
                <c:pt idx="95">
                  <c:v>10.941371687877513</c:v>
                </c:pt>
                <c:pt idx="96">
                  <c:v>10.941371687877513</c:v>
                </c:pt>
                <c:pt idx="97">
                  <c:v>10.941371687877513</c:v>
                </c:pt>
                <c:pt idx="98">
                  <c:v>10.941371687877513</c:v>
                </c:pt>
                <c:pt idx="99">
                  <c:v>10.941371687877513</c:v>
                </c:pt>
                <c:pt idx="100">
                  <c:v>10.941371687877513</c:v>
                </c:pt>
                <c:pt idx="101">
                  <c:v>10.941371687877513</c:v>
                </c:pt>
                <c:pt idx="102">
                  <c:v>10.941371687877513</c:v>
                </c:pt>
                <c:pt idx="103">
                  <c:v>10.941371687877513</c:v>
                </c:pt>
                <c:pt idx="104">
                  <c:v>10.941371687877513</c:v>
                </c:pt>
                <c:pt idx="105">
                  <c:v>10.941371687877513</c:v>
                </c:pt>
                <c:pt idx="106">
                  <c:v>10.941371687877513</c:v>
                </c:pt>
                <c:pt idx="107">
                  <c:v>10.941371687877513</c:v>
                </c:pt>
                <c:pt idx="108">
                  <c:v>10.941371687877513</c:v>
                </c:pt>
                <c:pt idx="109">
                  <c:v>10.941371687877513</c:v>
                </c:pt>
                <c:pt idx="110">
                  <c:v>10.941371687877513</c:v>
                </c:pt>
                <c:pt idx="111">
                  <c:v>10.941371687877513</c:v>
                </c:pt>
                <c:pt idx="112">
                  <c:v>10.941371687877513</c:v>
                </c:pt>
                <c:pt idx="113">
                  <c:v>10.941371687877513</c:v>
                </c:pt>
                <c:pt idx="114">
                  <c:v>10.941371687877513</c:v>
                </c:pt>
                <c:pt idx="115">
                  <c:v>10.941371687877513</c:v>
                </c:pt>
                <c:pt idx="116">
                  <c:v>10.941371687877513</c:v>
                </c:pt>
                <c:pt idx="117">
                  <c:v>10.941371687877513</c:v>
                </c:pt>
                <c:pt idx="118">
                  <c:v>10.941371687877513</c:v>
                </c:pt>
                <c:pt idx="119">
                  <c:v>10.941371687877513</c:v>
                </c:pt>
                <c:pt idx="120">
                  <c:v>10.941371687877513</c:v>
                </c:pt>
                <c:pt idx="121">
                  <c:v>10.941371687877513</c:v>
                </c:pt>
                <c:pt idx="122">
                  <c:v>10.941371687877513</c:v>
                </c:pt>
                <c:pt idx="123">
                  <c:v>10.941371687877513</c:v>
                </c:pt>
                <c:pt idx="124">
                  <c:v>10.941371687877513</c:v>
                </c:pt>
                <c:pt idx="125">
                  <c:v>10.941371687877513</c:v>
                </c:pt>
                <c:pt idx="126">
                  <c:v>10.941371687877513</c:v>
                </c:pt>
                <c:pt idx="127">
                  <c:v>10.941371687877513</c:v>
                </c:pt>
                <c:pt idx="128">
                  <c:v>10.941371687877513</c:v>
                </c:pt>
                <c:pt idx="129">
                  <c:v>10.941371687877513</c:v>
                </c:pt>
                <c:pt idx="130">
                  <c:v>10.941371687877513</c:v>
                </c:pt>
                <c:pt idx="131">
                  <c:v>10.941371687877513</c:v>
                </c:pt>
                <c:pt idx="132">
                  <c:v>10.941371687877513</c:v>
                </c:pt>
                <c:pt idx="133">
                  <c:v>10.941371687877513</c:v>
                </c:pt>
                <c:pt idx="134">
                  <c:v>10.941371687877513</c:v>
                </c:pt>
                <c:pt idx="135">
                  <c:v>10.941371687877513</c:v>
                </c:pt>
                <c:pt idx="136">
                  <c:v>10.941371687877513</c:v>
                </c:pt>
                <c:pt idx="137">
                  <c:v>10.941371687877513</c:v>
                </c:pt>
                <c:pt idx="138">
                  <c:v>10.941371687877513</c:v>
                </c:pt>
                <c:pt idx="139">
                  <c:v>10.941371687877513</c:v>
                </c:pt>
                <c:pt idx="140">
                  <c:v>10.941371687877513</c:v>
                </c:pt>
                <c:pt idx="141">
                  <c:v>10.941371687877513</c:v>
                </c:pt>
                <c:pt idx="142">
                  <c:v>10.941371687877513</c:v>
                </c:pt>
                <c:pt idx="143">
                  <c:v>10.941371687877513</c:v>
                </c:pt>
                <c:pt idx="144">
                  <c:v>10.941371687877513</c:v>
                </c:pt>
                <c:pt idx="145">
                  <c:v>10.941371687877513</c:v>
                </c:pt>
                <c:pt idx="146">
                  <c:v>10.941371687877513</c:v>
                </c:pt>
                <c:pt idx="147">
                  <c:v>10.941371687877513</c:v>
                </c:pt>
                <c:pt idx="148">
                  <c:v>10.941371687877513</c:v>
                </c:pt>
                <c:pt idx="149">
                  <c:v>10.941371687877513</c:v>
                </c:pt>
                <c:pt idx="150">
                  <c:v>10.941371687877513</c:v>
                </c:pt>
                <c:pt idx="151">
                  <c:v>10.941371687877513</c:v>
                </c:pt>
                <c:pt idx="152">
                  <c:v>10.941371687877513</c:v>
                </c:pt>
                <c:pt idx="153">
                  <c:v>10.941371687877513</c:v>
                </c:pt>
                <c:pt idx="154">
                  <c:v>10.941371687877513</c:v>
                </c:pt>
                <c:pt idx="155">
                  <c:v>10.941371687877513</c:v>
                </c:pt>
                <c:pt idx="156">
                  <c:v>10.941371687877513</c:v>
                </c:pt>
                <c:pt idx="157">
                  <c:v>10.941371687877513</c:v>
                </c:pt>
                <c:pt idx="158">
                  <c:v>10.941371687877513</c:v>
                </c:pt>
                <c:pt idx="159">
                  <c:v>10.941371687877513</c:v>
                </c:pt>
                <c:pt idx="160">
                  <c:v>10.941371687877513</c:v>
                </c:pt>
                <c:pt idx="161">
                  <c:v>10.941371687877513</c:v>
                </c:pt>
                <c:pt idx="162">
                  <c:v>10.941371687877513</c:v>
                </c:pt>
                <c:pt idx="163">
                  <c:v>10.941371687877513</c:v>
                </c:pt>
                <c:pt idx="164">
                  <c:v>10.941371687877513</c:v>
                </c:pt>
                <c:pt idx="165">
                  <c:v>10.941371687877513</c:v>
                </c:pt>
                <c:pt idx="166">
                  <c:v>10.941371687877513</c:v>
                </c:pt>
                <c:pt idx="167">
                  <c:v>10.941371687877513</c:v>
                </c:pt>
                <c:pt idx="168">
                  <c:v>10.941371687877513</c:v>
                </c:pt>
                <c:pt idx="169">
                  <c:v>10.941371687877513</c:v>
                </c:pt>
                <c:pt idx="170">
                  <c:v>10.941371687877513</c:v>
                </c:pt>
                <c:pt idx="171">
                  <c:v>10.941371687877513</c:v>
                </c:pt>
                <c:pt idx="172">
                  <c:v>10.941371687877513</c:v>
                </c:pt>
                <c:pt idx="173">
                  <c:v>10.941371687877513</c:v>
                </c:pt>
                <c:pt idx="174">
                  <c:v>10.941371687877513</c:v>
                </c:pt>
                <c:pt idx="175">
                  <c:v>10.941371687877513</c:v>
                </c:pt>
                <c:pt idx="176">
                  <c:v>10.941371687877513</c:v>
                </c:pt>
                <c:pt idx="177">
                  <c:v>10.941371687877513</c:v>
                </c:pt>
                <c:pt idx="178">
                  <c:v>10.941371687877513</c:v>
                </c:pt>
                <c:pt idx="179">
                  <c:v>10.941371687877513</c:v>
                </c:pt>
                <c:pt idx="180">
                  <c:v>10.941371687877513</c:v>
                </c:pt>
                <c:pt idx="181">
                  <c:v>10.941371687877513</c:v>
                </c:pt>
                <c:pt idx="182">
                  <c:v>10.941371687877513</c:v>
                </c:pt>
                <c:pt idx="183">
                  <c:v>10.941371687877513</c:v>
                </c:pt>
                <c:pt idx="184">
                  <c:v>10.941371687877513</c:v>
                </c:pt>
                <c:pt idx="185">
                  <c:v>10.941371687877513</c:v>
                </c:pt>
                <c:pt idx="186">
                  <c:v>10.941371687877513</c:v>
                </c:pt>
                <c:pt idx="187">
                  <c:v>10.941371687877513</c:v>
                </c:pt>
                <c:pt idx="188">
                  <c:v>10.941371687877513</c:v>
                </c:pt>
                <c:pt idx="189">
                  <c:v>10.941371687877513</c:v>
                </c:pt>
                <c:pt idx="190">
                  <c:v>10.941371687877513</c:v>
                </c:pt>
                <c:pt idx="191">
                  <c:v>10.941371687877513</c:v>
                </c:pt>
                <c:pt idx="192">
                  <c:v>10.941371687877513</c:v>
                </c:pt>
                <c:pt idx="193">
                  <c:v>10.941371687877513</c:v>
                </c:pt>
                <c:pt idx="194">
                  <c:v>10.941371687877513</c:v>
                </c:pt>
                <c:pt idx="195">
                  <c:v>10.941371687877513</c:v>
                </c:pt>
                <c:pt idx="196">
                  <c:v>10.941371687877513</c:v>
                </c:pt>
                <c:pt idx="197">
                  <c:v>10.941371687877513</c:v>
                </c:pt>
                <c:pt idx="198">
                  <c:v>10.941371687877513</c:v>
                </c:pt>
                <c:pt idx="199">
                  <c:v>10.941371687877513</c:v>
                </c:pt>
                <c:pt idx="200">
                  <c:v>10.941371687877513</c:v>
                </c:pt>
                <c:pt idx="201">
                  <c:v>10.941371687877513</c:v>
                </c:pt>
                <c:pt idx="202">
                  <c:v>10.941371687877513</c:v>
                </c:pt>
                <c:pt idx="203">
                  <c:v>10.941371687877513</c:v>
                </c:pt>
                <c:pt idx="204">
                  <c:v>10.941371687877513</c:v>
                </c:pt>
                <c:pt idx="205">
                  <c:v>10.941371687877513</c:v>
                </c:pt>
                <c:pt idx="206">
                  <c:v>10.941371687877513</c:v>
                </c:pt>
                <c:pt idx="207">
                  <c:v>10.941371687877513</c:v>
                </c:pt>
                <c:pt idx="208">
                  <c:v>10.941371687877513</c:v>
                </c:pt>
                <c:pt idx="209">
                  <c:v>10.941371687877513</c:v>
                </c:pt>
                <c:pt idx="210">
                  <c:v>10.941371687877513</c:v>
                </c:pt>
                <c:pt idx="211">
                  <c:v>10.941371687877513</c:v>
                </c:pt>
                <c:pt idx="212">
                  <c:v>10.941371687877513</c:v>
                </c:pt>
                <c:pt idx="213">
                  <c:v>10.941371687877513</c:v>
                </c:pt>
                <c:pt idx="214">
                  <c:v>10.941371687877513</c:v>
                </c:pt>
                <c:pt idx="215">
                  <c:v>10.941371687877513</c:v>
                </c:pt>
                <c:pt idx="216">
                  <c:v>10.941371687877513</c:v>
                </c:pt>
                <c:pt idx="217">
                  <c:v>10.941371687877513</c:v>
                </c:pt>
                <c:pt idx="218">
                  <c:v>10.941371687877513</c:v>
                </c:pt>
                <c:pt idx="219">
                  <c:v>10.941371687877513</c:v>
                </c:pt>
                <c:pt idx="220">
                  <c:v>10.941371687877513</c:v>
                </c:pt>
                <c:pt idx="221">
                  <c:v>10.941371687877513</c:v>
                </c:pt>
                <c:pt idx="222">
                  <c:v>10.941371687877513</c:v>
                </c:pt>
                <c:pt idx="223">
                  <c:v>10.941371687877513</c:v>
                </c:pt>
                <c:pt idx="224">
                  <c:v>10.941371687877513</c:v>
                </c:pt>
                <c:pt idx="225">
                  <c:v>10.941371687877513</c:v>
                </c:pt>
                <c:pt idx="226">
                  <c:v>10.941371687877513</c:v>
                </c:pt>
                <c:pt idx="227">
                  <c:v>10.941371687877513</c:v>
                </c:pt>
                <c:pt idx="228">
                  <c:v>10.941371687877513</c:v>
                </c:pt>
                <c:pt idx="229">
                  <c:v>10.941371687877513</c:v>
                </c:pt>
                <c:pt idx="230">
                  <c:v>10.941371687877513</c:v>
                </c:pt>
                <c:pt idx="231">
                  <c:v>10.941371687877513</c:v>
                </c:pt>
                <c:pt idx="232">
                  <c:v>10.941371687877513</c:v>
                </c:pt>
                <c:pt idx="233">
                  <c:v>10.941371687877513</c:v>
                </c:pt>
                <c:pt idx="234">
                  <c:v>10.941371687877513</c:v>
                </c:pt>
                <c:pt idx="235">
                  <c:v>10.941371687877513</c:v>
                </c:pt>
                <c:pt idx="236">
                  <c:v>10.941371687877513</c:v>
                </c:pt>
                <c:pt idx="237">
                  <c:v>10.941371687877513</c:v>
                </c:pt>
                <c:pt idx="238">
                  <c:v>10.941371687877513</c:v>
                </c:pt>
                <c:pt idx="239">
                  <c:v>10.941371687877513</c:v>
                </c:pt>
                <c:pt idx="240">
                  <c:v>10.941371687877513</c:v>
                </c:pt>
                <c:pt idx="241">
                  <c:v>10.941371687877513</c:v>
                </c:pt>
                <c:pt idx="242">
                  <c:v>10.941371687877513</c:v>
                </c:pt>
                <c:pt idx="243">
                  <c:v>10.941371687877513</c:v>
                </c:pt>
                <c:pt idx="244">
                  <c:v>10.941371687877513</c:v>
                </c:pt>
                <c:pt idx="245">
                  <c:v>10.941371687877513</c:v>
                </c:pt>
                <c:pt idx="246">
                  <c:v>10.941371687877513</c:v>
                </c:pt>
                <c:pt idx="247">
                  <c:v>10.941371687877513</c:v>
                </c:pt>
                <c:pt idx="248">
                  <c:v>10.941371687877513</c:v>
                </c:pt>
                <c:pt idx="249">
                  <c:v>10.941371687877513</c:v>
                </c:pt>
                <c:pt idx="250">
                  <c:v>10.941371687877513</c:v>
                </c:pt>
                <c:pt idx="251">
                  <c:v>10.941371687877513</c:v>
                </c:pt>
                <c:pt idx="252">
                  <c:v>10.941371687877513</c:v>
                </c:pt>
                <c:pt idx="253">
                  <c:v>10.941371687877513</c:v>
                </c:pt>
                <c:pt idx="254">
                  <c:v>10.941371687877513</c:v>
                </c:pt>
                <c:pt idx="255">
                  <c:v>10.941371687877513</c:v>
                </c:pt>
                <c:pt idx="256">
                  <c:v>10.941371687877513</c:v>
                </c:pt>
                <c:pt idx="257">
                  <c:v>10.941371687877513</c:v>
                </c:pt>
                <c:pt idx="258">
                  <c:v>10.941371687877513</c:v>
                </c:pt>
                <c:pt idx="259">
                  <c:v>10.941371687877513</c:v>
                </c:pt>
                <c:pt idx="260">
                  <c:v>10.941371687877513</c:v>
                </c:pt>
                <c:pt idx="261">
                  <c:v>10.941371687877513</c:v>
                </c:pt>
                <c:pt idx="262">
                  <c:v>10.941371687877513</c:v>
                </c:pt>
                <c:pt idx="263">
                  <c:v>10.941371687877513</c:v>
                </c:pt>
                <c:pt idx="264">
                  <c:v>10.941371687877513</c:v>
                </c:pt>
                <c:pt idx="265">
                  <c:v>10.941371687877513</c:v>
                </c:pt>
                <c:pt idx="266">
                  <c:v>10.941371687877513</c:v>
                </c:pt>
                <c:pt idx="267">
                  <c:v>10.941371687877513</c:v>
                </c:pt>
                <c:pt idx="268">
                  <c:v>10.941371687877513</c:v>
                </c:pt>
                <c:pt idx="269">
                  <c:v>10.941371687877513</c:v>
                </c:pt>
                <c:pt idx="270">
                  <c:v>10.941371687877513</c:v>
                </c:pt>
                <c:pt idx="271">
                  <c:v>10.941371687877513</c:v>
                </c:pt>
                <c:pt idx="272">
                  <c:v>10.941371687877513</c:v>
                </c:pt>
                <c:pt idx="273">
                  <c:v>10.941371687877513</c:v>
                </c:pt>
                <c:pt idx="274">
                  <c:v>10.941371687877513</c:v>
                </c:pt>
                <c:pt idx="275">
                  <c:v>10.941371687877513</c:v>
                </c:pt>
                <c:pt idx="276">
                  <c:v>10.941371687877513</c:v>
                </c:pt>
                <c:pt idx="277">
                  <c:v>10.941371687877513</c:v>
                </c:pt>
                <c:pt idx="278">
                  <c:v>10.941371687877513</c:v>
                </c:pt>
                <c:pt idx="279">
                  <c:v>10.941371687877513</c:v>
                </c:pt>
                <c:pt idx="280">
                  <c:v>10.941371687877513</c:v>
                </c:pt>
                <c:pt idx="281">
                  <c:v>10.941371687877513</c:v>
                </c:pt>
                <c:pt idx="282">
                  <c:v>10.941371687877513</c:v>
                </c:pt>
                <c:pt idx="283">
                  <c:v>10.941371687877513</c:v>
                </c:pt>
                <c:pt idx="284">
                  <c:v>10.941371687877513</c:v>
                </c:pt>
                <c:pt idx="285">
                  <c:v>10.941371687877513</c:v>
                </c:pt>
                <c:pt idx="286">
                  <c:v>10.941371687877513</c:v>
                </c:pt>
                <c:pt idx="287">
                  <c:v>10.941371687877513</c:v>
                </c:pt>
                <c:pt idx="288">
                  <c:v>10.941371687877513</c:v>
                </c:pt>
                <c:pt idx="289">
                  <c:v>10.941371687877513</c:v>
                </c:pt>
                <c:pt idx="290">
                  <c:v>10.941371687877513</c:v>
                </c:pt>
                <c:pt idx="291">
                  <c:v>10.941371687877513</c:v>
                </c:pt>
                <c:pt idx="292">
                  <c:v>10.941371687877513</c:v>
                </c:pt>
                <c:pt idx="293">
                  <c:v>10.941371687877513</c:v>
                </c:pt>
                <c:pt idx="294">
                  <c:v>10.941371687877513</c:v>
                </c:pt>
                <c:pt idx="295">
                  <c:v>10.941371687877513</c:v>
                </c:pt>
                <c:pt idx="296">
                  <c:v>10.941371687877513</c:v>
                </c:pt>
                <c:pt idx="297">
                  <c:v>10.941371687877513</c:v>
                </c:pt>
                <c:pt idx="298">
                  <c:v>10.941371687877513</c:v>
                </c:pt>
                <c:pt idx="299">
                  <c:v>10.941371687877513</c:v>
                </c:pt>
                <c:pt idx="300">
                  <c:v>10.941371687877513</c:v>
                </c:pt>
                <c:pt idx="301">
                  <c:v>10.941371687877513</c:v>
                </c:pt>
                <c:pt idx="302">
                  <c:v>10.941371687877513</c:v>
                </c:pt>
                <c:pt idx="303">
                  <c:v>10.941371687877513</c:v>
                </c:pt>
                <c:pt idx="304">
                  <c:v>10.941371687877513</c:v>
                </c:pt>
                <c:pt idx="305">
                  <c:v>10.941371687877513</c:v>
                </c:pt>
                <c:pt idx="306">
                  <c:v>10.941371687877513</c:v>
                </c:pt>
                <c:pt idx="307">
                  <c:v>10.941371687877513</c:v>
                </c:pt>
                <c:pt idx="308">
                  <c:v>10.941371687877513</c:v>
                </c:pt>
                <c:pt idx="309">
                  <c:v>10.941371687877513</c:v>
                </c:pt>
                <c:pt idx="310">
                  <c:v>10.941371687877513</c:v>
                </c:pt>
                <c:pt idx="311">
                  <c:v>10.941371687877513</c:v>
                </c:pt>
                <c:pt idx="312">
                  <c:v>10.941371687877513</c:v>
                </c:pt>
                <c:pt idx="313">
                  <c:v>10.941371687877513</c:v>
                </c:pt>
                <c:pt idx="314">
                  <c:v>10.941371687877513</c:v>
                </c:pt>
                <c:pt idx="315">
                  <c:v>10.941371687877513</c:v>
                </c:pt>
                <c:pt idx="316">
                  <c:v>10.941371687877513</c:v>
                </c:pt>
                <c:pt idx="317">
                  <c:v>10.941371687877513</c:v>
                </c:pt>
                <c:pt idx="318">
                  <c:v>10.941371687877513</c:v>
                </c:pt>
                <c:pt idx="319">
                  <c:v>10.941371687877513</c:v>
                </c:pt>
                <c:pt idx="320">
                  <c:v>10.941371687877513</c:v>
                </c:pt>
                <c:pt idx="321">
                  <c:v>10.941371687877513</c:v>
                </c:pt>
                <c:pt idx="322">
                  <c:v>10.941371687877513</c:v>
                </c:pt>
                <c:pt idx="323">
                  <c:v>10.941371687877513</c:v>
                </c:pt>
                <c:pt idx="324">
                  <c:v>10.941371687877513</c:v>
                </c:pt>
                <c:pt idx="325">
                  <c:v>10.941371687877513</c:v>
                </c:pt>
                <c:pt idx="326">
                  <c:v>10.941371687877513</c:v>
                </c:pt>
                <c:pt idx="327">
                  <c:v>10.941371687877513</c:v>
                </c:pt>
                <c:pt idx="328">
                  <c:v>10.941371687877513</c:v>
                </c:pt>
                <c:pt idx="329">
                  <c:v>10.941371687877513</c:v>
                </c:pt>
                <c:pt idx="330">
                  <c:v>10.941371687877513</c:v>
                </c:pt>
                <c:pt idx="331">
                  <c:v>10.941371687877513</c:v>
                </c:pt>
                <c:pt idx="332">
                  <c:v>10.941371687877513</c:v>
                </c:pt>
                <c:pt idx="333">
                  <c:v>10.941371687877513</c:v>
                </c:pt>
                <c:pt idx="334">
                  <c:v>10.941371687877513</c:v>
                </c:pt>
                <c:pt idx="335">
                  <c:v>10.941371687877513</c:v>
                </c:pt>
                <c:pt idx="336">
                  <c:v>10.941371687877513</c:v>
                </c:pt>
                <c:pt idx="337">
                  <c:v>10.941371687877513</c:v>
                </c:pt>
                <c:pt idx="338">
                  <c:v>10.941371687877513</c:v>
                </c:pt>
                <c:pt idx="339">
                  <c:v>10.941371687877513</c:v>
                </c:pt>
                <c:pt idx="340">
                  <c:v>10.941371687877513</c:v>
                </c:pt>
                <c:pt idx="341">
                  <c:v>10.941371687877513</c:v>
                </c:pt>
                <c:pt idx="342">
                  <c:v>10.941371687877513</c:v>
                </c:pt>
                <c:pt idx="343">
                  <c:v>10.941371687877513</c:v>
                </c:pt>
                <c:pt idx="344">
                  <c:v>10.941371687877513</c:v>
                </c:pt>
                <c:pt idx="345">
                  <c:v>10.941371687877513</c:v>
                </c:pt>
                <c:pt idx="346">
                  <c:v>10.941371687877513</c:v>
                </c:pt>
                <c:pt idx="347">
                  <c:v>10.941371687877513</c:v>
                </c:pt>
                <c:pt idx="348">
                  <c:v>10.941371687877513</c:v>
                </c:pt>
                <c:pt idx="349">
                  <c:v>10.941371687877513</c:v>
                </c:pt>
                <c:pt idx="350">
                  <c:v>10.941371687877513</c:v>
                </c:pt>
                <c:pt idx="351">
                  <c:v>10.941371687877513</c:v>
                </c:pt>
                <c:pt idx="352">
                  <c:v>10.941371687877513</c:v>
                </c:pt>
                <c:pt idx="353">
                  <c:v>10.941371687877513</c:v>
                </c:pt>
                <c:pt idx="354">
                  <c:v>10.941371687877513</c:v>
                </c:pt>
                <c:pt idx="355">
                  <c:v>10.941371687877513</c:v>
                </c:pt>
                <c:pt idx="356">
                  <c:v>10.941371687877513</c:v>
                </c:pt>
                <c:pt idx="357">
                  <c:v>10.941371687877513</c:v>
                </c:pt>
                <c:pt idx="358">
                  <c:v>10.941371687877513</c:v>
                </c:pt>
                <c:pt idx="359">
                  <c:v>10.941371687877513</c:v>
                </c:pt>
                <c:pt idx="360">
                  <c:v>10.941371687877513</c:v>
                </c:pt>
                <c:pt idx="361">
                  <c:v>10.941371687877513</c:v>
                </c:pt>
                <c:pt idx="362">
                  <c:v>10.941371687877513</c:v>
                </c:pt>
                <c:pt idx="363">
                  <c:v>10.941371687877513</c:v>
                </c:pt>
                <c:pt idx="364">
                  <c:v>10.941371687877513</c:v>
                </c:pt>
                <c:pt idx="365">
                  <c:v>10.941371687877513</c:v>
                </c:pt>
                <c:pt idx="366">
                  <c:v>10.941371687877513</c:v>
                </c:pt>
                <c:pt idx="367">
                  <c:v>10.941371687877513</c:v>
                </c:pt>
                <c:pt idx="368">
                  <c:v>10.941371687877513</c:v>
                </c:pt>
                <c:pt idx="369">
                  <c:v>10.941371687877513</c:v>
                </c:pt>
                <c:pt idx="370">
                  <c:v>10.941371687877513</c:v>
                </c:pt>
                <c:pt idx="371">
                  <c:v>10.941371687877513</c:v>
                </c:pt>
                <c:pt idx="372">
                  <c:v>10.941371687877513</c:v>
                </c:pt>
                <c:pt idx="373">
                  <c:v>10.941371687877513</c:v>
                </c:pt>
                <c:pt idx="374">
                  <c:v>10.941371687877513</c:v>
                </c:pt>
                <c:pt idx="375">
                  <c:v>10.941371687877513</c:v>
                </c:pt>
                <c:pt idx="376">
                  <c:v>10.941371687877513</c:v>
                </c:pt>
                <c:pt idx="377">
                  <c:v>10.941371687877513</c:v>
                </c:pt>
                <c:pt idx="378">
                  <c:v>10.941371687877513</c:v>
                </c:pt>
                <c:pt idx="379">
                  <c:v>10.941371687877513</c:v>
                </c:pt>
                <c:pt idx="380">
                  <c:v>10.941371687877513</c:v>
                </c:pt>
                <c:pt idx="381">
                  <c:v>10.941371687877513</c:v>
                </c:pt>
                <c:pt idx="382">
                  <c:v>10.941371687877513</c:v>
                </c:pt>
                <c:pt idx="383">
                  <c:v>10.941371687877513</c:v>
                </c:pt>
                <c:pt idx="384">
                  <c:v>10.941371687877513</c:v>
                </c:pt>
                <c:pt idx="385">
                  <c:v>10.941371687877513</c:v>
                </c:pt>
                <c:pt idx="386">
                  <c:v>10.941371687877513</c:v>
                </c:pt>
                <c:pt idx="387">
                  <c:v>10.941371687877513</c:v>
                </c:pt>
                <c:pt idx="388">
                  <c:v>10.941371687877513</c:v>
                </c:pt>
                <c:pt idx="389">
                  <c:v>10.941371687877513</c:v>
                </c:pt>
                <c:pt idx="390">
                  <c:v>10.941371687877513</c:v>
                </c:pt>
                <c:pt idx="391">
                  <c:v>10.941371687877513</c:v>
                </c:pt>
                <c:pt idx="392">
                  <c:v>10.941371687877513</c:v>
                </c:pt>
                <c:pt idx="393">
                  <c:v>10.941371687877513</c:v>
                </c:pt>
                <c:pt idx="394">
                  <c:v>10.941371687877513</c:v>
                </c:pt>
                <c:pt idx="395">
                  <c:v>10.941371687877513</c:v>
                </c:pt>
                <c:pt idx="396">
                  <c:v>10.941371687877513</c:v>
                </c:pt>
                <c:pt idx="397">
                  <c:v>10.941371687877513</c:v>
                </c:pt>
                <c:pt idx="398">
                  <c:v>10.941371687877513</c:v>
                </c:pt>
                <c:pt idx="399">
                  <c:v>10.941371687877513</c:v>
                </c:pt>
                <c:pt idx="400">
                  <c:v>10.941371687877513</c:v>
                </c:pt>
                <c:pt idx="401">
                  <c:v>10.941371687877513</c:v>
                </c:pt>
                <c:pt idx="402">
                  <c:v>10.941371687877513</c:v>
                </c:pt>
                <c:pt idx="403">
                  <c:v>10.941371687877513</c:v>
                </c:pt>
                <c:pt idx="404">
                  <c:v>10.941371687877513</c:v>
                </c:pt>
                <c:pt idx="405">
                  <c:v>10.941371687877513</c:v>
                </c:pt>
                <c:pt idx="406">
                  <c:v>10.941371687877513</c:v>
                </c:pt>
                <c:pt idx="407">
                  <c:v>10.941371687877513</c:v>
                </c:pt>
                <c:pt idx="408">
                  <c:v>10.941371687877513</c:v>
                </c:pt>
                <c:pt idx="409">
                  <c:v>10.941371687877513</c:v>
                </c:pt>
                <c:pt idx="410">
                  <c:v>10.941371687877513</c:v>
                </c:pt>
                <c:pt idx="411">
                  <c:v>10.941371687877513</c:v>
                </c:pt>
                <c:pt idx="412">
                  <c:v>10.941371687877513</c:v>
                </c:pt>
                <c:pt idx="413">
                  <c:v>10.941371687877513</c:v>
                </c:pt>
                <c:pt idx="414">
                  <c:v>10.941371687877513</c:v>
                </c:pt>
                <c:pt idx="415">
                  <c:v>10.941371687877513</c:v>
                </c:pt>
                <c:pt idx="416">
                  <c:v>10.941371687877513</c:v>
                </c:pt>
                <c:pt idx="417">
                  <c:v>10.941371687877513</c:v>
                </c:pt>
                <c:pt idx="418">
                  <c:v>10.941371687877513</c:v>
                </c:pt>
                <c:pt idx="419">
                  <c:v>10.941371687877513</c:v>
                </c:pt>
                <c:pt idx="420">
                  <c:v>10.941371687877513</c:v>
                </c:pt>
                <c:pt idx="421">
                  <c:v>10.941371687877513</c:v>
                </c:pt>
                <c:pt idx="422">
                  <c:v>10.941371687877513</c:v>
                </c:pt>
                <c:pt idx="423">
                  <c:v>10.941371687877513</c:v>
                </c:pt>
                <c:pt idx="424">
                  <c:v>10.941371687877513</c:v>
                </c:pt>
                <c:pt idx="425">
                  <c:v>10.941371687877513</c:v>
                </c:pt>
                <c:pt idx="426">
                  <c:v>10.941371687877513</c:v>
                </c:pt>
                <c:pt idx="427">
                  <c:v>10.941371687877513</c:v>
                </c:pt>
                <c:pt idx="428">
                  <c:v>10.941371687877513</c:v>
                </c:pt>
                <c:pt idx="429">
                  <c:v>10.941371687877513</c:v>
                </c:pt>
                <c:pt idx="430">
                  <c:v>10.941371687877513</c:v>
                </c:pt>
                <c:pt idx="431">
                  <c:v>10.941371687877513</c:v>
                </c:pt>
                <c:pt idx="432">
                  <c:v>10.941371687877513</c:v>
                </c:pt>
                <c:pt idx="433">
                  <c:v>10.941371687877513</c:v>
                </c:pt>
                <c:pt idx="434">
                  <c:v>10.941371687877513</c:v>
                </c:pt>
                <c:pt idx="435">
                  <c:v>10.941371687877513</c:v>
                </c:pt>
                <c:pt idx="436">
                  <c:v>10.941371687877513</c:v>
                </c:pt>
                <c:pt idx="437">
                  <c:v>10.941371687877513</c:v>
                </c:pt>
                <c:pt idx="438">
                  <c:v>10.941371687877513</c:v>
                </c:pt>
                <c:pt idx="439">
                  <c:v>10.941371687877513</c:v>
                </c:pt>
                <c:pt idx="440">
                  <c:v>10.941371687877513</c:v>
                </c:pt>
                <c:pt idx="441">
                  <c:v>10.941371687877513</c:v>
                </c:pt>
                <c:pt idx="442">
                  <c:v>10.941371687877513</c:v>
                </c:pt>
                <c:pt idx="443">
                  <c:v>10.941371687877513</c:v>
                </c:pt>
                <c:pt idx="444">
                  <c:v>10.941371687877513</c:v>
                </c:pt>
                <c:pt idx="445">
                  <c:v>10.941371687877513</c:v>
                </c:pt>
                <c:pt idx="446">
                  <c:v>10.941371687877513</c:v>
                </c:pt>
                <c:pt idx="447">
                  <c:v>10.941371687877513</c:v>
                </c:pt>
                <c:pt idx="448">
                  <c:v>10.941371687877513</c:v>
                </c:pt>
                <c:pt idx="449">
                  <c:v>10.941371687877513</c:v>
                </c:pt>
                <c:pt idx="450">
                  <c:v>10.941371687877513</c:v>
                </c:pt>
                <c:pt idx="451">
                  <c:v>10.941371687877513</c:v>
                </c:pt>
                <c:pt idx="452">
                  <c:v>10.941371687877513</c:v>
                </c:pt>
                <c:pt idx="453">
                  <c:v>10.941371687877513</c:v>
                </c:pt>
                <c:pt idx="454">
                  <c:v>10.941371687877513</c:v>
                </c:pt>
                <c:pt idx="455">
                  <c:v>10.941371687877513</c:v>
                </c:pt>
                <c:pt idx="456">
                  <c:v>10.941371687877513</c:v>
                </c:pt>
                <c:pt idx="457">
                  <c:v>10.941371687877513</c:v>
                </c:pt>
                <c:pt idx="458">
                  <c:v>10.941371687877513</c:v>
                </c:pt>
                <c:pt idx="459">
                  <c:v>10.941371687877513</c:v>
                </c:pt>
                <c:pt idx="460">
                  <c:v>10.941371687877513</c:v>
                </c:pt>
                <c:pt idx="461">
                  <c:v>10.941371687877513</c:v>
                </c:pt>
                <c:pt idx="462">
                  <c:v>10.941371687877513</c:v>
                </c:pt>
                <c:pt idx="463">
                  <c:v>10.941371687877513</c:v>
                </c:pt>
                <c:pt idx="464">
                  <c:v>10.941371687877513</c:v>
                </c:pt>
                <c:pt idx="465">
                  <c:v>10.941371687877513</c:v>
                </c:pt>
                <c:pt idx="466">
                  <c:v>10.941371687877513</c:v>
                </c:pt>
                <c:pt idx="467">
                  <c:v>10.941371687877513</c:v>
                </c:pt>
                <c:pt idx="468">
                  <c:v>10.941371687877513</c:v>
                </c:pt>
                <c:pt idx="469">
                  <c:v>10.941371687877513</c:v>
                </c:pt>
                <c:pt idx="470">
                  <c:v>10.941371687877513</c:v>
                </c:pt>
                <c:pt idx="471">
                  <c:v>10.941371687877513</c:v>
                </c:pt>
                <c:pt idx="472">
                  <c:v>10.941371687877513</c:v>
                </c:pt>
                <c:pt idx="473">
                  <c:v>10.941371687877513</c:v>
                </c:pt>
                <c:pt idx="474">
                  <c:v>10.941371687877513</c:v>
                </c:pt>
                <c:pt idx="475">
                  <c:v>10.941371687877513</c:v>
                </c:pt>
                <c:pt idx="476">
                  <c:v>10.941371687877513</c:v>
                </c:pt>
                <c:pt idx="477">
                  <c:v>10.941371687877513</c:v>
                </c:pt>
                <c:pt idx="478">
                  <c:v>10.941371687877513</c:v>
                </c:pt>
                <c:pt idx="479">
                  <c:v>10.941371687877513</c:v>
                </c:pt>
                <c:pt idx="480">
                  <c:v>10.941371687877513</c:v>
                </c:pt>
                <c:pt idx="481">
                  <c:v>10.941371687877513</c:v>
                </c:pt>
                <c:pt idx="482">
                  <c:v>10.941371687877513</c:v>
                </c:pt>
                <c:pt idx="483">
                  <c:v>10.941371687877513</c:v>
                </c:pt>
                <c:pt idx="484">
                  <c:v>10.941371687877513</c:v>
                </c:pt>
                <c:pt idx="485">
                  <c:v>10.941371687877513</c:v>
                </c:pt>
                <c:pt idx="486">
                  <c:v>10.941371687877513</c:v>
                </c:pt>
                <c:pt idx="487">
                  <c:v>10.941371687877513</c:v>
                </c:pt>
                <c:pt idx="488">
                  <c:v>10.941371687877513</c:v>
                </c:pt>
                <c:pt idx="489">
                  <c:v>10.941371687877513</c:v>
                </c:pt>
                <c:pt idx="490">
                  <c:v>10.941371687877513</c:v>
                </c:pt>
                <c:pt idx="491">
                  <c:v>10.941371687877513</c:v>
                </c:pt>
                <c:pt idx="492">
                  <c:v>10.941371687877513</c:v>
                </c:pt>
                <c:pt idx="493">
                  <c:v>10.941371687877513</c:v>
                </c:pt>
                <c:pt idx="494">
                  <c:v>10.941371687877513</c:v>
                </c:pt>
                <c:pt idx="495">
                  <c:v>10.941371687877513</c:v>
                </c:pt>
                <c:pt idx="496">
                  <c:v>10.941371687877513</c:v>
                </c:pt>
                <c:pt idx="497">
                  <c:v>10.941371687877513</c:v>
                </c:pt>
                <c:pt idx="498">
                  <c:v>10.941371687877513</c:v>
                </c:pt>
                <c:pt idx="499">
                  <c:v>10.941371687877513</c:v>
                </c:pt>
                <c:pt idx="500">
                  <c:v>10.941371687877513</c:v>
                </c:pt>
                <c:pt idx="501">
                  <c:v>10.941371687877513</c:v>
                </c:pt>
                <c:pt idx="502">
                  <c:v>10.941371687877513</c:v>
                </c:pt>
                <c:pt idx="503">
                  <c:v>10.941371687877513</c:v>
                </c:pt>
                <c:pt idx="504">
                  <c:v>10.941371687877513</c:v>
                </c:pt>
                <c:pt idx="505">
                  <c:v>10.941371687877513</c:v>
                </c:pt>
                <c:pt idx="506">
                  <c:v>10.941371687877513</c:v>
                </c:pt>
                <c:pt idx="507">
                  <c:v>10.941371687877513</c:v>
                </c:pt>
                <c:pt idx="508">
                  <c:v>10.941371687877513</c:v>
                </c:pt>
                <c:pt idx="509">
                  <c:v>10.941371687877513</c:v>
                </c:pt>
                <c:pt idx="510">
                  <c:v>10.941371687877513</c:v>
                </c:pt>
                <c:pt idx="511">
                  <c:v>10.941371687877513</c:v>
                </c:pt>
                <c:pt idx="512">
                  <c:v>10.941371687877513</c:v>
                </c:pt>
                <c:pt idx="513">
                  <c:v>10.941371687877513</c:v>
                </c:pt>
                <c:pt idx="514">
                  <c:v>10.941371687877513</c:v>
                </c:pt>
                <c:pt idx="515">
                  <c:v>10.941371687877513</c:v>
                </c:pt>
                <c:pt idx="516">
                  <c:v>10.941371687877513</c:v>
                </c:pt>
                <c:pt idx="517">
                  <c:v>10.941371687877513</c:v>
                </c:pt>
                <c:pt idx="518">
                  <c:v>10.941371687877513</c:v>
                </c:pt>
                <c:pt idx="519">
                  <c:v>10.941371687877513</c:v>
                </c:pt>
                <c:pt idx="520">
                  <c:v>10.941371687877513</c:v>
                </c:pt>
                <c:pt idx="521">
                  <c:v>10.941371687877513</c:v>
                </c:pt>
                <c:pt idx="522">
                  <c:v>10.941371687877513</c:v>
                </c:pt>
                <c:pt idx="523">
                  <c:v>10.941371687877513</c:v>
                </c:pt>
                <c:pt idx="524">
                  <c:v>10.941371687877513</c:v>
                </c:pt>
                <c:pt idx="525">
                  <c:v>10.941371687877513</c:v>
                </c:pt>
                <c:pt idx="526">
                  <c:v>10.941371687877513</c:v>
                </c:pt>
                <c:pt idx="527">
                  <c:v>10.941371687877513</c:v>
                </c:pt>
                <c:pt idx="528">
                  <c:v>10.941371687877513</c:v>
                </c:pt>
                <c:pt idx="529">
                  <c:v>10.941371687877513</c:v>
                </c:pt>
                <c:pt idx="530">
                  <c:v>10.941371687877513</c:v>
                </c:pt>
                <c:pt idx="531">
                  <c:v>10.941371687877513</c:v>
                </c:pt>
                <c:pt idx="532">
                  <c:v>10.941371687877513</c:v>
                </c:pt>
                <c:pt idx="533">
                  <c:v>10.941371687877513</c:v>
                </c:pt>
                <c:pt idx="534">
                  <c:v>10.941371687877513</c:v>
                </c:pt>
                <c:pt idx="535">
                  <c:v>10.941371687877513</c:v>
                </c:pt>
                <c:pt idx="536">
                  <c:v>10.941371687877513</c:v>
                </c:pt>
                <c:pt idx="537">
                  <c:v>10.941371687877513</c:v>
                </c:pt>
                <c:pt idx="538">
                  <c:v>10.941371687877513</c:v>
                </c:pt>
                <c:pt idx="539">
                  <c:v>10.941371687877513</c:v>
                </c:pt>
                <c:pt idx="540">
                  <c:v>10.941371687877513</c:v>
                </c:pt>
                <c:pt idx="541">
                  <c:v>10.941371687877513</c:v>
                </c:pt>
                <c:pt idx="542">
                  <c:v>10.941371687877513</c:v>
                </c:pt>
                <c:pt idx="543">
                  <c:v>10.941371687877513</c:v>
                </c:pt>
                <c:pt idx="544">
                  <c:v>10.941371687877513</c:v>
                </c:pt>
                <c:pt idx="545">
                  <c:v>10.941371687877513</c:v>
                </c:pt>
                <c:pt idx="546">
                  <c:v>10.941371687877513</c:v>
                </c:pt>
                <c:pt idx="547">
                  <c:v>10.941371687877513</c:v>
                </c:pt>
                <c:pt idx="548">
                  <c:v>10.941371687877513</c:v>
                </c:pt>
                <c:pt idx="549">
                  <c:v>10.941371687877513</c:v>
                </c:pt>
                <c:pt idx="550">
                  <c:v>10.941371687877513</c:v>
                </c:pt>
                <c:pt idx="551">
                  <c:v>10.941371687877513</c:v>
                </c:pt>
                <c:pt idx="552">
                  <c:v>10.941371687877513</c:v>
                </c:pt>
                <c:pt idx="553">
                  <c:v>10.941371687877513</c:v>
                </c:pt>
                <c:pt idx="554">
                  <c:v>10.941371687877513</c:v>
                </c:pt>
                <c:pt idx="555">
                  <c:v>10.941371687877513</c:v>
                </c:pt>
                <c:pt idx="556">
                  <c:v>10.941371687877513</c:v>
                </c:pt>
                <c:pt idx="557">
                  <c:v>10.941371687877513</c:v>
                </c:pt>
                <c:pt idx="558">
                  <c:v>10.941371687877513</c:v>
                </c:pt>
                <c:pt idx="559">
                  <c:v>10.941371687877513</c:v>
                </c:pt>
                <c:pt idx="560">
                  <c:v>10.941371687877513</c:v>
                </c:pt>
                <c:pt idx="561">
                  <c:v>10.941371687877513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41504"/>
        <c:axId val="104886208"/>
      </c:lineChart>
      <c:dateAx>
        <c:axId val="10434150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crossAx val="104886208"/>
        <c:crosses val="autoZero"/>
        <c:auto val="1"/>
        <c:lblOffset val="100"/>
        <c:baseTimeUnit val="months"/>
        <c:majorUnit val="18"/>
        <c:majorTimeUnit val="months"/>
      </c:dateAx>
      <c:valAx>
        <c:axId val="104886208"/>
        <c:scaling>
          <c:orientation val="minMax"/>
          <c:min val="6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04341504"/>
        <c:crosses val="autoZero"/>
        <c:crossBetween val="between"/>
        <c:majorUnit val="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PB!$B$6</c:f>
              <c:strCache>
                <c:ptCount val="1"/>
                <c:pt idx="0">
                  <c:v>SASEIDX Index - Price to Book Ratio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PB!$B$7:$B$3215</c:f>
              <c:numCache>
                <c:formatCode>General</c:formatCode>
                <c:ptCount val="3209"/>
                <c:pt idx="0">
                  <c:v>7.0491000000000001</c:v>
                </c:pt>
                <c:pt idx="1">
                  <c:v>6.6327999999999996</c:v>
                </c:pt>
                <c:pt idx="2">
                  <c:v>5.2287999999999997</c:v>
                </c:pt>
                <c:pt idx="3">
                  <c:v>5.7477999999999998</c:v>
                </c:pt>
                <c:pt idx="4">
                  <c:v>5.4053000000000004</c:v>
                </c:pt>
                <c:pt idx="5">
                  <c:v>6.0499000000000001</c:v>
                </c:pt>
                <c:pt idx="6">
                  <c:v>6.2504</c:v>
                </c:pt>
                <c:pt idx="7">
                  <c:v>6.2698</c:v>
                </c:pt>
                <c:pt idx="8">
                  <c:v>6.6508000000000003</c:v>
                </c:pt>
                <c:pt idx="9">
                  <c:v>6.8684000000000003</c:v>
                </c:pt>
                <c:pt idx="10">
                  <c:v>6.3997999999999999</c:v>
                </c:pt>
                <c:pt idx="11">
                  <c:v>5.8186</c:v>
                </c:pt>
                <c:pt idx="12">
                  <c:v>5.1410999999999998</c:v>
                </c:pt>
                <c:pt idx="13">
                  <c:v>5.0965999999999996</c:v>
                </c:pt>
                <c:pt idx="14">
                  <c:v>5.2766000000000002</c:v>
                </c:pt>
                <c:pt idx="15">
                  <c:v>5.5491999999999999</c:v>
                </c:pt>
                <c:pt idx="16">
                  <c:v>5.6741999999999999</c:v>
                </c:pt>
                <c:pt idx="17">
                  <c:v>5.5688000000000004</c:v>
                </c:pt>
                <c:pt idx="18">
                  <c:v>5.4484000000000004</c:v>
                </c:pt>
                <c:pt idx="19">
                  <c:v>5.6147</c:v>
                </c:pt>
                <c:pt idx="20">
                  <c:v>5.5088999999999997</c:v>
                </c:pt>
                <c:pt idx="21">
                  <c:v>5.4573999999999998</c:v>
                </c:pt>
                <c:pt idx="22">
                  <c:v>5.5124000000000004</c:v>
                </c:pt>
                <c:pt idx="23">
                  <c:v>5.1767000000000003</c:v>
                </c:pt>
                <c:pt idx="24">
                  <c:v>5.2390999999999996</c:v>
                </c:pt>
                <c:pt idx="25">
                  <c:v>5.048</c:v>
                </c:pt>
                <c:pt idx="26">
                  <c:v>5.048</c:v>
                </c:pt>
                <c:pt idx="27">
                  <c:v>4.4645000000000001</c:v>
                </c:pt>
                <c:pt idx="28">
                  <c:v>4.0369999999999999</c:v>
                </c:pt>
                <c:pt idx="29">
                  <c:v>4.0244</c:v>
                </c:pt>
                <c:pt idx="30">
                  <c:v>4.1687000000000003</c:v>
                </c:pt>
                <c:pt idx="31">
                  <c:v>3.9683000000000002</c:v>
                </c:pt>
                <c:pt idx="32">
                  <c:v>3.7717999999999998</c:v>
                </c:pt>
                <c:pt idx="33">
                  <c:v>3.7717999999999998</c:v>
                </c:pt>
                <c:pt idx="34">
                  <c:v>3.7938999999999998</c:v>
                </c:pt>
                <c:pt idx="35">
                  <c:v>3.7513000000000001</c:v>
                </c:pt>
                <c:pt idx="36">
                  <c:v>3.7841999999999998</c:v>
                </c:pt>
                <c:pt idx="37">
                  <c:v>3.6591999999999998</c:v>
                </c:pt>
                <c:pt idx="38">
                  <c:v>3.4921000000000002</c:v>
                </c:pt>
                <c:pt idx="39">
                  <c:v>3.2894000000000001</c:v>
                </c:pt>
                <c:pt idx="40">
                  <c:v>3.1934</c:v>
                </c:pt>
                <c:pt idx="41">
                  <c:v>3.2557999999999998</c:v>
                </c:pt>
                <c:pt idx="42">
                  <c:v>3.3839000000000001</c:v>
                </c:pt>
                <c:pt idx="43">
                  <c:v>3.6291000000000002</c:v>
                </c:pt>
                <c:pt idx="44">
                  <c:v>3.8304</c:v>
                </c:pt>
                <c:pt idx="45">
                  <c:v>3.8149000000000002</c:v>
                </c:pt>
                <c:pt idx="46">
                  <c:v>4.0796000000000001</c:v>
                </c:pt>
                <c:pt idx="47">
                  <c:v>3.9904999999999999</c:v>
                </c:pt>
                <c:pt idx="48">
                  <c:v>4.0605000000000002</c:v>
                </c:pt>
                <c:pt idx="49">
                  <c:v>3.6604999999999999</c:v>
                </c:pt>
                <c:pt idx="50">
                  <c:v>3.4357000000000002</c:v>
                </c:pt>
                <c:pt idx="51">
                  <c:v>3.4906000000000001</c:v>
                </c:pt>
                <c:pt idx="52">
                  <c:v>3.3612000000000002</c:v>
                </c:pt>
                <c:pt idx="53">
                  <c:v>3.2395999999999998</c:v>
                </c:pt>
                <c:pt idx="54">
                  <c:v>3.3946000000000001</c:v>
                </c:pt>
                <c:pt idx="55">
                  <c:v>3.3237000000000001</c:v>
                </c:pt>
                <c:pt idx="56">
                  <c:v>3.3976000000000002</c:v>
                </c:pt>
                <c:pt idx="57">
                  <c:v>3.4453</c:v>
                </c:pt>
                <c:pt idx="58">
                  <c:v>3.3485</c:v>
                </c:pt>
                <c:pt idx="59">
                  <c:v>3.2953000000000001</c:v>
                </c:pt>
                <c:pt idx="60">
                  <c:v>3.1606000000000001</c:v>
                </c:pt>
                <c:pt idx="61">
                  <c:v>3.1274999999999999</c:v>
                </c:pt>
                <c:pt idx="62">
                  <c:v>3.1288999999999998</c:v>
                </c:pt>
                <c:pt idx="63">
                  <c:v>3.0495999999999999</c:v>
                </c:pt>
                <c:pt idx="64">
                  <c:v>3.1623000000000001</c:v>
                </c:pt>
                <c:pt idx="65">
                  <c:v>3.1637</c:v>
                </c:pt>
                <c:pt idx="66">
                  <c:v>3.2126999999999999</c:v>
                </c:pt>
                <c:pt idx="67">
                  <c:v>3.1789999999999998</c:v>
                </c:pt>
                <c:pt idx="68">
                  <c:v>3.2544</c:v>
                </c:pt>
                <c:pt idx="69">
                  <c:v>3.2544</c:v>
                </c:pt>
                <c:pt idx="70">
                  <c:v>3.3462999999999998</c:v>
                </c:pt>
                <c:pt idx="71">
                  <c:v>3.4192999999999998</c:v>
                </c:pt>
                <c:pt idx="72">
                  <c:v>3.5063</c:v>
                </c:pt>
                <c:pt idx="73">
                  <c:v>3.3458000000000001</c:v>
                </c:pt>
                <c:pt idx="74">
                  <c:v>3.3395000000000001</c:v>
                </c:pt>
                <c:pt idx="75">
                  <c:v>3.3706</c:v>
                </c:pt>
                <c:pt idx="76">
                  <c:v>3.3643000000000001</c:v>
                </c:pt>
                <c:pt idx="77">
                  <c:v>2.8681000000000001</c:v>
                </c:pt>
                <c:pt idx="78">
                  <c:v>2.9098000000000002</c:v>
                </c:pt>
                <c:pt idx="79">
                  <c:v>2.9098000000000002</c:v>
                </c:pt>
                <c:pt idx="80">
                  <c:v>3.0076000000000001</c:v>
                </c:pt>
                <c:pt idx="81">
                  <c:v>3.1516000000000002</c:v>
                </c:pt>
                <c:pt idx="82">
                  <c:v>3.3167</c:v>
                </c:pt>
                <c:pt idx="83">
                  <c:v>3.3711000000000002</c:v>
                </c:pt>
                <c:pt idx="84">
                  <c:v>3.4881000000000002</c:v>
                </c:pt>
                <c:pt idx="85">
                  <c:v>3.4828000000000001</c:v>
                </c:pt>
                <c:pt idx="86">
                  <c:v>3.6181999999999999</c:v>
                </c:pt>
                <c:pt idx="87">
                  <c:v>4.0589000000000004</c:v>
                </c:pt>
                <c:pt idx="88">
                  <c:v>4.1776999999999997</c:v>
                </c:pt>
                <c:pt idx="89">
                  <c:v>4.1688000000000001</c:v>
                </c:pt>
                <c:pt idx="90">
                  <c:v>3.9146000000000001</c:v>
                </c:pt>
                <c:pt idx="91">
                  <c:v>4.1905000000000001</c:v>
                </c:pt>
                <c:pt idx="92">
                  <c:v>4.1182999999999996</c:v>
                </c:pt>
                <c:pt idx="93">
                  <c:v>3.3504</c:v>
                </c:pt>
                <c:pt idx="94">
                  <c:v>3.4493</c:v>
                </c:pt>
                <c:pt idx="95">
                  <c:v>3.3887999999999998</c:v>
                </c:pt>
                <c:pt idx="96">
                  <c:v>3.2911999999999999</c:v>
                </c:pt>
                <c:pt idx="97">
                  <c:v>3.5996999999999999</c:v>
                </c:pt>
                <c:pt idx="98">
                  <c:v>3.6619000000000002</c:v>
                </c:pt>
                <c:pt idx="99">
                  <c:v>3.5625</c:v>
                </c:pt>
                <c:pt idx="100">
                  <c:v>3.5607000000000002</c:v>
                </c:pt>
                <c:pt idx="101">
                  <c:v>3.4396</c:v>
                </c:pt>
                <c:pt idx="102">
                  <c:v>3.3948</c:v>
                </c:pt>
                <c:pt idx="103">
                  <c:v>3.3458999999999999</c:v>
                </c:pt>
                <c:pt idx="104">
                  <c:v>3.5095000000000001</c:v>
                </c:pt>
                <c:pt idx="105">
                  <c:v>3.5324</c:v>
                </c:pt>
                <c:pt idx="106">
                  <c:v>3.5865999999999998</c:v>
                </c:pt>
                <c:pt idx="107">
                  <c:v>3.7021999999999999</c:v>
                </c:pt>
                <c:pt idx="108">
                  <c:v>3.5950000000000002</c:v>
                </c:pt>
                <c:pt idx="109">
                  <c:v>3.6044999999999998</c:v>
                </c:pt>
                <c:pt idx="110">
                  <c:v>3.5590999999999999</c:v>
                </c:pt>
                <c:pt idx="111">
                  <c:v>3.4809000000000001</c:v>
                </c:pt>
                <c:pt idx="112">
                  <c:v>3.5419999999999998</c:v>
                </c:pt>
                <c:pt idx="113">
                  <c:v>3.5567000000000002</c:v>
                </c:pt>
                <c:pt idx="114">
                  <c:v>3.6162000000000001</c:v>
                </c:pt>
                <c:pt idx="115">
                  <c:v>3.5436000000000001</c:v>
                </c:pt>
                <c:pt idx="116">
                  <c:v>3.3409</c:v>
                </c:pt>
                <c:pt idx="117">
                  <c:v>3.1787999999999998</c:v>
                </c:pt>
                <c:pt idx="118">
                  <c:v>3.1368999999999998</c:v>
                </c:pt>
                <c:pt idx="119">
                  <c:v>3.214</c:v>
                </c:pt>
                <c:pt idx="120">
                  <c:v>3.0882999999999998</c:v>
                </c:pt>
                <c:pt idx="121">
                  <c:v>2.9823</c:v>
                </c:pt>
                <c:pt idx="122">
                  <c:v>2.8893</c:v>
                </c:pt>
                <c:pt idx="123">
                  <c:v>2.9403999999999999</c:v>
                </c:pt>
                <c:pt idx="124">
                  <c:v>3.0916999999999999</c:v>
                </c:pt>
                <c:pt idx="125">
                  <c:v>2.9531000000000001</c:v>
                </c:pt>
                <c:pt idx="126">
                  <c:v>2.8222</c:v>
                </c:pt>
                <c:pt idx="127">
                  <c:v>2.5648</c:v>
                </c:pt>
                <c:pt idx="128">
                  <c:v>2.4807000000000001</c:v>
                </c:pt>
                <c:pt idx="129">
                  <c:v>2.5535000000000001</c:v>
                </c:pt>
                <c:pt idx="130">
                  <c:v>2.1118000000000001</c:v>
                </c:pt>
                <c:pt idx="131">
                  <c:v>2.3569</c:v>
                </c:pt>
                <c:pt idx="132">
                  <c:v>2.1105999999999998</c:v>
                </c:pt>
                <c:pt idx="133">
                  <c:v>1.897</c:v>
                </c:pt>
                <c:pt idx="134">
                  <c:v>2.0821000000000001</c:v>
                </c:pt>
                <c:pt idx="135">
                  <c:v>1.8740000000000001</c:v>
                </c:pt>
                <c:pt idx="136">
                  <c:v>1.6597999999999999</c:v>
                </c:pt>
                <c:pt idx="137">
                  <c:v>1.5015000000000001</c:v>
                </c:pt>
                <c:pt idx="138">
                  <c:v>1.5872999999999999</c:v>
                </c:pt>
                <c:pt idx="139">
                  <c:v>1.5872999999999999</c:v>
                </c:pt>
                <c:pt idx="140">
                  <c:v>1.6722999999999999</c:v>
                </c:pt>
                <c:pt idx="141">
                  <c:v>1.5894999999999999</c:v>
                </c:pt>
                <c:pt idx="142">
                  <c:v>1.6207</c:v>
                </c:pt>
                <c:pt idx="143">
                  <c:v>1.8003</c:v>
                </c:pt>
                <c:pt idx="144">
                  <c:v>1.6661999999999999</c:v>
                </c:pt>
                <c:pt idx="145">
                  <c:v>1.5339</c:v>
                </c:pt>
                <c:pt idx="146">
                  <c:v>1.6144000000000001</c:v>
                </c:pt>
                <c:pt idx="147">
                  <c:v>1.6161000000000001</c:v>
                </c:pt>
                <c:pt idx="148">
                  <c:v>1.6347</c:v>
                </c:pt>
                <c:pt idx="149">
                  <c:v>1.61</c:v>
                </c:pt>
                <c:pt idx="150">
                  <c:v>1.53</c:v>
                </c:pt>
                <c:pt idx="151">
                  <c:v>1.4644999999999999</c:v>
                </c:pt>
                <c:pt idx="152">
                  <c:v>1.3954</c:v>
                </c:pt>
                <c:pt idx="153">
                  <c:v>1.4893000000000001</c:v>
                </c:pt>
                <c:pt idx="154">
                  <c:v>1.5788</c:v>
                </c:pt>
                <c:pt idx="155">
                  <c:v>1.5988</c:v>
                </c:pt>
                <c:pt idx="156">
                  <c:v>1.7078</c:v>
                </c:pt>
                <c:pt idx="157">
                  <c:v>1.8221000000000001</c:v>
                </c:pt>
                <c:pt idx="158">
                  <c:v>1.7672000000000001</c:v>
                </c:pt>
                <c:pt idx="159">
                  <c:v>1.9060999999999999</c:v>
                </c:pt>
                <c:pt idx="160">
                  <c:v>1.9661</c:v>
                </c:pt>
                <c:pt idx="161">
                  <c:v>2.0482999999999998</c:v>
                </c:pt>
                <c:pt idx="162">
                  <c:v>2.0507</c:v>
                </c:pt>
                <c:pt idx="163">
                  <c:v>1.9621</c:v>
                </c:pt>
                <c:pt idx="164">
                  <c:v>2.0495999999999999</c:v>
                </c:pt>
                <c:pt idx="165">
                  <c:v>2.0146000000000002</c:v>
                </c:pt>
                <c:pt idx="166">
                  <c:v>2.0308999999999999</c:v>
                </c:pt>
                <c:pt idx="167">
                  <c:v>1.9016</c:v>
                </c:pt>
                <c:pt idx="168">
                  <c:v>1.8077000000000001</c:v>
                </c:pt>
                <c:pt idx="169">
                  <c:v>1.7689999999999999</c:v>
                </c:pt>
                <c:pt idx="170">
                  <c:v>1.8387</c:v>
                </c:pt>
                <c:pt idx="171">
                  <c:v>1.8506</c:v>
                </c:pt>
                <c:pt idx="172">
                  <c:v>1.8835</c:v>
                </c:pt>
                <c:pt idx="173">
                  <c:v>1.9229000000000001</c:v>
                </c:pt>
                <c:pt idx="174">
                  <c:v>1.9414</c:v>
                </c:pt>
                <c:pt idx="175">
                  <c:v>1.8686</c:v>
                </c:pt>
                <c:pt idx="176">
                  <c:v>1.9175</c:v>
                </c:pt>
                <c:pt idx="177">
                  <c:v>1.8692</c:v>
                </c:pt>
                <c:pt idx="178">
                  <c:v>1.9007000000000001</c:v>
                </c:pt>
                <c:pt idx="179">
                  <c:v>1.9790000000000001</c:v>
                </c:pt>
                <c:pt idx="180">
                  <c:v>1.9790000000000001</c:v>
                </c:pt>
                <c:pt idx="181">
                  <c:v>2.0425</c:v>
                </c:pt>
                <c:pt idx="182">
                  <c:v>2.0402999999999998</c:v>
                </c:pt>
                <c:pt idx="183">
                  <c:v>2.0840999999999998</c:v>
                </c:pt>
                <c:pt idx="184">
                  <c:v>2.1074000000000002</c:v>
                </c:pt>
                <c:pt idx="185">
                  <c:v>2.0832999999999999</c:v>
                </c:pt>
                <c:pt idx="186">
                  <c:v>2.0512999999999999</c:v>
                </c:pt>
                <c:pt idx="187">
                  <c:v>2.0225</c:v>
                </c:pt>
                <c:pt idx="188">
                  <c:v>2.0472999999999999</c:v>
                </c:pt>
                <c:pt idx="189">
                  <c:v>2.0594000000000001</c:v>
                </c:pt>
                <c:pt idx="190">
                  <c:v>2.0594000000000001</c:v>
                </c:pt>
                <c:pt idx="191">
                  <c:v>1.9289000000000001</c:v>
                </c:pt>
                <c:pt idx="192">
                  <c:v>1.994</c:v>
                </c:pt>
                <c:pt idx="193">
                  <c:v>2.0158999999999998</c:v>
                </c:pt>
                <c:pt idx="194">
                  <c:v>1.9371</c:v>
                </c:pt>
                <c:pt idx="195">
                  <c:v>1.9815</c:v>
                </c:pt>
                <c:pt idx="196">
                  <c:v>1.9845999999999999</c:v>
                </c:pt>
                <c:pt idx="197">
                  <c:v>2.0226999999999999</c:v>
                </c:pt>
                <c:pt idx="198">
                  <c:v>1.9818</c:v>
                </c:pt>
                <c:pt idx="199">
                  <c:v>1.9922</c:v>
                </c:pt>
                <c:pt idx="200">
                  <c:v>1.9743999999999999</c:v>
                </c:pt>
                <c:pt idx="201">
                  <c:v>2.0339</c:v>
                </c:pt>
                <c:pt idx="202">
                  <c:v>2.0512999999999999</c:v>
                </c:pt>
                <c:pt idx="203">
                  <c:v>2.0558999999999998</c:v>
                </c:pt>
                <c:pt idx="204">
                  <c:v>2.0838000000000001</c:v>
                </c:pt>
                <c:pt idx="205">
                  <c:v>2.1181999999999999</c:v>
                </c:pt>
                <c:pt idx="206">
                  <c:v>2.1444999999999999</c:v>
                </c:pt>
                <c:pt idx="207">
                  <c:v>2.1507999999999998</c:v>
                </c:pt>
                <c:pt idx="208">
                  <c:v>2.1421999999999999</c:v>
                </c:pt>
                <c:pt idx="209">
                  <c:v>2.1768999999999998</c:v>
                </c:pt>
                <c:pt idx="210">
                  <c:v>2.1263000000000001</c:v>
                </c:pt>
                <c:pt idx="211">
                  <c:v>2.17</c:v>
                </c:pt>
                <c:pt idx="212">
                  <c:v>2.1539999999999999</c:v>
                </c:pt>
                <c:pt idx="213">
                  <c:v>2.1141000000000001</c:v>
                </c:pt>
                <c:pt idx="214">
                  <c:v>2.02</c:v>
                </c:pt>
                <c:pt idx="215">
                  <c:v>1.85</c:v>
                </c:pt>
                <c:pt idx="216">
                  <c:v>1.8940999999999999</c:v>
                </c:pt>
                <c:pt idx="217">
                  <c:v>1.9313</c:v>
                </c:pt>
                <c:pt idx="218">
                  <c:v>2.0057</c:v>
                </c:pt>
                <c:pt idx="219">
                  <c:v>2.0045999999999999</c:v>
                </c:pt>
                <c:pt idx="220">
                  <c:v>1.9044000000000001</c:v>
                </c:pt>
                <c:pt idx="221">
                  <c:v>1.8926000000000001</c:v>
                </c:pt>
                <c:pt idx="222">
                  <c:v>1.9317</c:v>
                </c:pt>
                <c:pt idx="223">
                  <c:v>1.9049</c:v>
                </c:pt>
                <c:pt idx="224">
                  <c:v>1.9602999999999999</c:v>
                </c:pt>
                <c:pt idx="225">
                  <c:v>1.9702999999999999</c:v>
                </c:pt>
                <c:pt idx="226">
                  <c:v>1.9350000000000001</c:v>
                </c:pt>
                <c:pt idx="227">
                  <c:v>1.913</c:v>
                </c:pt>
                <c:pt idx="228">
                  <c:v>1.8758999999999999</c:v>
                </c:pt>
                <c:pt idx="229">
                  <c:v>1.9253</c:v>
                </c:pt>
                <c:pt idx="230">
                  <c:v>1.9713000000000001</c:v>
                </c:pt>
                <c:pt idx="231">
                  <c:v>1.9861</c:v>
                </c:pt>
                <c:pt idx="232">
                  <c:v>2.0112999999999999</c:v>
                </c:pt>
                <c:pt idx="233">
                  <c:v>1.9592000000000001</c:v>
                </c:pt>
                <c:pt idx="234">
                  <c:v>1.9782</c:v>
                </c:pt>
                <c:pt idx="235">
                  <c:v>1.9420999999999999</c:v>
                </c:pt>
                <c:pt idx="236">
                  <c:v>1.9201999999999999</c:v>
                </c:pt>
                <c:pt idx="237">
                  <c:v>1.9457</c:v>
                </c:pt>
                <c:pt idx="238">
                  <c:v>1.9559</c:v>
                </c:pt>
                <c:pt idx="239">
                  <c:v>1.9864999999999999</c:v>
                </c:pt>
                <c:pt idx="240">
                  <c:v>1.9864999999999999</c:v>
                </c:pt>
                <c:pt idx="241">
                  <c:v>1.9395</c:v>
                </c:pt>
                <c:pt idx="242">
                  <c:v>1.9560999999999999</c:v>
                </c:pt>
                <c:pt idx="243">
                  <c:v>1.9908999999999999</c:v>
                </c:pt>
                <c:pt idx="244">
                  <c:v>2.0038</c:v>
                </c:pt>
                <c:pt idx="245">
                  <c:v>2.0375999999999999</c:v>
                </c:pt>
                <c:pt idx="246">
                  <c:v>2.0405000000000002</c:v>
                </c:pt>
                <c:pt idx="247">
                  <c:v>2.0177</c:v>
                </c:pt>
                <c:pt idx="248">
                  <c:v>2.0238999999999998</c:v>
                </c:pt>
                <c:pt idx="249">
                  <c:v>2.0057</c:v>
                </c:pt>
                <c:pt idx="250">
                  <c:v>2.0177999999999998</c:v>
                </c:pt>
                <c:pt idx="251">
                  <c:v>1.9624999999999999</c:v>
                </c:pt>
                <c:pt idx="252">
                  <c:v>1.9918</c:v>
                </c:pt>
                <c:pt idx="253">
                  <c:v>1.9541999999999999</c:v>
                </c:pt>
                <c:pt idx="254">
                  <c:v>1.8869</c:v>
                </c:pt>
                <c:pt idx="255">
                  <c:v>1.6039000000000001</c:v>
                </c:pt>
                <c:pt idx="256">
                  <c:v>1.8409</c:v>
                </c:pt>
                <c:pt idx="257">
                  <c:v>1.8265</c:v>
                </c:pt>
                <c:pt idx="258">
                  <c:v>1.9147000000000001</c:v>
                </c:pt>
                <c:pt idx="259">
                  <c:v>1.9604999999999999</c:v>
                </c:pt>
                <c:pt idx="260">
                  <c:v>1.9734</c:v>
                </c:pt>
                <c:pt idx="261">
                  <c:v>1.972</c:v>
                </c:pt>
                <c:pt idx="262">
                  <c:v>1.9621999999999999</c:v>
                </c:pt>
                <c:pt idx="263">
                  <c:v>2.0078999999999998</c:v>
                </c:pt>
                <c:pt idx="264">
                  <c:v>1.9951000000000001</c:v>
                </c:pt>
                <c:pt idx="265">
                  <c:v>2.0065</c:v>
                </c:pt>
                <c:pt idx="266">
                  <c:v>1.9957</c:v>
                </c:pt>
                <c:pt idx="267">
                  <c:v>2.0055999999999998</c:v>
                </c:pt>
                <c:pt idx="268">
                  <c:v>2.0021</c:v>
                </c:pt>
                <c:pt idx="269">
                  <c:v>1.9423999999999999</c:v>
                </c:pt>
                <c:pt idx="270">
                  <c:v>1.9439</c:v>
                </c:pt>
                <c:pt idx="271">
                  <c:v>1.9153</c:v>
                </c:pt>
                <c:pt idx="272">
                  <c:v>1.9149</c:v>
                </c:pt>
                <c:pt idx="273">
                  <c:v>1.9359999999999999</c:v>
                </c:pt>
                <c:pt idx="274">
                  <c:v>1.9056</c:v>
                </c:pt>
                <c:pt idx="275">
                  <c:v>1.9</c:v>
                </c:pt>
                <c:pt idx="276">
                  <c:v>1.887</c:v>
                </c:pt>
                <c:pt idx="277">
                  <c:v>1.8807</c:v>
                </c:pt>
                <c:pt idx="278">
                  <c:v>1.7683</c:v>
                </c:pt>
                <c:pt idx="279">
                  <c:v>1.7825</c:v>
                </c:pt>
                <c:pt idx="280">
                  <c:v>1.75</c:v>
                </c:pt>
                <c:pt idx="281">
                  <c:v>1.75</c:v>
                </c:pt>
                <c:pt idx="282">
                  <c:v>1.7923</c:v>
                </c:pt>
                <c:pt idx="283">
                  <c:v>1.7766999999999999</c:v>
                </c:pt>
                <c:pt idx="284">
                  <c:v>1.798</c:v>
                </c:pt>
                <c:pt idx="285">
                  <c:v>1.7886</c:v>
                </c:pt>
                <c:pt idx="286">
                  <c:v>1.7326999999999999</c:v>
                </c:pt>
                <c:pt idx="287">
                  <c:v>1.7624</c:v>
                </c:pt>
                <c:pt idx="288">
                  <c:v>1.7626999999999999</c:v>
                </c:pt>
                <c:pt idx="289">
                  <c:v>1.7746</c:v>
                </c:pt>
                <c:pt idx="290">
                  <c:v>1.7943</c:v>
                </c:pt>
                <c:pt idx="291">
                  <c:v>1.7943</c:v>
                </c:pt>
                <c:pt idx="292">
                  <c:v>1.7949999999999999</c:v>
                </c:pt>
                <c:pt idx="293">
                  <c:v>1.7561</c:v>
                </c:pt>
                <c:pt idx="294">
                  <c:v>1.7645</c:v>
                </c:pt>
                <c:pt idx="295">
                  <c:v>1.804</c:v>
                </c:pt>
                <c:pt idx="296">
                  <c:v>1.8004</c:v>
                </c:pt>
                <c:pt idx="297">
                  <c:v>1.8266</c:v>
                </c:pt>
                <c:pt idx="298">
                  <c:v>1.8539000000000001</c:v>
                </c:pt>
                <c:pt idx="299">
                  <c:v>1.7994000000000001</c:v>
                </c:pt>
                <c:pt idx="300">
                  <c:v>1.8205</c:v>
                </c:pt>
                <c:pt idx="301">
                  <c:v>1.7896000000000001</c:v>
                </c:pt>
                <c:pt idx="302">
                  <c:v>1.8173999999999999</c:v>
                </c:pt>
                <c:pt idx="303">
                  <c:v>1.8721000000000001</c:v>
                </c:pt>
                <c:pt idx="304">
                  <c:v>1.9107000000000001</c:v>
                </c:pt>
                <c:pt idx="305">
                  <c:v>1.9149</c:v>
                </c:pt>
                <c:pt idx="306">
                  <c:v>1.9753000000000001</c:v>
                </c:pt>
                <c:pt idx="307">
                  <c:v>2.0558000000000001</c:v>
                </c:pt>
                <c:pt idx="308">
                  <c:v>2.0846</c:v>
                </c:pt>
                <c:pt idx="309">
                  <c:v>2.1242999999999999</c:v>
                </c:pt>
                <c:pt idx="310">
                  <c:v>2.117</c:v>
                </c:pt>
                <c:pt idx="311">
                  <c:v>2.1831</c:v>
                </c:pt>
                <c:pt idx="312">
                  <c:v>2.1833</c:v>
                </c:pt>
                <c:pt idx="313">
                  <c:v>2.1252</c:v>
                </c:pt>
                <c:pt idx="314">
                  <c:v>2.1086999999999998</c:v>
                </c:pt>
                <c:pt idx="315">
                  <c:v>2.1175000000000002</c:v>
                </c:pt>
                <c:pt idx="316">
                  <c:v>2.0773000000000001</c:v>
                </c:pt>
                <c:pt idx="317">
                  <c:v>1.9881</c:v>
                </c:pt>
                <c:pt idx="318">
                  <c:v>1.9551000000000001</c:v>
                </c:pt>
                <c:pt idx="319">
                  <c:v>1.9440999999999999</c:v>
                </c:pt>
                <c:pt idx="320">
                  <c:v>1.9200999999999999</c:v>
                </c:pt>
                <c:pt idx="321">
                  <c:v>1.8354999999999999</c:v>
                </c:pt>
                <c:pt idx="322">
                  <c:v>1.8582000000000001</c:v>
                </c:pt>
                <c:pt idx="323">
                  <c:v>1.8853</c:v>
                </c:pt>
                <c:pt idx="324">
                  <c:v>1.8156000000000001</c:v>
                </c:pt>
                <c:pt idx="325">
                  <c:v>1.8474999999999999</c:v>
                </c:pt>
                <c:pt idx="326">
                  <c:v>1.7912999999999999</c:v>
                </c:pt>
                <c:pt idx="327">
                  <c:v>1.7834000000000001</c:v>
                </c:pt>
                <c:pt idx="328">
                  <c:v>1.7936000000000001</c:v>
                </c:pt>
                <c:pt idx="329">
                  <c:v>1.8540000000000001</c:v>
                </c:pt>
                <c:pt idx="330">
                  <c:v>1.8855</c:v>
                </c:pt>
                <c:pt idx="331">
                  <c:v>1.8992</c:v>
                </c:pt>
                <c:pt idx="332">
                  <c:v>1.8993</c:v>
                </c:pt>
                <c:pt idx="333">
                  <c:v>1.9357</c:v>
                </c:pt>
                <c:pt idx="334">
                  <c:v>1.9113</c:v>
                </c:pt>
                <c:pt idx="335">
                  <c:v>1.9262999999999999</c:v>
                </c:pt>
                <c:pt idx="336">
                  <c:v>1.9119999999999999</c:v>
                </c:pt>
                <c:pt idx="337">
                  <c:v>1.8640000000000001</c:v>
                </c:pt>
                <c:pt idx="338">
                  <c:v>1.8194999999999999</c:v>
                </c:pt>
                <c:pt idx="339">
                  <c:v>1.796</c:v>
                </c:pt>
                <c:pt idx="340">
                  <c:v>1.7996000000000001</c:v>
                </c:pt>
                <c:pt idx="341">
                  <c:v>1.7943</c:v>
                </c:pt>
                <c:pt idx="342">
                  <c:v>1.7943</c:v>
                </c:pt>
                <c:pt idx="343">
                  <c:v>1.8334999999999999</c:v>
                </c:pt>
                <c:pt idx="344">
                  <c:v>1.8003</c:v>
                </c:pt>
                <c:pt idx="345">
                  <c:v>1.7459</c:v>
                </c:pt>
                <c:pt idx="346">
                  <c:v>1.7258</c:v>
                </c:pt>
                <c:pt idx="347">
                  <c:v>1.7774000000000001</c:v>
                </c:pt>
                <c:pt idx="348">
                  <c:v>1.7879</c:v>
                </c:pt>
                <c:pt idx="349">
                  <c:v>1.82</c:v>
                </c:pt>
                <c:pt idx="350">
                  <c:v>1.8142</c:v>
                </c:pt>
                <c:pt idx="351">
                  <c:v>1.7161999999999999</c:v>
                </c:pt>
                <c:pt idx="352">
                  <c:v>1.7625</c:v>
                </c:pt>
                <c:pt idx="353">
                  <c:v>1.7410000000000001</c:v>
                </c:pt>
                <c:pt idx="354">
                  <c:v>1.7316</c:v>
                </c:pt>
                <c:pt idx="355">
                  <c:v>1.7427999999999999</c:v>
                </c:pt>
                <c:pt idx="356">
                  <c:v>1.7248000000000001</c:v>
                </c:pt>
                <c:pt idx="357">
                  <c:v>1.7447999999999999</c:v>
                </c:pt>
                <c:pt idx="358">
                  <c:v>1.7378</c:v>
                </c:pt>
                <c:pt idx="359">
                  <c:v>1.7287999999999999</c:v>
                </c:pt>
                <c:pt idx="360">
                  <c:v>1.7292000000000001</c:v>
                </c:pt>
                <c:pt idx="361">
                  <c:v>1.7331000000000001</c:v>
                </c:pt>
                <c:pt idx="362">
                  <c:v>1.7503</c:v>
                </c:pt>
                <c:pt idx="363">
                  <c:v>1.7818000000000001</c:v>
                </c:pt>
                <c:pt idx="364">
                  <c:v>1.7797000000000001</c:v>
                </c:pt>
                <c:pt idx="365">
                  <c:v>1.7922</c:v>
                </c:pt>
                <c:pt idx="366">
                  <c:v>1.7503</c:v>
                </c:pt>
                <c:pt idx="367">
                  <c:v>1.7642</c:v>
                </c:pt>
                <c:pt idx="368">
                  <c:v>1.776</c:v>
                </c:pt>
                <c:pt idx="369">
                  <c:v>1.7864</c:v>
                </c:pt>
                <c:pt idx="370">
                  <c:v>1.7721</c:v>
                </c:pt>
                <c:pt idx="371">
                  <c:v>1.8254999999999999</c:v>
                </c:pt>
                <c:pt idx="372">
                  <c:v>1.8357000000000001</c:v>
                </c:pt>
                <c:pt idx="373">
                  <c:v>1.887</c:v>
                </c:pt>
                <c:pt idx="374">
                  <c:v>1.8889</c:v>
                </c:pt>
                <c:pt idx="375">
                  <c:v>1.8647</c:v>
                </c:pt>
                <c:pt idx="376">
                  <c:v>1.8593</c:v>
                </c:pt>
                <c:pt idx="377">
                  <c:v>1.8966000000000001</c:v>
                </c:pt>
                <c:pt idx="378">
                  <c:v>1.9019999999999999</c:v>
                </c:pt>
                <c:pt idx="379">
                  <c:v>1.8962000000000001</c:v>
                </c:pt>
                <c:pt idx="380">
                  <c:v>1.9213</c:v>
                </c:pt>
                <c:pt idx="381">
                  <c:v>1.9557</c:v>
                </c:pt>
                <c:pt idx="382">
                  <c:v>1.9954000000000001</c:v>
                </c:pt>
                <c:pt idx="383">
                  <c:v>2.0097</c:v>
                </c:pt>
                <c:pt idx="384">
                  <c:v>2.0240999999999998</c:v>
                </c:pt>
                <c:pt idx="385">
                  <c:v>1.9195</c:v>
                </c:pt>
                <c:pt idx="386">
                  <c:v>1.8848</c:v>
                </c:pt>
                <c:pt idx="387">
                  <c:v>1.9494</c:v>
                </c:pt>
                <c:pt idx="388">
                  <c:v>1.9817</c:v>
                </c:pt>
                <c:pt idx="389">
                  <c:v>1.9709000000000001</c:v>
                </c:pt>
                <c:pt idx="390">
                  <c:v>1.9428000000000001</c:v>
                </c:pt>
                <c:pt idx="391">
                  <c:v>1.9345000000000001</c:v>
                </c:pt>
                <c:pt idx="392">
                  <c:v>1.9345000000000001</c:v>
                </c:pt>
                <c:pt idx="393">
                  <c:v>1.98</c:v>
                </c:pt>
                <c:pt idx="394">
                  <c:v>1.9494</c:v>
                </c:pt>
                <c:pt idx="395">
                  <c:v>2.0024999999999999</c:v>
                </c:pt>
                <c:pt idx="396">
                  <c:v>2.0156999999999998</c:v>
                </c:pt>
                <c:pt idx="397">
                  <c:v>2.0207000000000002</c:v>
                </c:pt>
                <c:pt idx="398">
                  <c:v>2.0150000000000001</c:v>
                </c:pt>
                <c:pt idx="399">
                  <c:v>1.9952000000000001</c:v>
                </c:pt>
                <c:pt idx="400">
                  <c:v>2.0301</c:v>
                </c:pt>
                <c:pt idx="401">
                  <c:v>2.0592999999999999</c:v>
                </c:pt>
                <c:pt idx="402">
                  <c:v>2.0508999999999999</c:v>
                </c:pt>
                <c:pt idx="403">
                  <c:v>2.0316999999999998</c:v>
                </c:pt>
                <c:pt idx="404">
                  <c:v>2.0459999999999998</c:v>
                </c:pt>
                <c:pt idx="405">
                  <c:v>2.0657000000000001</c:v>
                </c:pt>
                <c:pt idx="406">
                  <c:v>2.0682999999999998</c:v>
                </c:pt>
                <c:pt idx="407">
                  <c:v>2.0657000000000001</c:v>
                </c:pt>
                <c:pt idx="408">
                  <c:v>2.0796000000000001</c:v>
                </c:pt>
                <c:pt idx="409">
                  <c:v>2.1057000000000001</c:v>
                </c:pt>
                <c:pt idx="410">
                  <c:v>2.1190000000000002</c:v>
                </c:pt>
                <c:pt idx="411">
                  <c:v>2.1467999999999998</c:v>
                </c:pt>
                <c:pt idx="412">
                  <c:v>2.1775000000000002</c:v>
                </c:pt>
                <c:pt idx="413">
                  <c:v>2.2099000000000002</c:v>
                </c:pt>
                <c:pt idx="414">
                  <c:v>2.2023999999999999</c:v>
                </c:pt>
                <c:pt idx="415">
                  <c:v>2.2595999999999998</c:v>
                </c:pt>
                <c:pt idx="416">
                  <c:v>2.2795000000000001</c:v>
                </c:pt>
                <c:pt idx="417">
                  <c:v>2.2698</c:v>
                </c:pt>
                <c:pt idx="418">
                  <c:v>2.3113999999999999</c:v>
                </c:pt>
                <c:pt idx="419">
                  <c:v>2.2437</c:v>
                </c:pt>
                <c:pt idx="420">
                  <c:v>2.2690999999999999</c:v>
                </c:pt>
                <c:pt idx="421">
                  <c:v>2.2993999999999999</c:v>
                </c:pt>
                <c:pt idx="422">
                  <c:v>2.3041</c:v>
                </c:pt>
                <c:pt idx="423">
                  <c:v>2.3014999999999999</c:v>
                </c:pt>
                <c:pt idx="424">
                  <c:v>2.4449000000000001</c:v>
                </c:pt>
                <c:pt idx="425">
                  <c:v>2.4540999999999999</c:v>
                </c:pt>
                <c:pt idx="426">
                  <c:v>2.4457</c:v>
                </c:pt>
                <c:pt idx="427">
                  <c:v>2.4013</c:v>
                </c:pt>
                <c:pt idx="428">
                  <c:v>2.3801000000000001</c:v>
                </c:pt>
                <c:pt idx="429">
                  <c:v>2.4014000000000002</c:v>
                </c:pt>
                <c:pt idx="430">
                  <c:v>2.4279999999999999</c:v>
                </c:pt>
                <c:pt idx="431">
                  <c:v>2.4222000000000001</c:v>
                </c:pt>
                <c:pt idx="432">
                  <c:v>2.5283000000000002</c:v>
                </c:pt>
                <c:pt idx="433">
                  <c:v>2.5284</c:v>
                </c:pt>
                <c:pt idx="434">
                  <c:v>2.6120999999999999</c:v>
                </c:pt>
                <c:pt idx="435">
                  <c:v>2.621</c:v>
                </c:pt>
                <c:pt idx="436">
                  <c:v>2.6573000000000002</c:v>
                </c:pt>
                <c:pt idx="437">
                  <c:v>2.7334000000000001</c:v>
                </c:pt>
                <c:pt idx="438">
                  <c:v>2.74</c:v>
                </c:pt>
                <c:pt idx="439">
                  <c:v>2.7067999999999999</c:v>
                </c:pt>
                <c:pt idx="440">
                  <c:v>2.7065999999999999</c:v>
                </c:pt>
                <c:pt idx="441">
                  <c:v>2.6337999999999999</c:v>
                </c:pt>
                <c:pt idx="442">
                  <c:v>2.6143999999999998</c:v>
                </c:pt>
                <c:pt idx="443">
                  <c:v>2.6143999999999998</c:v>
                </c:pt>
                <c:pt idx="444">
                  <c:v>2.2999999999999998</c:v>
                </c:pt>
                <c:pt idx="445">
                  <c:v>2.4495</c:v>
                </c:pt>
                <c:pt idx="446">
                  <c:v>2.4161999999999999</c:v>
                </c:pt>
                <c:pt idx="447">
                  <c:v>2.3231999999999999</c:v>
                </c:pt>
                <c:pt idx="448">
                  <c:v>2.331</c:v>
                </c:pt>
                <c:pt idx="449">
                  <c:v>2.2583000000000002</c:v>
                </c:pt>
                <c:pt idx="450">
                  <c:v>2.1732999999999998</c:v>
                </c:pt>
                <c:pt idx="451">
                  <c:v>2.1497999999999999</c:v>
                </c:pt>
                <c:pt idx="452">
                  <c:v>2.0133999999999999</c:v>
                </c:pt>
                <c:pt idx="453">
                  <c:v>2.1143000000000001</c:v>
                </c:pt>
                <c:pt idx="454">
                  <c:v>2.2233999999999998</c:v>
                </c:pt>
                <c:pt idx="455">
                  <c:v>2.0221</c:v>
                </c:pt>
                <c:pt idx="456">
                  <c:v>1.9923</c:v>
                </c:pt>
                <c:pt idx="457">
                  <c:v>2.0341999999999998</c:v>
                </c:pt>
                <c:pt idx="458">
                  <c:v>2.0253000000000001</c:v>
                </c:pt>
                <c:pt idx="459">
                  <c:v>2.1353</c:v>
                </c:pt>
                <c:pt idx="460">
                  <c:v>2.2079</c:v>
                </c:pt>
                <c:pt idx="461">
                  <c:v>2.2225000000000001</c:v>
                </c:pt>
                <c:pt idx="462">
                  <c:v>2.2309000000000001</c:v>
                </c:pt>
                <c:pt idx="463">
                  <c:v>2.2319</c:v>
                </c:pt>
                <c:pt idx="464">
                  <c:v>2.2818999999999998</c:v>
                </c:pt>
                <c:pt idx="465">
                  <c:v>2.3231999999999999</c:v>
                </c:pt>
                <c:pt idx="466">
                  <c:v>2.1987000000000001</c:v>
                </c:pt>
                <c:pt idx="467">
                  <c:v>2.1337999999999999</c:v>
                </c:pt>
                <c:pt idx="468">
                  <c:v>2.0798000000000001</c:v>
                </c:pt>
                <c:pt idx="469">
                  <c:v>2.1335000000000002</c:v>
                </c:pt>
                <c:pt idx="470">
                  <c:v>2.2124999999999999</c:v>
                </c:pt>
                <c:pt idx="471">
                  <c:v>2.2999999999999998</c:v>
                </c:pt>
                <c:pt idx="472">
                  <c:v>2.3572000000000002</c:v>
                </c:pt>
                <c:pt idx="473">
                  <c:v>2.3298000000000001</c:v>
                </c:pt>
                <c:pt idx="474">
                  <c:v>2.3328000000000002</c:v>
                </c:pt>
                <c:pt idx="475">
                  <c:v>2.3380000000000001</c:v>
                </c:pt>
                <c:pt idx="476">
                  <c:v>2.3368000000000002</c:v>
                </c:pt>
                <c:pt idx="477">
                  <c:v>2.3155000000000001</c:v>
                </c:pt>
                <c:pt idx="478">
                  <c:v>2.2797999999999998</c:v>
                </c:pt>
                <c:pt idx="479">
                  <c:v>2.2768000000000002</c:v>
                </c:pt>
                <c:pt idx="480">
                  <c:v>2.2435999999999998</c:v>
                </c:pt>
                <c:pt idx="481">
                  <c:v>2.1318999999999999</c:v>
                </c:pt>
                <c:pt idx="482">
                  <c:v>2.1657999999999999</c:v>
                </c:pt>
                <c:pt idx="483">
                  <c:v>2.1787000000000001</c:v>
                </c:pt>
                <c:pt idx="484">
                  <c:v>2.1867999999999999</c:v>
                </c:pt>
                <c:pt idx="485">
                  <c:v>2.1227999999999998</c:v>
                </c:pt>
                <c:pt idx="486">
                  <c:v>2.0194999999999999</c:v>
                </c:pt>
                <c:pt idx="487">
                  <c:v>2.0263</c:v>
                </c:pt>
                <c:pt idx="488">
                  <c:v>1.8718999999999999</c:v>
                </c:pt>
                <c:pt idx="489">
                  <c:v>1.7765</c:v>
                </c:pt>
                <c:pt idx="490">
                  <c:v>1.7249000000000001</c:v>
                </c:pt>
                <c:pt idx="491">
                  <c:v>1.8355999999999999</c:v>
                </c:pt>
                <c:pt idx="492">
                  <c:v>1.7765</c:v>
                </c:pt>
                <c:pt idx="493">
                  <c:v>1.77</c:v>
                </c:pt>
                <c:pt idx="494">
                  <c:v>1.7433000000000001</c:v>
                </c:pt>
                <c:pt idx="495">
                  <c:v>1.8248</c:v>
                </c:pt>
                <c:pt idx="496">
                  <c:v>1.8290999999999999</c:v>
                </c:pt>
                <c:pt idx="497">
                  <c:v>1.7541</c:v>
                </c:pt>
                <c:pt idx="498">
                  <c:v>1.6934</c:v>
                </c:pt>
                <c:pt idx="499">
                  <c:v>1.6589</c:v>
                </c:pt>
                <c:pt idx="500">
                  <c:v>1.6919</c:v>
                </c:pt>
                <c:pt idx="501">
                  <c:v>1.6800999999999999</c:v>
                </c:pt>
                <c:pt idx="502">
                  <c:v>1.7289000000000001</c:v>
                </c:pt>
                <c:pt idx="503">
                  <c:v>1.736</c:v>
                </c:pt>
                <c:pt idx="504">
                  <c:v>1.6597999999999999</c:v>
                </c:pt>
                <c:pt idx="505">
                  <c:v>1.6829000000000001</c:v>
                </c:pt>
                <c:pt idx="506">
                  <c:v>1.6579999999999999</c:v>
                </c:pt>
                <c:pt idx="507">
                  <c:v>1.629</c:v>
                </c:pt>
                <c:pt idx="508">
                  <c:v>1.4681</c:v>
                </c:pt>
                <c:pt idx="509">
                  <c:v>1.3768</c:v>
                </c:pt>
                <c:pt idx="510">
                  <c:v>1.2884</c:v>
                </c:pt>
                <c:pt idx="511">
                  <c:v>1.3866000000000001</c:v>
                </c:pt>
                <c:pt idx="512">
                  <c:v>1.4056999999999999</c:v>
                </c:pt>
                <c:pt idx="513">
                  <c:v>1.3322000000000001</c:v>
                </c:pt>
                <c:pt idx="514">
                  <c:v>1.3848</c:v>
                </c:pt>
                <c:pt idx="515">
                  <c:v>1.4064000000000001</c:v>
                </c:pt>
                <c:pt idx="516">
                  <c:v>1.4629000000000001</c:v>
                </c:pt>
                <c:pt idx="517">
                  <c:v>1.4947999999999999</c:v>
                </c:pt>
                <c:pt idx="518">
                  <c:v>1.5042</c:v>
                </c:pt>
                <c:pt idx="519">
                  <c:v>1.4939</c:v>
                </c:pt>
                <c:pt idx="520">
                  <c:v>1.4472</c:v>
                </c:pt>
                <c:pt idx="521">
                  <c:v>1.4571000000000001</c:v>
                </c:pt>
                <c:pt idx="522">
                  <c:v>1.5176000000000001</c:v>
                </c:pt>
                <c:pt idx="523">
                  <c:v>1.536</c:v>
                </c:pt>
                <c:pt idx="524">
                  <c:v>1.5868</c:v>
                </c:pt>
                <c:pt idx="525">
                  <c:v>1.552</c:v>
                </c:pt>
                <c:pt idx="526">
                  <c:v>1.5569</c:v>
                </c:pt>
                <c:pt idx="527">
                  <c:v>1.5569999999999999</c:v>
                </c:pt>
                <c:pt idx="528">
                  <c:v>1.5075000000000001</c:v>
                </c:pt>
                <c:pt idx="529">
                  <c:v>1.5089999999999999</c:v>
                </c:pt>
                <c:pt idx="530">
                  <c:v>1.5364</c:v>
                </c:pt>
                <c:pt idx="531">
                  <c:v>1.5215000000000001</c:v>
                </c:pt>
                <c:pt idx="532">
                  <c:v>1.5234000000000001</c:v>
                </c:pt>
                <c:pt idx="533">
                  <c:v>1.5072000000000001</c:v>
                </c:pt>
                <c:pt idx="534">
                  <c:v>1.5071000000000001</c:v>
                </c:pt>
                <c:pt idx="535">
                  <c:v>1.5446</c:v>
                </c:pt>
                <c:pt idx="536">
                  <c:v>1.5305</c:v>
                </c:pt>
                <c:pt idx="537">
                  <c:v>1.4673</c:v>
                </c:pt>
                <c:pt idx="538">
                  <c:v>1.4482999999999999</c:v>
                </c:pt>
                <c:pt idx="539">
                  <c:v>1.4666999999999999</c:v>
                </c:pt>
                <c:pt idx="540">
                  <c:v>1.4441999999999999</c:v>
                </c:pt>
                <c:pt idx="541">
                  <c:v>1.3862000000000001</c:v>
                </c:pt>
                <c:pt idx="542">
                  <c:v>1.3966000000000001</c:v>
                </c:pt>
                <c:pt idx="543">
                  <c:v>1.4325000000000001</c:v>
                </c:pt>
                <c:pt idx="544">
                  <c:v>1.4325000000000001</c:v>
                </c:pt>
                <c:pt idx="545">
                  <c:v>1.3796999999999999</c:v>
                </c:pt>
                <c:pt idx="546">
                  <c:v>1.3037000000000001</c:v>
                </c:pt>
                <c:pt idx="547">
                  <c:v>1.3038000000000001</c:v>
                </c:pt>
                <c:pt idx="548">
                  <c:v>1.3183</c:v>
                </c:pt>
                <c:pt idx="549">
                  <c:v>1.3086</c:v>
                </c:pt>
                <c:pt idx="550">
                  <c:v>1.3744000000000001</c:v>
                </c:pt>
                <c:pt idx="551">
                  <c:v>1.4032</c:v>
                </c:pt>
                <c:pt idx="552">
                  <c:v>1.5115000000000001</c:v>
                </c:pt>
                <c:pt idx="553">
                  <c:v>1.5338000000000001</c:v>
                </c:pt>
                <c:pt idx="554">
                  <c:v>1.5727</c:v>
                </c:pt>
                <c:pt idx="555">
                  <c:v>1.6415</c:v>
                </c:pt>
                <c:pt idx="556">
                  <c:v>1.6471</c:v>
                </c:pt>
                <c:pt idx="557">
                  <c:v>1.6409</c:v>
                </c:pt>
                <c:pt idx="558">
                  <c:v>1.6402000000000001</c:v>
                </c:pt>
                <c:pt idx="559">
                  <c:v>1.6686000000000001</c:v>
                </c:pt>
                <c:pt idx="560">
                  <c:v>1.6707000000000001</c:v>
                </c:pt>
                <c:pt idx="561">
                  <c:v>1.6063000000000001</c:v>
                </c:pt>
                <c:pt idx="562">
                  <c:v>1.5663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PB!$C$5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PB!$C$7:$C$3215</c:f>
              <c:numCache>
                <c:formatCode>General</c:formatCode>
                <c:ptCount val="3209"/>
                <c:pt idx="0">
                  <c:v>2.3797087344028509</c:v>
                </c:pt>
                <c:pt idx="1">
                  <c:v>2.3797087344028509</c:v>
                </c:pt>
                <c:pt idx="2">
                  <c:v>2.3797087344028509</c:v>
                </c:pt>
                <c:pt idx="3">
                  <c:v>2.3797087344028509</c:v>
                </c:pt>
                <c:pt idx="4">
                  <c:v>2.3797087344028509</c:v>
                </c:pt>
                <c:pt idx="5">
                  <c:v>2.3797087344028509</c:v>
                </c:pt>
                <c:pt idx="6">
                  <c:v>2.3797087344028509</c:v>
                </c:pt>
                <c:pt idx="7">
                  <c:v>2.3797087344028509</c:v>
                </c:pt>
                <c:pt idx="8">
                  <c:v>2.3797087344028509</c:v>
                </c:pt>
                <c:pt idx="9">
                  <c:v>2.3797087344028509</c:v>
                </c:pt>
                <c:pt idx="10">
                  <c:v>2.3797087344028509</c:v>
                </c:pt>
                <c:pt idx="11">
                  <c:v>2.3797087344028509</c:v>
                </c:pt>
                <c:pt idx="12">
                  <c:v>2.3797087344028509</c:v>
                </c:pt>
                <c:pt idx="13">
                  <c:v>2.3797087344028509</c:v>
                </c:pt>
                <c:pt idx="14">
                  <c:v>2.3797087344028509</c:v>
                </c:pt>
                <c:pt idx="15">
                  <c:v>2.3797087344028509</c:v>
                </c:pt>
                <c:pt idx="16">
                  <c:v>2.3797087344028509</c:v>
                </c:pt>
                <c:pt idx="17">
                  <c:v>2.3797087344028509</c:v>
                </c:pt>
                <c:pt idx="18">
                  <c:v>2.3797087344028509</c:v>
                </c:pt>
                <c:pt idx="19">
                  <c:v>2.3797087344028509</c:v>
                </c:pt>
                <c:pt idx="20">
                  <c:v>2.3797087344028509</c:v>
                </c:pt>
                <c:pt idx="21">
                  <c:v>2.3797087344028509</c:v>
                </c:pt>
                <c:pt idx="22">
                  <c:v>2.3797087344028509</c:v>
                </c:pt>
                <c:pt idx="23">
                  <c:v>2.3797087344028509</c:v>
                </c:pt>
                <c:pt idx="24">
                  <c:v>2.3797087344028509</c:v>
                </c:pt>
                <c:pt idx="25">
                  <c:v>2.3797087344028509</c:v>
                </c:pt>
                <c:pt idx="26">
                  <c:v>2.3797087344028509</c:v>
                </c:pt>
                <c:pt idx="27">
                  <c:v>2.3797087344028509</c:v>
                </c:pt>
                <c:pt idx="28">
                  <c:v>2.3797087344028509</c:v>
                </c:pt>
                <c:pt idx="29">
                  <c:v>2.3797087344028509</c:v>
                </c:pt>
                <c:pt idx="30">
                  <c:v>2.3797087344028509</c:v>
                </c:pt>
                <c:pt idx="31">
                  <c:v>2.3797087344028509</c:v>
                </c:pt>
                <c:pt idx="32">
                  <c:v>2.3797087344028509</c:v>
                </c:pt>
                <c:pt idx="33">
                  <c:v>2.3797087344028509</c:v>
                </c:pt>
                <c:pt idx="34">
                  <c:v>2.3797087344028509</c:v>
                </c:pt>
                <c:pt idx="35">
                  <c:v>2.3797087344028509</c:v>
                </c:pt>
                <c:pt idx="36">
                  <c:v>2.3797087344028509</c:v>
                </c:pt>
                <c:pt idx="37">
                  <c:v>2.3797087344028509</c:v>
                </c:pt>
                <c:pt idx="38">
                  <c:v>2.3797087344028509</c:v>
                </c:pt>
                <c:pt idx="39">
                  <c:v>2.3797087344028509</c:v>
                </c:pt>
                <c:pt idx="40">
                  <c:v>2.3797087344028509</c:v>
                </c:pt>
                <c:pt idx="41">
                  <c:v>2.3797087344028509</c:v>
                </c:pt>
                <c:pt idx="42">
                  <c:v>2.3797087344028509</c:v>
                </c:pt>
                <c:pt idx="43">
                  <c:v>2.3797087344028509</c:v>
                </c:pt>
                <c:pt idx="44">
                  <c:v>2.3797087344028509</c:v>
                </c:pt>
                <c:pt idx="45">
                  <c:v>2.3797087344028509</c:v>
                </c:pt>
                <c:pt idx="46">
                  <c:v>2.3797087344028509</c:v>
                </c:pt>
                <c:pt idx="47">
                  <c:v>2.3797087344028509</c:v>
                </c:pt>
                <c:pt idx="48">
                  <c:v>2.3797087344028509</c:v>
                </c:pt>
                <c:pt idx="49">
                  <c:v>2.3797087344028509</c:v>
                </c:pt>
                <c:pt idx="50">
                  <c:v>2.3797087344028509</c:v>
                </c:pt>
                <c:pt idx="51">
                  <c:v>2.3797087344028509</c:v>
                </c:pt>
                <c:pt idx="52">
                  <c:v>2.3797087344028509</c:v>
                </c:pt>
                <c:pt idx="53">
                  <c:v>2.3797087344028509</c:v>
                </c:pt>
                <c:pt idx="54">
                  <c:v>2.3797087344028509</c:v>
                </c:pt>
                <c:pt idx="55">
                  <c:v>2.3797087344028509</c:v>
                </c:pt>
                <c:pt idx="56">
                  <c:v>2.3797087344028509</c:v>
                </c:pt>
                <c:pt idx="57">
                  <c:v>2.3797087344028509</c:v>
                </c:pt>
                <c:pt idx="58">
                  <c:v>2.3797087344028509</c:v>
                </c:pt>
                <c:pt idx="59">
                  <c:v>2.3797087344028509</c:v>
                </c:pt>
                <c:pt idx="60">
                  <c:v>2.3797087344028509</c:v>
                </c:pt>
                <c:pt idx="61">
                  <c:v>2.3797087344028509</c:v>
                </c:pt>
                <c:pt idx="62">
                  <c:v>2.3797087344028509</c:v>
                </c:pt>
                <c:pt idx="63">
                  <c:v>2.3797087344028509</c:v>
                </c:pt>
                <c:pt idx="64">
                  <c:v>2.3797087344028509</c:v>
                </c:pt>
                <c:pt idx="65">
                  <c:v>2.3797087344028509</c:v>
                </c:pt>
                <c:pt idx="66">
                  <c:v>2.3797087344028509</c:v>
                </c:pt>
                <c:pt idx="67">
                  <c:v>2.3797087344028509</c:v>
                </c:pt>
                <c:pt idx="68">
                  <c:v>2.3797087344028509</c:v>
                </c:pt>
                <c:pt idx="69">
                  <c:v>2.3797087344028509</c:v>
                </c:pt>
                <c:pt idx="70">
                  <c:v>2.3797087344028509</c:v>
                </c:pt>
                <c:pt idx="71">
                  <c:v>2.3797087344028509</c:v>
                </c:pt>
                <c:pt idx="72">
                  <c:v>2.3797087344028509</c:v>
                </c:pt>
                <c:pt idx="73">
                  <c:v>2.3797087344028509</c:v>
                </c:pt>
                <c:pt idx="74">
                  <c:v>2.3797087344028509</c:v>
                </c:pt>
                <c:pt idx="75">
                  <c:v>2.3797087344028509</c:v>
                </c:pt>
                <c:pt idx="76">
                  <c:v>2.3797087344028509</c:v>
                </c:pt>
                <c:pt idx="77">
                  <c:v>2.3797087344028509</c:v>
                </c:pt>
                <c:pt idx="78">
                  <c:v>2.3797087344028509</c:v>
                </c:pt>
                <c:pt idx="79">
                  <c:v>2.3797087344028509</c:v>
                </c:pt>
                <c:pt idx="80">
                  <c:v>2.3797087344028509</c:v>
                </c:pt>
                <c:pt idx="81">
                  <c:v>2.3797087344028509</c:v>
                </c:pt>
                <c:pt idx="82">
                  <c:v>2.3797087344028509</c:v>
                </c:pt>
                <c:pt idx="83">
                  <c:v>2.3797087344028509</c:v>
                </c:pt>
                <c:pt idx="84">
                  <c:v>2.3797087344028509</c:v>
                </c:pt>
                <c:pt idx="85">
                  <c:v>2.3797087344028509</c:v>
                </c:pt>
                <c:pt idx="86">
                  <c:v>2.3797087344028509</c:v>
                </c:pt>
                <c:pt idx="87">
                  <c:v>2.3797087344028509</c:v>
                </c:pt>
                <c:pt idx="88">
                  <c:v>2.3797087344028509</c:v>
                </c:pt>
                <c:pt idx="89">
                  <c:v>2.3797087344028509</c:v>
                </c:pt>
                <c:pt idx="90">
                  <c:v>2.3797087344028509</c:v>
                </c:pt>
                <c:pt idx="91">
                  <c:v>2.3797087344028509</c:v>
                </c:pt>
                <c:pt idx="92">
                  <c:v>2.3797087344028509</c:v>
                </c:pt>
                <c:pt idx="93">
                  <c:v>2.3797087344028509</c:v>
                </c:pt>
                <c:pt idx="94">
                  <c:v>2.3797087344028509</c:v>
                </c:pt>
                <c:pt idx="95">
                  <c:v>2.3797087344028509</c:v>
                </c:pt>
                <c:pt idx="96">
                  <c:v>2.3797087344028509</c:v>
                </c:pt>
                <c:pt idx="97">
                  <c:v>2.3797087344028509</c:v>
                </c:pt>
                <c:pt idx="98">
                  <c:v>2.3797087344028509</c:v>
                </c:pt>
                <c:pt idx="99">
                  <c:v>2.3797087344028509</c:v>
                </c:pt>
                <c:pt idx="100">
                  <c:v>2.3797087344028509</c:v>
                </c:pt>
                <c:pt idx="101">
                  <c:v>2.3797087344028509</c:v>
                </c:pt>
                <c:pt idx="102">
                  <c:v>2.3797087344028509</c:v>
                </c:pt>
                <c:pt idx="103">
                  <c:v>2.3797087344028509</c:v>
                </c:pt>
                <c:pt idx="104">
                  <c:v>2.3797087344028509</c:v>
                </c:pt>
                <c:pt idx="105">
                  <c:v>2.3797087344028509</c:v>
                </c:pt>
                <c:pt idx="106">
                  <c:v>2.3797087344028509</c:v>
                </c:pt>
                <c:pt idx="107">
                  <c:v>2.3797087344028509</c:v>
                </c:pt>
                <c:pt idx="108">
                  <c:v>2.3797087344028509</c:v>
                </c:pt>
                <c:pt idx="109">
                  <c:v>2.3797087344028509</c:v>
                </c:pt>
                <c:pt idx="110">
                  <c:v>2.3797087344028509</c:v>
                </c:pt>
                <c:pt idx="111">
                  <c:v>2.3797087344028509</c:v>
                </c:pt>
                <c:pt idx="112">
                  <c:v>2.3797087344028509</c:v>
                </c:pt>
                <c:pt idx="113">
                  <c:v>2.3797087344028509</c:v>
                </c:pt>
                <c:pt idx="114">
                  <c:v>2.3797087344028509</c:v>
                </c:pt>
                <c:pt idx="115">
                  <c:v>2.3797087344028509</c:v>
                </c:pt>
                <c:pt idx="116">
                  <c:v>2.3797087344028509</c:v>
                </c:pt>
                <c:pt idx="117">
                  <c:v>2.3797087344028509</c:v>
                </c:pt>
                <c:pt idx="118">
                  <c:v>2.3797087344028509</c:v>
                </c:pt>
                <c:pt idx="119">
                  <c:v>2.3797087344028509</c:v>
                </c:pt>
                <c:pt idx="120">
                  <c:v>2.3797087344028509</c:v>
                </c:pt>
                <c:pt idx="121">
                  <c:v>2.3797087344028509</c:v>
                </c:pt>
                <c:pt idx="122">
                  <c:v>2.3797087344028509</c:v>
                </c:pt>
                <c:pt idx="123">
                  <c:v>2.3797087344028509</c:v>
                </c:pt>
                <c:pt idx="124">
                  <c:v>2.3797087344028509</c:v>
                </c:pt>
                <c:pt idx="125">
                  <c:v>2.3797087344028509</c:v>
                </c:pt>
                <c:pt idx="126">
                  <c:v>2.3797087344028509</c:v>
                </c:pt>
                <c:pt idx="127">
                  <c:v>2.3797087344028509</c:v>
                </c:pt>
                <c:pt idx="128">
                  <c:v>2.3797087344028509</c:v>
                </c:pt>
                <c:pt idx="129">
                  <c:v>2.3797087344028509</c:v>
                </c:pt>
                <c:pt idx="130">
                  <c:v>2.3797087344028509</c:v>
                </c:pt>
                <c:pt idx="131">
                  <c:v>2.3797087344028509</c:v>
                </c:pt>
                <c:pt idx="132">
                  <c:v>2.3797087344028509</c:v>
                </c:pt>
                <c:pt idx="133">
                  <c:v>2.3797087344028509</c:v>
                </c:pt>
                <c:pt idx="134">
                  <c:v>2.3797087344028509</c:v>
                </c:pt>
                <c:pt idx="135">
                  <c:v>2.3797087344028509</c:v>
                </c:pt>
                <c:pt idx="136">
                  <c:v>2.3797087344028509</c:v>
                </c:pt>
                <c:pt idx="137">
                  <c:v>2.3797087344028509</c:v>
                </c:pt>
                <c:pt idx="138">
                  <c:v>2.3797087344028509</c:v>
                </c:pt>
                <c:pt idx="139">
                  <c:v>2.3797087344028509</c:v>
                </c:pt>
                <c:pt idx="140">
                  <c:v>2.3797087344028509</c:v>
                </c:pt>
                <c:pt idx="141">
                  <c:v>2.3797087344028509</c:v>
                </c:pt>
                <c:pt idx="142">
                  <c:v>2.3797087344028509</c:v>
                </c:pt>
                <c:pt idx="143">
                  <c:v>2.3797087344028509</c:v>
                </c:pt>
                <c:pt idx="144">
                  <c:v>2.3797087344028509</c:v>
                </c:pt>
                <c:pt idx="145">
                  <c:v>2.3797087344028509</c:v>
                </c:pt>
                <c:pt idx="146">
                  <c:v>2.3797087344028509</c:v>
                </c:pt>
                <c:pt idx="147">
                  <c:v>2.3797087344028509</c:v>
                </c:pt>
                <c:pt idx="148">
                  <c:v>2.3797087344028509</c:v>
                </c:pt>
                <c:pt idx="149">
                  <c:v>2.3797087344028509</c:v>
                </c:pt>
                <c:pt idx="150">
                  <c:v>2.3797087344028509</c:v>
                </c:pt>
                <c:pt idx="151">
                  <c:v>2.3797087344028509</c:v>
                </c:pt>
                <c:pt idx="152">
                  <c:v>2.3797087344028509</c:v>
                </c:pt>
                <c:pt idx="153">
                  <c:v>2.3797087344028509</c:v>
                </c:pt>
                <c:pt idx="154">
                  <c:v>2.3797087344028509</c:v>
                </c:pt>
                <c:pt idx="155">
                  <c:v>2.3797087344028509</c:v>
                </c:pt>
                <c:pt idx="156">
                  <c:v>2.3797087344028509</c:v>
                </c:pt>
                <c:pt idx="157">
                  <c:v>2.3797087344028509</c:v>
                </c:pt>
                <c:pt idx="158">
                  <c:v>2.3797087344028509</c:v>
                </c:pt>
                <c:pt idx="159">
                  <c:v>2.3797087344028509</c:v>
                </c:pt>
                <c:pt idx="160">
                  <c:v>2.3797087344028509</c:v>
                </c:pt>
                <c:pt idx="161">
                  <c:v>2.3797087344028509</c:v>
                </c:pt>
                <c:pt idx="162">
                  <c:v>2.3797087344028509</c:v>
                </c:pt>
                <c:pt idx="163">
                  <c:v>2.3797087344028509</c:v>
                </c:pt>
                <c:pt idx="164">
                  <c:v>2.3797087344028509</c:v>
                </c:pt>
                <c:pt idx="165">
                  <c:v>2.3797087344028509</c:v>
                </c:pt>
                <c:pt idx="166">
                  <c:v>2.3797087344028509</c:v>
                </c:pt>
                <c:pt idx="167">
                  <c:v>2.3797087344028509</c:v>
                </c:pt>
                <c:pt idx="168">
                  <c:v>2.3797087344028509</c:v>
                </c:pt>
                <c:pt idx="169">
                  <c:v>2.3797087344028509</c:v>
                </c:pt>
                <c:pt idx="170">
                  <c:v>2.3797087344028509</c:v>
                </c:pt>
                <c:pt idx="171">
                  <c:v>2.3797087344028509</c:v>
                </c:pt>
                <c:pt idx="172">
                  <c:v>2.3797087344028509</c:v>
                </c:pt>
                <c:pt idx="173">
                  <c:v>2.3797087344028509</c:v>
                </c:pt>
                <c:pt idx="174">
                  <c:v>2.3797087344028509</c:v>
                </c:pt>
                <c:pt idx="175">
                  <c:v>2.3797087344028509</c:v>
                </c:pt>
                <c:pt idx="176">
                  <c:v>2.3797087344028509</c:v>
                </c:pt>
                <c:pt idx="177">
                  <c:v>2.3797087344028509</c:v>
                </c:pt>
                <c:pt idx="178">
                  <c:v>2.3797087344028509</c:v>
                </c:pt>
                <c:pt idx="179">
                  <c:v>2.3797087344028509</c:v>
                </c:pt>
                <c:pt idx="180">
                  <c:v>2.3797087344028509</c:v>
                </c:pt>
                <c:pt idx="181">
                  <c:v>2.3797087344028509</c:v>
                </c:pt>
                <c:pt idx="182">
                  <c:v>2.3797087344028509</c:v>
                </c:pt>
                <c:pt idx="183">
                  <c:v>2.3797087344028509</c:v>
                </c:pt>
                <c:pt idx="184">
                  <c:v>2.3797087344028509</c:v>
                </c:pt>
                <c:pt idx="185">
                  <c:v>2.3797087344028509</c:v>
                </c:pt>
                <c:pt idx="186">
                  <c:v>2.3797087344028509</c:v>
                </c:pt>
                <c:pt idx="187">
                  <c:v>2.3797087344028509</c:v>
                </c:pt>
                <c:pt idx="188">
                  <c:v>2.3797087344028509</c:v>
                </c:pt>
                <c:pt idx="189">
                  <c:v>2.3797087344028509</c:v>
                </c:pt>
                <c:pt idx="190">
                  <c:v>2.3797087344028509</c:v>
                </c:pt>
                <c:pt idx="191">
                  <c:v>2.3797087344028509</c:v>
                </c:pt>
                <c:pt idx="192">
                  <c:v>2.3797087344028509</c:v>
                </c:pt>
                <c:pt idx="193">
                  <c:v>2.3797087344028509</c:v>
                </c:pt>
                <c:pt idx="194">
                  <c:v>2.3797087344028509</c:v>
                </c:pt>
                <c:pt idx="195">
                  <c:v>2.3797087344028509</c:v>
                </c:pt>
                <c:pt idx="196">
                  <c:v>2.3797087344028509</c:v>
                </c:pt>
                <c:pt idx="197">
                  <c:v>2.3797087344028509</c:v>
                </c:pt>
                <c:pt idx="198">
                  <c:v>2.3797087344028509</c:v>
                </c:pt>
                <c:pt idx="199">
                  <c:v>2.3797087344028509</c:v>
                </c:pt>
                <c:pt idx="200">
                  <c:v>2.3797087344028509</c:v>
                </c:pt>
                <c:pt idx="201">
                  <c:v>2.3797087344028509</c:v>
                </c:pt>
                <c:pt idx="202">
                  <c:v>2.3797087344028509</c:v>
                </c:pt>
                <c:pt idx="203">
                  <c:v>2.3797087344028509</c:v>
                </c:pt>
                <c:pt idx="204">
                  <c:v>2.3797087344028509</c:v>
                </c:pt>
                <c:pt idx="205">
                  <c:v>2.3797087344028509</c:v>
                </c:pt>
                <c:pt idx="206">
                  <c:v>2.3797087344028509</c:v>
                </c:pt>
                <c:pt idx="207">
                  <c:v>2.3797087344028509</c:v>
                </c:pt>
                <c:pt idx="208">
                  <c:v>2.3797087344028509</c:v>
                </c:pt>
                <c:pt idx="209">
                  <c:v>2.3797087344028509</c:v>
                </c:pt>
                <c:pt idx="210">
                  <c:v>2.3797087344028509</c:v>
                </c:pt>
                <c:pt idx="211">
                  <c:v>2.3797087344028509</c:v>
                </c:pt>
                <c:pt idx="212">
                  <c:v>2.3797087344028509</c:v>
                </c:pt>
                <c:pt idx="213">
                  <c:v>2.3797087344028509</c:v>
                </c:pt>
                <c:pt idx="214">
                  <c:v>2.3797087344028509</c:v>
                </c:pt>
                <c:pt idx="215">
                  <c:v>2.3797087344028509</c:v>
                </c:pt>
                <c:pt idx="216">
                  <c:v>2.3797087344028509</c:v>
                </c:pt>
                <c:pt idx="217">
                  <c:v>2.3797087344028509</c:v>
                </c:pt>
                <c:pt idx="218">
                  <c:v>2.3797087344028509</c:v>
                </c:pt>
                <c:pt idx="219">
                  <c:v>2.3797087344028509</c:v>
                </c:pt>
                <c:pt idx="220">
                  <c:v>2.3797087344028509</c:v>
                </c:pt>
                <c:pt idx="221">
                  <c:v>2.3797087344028509</c:v>
                </c:pt>
                <c:pt idx="222">
                  <c:v>2.3797087344028509</c:v>
                </c:pt>
                <c:pt idx="223">
                  <c:v>2.3797087344028509</c:v>
                </c:pt>
                <c:pt idx="224">
                  <c:v>2.3797087344028509</c:v>
                </c:pt>
                <c:pt idx="225">
                  <c:v>2.3797087344028509</c:v>
                </c:pt>
                <c:pt idx="226">
                  <c:v>2.3797087344028509</c:v>
                </c:pt>
                <c:pt idx="227">
                  <c:v>2.3797087344028509</c:v>
                </c:pt>
                <c:pt idx="228">
                  <c:v>2.3797087344028509</c:v>
                </c:pt>
                <c:pt idx="229">
                  <c:v>2.3797087344028509</c:v>
                </c:pt>
                <c:pt idx="230">
                  <c:v>2.3797087344028509</c:v>
                </c:pt>
                <c:pt idx="231">
                  <c:v>2.3797087344028509</c:v>
                </c:pt>
                <c:pt idx="232">
                  <c:v>2.3797087344028509</c:v>
                </c:pt>
                <c:pt idx="233">
                  <c:v>2.3797087344028509</c:v>
                </c:pt>
                <c:pt idx="234">
                  <c:v>2.3797087344028509</c:v>
                </c:pt>
                <c:pt idx="235">
                  <c:v>2.3797087344028509</c:v>
                </c:pt>
                <c:pt idx="236">
                  <c:v>2.3797087344028509</c:v>
                </c:pt>
                <c:pt idx="237">
                  <c:v>2.3797087344028509</c:v>
                </c:pt>
                <c:pt idx="238">
                  <c:v>2.3797087344028509</c:v>
                </c:pt>
                <c:pt idx="239">
                  <c:v>2.3797087344028509</c:v>
                </c:pt>
                <c:pt idx="240">
                  <c:v>2.3797087344028509</c:v>
                </c:pt>
                <c:pt idx="241">
                  <c:v>2.3797087344028509</c:v>
                </c:pt>
                <c:pt idx="242">
                  <c:v>2.3797087344028509</c:v>
                </c:pt>
                <c:pt idx="243">
                  <c:v>2.3797087344028509</c:v>
                </c:pt>
                <c:pt idx="244">
                  <c:v>2.3797087344028509</c:v>
                </c:pt>
                <c:pt idx="245">
                  <c:v>2.3797087344028509</c:v>
                </c:pt>
                <c:pt idx="246">
                  <c:v>2.3797087344028509</c:v>
                </c:pt>
                <c:pt idx="247">
                  <c:v>2.3797087344028509</c:v>
                </c:pt>
                <c:pt idx="248">
                  <c:v>2.3797087344028509</c:v>
                </c:pt>
                <c:pt idx="249">
                  <c:v>2.3797087344028509</c:v>
                </c:pt>
                <c:pt idx="250">
                  <c:v>2.3797087344028509</c:v>
                </c:pt>
                <c:pt idx="251">
                  <c:v>2.3797087344028509</c:v>
                </c:pt>
                <c:pt idx="252">
                  <c:v>2.3797087344028509</c:v>
                </c:pt>
                <c:pt idx="253">
                  <c:v>2.3797087344028509</c:v>
                </c:pt>
                <c:pt idx="254">
                  <c:v>2.3797087344028509</c:v>
                </c:pt>
                <c:pt idx="255">
                  <c:v>2.3797087344028509</c:v>
                </c:pt>
                <c:pt idx="256">
                  <c:v>2.3797087344028509</c:v>
                </c:pt>
                <c:pt idx="257">
                  <c:v>2.3797087344028509</c:v>
                </c:pt>
                <c:pt idx="258">
                  <c:v>2.3797087344028509</c:v>
                </c:pt>
                <c:pt idx="259">
                  <c:v>2.3797087344028509</c:v>
                </c:pt>
                <c:pt idx="260">
                  <c:v>2.3797087344028509</c:v>
                </c:pt>
                <c:pt idx="261">
                  <c:v>2.3797087344028509</c:v>
                </c:pt>
                <c:pt idx="262">
                  <c:v>2.3797087344028509</c:v>
                </c:pt>
                <c:pt idx="263">
                  <c:v>2.3797087344028509</c:v>
                </c:pt>
                <c:pt idx="264">
                  <c:v>2.3797087344028509</c:v>
                </c:pt>
                <c:pt idx="265">
                  <c:v>2.3797087344028509</c:v>
                </c:pt>
                <c:pt idx="266">
                  <c:v>2.3797087344028509</c:v>
                </c:pt>
                <c:pt idx="267">
                  <c:v>2.3797087344028509</c:v>
                </c:pt>
                <c:pt idx="268">
                  <c:v>2.3797087344028509</c:v>
                </c:pt>
                <c:pt idx="269">
                  <c:v>2.3797087344028509</c:v>
                </c:pt>
                <c:pt idx="270">
                  <c:v>2.3797087344028509</c:v>
                </c:pt>
                <c:pt idx="271">
                  <c:v>2.3797087344028509</c:v>
                </c:pt>
                <c:pt idx="272">
                  <c:v>2.3797087344028509</c:v>
                </c:pt>
                <c:pt idx="273">
                  <c:v>2.3797087344028509</c:v>
                </c:pt>
                <c:pt idx="274">
                  <c:v>2.3797087344028509</c:v>
                </c:pt>
                <c:pt idx="275">
                  <c:v>2.3797087344028509</c:v>
                </c:pt>
                <c:pt idx="276">
                  <c:v>2.3797087344028509</c:v>
                </c:pt>
                <c:pt idx="277">
                  <c:v>2.3797087344028509</c:v>
                </c:pt>
                <c:pt idx="278">
                  <c:v>2.3797087344028509</c:v>
                </c:pt>
                <c:pt idx="279">
                  <c:v>2.3797087344028509</c:v>
                </c:pt>
                <c:pt idx="280">
                  <c:v>2.3797087344028509</c:v>
                </c:pt>
                <c:pt idx="281">
                  <c:v>2.3797087344028509</c:v>
                </c:pt>
                <c:pt idx="282">
                  <c:v>2.3797087344028509</c:v>
                </c:pt>
                <c:pt idx="283">
                  <c:v>2.3797087344028509</c:v>
                </c:pt>
                <c:pt idx="284">
                  <c:v>2.3797087344028509</c:v>
                </c:pt>
                <c:pt idx="285">
                  <c:v>2.3797087344028509</c:v>
                </c:pt>
                <c:pt idx="286">
                  <c:v>2.3797087344028509</c:v>
                </c:pt>
                <c:pt idx="287">
                  <c:v>2.3797087344028509</c:v>
                </c:pt>
                <c:pt idx="288">
                  <c:v>2.3797087344028509</c:v>
                </c:pt>
                <c:pt idx="289">
                  <c:v>2.3797087344028509</c:v>
                </c:pt>
                <c:pt idx="290">
                  <c:v>2.3797087344028509</c:v>
                </c:pt>
                <c:pt idx="291">
                  <c:v>2.3797087344028509</c:v>
                </c:pt>
                <c:pt idx="292">
                  <c:v>2.3797087344028509</c:v>
                </c:pt>
                <c:pt idx="293">
                  <c:v>2.3797087344028509</c:v>
                </c:pt>
                <c:pt idx="294">
                  <c:v>2.3797087344028509</c:v>
                </c:pt>
                <c:pt idx="295">
                  <c:v>2.3797087344028509</c:v>
                </c:pt>
                <c:pt idx="296">
                  <c:v>2.3797087344028509</c:v>
                </c:pt>
                <c:pt idx="297">
                  <c:v>2.3797087344028509</c:v>
                </c:pt>
                <c:pt idx="298">
                  <c:v>2.3797087344028509</c:v>
                </c:pt>
                <c:pt idx="299">
                  <c:v>2.3797087344028509</c:v>
                </c:pt>
                <c:pt idx="300">
                  <c:v>2.3797087344028509</c:v>
                </c:pt>
                <c:pt idx="301">
                  <c:v>2.3797087344028509</c:v>
                </c:pt>
                <c:pt idx="302">
                  <c:v>2.3797087344028509</c:v>
                </c:pt>
                <c:pt idx="303">
                  <c:v>2.3797087344028509</c:v>
                </c:pt>
                <c:pt idx="304">
                  <c:v>2.3797087344028509</c:v>
                </c:pt>
                <c:pt idx="305">
                  <c:v>2.3797087344028509</c:v>
                </c:pt>
                <c:pt idx="306">
                  <c:v>2.3797087344028509</c:v>
                </c:pt>
                <c:pt idx="307">
                  <c:v>2.3797087344028509</c:v>
                </c:pt>
                <c:pt idx="308">
                  <c:v>2.3797087344028509</c:v>
                </c:pt>
                <c:pt idx="309">
                  <c:v>2.3797087344028509</c:v>
                </c:pt>
                <c:pt idx="310">
                  <c:v>2.3797087344028509</c:v>
                </c:pt>
                <c:pt idx="311">
                  <c:v>2.3797087344028509</c:v>
                </c:pt>
                <c:pt idx="312">
                  <c:v>2.3797087344028509</c:v>
                </c:pt>
                <c:pt idx="313">
                  <c:v>2.3797087344028509</c:v>
                </c:pt>
                <c:pt idx="314">
                  <c:v>2.3797087344028509</c:v>
                </c:pt>
                <c:pt idx="315">
                  <c:v>2.3797087344028509</c:v>
                </c:pt>
                <c:pt idx="316">
                  <c:v>2.3797087344028509</c:v>
                </c:pt>
                <c:pt idx="317">
                  <c:v>2.3797087344028509</c:v>
                </c:pt>
                <c:pt idx="318">
                  <c:v>2.3797087344028509</c:v>
                </c:pt>
                <c:pt idx="319">
                  <c:v>2.3797087344028509</c:v>
                </c:pt>
                <c:pt idx="320">
                  <c:v>2.3797087344028509</c:v>
                </c:pt>
                <c:pt idx="321">
                  <c:v>2.3797087344028509</c:v>
                </c:pt>
                <c:pt idx="322">
                  <c:v>2.3797087344028509</c:v>
                </c:pt>
                <c:pt idx="323">
                  <c:v>2.3797087344028509</c:v>
                </c:pt>
                <c:pt idx="324">
                  <c:v>2.3797087344028509</c:v>
                </c:pt>
                <c:pt idx="325">
                  <c:v>2.3797087344028509</c:v>
                </c:pt>
                <c:pt idx="326">
                  <c:v>2.3797087344028509</c:v>
                </c:pt>
                <c:pt idx="327">
                  <c:v>2.3797087344028509</c:v>
                </c:pt>
                <c:pt idx="328">
                  <c:v>2.3797087344028509</c:v>
                </c:pt>
                <c:pt idx="329">
                  <c:v>2.3797087344028509</c:v>
                </c:pt>
                <c:pt idx="330">
                  <c:v>2.3797087344028509</c:v>
                </c:pt>
                <c:pt idx="331">
                  <c:v>2.3797087344028509</c:v>
                </c:pt>
                <c:pt idx="332">
                  <c:v>2.3797087344028509</c:v>
                </c:pt>
                <c:pt idx="333">
                  <c:v>2.3797087344028509</c:v>
                </c:pt>
                <c:pt idx="334">
                  <c:v>2.3797087344028509</c:v>
                </c:pt>
                <c:pt idx="335">
                  <c:v>2.3797087344028509</c:v>
                </c:pt>
                <c:pt idx="336">
                  <c:v>2.3797087344028509</c:v>
                </c:pt>
                <c:pt idx="337">
                  <c:v>2.3797087344028509</c:v>
                </c:pt>
                <c:pt idx="338">
                  <c:v>2.3797087344028509</c:v>
                </c:pt>
                <c:pt idx="339">
                  <c:v>2.3797087344028509</c:v>
                </c:pt>
                <c:pt idx="340">
                  <c:v>2.3797087344028509</c:v>
                </c:pt>
                <c:pt idx="341">
                  <c:v>2.3797087344028509</c:v>
                </c:pt>
                <c:pt idx="342">
                  <c:v>2.3797087344028509</c:v>
                </c:pt>
                <c:pt idx="343">
                  <c:v>2.3797087344028509</c:v>
                </c:pt>
                <c:pt idx="344">
                  <c:v>2.3797087344028509</c:v>
                </c:pt>
                <c:pt idx="345">
                  <c:v>2.3797087344028509</c:v>
                </c:pt>
                <c:pt idx="346">
                  <c:v>2.3797087344028509</c:v>
                </c:pt>
                <c:pt idx="347">
                  <c:v>2.3797087344028509</c:v>
                </c:pt>
                <c:pt idx="348">
                  <c:v>2.3797087344028509</c:v>
                </c:pt>
                <c:pt idx="349">
                  <c:v>2.3797087344028509</c:v>
                </c:pt>
                <c:pt idx="350">
                  <c:v>2.3797087344028509</c:v>
                </c:pt>
                <c:pt idx="351">
                  <c:v>2.3797087344028509</c:v>
                </c:pt>
                <c:pt idx="352">
                  <c:v>2.3797087344028509</c:v>
                </c:pt>
                <c:pt idx="353">
                  <c:v>2.3797087344028509</c:v>
                </c:pt>
                <c:pt idx="354">
                  <c:v>2.3797087344028509</c:v>
                </c:pt>
                <c:pt idx="355">
                  <c:v>2.3797087344028509</c:v>
                </c:pt>
                <c:pt idx="356">
                  <c:v>2.3797087344028509</c:v>
                </c:pt>
                <c:pt idx="357">
                  <c:v>2.3797087344028509</c:v>
                </c:pt>
                <c:pt idx="358">
                  <c:v>2.3797087344028509</c:v>
                </c:pt>
                <c:pt idx="359">
                  <c:v>2.3797087344028509</c:v>
                </c:pt>
                <c:pt idx="360">
                  <c:v>2.3797087344028509</c:v>
                </c:pt>
                <c:pt idx="361">
                  <c:v>2.3797087344028509</c:v>
                </c:pt>
                <c:pt idx="362">
                  <c:v>2.3797087344028509</c:v>
                </c:pt>
                <c:pt idx="363">
                  <c:v>2.3797087344028509</c:v>
                </c:pt>
                <c:pt idx="364">
                  <c:v>2.3797087344028509</c:v>
                </c:pt>
                <c:pt idx="365">
                  <c:v>2.3797087344028509</c:v>
                </c:pt>
                <c:pt idx="366">
                  <c:v>2.3797087344028509</c:v>
                </c:pt>
                <c:pt idx="367">
                  <c:v>2.3797087344028509</c:v>
                </c:pt>
                <c:pt idx="368">
                  <c:v>2.3797087344028509</c:v>
                </c:pt>
                <c:pt idx="369">
                  <c:v>2.3797087344028509</c:v>
                </c:pt>
                <c:pt idx="370">
                  <c:v>2.3797087344028509</c:v>
                </c:pt>
                <c:pt idx="371">
                  <c:v>2.3797087344028509</c:v>
                </c:pt>
                <c:pt idx="372">
                  <c:v>2.3797087344028509</c:v>
                </c:pt>
                <c:pt idx="373">
                  <c:v>2.3797087344028509</c:v>
                </c:pt>
                <c:pt idx="374">
                  <c:v>2.3797087344028509</c:v>
                </c:pt>
                <c:pt idx="375">
                  <c:v>2.3797087344028509</c:v>
                </c:pt>
                <c:pt idx="376">
                  <c:v>2.3797087344028509</c:v>
                </c:pt>
                <c:pt idx="377">
                  <c:v>2.3797087344028509</c:v>
                </c:pt>
                <c:pt idx="378">
                  <c:v>2.3797087344028509</c:v>
                </c:pt>
                <c:pt idx="379">
                  <c:v>2.3797087344028509</c:v>
                </c:pt>
                <c:pt idx="380">
                  <c:v>2.3797087344028509</c:v>
                </c:pt>
                <c:pt idx="381">
                  <c:v>2.3797087344028509</c:v>
                </c:pt>
                <c:pt idx="382">
                  <c:v>2.3797087344028509</c:v>
                </c:pt>
                <c:pt idx="383">
                  <c:v>2.3797087344028509</c:v>
                </c:pt>
                <c:pt idx="384">
                  <c:v>2.3797087344028509</c:v>
                </c:pt>
                <c:pt idx="385">
                  <c:v>2.3797087344028509</c:v>
                </c:pt>
                <c:pt idx="386">
                  <c:v>2.3797087344028509</c:v>
                </c:pt>
                <c:pt idx="387">
                  <c:v>2.3797087344028509</c:v>
                </c:pt>
                <c:pt idx="388">
                  <c:v>2.3797087344028509</c:v>
                </c:pt>
                <c:pt idx="389">
                  <c:v>2.3797087344028509</c:v>
                </c:pt>
                <c:pt idx="390">
                  <c:v>2.3797087344028509</c:v>
                </c:pt>
                <c:pt idx="391">
                  <c:v>2.3797087344028509</c:v>
                </c:pt>
                <c:pt idx="392">
                  <c:v>2.3797087344028509</c:v>
                </c:pt>
                <c:pt idx="393">
                  <c:v>2.3797087344028509</c:v>
                </c:pt>
                <c:pt idx="394">
                  <c:v>2.3797087344028509</c:v>
                </c:pt>
                <c:pt idx="395">
                  <c:v>2.3797087344028509</c:v>
                </c:pt>
                <c:pt idx="396">
                  <c:v>2.3797087344028509</c:v>
                </c:pt>
                <c:pt idx="397">
                  <c:v>2.3797087344028509</c:v>
                </c:pt>
                <c:pt idx="398">
                  <c:v>2.3797087344028509</c:v>
                </c:pt>
                <c:pt idx="399">
                  <c:v>2.3797087344028509</c:v>
                </c:pt>
                <c:pt idx="400">
                  <c:v>2.3797087344028509</c:v>
                </c:pt>
                <c:pt idx="401">
                  <c:v>2.3797087344028509</c:v>
                </c:pt>
                <c:pt idx="402">
                  <c:v>2.3797087344028509</c:v>
                </c:pt>
                <c:pt idx="403">
                  <c:v>2.3797087344028509</c:v>
                </c:pt>
                <c:pt idx="404">
                  <c:v>2.3797087344028509</c:v>
                </c:pt>
                <c:pt idx="405">
                  <c:v>2.3797087344028509</c:v>
                </c:pt>
                <c:pt idx="406">
                  <c:v>2.3797087344028509</c:v>
                </c:pt>
                <c:pt idx="407">
                  <c:v>2.3797087344028509</c:v>
                </c:pt>
                <c:pt idx="408">
                  <c:v>2.3797087344028509</c:v>
                </c:pt>
                <c:pt idx="409">
                  <c:v>2.3797087344028509</c:v>
                </c:pt>
                <c:pt idx="410">
                  <c:v>2.3797087344028509</c:v>
                </c:pt>
                <c:pt idx="411">
                  <c:v>2.3797087344028509</c:v>
                </c:pt>
                <c:pt idx="412">
                  <c:v>2.3797087344028509</c:v>
                </c:pt>
                <c:pt idx="413">
                  <c:v>2.3797087344028509</c:v>
                </c:pt>
                <c:pt idx="414">
                  <c:v>2.3797087344028509</c:v>
                </c:pt>
                <c:pt idx="415">
                  <c:v>2.3797087344028509</c:v>
                </c:pt>
                <c:pt idx="416">
                  <c:v>2.3797087344028509</c:v>
                </c:pt>
                <c:pt idx="417">
                  <c:v>2.3797087344028509</c:v>
                </c:pt>
                <c:pt idx="418">
                  <c:v>2.3797087344028509</c:v>
                </c:pt>
                <c:pt idx="419">
                  <c:v>2.3797087344028509</c:v>
                </c:pt>
                <c:pt idx="420">
                  <c:v>2.3797087344028509</c:v>
                </c:pt>
                <c:pt idx="421">
                  <c:v>2.3797087344028509</c:v>
                </c:pt>
                <c:pt idx="422">
                  <c:v>2.3797087344028509</c:v>
                </c:pt>
                <c:pt idx="423">
                  <c:v>2.3797087344028509</c:v>
                </c:pt>
                <c:pt idx="424">
                  <c:v>2.3797087344028509</c:v>
                </c:pt>
                <c:pt idx="425">
                  <c:v>2.3797087344028509</c:v>
                </c:pt>
                <c:pt idx="426">
                  <c:v>2.3797087344028509</c:v>
                </c:pt>
                <c:pt idx="427">
                  <c:v>2.3797087344028509</c:v>
                </c:pt>
                <c:pt idx="428">
                  <c:v>2.3797087344028509</c:v>
                </c:pt>
                <c:pt idx="429">
                  <c:v>2.3797087344028509</c:v>
                </c:pt>
                <c:pt idx="430">
                  <c:v>2.3797087344028509</c:v>
                </c:pt>
                <c:pt idx="431">
                  <c:v>2.3797087344028509</c:v>
                </c:pt>
                <c:pt idx="432">
                  <c:v>2.3797087344028509</c:v>
                </c:pt>
                <c:pt idx="433">
                  <c:v>2.3797087344028509</c:v>
                </c:pt>
                <c:pt idx="434">
                  <c:v>2.3797087344028509</c:v>
                </c:pt>
                <c:pt idx="435">
                  <c:v>2.3797087344028509</c:v>
                </c:pt>
                <c:pt idx="436">
                  <c:v>2.3797087344028509</c:v>
                </c:pt>
                <c:pt idx="437">
                  <c:v>2.3797087344028509</c:v>
                </c:pt>
                <c:pt idx="438">
                  <c:v>2.3797087344028509</c:v>
                </c:pt>
                <c:pt idx="439">
                  <c:v>2.3797087344028509</c:v>
                </c:pt>
                <c:pt idx="440">
                  <c:v>2.3797087344028509</c:v>
                </c:pt>
                <c:pt idx="441">
                  <c:v>2.3797087344028509</c:v>
                </c:pt>
                <c:pt idx="442">
                  <c:v>2.3797087344028509</c:v>
                </c:pt>
                <c:pt idx="443">
                  <c:v>2.3797087344028509</c:v>
                </c:pt>
                <c:pt idx="444">
                  <c:v>2.3797087344028509</c:v>
                </c:pt>
                <c:pt idx="445">
                  <c:v>2.3797087344028509</c:v>
                </c:pt>
                <c:pt idx="446">
                  <c:v>2.3797087344028509</c:v>
                </c:pt>
                <c:pt idx="447">
                  <c:v>2.3797087344028509</c:v>
                </c:pt>
                <c:pt idx="448">
                  <c:v>2.3797087344028509</c:v>
                </c:pt>
                <c:pt idx="449">
                  <c:v>2.3797087344028509</c:v>
                </c:pt>
                <c:pt idx="450">
                  <c:v>2.3797087344028509</c:v>
                </c:pt>
                <c:pt idx="451">
                  <c:v>2.3797087344028509</c:v>
                </c:pt>
                <c:pt idx="452">
                  <c:v>2.3797087344028509</c:v>
                </c:pt>
                <c:pt idx="453">
                  <c:v>2.3797087344028509</c:v>
                </c:pt>
                <c:pt idx="454">
                  <c:v>2.3797087344028509</c:v>
                </c:pt>
                <c:pt idx="455">
                  <c:v>2.3797087344028509</c:v>
                </c:pt>
                <c:pt idx="456">
                  <c:v>2.3797087344028509</c:v>
                </c:pt>
                <c:pt idx="457">
                  <c:v>2.3797087344028509</c:v>
                </c:pt>
                <c:pt idx="458">
                  <c:v>2.3797087344028509</c:v>
                </c:pt>
                <c:pt idx="459">
                  <c:v>2.3797087344028509</c:v>
                </c:pt>
                <c:pt idx="460">
                  <c:v>2.3797087344028509</c:v>
                </c:pt>
                <c:pt idx="461">
                  <c:v>2.3797087344028509</c:v>
                </c:pt>
                <c:pt idx="462">
                  <c:v>2.3797087344028509</c:v>
                </c:pt>
                <c:pt idx="463">
                  <c:v>2.3797087344028509</c:v>
                </c:pt>
                <c:pt idx="464">
                  <c:v>2.3797087344028509</c:v>
                </c:pt>
                <c:pt idx="465">
                  <c:v>2.3797087344028509</c:v>
                </c:pt>
                <c:pt idx="466">
                  <c:v>2.3797087344028509</c:v>
                </c:pt>
                <c:pt idx="467">
                  <c:v>2.3797087344028509</c:v>
                </c:pt>
                <c:pt idx="468">
                  <c:v>2.3797087344028509</c:v>
                </c:pt>
                <c:pt idx="469">
                  <c:v>2.3797087344028509</c:v>
                </c:pt>
                <c:pt idx="470">
                  <c:v>2.3797087344028509</c:v>
                </c:pt>
                <c:pt idx="471">
                  <c:v>2.3797087344028509</c:v>
                </c:pt>
                <c:pt idx="472">
                  <c:v>2.3797087344028509</c:v>
                </c:pt>
                <c:pt idx="473">
                  <c:v>2.3797087344028509</c:v>
                </c:pt>
                <c:pt idx="474">
                  <c:v>2.3797087344028509</c:v>
                </c:pt>
                <c:pt idx="475">
                  <c:v>2.3797087344028509</c:v>
                </c:pt>
                <c:pt idx="476">
                  <c:v>2.3797087344028509</c:v>
                </c:pt>
                <c:pt idx="477">
                  <c:v>2.3797087344028509</c:v>
                </c:pt>
                <c:pt idx="478">
                  <c:v>2.3797087344028509</c:v>
                </c:pt>
                <c:pt idx="479">
                  <c:v>2.3797087344028509</c:v>
                </c:pt>
                <c:pt idx="480">
                  <c:v>2.3797087344028509</c:v>
                </c:pt>
                <c:pt idx="481">
                  <c:v>2.3797087344028509</c:v>
                </c:pt>
                <c:pt idx="482">
                  <c:v>2.3797087344028509</c:v>
                </c:pt>
                <c:pt idx="483">
                  <c:v>2.3797087344028509</c:v>
                </c:pt>
                <c:pt idx="484">
                  <c:v>2.3797087344028509</c:v>
                </c:pt>
                <c:pt idx="485">
                  <c:v>2.3797087344028509</c:v>
                </c:pt>
                <c:pt idx="486">
                  <c:v>2.3797087344028509</c:v>
                </c:pt>
                <c:pt idx="487">
                  <c:v>2.3797087344028509</c:v>
                </c:pt>
                <c:pt idx="488">
                  <c:v>2.3797087344028509</c:v>
                </c:pt>
                <c:pt idx="489">
                  <c:v>2.3797087344028509</c:v>
                </c:pt>
                <c:pt idx="490">
                  <c:v>2.3797087344028509</c:v>
                </c:pt>
                <c:pt idx="491">
                  <c:v>2.3797087344028509</c:v>
                </c:pt>
                <c:pt idx="492">
                  <c:v>2.3797087344028509</c:v>
                </c:pt>
                <c:pt idx="493">
                  <c:v>2.3797087344028509</c:v>
                </c:pt>
                <c:pt idx="494">
                  <c:v>2.3797087344028509</c:v>
                </c:pt>
                <c:pt idx="495">
                  <c:v>2.3797087344028509</c:v>
                </c:pt>
                <c:pt idx="496">
                  <c:v>2.3797087344028509</c:v>
                </c:pt>
                <c:pt idx="497">
                  <c:v>2.3797087344028509</c:v>
                </c:pt>
                <c:pt idx="498">
                  <c:v>2.3797087344028509</c:v>
                </c:pt>
                <c:pt idx="499">
                  <c:v>2.3797087344028509</c:v>
                </c:pt>
                <c:pt idx="500">
                  <c:v>2.3797087344028509</c:v>
                </c:pt>
                <c:pt idx="501">
                  <c:v>2.3797087344028509</c:v>
                </c:pt>
                <c:pt idx="502">
                  <c:v>2.3797087344028509</c:v>
                </c:pt>
                <c:pt idx="503">
                  <c:v>2.3797087344028509</c:v>
                </c:pt>
                <c:pt idx="504">
                  <c:v>2.3797087344028509</c:v>
                </c:pt>
                <c:pt idx="505">
                  <c:v>2.3797087344028509</c:v>
                </c:pt>
                <c:pt idx="506">
                  <c:v>2.3797087344028509</c:v>
                </c:pt>
                <c:pt idx="507">
                  <c:v>2.3797087344028509</c:v>
                </c:pt>
                <c:pt idx="508">
                  <c:v>2.3797087344028509</c:v>
                </c:pt>
                <c:pt idx="509">
                  <c:v>2.3797087344028509</c:v>
                </c:pt>
                <c:pt idx="510">
                  <c:v>2.3797087344028509</c:v>
                </c:pt>
                <c:pt idx="511">
                  <c:v>2.3797087344028509</c:v>
                </c:pt>
                <c:pt idx="512">
                  <c:v>2.3797087344028509</c:v>
                </c:pt>
                <c:pt idx="513">
                  <c:v>2.3797087344028509</c:v>
                </c:pt>
                <c:pt idx="514">
                  <c:v>2.3797087344028509</c:v>
                </c:pt>
                <c:pt idx="515">
                  <c:v>2.3797087344028509</c:v>
                </c:pt>
                <c:pt idx="516">
                  <c:v>2.3797087344028509</c:v>
                </c:pt>
                <c:pt idx="517">
                  <c:v>2.3797087344028509</c:v>
                </c:pt>
                <c:pt idx="518">
                  <c:v>2.3797087344028509</c:v>
                </c:pt>
                <c:pt idx="519">
                  <c:v>2.3797087344028509</c:v>
                </c:pt>
                <c:pt idx="520">
                  <c:v>2.3797087344028509</c:v>
                </c:pt>
                <c:pt idx="521">
                  <c:v>2.3797087344028509</c:v>
                </c:pt>
                <c:pt idx="522">
                  <c:v>2.3797087344028509</c:v>
                </c:pt>
                <c:pt idx="523">
                  <c:v>2.3797087344028509</c:v>
                </c:pt>
                <c:pt idx="524">
                  <c:v>2.3797087344028509</c:v>
                </c:pt>
                <c:pt idx="525">
                  <c:v>2.3797087344028509</c:v>
                </c:pt>
                <c:pt idx="526">
                  <c:v>2.3797087344028509</c:v>
                </c:pt>
                <c:pt idx="527">
                  <c:v>2.3797087344028509</c:v>
                </c:pt>
                <c:pt idx="528">
                  <c:v>2.3797087344028509</c:v>
                </c:pt>
                <c:pt idx="529">
                  <c:v>2.3797087344028509</c:v>
                </c:pt>
                <c:pt idx="530">
                  <c:v>2.3797087344028509</c:v>
                </c:pt>
                <c:pt idx="531">
                  <c:v>2.3797087344028509</c:v>
                </c:pt>
                <c:pt idx="532">
                  <c:v>2.3797087344028509</c:v>
                </c:pt>
                <c:pt idx="533">
                  <c:v>2.3797087344028509</c:v>
                </c:pt>
                <c:pt idx="534">
                  <c:v>2.3797087344028509</c:v>
                </c:pt>
                <c:pt idx="535">
                  <c:v>2.3797087344028509</c:v>
                </c:pt>
                <c:pt idx="536">
                  <c:v>2.3797087344028509</c:v>
                </c:pt>
                <c:pt idx="537">
                  <c:v>2.3797087344028509</c:v>
                </c:pt>
                <c:pt idx="538">
                  <c:v>2.3797087344028509</c:v>
                </c:pt>
                <c:pt idx="539">
                  <c:v>2.3797087344028509</c:v>
                </c:pt>
                <c:pt idx="540">
                  <c:v>2.3797087344028509</c:v>
                </c:pt>
                <c:pt idx="541">
                  <c:v>2.3797087344028509</c:v>
                </c:pt>
                <c:pt idx="542">
                  <c:v>2.3797087344028509</c:v>
                </c:pt>
                <c:pt idx="543">
                  <c:v>2.3797087344028509</c:v>
                </c:pt>
                <c:pt idx="544">
                  <c:v>2.3797087344028509</c:v>
                </c:pt>
                <c:pt idx="545">
                  <c:v>2.3797087344028509</c:v>
                </c:pt>
                <c:pt idx="546">
                  <c:v>2.3797087344028509</c:v>
                </c:pt>
                <c:pt idx="547">
                  <c:v>2.3797087344028509</c:v>
                </c:pt>
                <c:pt idx="548">
                  <c:v>2.3797087344028509</c:v>
                </c:pt>
                <c:pt idx="549">
                  <c:v>2.3797087344028509</c:v>
                </c:pt>
                <c:pt idx="550">
                  <c:v>2.3797087344028509</c:v>
                </c:pt>
                <c:pt idx="551">
                  <c:v>2.3797087344028509</c:v>
                </c:pt>
                <c:pt idx="552">
                  <c:v>2.3797087344028509</c:v>
                </c:pt>
                <c:pt idx="553">
                  <c:v>2.3797087344028509</c:v>
                </c:pt>
                <c:pt idx="554">
                  <c:v>2.3797087344028509</c:v>
                </c:pt>
                <c:pt idx="555">
                  <c:v>2.3797087344028509</c:v>
                </c:pt>
                <c:pt idx="556">
                  <c:v>2.3797087344028509</c:v>
                </c:pt>
                <c:pt idx="557">
                  <c:v>2.3797087344028509</c:v>
                </c:pt>
                <c:pt idx="558">
                  <c:v>2.3797087344028509</c:v>
                </c:pt>
                <c:pt idx="559">
                  <c:v>2.3797087344028509</c:v>
                </c:pt>
                <c:pt idx="560">
                  <c:v>2.3797087344028509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PB!$F$5</c:f>
              <c:strCache>
                <c:ptCount val="1"/>
                <c:pt idx="0">
                  <c:v>M+2SD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PB!$F$6:$F$3215</c:f>
              <c:numCache>
                <c:formatCode>0.00</c:formatCode>
                <c:ptCount val="3210"/>
                <c:pt idx="0">
                  <c:v>4.3942036741319868</c:v>
                </c:pt>
                <c:pt idx="1">
                  <c:v>4.3942036741319868</c:v>
                </c:pt>
                <c:pt idx="2">
                  <c:v>4.3942036741319868</c:v>
                </c:pt>
                <c:pt idx="3">
                  <c:v>4.3942036741319868</c:v>
                </c:pt>
                <c:pt idx="4">
                  <c:v>4.3942036741319868</c:v>
                </c:pt>
                <c:pt idx="5">
                  <c:v>4.3942036741319868</c:v>
                </c:pt>
                <c:pt idx="6">
                  <c:v>4.3942036741319868</c:v>
                </c:pt>
                <c:pt idx="7">
                  <c:v>4.3942036741319868</c:v>
                </c:pt>
                <c:pt idx="8">
                  <c:v>4.3942036741319868</c:v>
                </c:pt>
                <c:pt idx="9">
                  <c:v>4.3942036741319868</c:v>
                </c:pt>
                <c:pt idx="10">
                  <c:v>4.3942036741319868</c:v>
                </c:pt>
                <c:pt idx="11">
                  <c:v>4.3942036741319868</c:v>
                </c:pt>
                <c:pt idx="12">
                  <c:v>4.3942036741319868</c:v>
                </c:pt>
                <c:pt idx="13">
                  <c:v>4.3942036741319868</c:v>
                </c:pt>
                <c:pt idx="14">
                  <c:v>4.3942036741319868</c:v>
                </c:pt>
                <c:pt idx="15">
                  <c:v>4.3942036741319868</c:v>
                </c:pt>
                <c:pt idx="16">
                  <c:v>4.3942036741319868</c:v>
                </c:pt>
                <c:pt idx="17">
                  <c:v>4.3942036741319868</c:v>
                </c:pt>
                <c:pt idx="18">
                  <c:v>4.3942036741319868</c:v>
                </c:pt>
                <c:pt idx="19">
                  <c:v>4.3942036741319868</c:v>
                </c:pt>
                <c:pt idx="20">
                  <c:v>4.3942036741319868</c:v>
                </c:pt>
                <c:pt idx="21">
                  <c:v>4.3942036741319868</c:v>
                </c:pt>
                <c:pt idx="22">
                  <c:v>4.3942036741319868</c:v>
                </c:pt>
                <c:pt idx="23">
                  <c:v>4.3942036741319868</c:v>
                </c:pt>
                <c:pt idx="24">
                  <c:v>4.3942036741319868</c:v>
                </c:pt>
                <c:pt idx="25">
                  <c:v>4.3942036741319868</c:v>
                </c:pt>
                <c:pt idx="26">
                  <c:v>4.3942036741319868</c:v>
                </c:pt>
                <c:pt idx="27">
                  <c:v>4.3942036741319868</c:v>
                </c:pt>
                <c:pt idx="28">
                  <c:v>4.3942036741319868</c:v>
                </c:pt>
                <c:pt idx="29">
                  <c:v>4.3942036741319868</c:v>
                </c:pt>
                <c:pt idx="30">
                  <c:v>4.3942036741319868</c:v>
                </c:pt>
                <c:pt idx="31">
                  <c:v>4.3942036741319868</c:v>
                </c:pt>
                <c:pt idx="32">
                  <c:v>4.3942036741319868</c:v>
                </c:pt>
                <c:pt idx="33">
                  <c:v>4.3942036741319868</c:v>
                </c:pt>
                <c:pt idx="34">
                  <c:v>4.3942036741319868</c:v>
                </c:pt>
                <c:pt idx="35">
                  <c:v>4.3942036741319868</c:v>
                </c:pt>
                <c:pt idx="36">
                  <c:v>4.3942036741319868</c:v>
                </c:pt>
                <c:pt idx="37">
                  <c:v>4.3942036741319868</c:v>
                </c:pt>
                <c:pt idx="38">
                  <c:v>4.3942036741319868</c:v>
                </c:pt>
                <c:pt idx="39">
                  <c:v>4.3942036741319868</c:v>
                </c:pt>
                <c:pt idx="40">
                  <c:v>4.3942036741319868</c:v>
                </c:pt>
                <c:pt idx="41">
                  <c:v>4.3942036741319868</c:v>
                </c:pt>
                <c:pt idx="42">
                  <c:v>4.3942036741319868</c:v>
                </c:pt>
                <c:pt idx="43">
                  <c:v>4.3942036741319868</c:v>
                </c:pt>
                <c:pt idx="44">
                  <c:v>4.3942036741319868</c:v>
                </c:pt>
                <c:pt idx="45">
                  <c:v>4.3942036741319868</c:v>
                </c:pt>
                <c:pt idx="46">
                  <c:v>4.3942036741319868</c:v>
                </c:pt>
                <c:pt idx="47">
                  <c:v>4.3942036741319868</c:v>
                </c:pt>
                <c:pt idx="48">
                  <c:v>4.3942036741319868</c:v>
                </c:pt>
                <c:pt idx="49">
                  <c:v>4.3942036741319868</c:v>
                </c:pt>
                <c:pt idx="50">
                  <c:v>4.3942036741319868</c:v>
                </c:pt>
                <c:pt idx="51">
                  <c:v>4.3942036741319868</c:v>
                </c:pt>
                <c:pt idx="52">
                  <c:v>4.3942036741319868</c:v>
                </c:pt>
                <c:pt idx="53">
                  <c:v>4.3942036741319868</c:v>
                </c:pt>
                <c:pt idx="54">
                  <c:v>4.3942036741319868</c:v>
                </c:pt>
                <c:pt idx="55">
                  <c:v>4.3942036741319868</c:v>
                </c:pt>
                <c:pt idx="56">
                  <c:v>4.3942036741319868</c:v>
                </c:pt>
                <c:pt idx="57">
                  <c:v>4.3942036741319868</c:v>
                </c:pt>
                <c:pt idx="58">
                  <c:v>4.3942036741319868</c:v>
                </c:pt>
                <c:pt idx="59">
                  <c:v>4.3942036741319868</c:v>
                </c:pt>
                <c:pt idx="60">
                  <c:v>4.3942036741319868</c:v>
                </c:pt>
                <c:pt idx="61">
                  <c:v>4.3942036741319868</c:v>
                </c:pt>
                <c:pt idx="62">
                  <c:v>4.3942036741319868</c:v>
                </c:pt>
                <c:pt idx="63">
                  <c:v>4.3942036741319868</c:v>
                </c:pt>
                <c:pt idx="64">
                  <c:v>4.3942036741319868</c:v>
                </c:pt>
                <c:pt idx="65">
                  <c:v>4.3942036741319868</c:v>
                </c:pt>
                <c:pt idx="66">
                  <c:v>4.3942036741319868</c:v>
                </c:pt>
                <c:pt idx="67">
                  <c:v>4.3942036741319868</c:v>
                </c:pt>
                <c:pt idx="68">
                  <c:v>4.3942036741319868</c:v>
                </c:pt>
                <c:pt idx="69">
                  <c:v>4.3942036741319868</c:v>
                </c:pt>
                <c:pt idx="70">
                  <c:v>4.3942036741319868</c:v>
                </c:pt>
                <c:pt idx="71">
                  <c:v>4.3942036741319868</c:v>
                </c:pt>
                <c:pt idx="72">
                  <c:v>4.3942036741319868</c:v>
                </c:pt>
                <c:pt idx="73">
                  <c:v>4.3942036741319868</c:v>
                </c:pt>
                <c:pt idx="74">
                  <c:v>4.3942036741319868</c:v>
                </c:pt>
                <c:pt idx="75">
                  <c:v>4.3942036741319868</c:v>
                </c:pt>
                <c:pt idx="76">
                  <c:v>4.3942036741319868</c:v>
                </c:pt>
                <c:pt idx="77">
                  <c:v>4.3942036741319868</c:v>
                </c:pt>
                <c:pt idx="78">
                  <c:v>4.3942036741319868</c:v>
                </c:pt>
                <c:pt idx="79">
                  <c:v>4.3942036741319868</c:v>
                </c:pt>
                <c:pt idx="80">
                  <c:v>4.3942036741319868</c:v>
                </c:pt>
                <c:pt idx="81">
                  <c:v>4.3942036741319868</c:v>
                </c:pt>
                <c:pt idx="82">
                  <c:v>4.3942036741319868</c:v>
                </c:pt>
                <c:pt idx="83">
                  <c:v>4.3942036741319868</c:v>
                </c:pt>
                <c:pt idx="84">
                  <c:v>4.3942036741319868</c:v>
                </c:pt>
                <c:pt idx="85">
                  <c:v>4.3942036741319868</c:v>
                </c:pt>
                <c:pt idx="86">
                  <c:v>4.3942036741319868</c:v>
                </c:pt>
                <c:pt idx="87">
                  <c:v>4.3942036741319868</c:v>
                </c:pt>
                <c:pt idx="88">
                  <c:v>4.3942036741319868</c:v>
                </c:pt>
                <c:pt idx="89">
                  <c:v>4.3942036741319868</c:v>
                </c:pt>
                <c:pt idx="90">
                  <c:v>4.3942036741319868</c:v>
                </c:pt>
                <c:pt idx="91">
                  <c:v>4.3942036741319868</c:v>
                </c:pt>
                <c:pt idx="92">
                  <c:v>4.3942036741319868</c:v>
                </c:pt>
                <c:pt idx="93">
                  <c:v>4.3942036741319868</c:v>
                </c:pt>
                <c:pt idx="94">
                  <c:v>4.3942036741319868</c:v>
                </c:pt>
                <c:pt idx="95">
                  <c:v>4.3942036741319868</c:v>
                </c:pt>
                <c:pt idx="96">
                  <c:v>4.3942036741319868</c:v>
                </c:pt>
                <c:pt idx="97">
                  <c:v>4.3942036741319868</c:v>
                </c:pt>
                <c:pt idx="98">
                  <c:v>4.3942036741319868</c:v>
                </c:pt>
                <c:pt idx="99">
                  <c:v>4.3942036741319868</c:v>
                </c:pt>
                <c:pt idx="100">
                  <c:v>4.3942036741319868</c:v>
                </c:pt>
                <c:pt idx="101">
                  <c:v>4.3942036741319868</c:v>
                </c:pt>
                <c:pt idx="102">
                  <c:v>4.3942036741319868</c:v>
                </c:pt>
                <c:pt idx="103">
                  <c:v>4.3942036741319868</c:v>
                </c:pt>
                <c:pt idx="104">
                  <c:v>4.3942036741319868</c:v>
                </c:pt>
                <c:pt idx="105">
                  <c:v>4.3942036741319868</c:v>
                </c:pt>
                <c:pt idx="106">
                  <c:v>4.3942036741319868</c:v>
                </c:pt>
                <c:pt idx="107">
                  <c:v>4.3942036741319868</c:v>
                </c:pt>
                <c:pt idx="108">
                  <c:v>4.3942036741319868</c:v>
                </c:pt>
                <c:pt idx="109">
                  <c:v>4.3942036741319868</c:v>
                </c:pt>
                <c:pt idx="110">
                  <c:v>4.3942036741319868</c:v>
                </c:pt>
                <c:pt idx="111">
                  <c:v>4.3942036741319868</c:v>
                </c:pt>
                <c:pt idx="112">
                  <c:v>4.3942036741319868</c:v>
                </c:pt>
                <c:pt idx="113">
                  <c:v>4.3942036741319868</c:v>
                </c:pt>
                <c:pt idx="114">
                  <c:v>4.3942036741319868</c:v>
                </c:pt>
                <c:pt idx="115">
                  <c:v>4.3942036741319868</c:v>
                </c:pt>
                <c:pt idx="116">
                  <c:v>4.3942036741319868</c:v>
                </c:pt>
                <c:pt idx="117">
                  <c:v>4.3942036741319868</c:v>
                </c:pt>
                <c:pt idx="118">
                  <c:v>4.3942036741319868</c:v>
                </c:pt>
                <c:pt idx="119">
                  <c:v>4.3942036741319868</c:v>
                </c:pt>
                <c:pt idx="120">
                  <c:v>4.3942036741319868</c:v>
                </c:pt>
                <c:pt idx="121">
                  <c:v>4.3942036741319868</c:v>
                </c:pt>
                <c:pt idx="122">
                  <c:v>4.3942036741319868</c:v>
                </c:pt>
                <c:pt idx="123">
                  <c:v>4.3942036741319868</c:v>
                </c:pt>
                <c:pt idx="124">
                  <c:v>4.3942036741319868</c:v>
                </c:pt>
                <c:pt idx="125">
                  <c:v>4.3942036741319868</c:v>
                </c:pt>
                <c:pt idx="126">
                  <c:v>4.3942036741319868</c:v>
                </c:pt>
                <c:pt idx="127">
                  <c:v>4.3942036741319868</c:v>
                </c:pt>
                <c:pt idx="128">
                  <c:v>4.3942036741319868</c:v>
                </c:pt>
                <c:pt idx="129">
                  <c:v>4.3942036741319868</c:v>
                </c:pt>
                <c:pt idx="130">
                  <c:v>4.3942036741319868</c:v>
                </c:pt>
                <c:pt idx="131">
                  <c:v>4.3942036741319868</c:v>
                </c:pt>
                <c:pt idx="132">
                  <c:v>4.3942036741319868</c:v>
                </c:pt>
                <c:pt idx="133">
                  <c:v>4.3942036741319868</c:v>
                </c:pt>
                <c:pt idx="134">
                  <c:v>4.3942036741319868</c:v>
                </c:pt>
                <c:pt idx="135">
                  <c:v>4.3942036741319868</c:v>
                </c:pt>
                <c:pt idx="136">
                  <c:v>4.3942036741319868</c:v>
                </c:pt>
                <c:pt idx="137">
                  <c:v>4.3942036741319868</c:v>
                </c:pt>
                <c:pt idx="138">
                  <c:v>4.3942036741319868</c:v>
                </c:pt>
                <c:pt idx="139">
                  <c:v>4.3942036741319868</c:v>
                </c:pt>
                <c:pt idx="140">
                  <c:v>4.3942036741319868</c:v>
                </c:pt>
                <c:pt idx="141">
                  <c:v>4.3942036741319868</c:v>
                </c:pt>
                <c:pt idx="142">
                  <c:v>4.3942036741319868</c:v>
                </c:pt>
                <c:pt idx="143">
                  <c:v>4.3942036741319868</c:v>
                </c:pt>
                <c:pt idx="144">
                  <c:v>4.3942036741319868</c:v>
                </c:pt>
                <c:pt idx="145">
                  <c:v>4.3942036741319868</c:v>
                </c:pt>
                <c:pt idx="146">
                  <c:v>4.3942036741319868</c:v>
                </c:pt>
                <c:pt idx="147">
                  <c:v>4.3942036741319868</c:v>
                </c:pt>
                <c:pt idx="148">
                  <c:v>4.3942036741319868</c:v>
                </c:pt>
                <c:pt idx="149">
                  <c:v>4.3942036741319868</c:v>
                </c:pt>
                <c:pt idx="150">
                  <c:v>4.3942036741319868</c:v>
                </c:pt>
                <c:pt idx="151">
                  <c:v>4.3942036741319868</c:v>
                </c:pt>
                <c:pt idx="152">
                  <c:v>4.3942036741319868</c:v>
                </c:pt>
                <c:pt idx="153">
                  <c:v>4.3942036741319868</c:v>
                </c:pt>
                <c:pt idx="154">
                  <c:v>4.3942036741319868</c:v>
                </c:pt>
                <c:pt idx="155">
                  <c:v>4.3942036741319868</c:v>
                </c:pt>
                <c:pt idx="156">
                  <c:v>4.3942036741319868</c:v>
                </c:pt>
                <c:pt idx="157">
                  <c:v>4.3942036741319868</c:v>
                </c:pt>
                <c:pt idx="158">
                  <c:v>4.3942036741319868</c:v>
                </c:pt>
                <c:pt idx="159">
                  <c:v>4.3942036741319868</c:v>
                </c:pt>
                <c:pt idx="160">
                  <c:v>4.3942036741319868</c:v>
                </c:pt>
                <c:pt idx="161">
                  <c:v>4.3942036741319868</c:v>
                </c:pt>
                <c:pt idx="162">
                  <c:v>4.3942036741319868</c:v>
                </c:pt>
                <c:pt idx="163">
                  <c:v>4.3942036741319868</c:v>
                </c:pt>
                <c:pt idx="164">
                  <c:v>4.3942036741319868</c:v>
                </c:pt>
                <c:pt idx="165">
                  <c:v>4.3942036741319868</c:v>
                </c:pt>
                <c:pt idx="166">
                  <c:v>4.3942036741319868</c:v>
                </c:pt>
                <c:pt idx="167">
                  <c:v>4.3942036741319868</c:v>
                </c:pt>
                <c:pt idx="168">
                  <c:v>4.3942036741319868</c:v>
                </c:pt>
                <c:pt idx="169">
                  <c:v>4.3942036741319868</c:v>
                </c:pt>
                <c:pt idx="170">
                  <c:v>4.3942036741319868</c:v>
                </c:pt>
                <c:pt idx="171">
                  <c:v>4.3942036741319868</c:v>
                </c:pt>
                <c:pt idx="172">
                  <c:v>4.3942036741319868</c:v>
                </c:pt>
                <c:pt idx="173">
                  <c:v>4.3942036741319868</c:v>
                </c:pt>
                <c:pt idx="174">
                  <c:v>4.3942036741319868</c:v>
                </c:pt>
                <c:pt idx="175">
                  <c:v>4.3942036741319868</c:v>
                </c:pt>
                <c:pt idx="176">
                  <c:v>4.3942036741319868</c:v>
                </c:pt>
                <c:pt idx="177">
                  <c:v>4.3942036741319868</c:v>
                </c:pt>
                <c:pt idx="178">
                  <c:v>4.3942036741319868</c:v>
                </c:pt>
                <c:pt idx="179">
                  <c:v>4.3942036741319868</c:v>
                </c:pt>
                <c:pt idx="180">
                  <c:v>4.3942036741319868</c:v>
                </c:pt>
                <c:pt idx="181">
                  <c:v>4.3942036741319868</c:v>
                </c:pt>
                <c:pt idx="182">
                  <c:v>4.3942036741319868</c:v>
                </c:pt>
                <c:pt idx="183">
                  <c:v>4.3942036741319868</c:v>
                </c:pt>
                <c:pt idx="184">
                  <c:v>4.3942036741319868</c:v>
                </c:pt>
                <c:pt idx="185">
                  <c:v>4.3942036741319868</c:v>
                </c:pt>
                <c:pt idx="186">
                  <c:v>4.3942036741319868</c:v>
                </c:pt>
                <c:pt idx="187">
                  <c:v>4.3942036741319868</c:v>
                </c:pt>
                <c:pt idx="188">
                  <c:v>4.3942036741319868</c:v>
                </c:pt>
                <c:pt idx="189">
                  <c:v>4.3942036741319868</c:v>
                </c:pt>
                <c:pt idx="190">
                  <c:v>4.3942036741319868</c:v>
                </c:pt>
                <c:pt idx="191">
                  <c:v>4.3942036741319868</c:v>
                </c:pt>
                <c:pt idx="192">
                  <c:v>4.3942036741319868</c:v>
                </c:pt>
                <c:pt idx="193">
                  <c:v>4.3942036741319868</c:v>
                </c:pt>
                <c:pt idx="194">
                  <c:v>4.3942036741319868</c:v>
                </c:pt>
                <c:pt idx="195">
                  <c:v>4.3942036741319868</c:v>
                </c:pt>
                <c:pt idx="196">
                  <c:v>4.3942036741319868</c:v>
                </c:pt>
                <c:pt idx="197">
                  <c:v>4.3942036741319868</c:v>
                </c:pt>
                <c:pt idx="198">
                  <c:v>4.3942036741319868</c:v>
                </c:pt>
                <c:pt idx="199">
                  <c:v>4.3942036741319868</c:v>
                </c:pt>
                <c:pt idx="200">
                  <c:v>4.3942036741319868</c:v>
                </c:pt>
                <c:pt idx="201">
                  <c:v>4.3942036741319868</c:v>
                </c:pt>
                <c:pt idx="202">
                  <c:v>4.3942036741319868</c:v>
                </c:pt>
                <c:pt idx="203">
                  <c:v>4.3942036741319868</c:v>
                </c:pt>
                <c:pt idx="204">
                  <c:v>4.3942036741319868</c:v>
                </c:pt>
                <c:pt idx="205">
                  <c:v>4.3942036741319868</c:v>
                </c:pt>
                <c:pt idx="206">
                  <c:v>4.3942036741319868</c:v>
                </c:pt>
                <c:pt idx="207">
                  <c:v>4.3942036741319868</c:v>
                </c:pt>
                <c:pt idx="208">
                  <c:v>4.3942036741319868</c:v>
                </c:pt>
                <c:pt idx="209">
                  <c:v>4.3942036741319868</c:v>
                </c:pt>
                <c:pt idx="210">
                  <c:v>4.3942036741319868</c:v>
                </c:pt>
                <c:pt idx="211">
                  <c:v>4.3942036741319868</c:v>
                </c:pt>
                <c:pt idx="212">
                  <c:v>4.3942036741319868</c:v>
                </c:pt>
                <c:pt idx="213">
                  <c:v>4.3942036741319868</c:v>
                </c:pt>
                <c:pt idx="214">
                  <c:v>4.3942036741319868</c:v>
                </c:pt>
                <c:pt idx="215">
                  <c:v>4.3942036741319868</c:v>
                </c:pt>
                <c:pt idx="216">
                  <c:v>4.3942036741319868</c:v>
                </c:pt>
                <c:pt idx="217">
                  <c:v>4.3942036741319868</c:v>
                </c:pt>
                <c:pt idx="218">
                  <c:v>4.3942036741319868</c:v>
                </c:pt>
                <c:pt idx="219">
                  <c:v>4.3942036741319868</c:v>
                </c:pt>
                <c:pt idx="220">
                  <c:v>4.3942036741319868</c:v>
                </c:pt>
                <c:pt idx="221">
                  <c:v>4.3942036741319868</c:v>
                </c:pt>
                <c:pt idx="222">
                  <c:v>4.3942036741319868</c:v>
                </c:pt>
                <c:pt idx="223">
                  <c:v>4.3942036741319868</c:v>
                </c:pt>
                <c:pt idx="224">
                  <c:v>4.3942036741319868</c:v>
                </c:pt>
                <c:pt idx="225">
                  <c:v>4.3942036741319868</c:v>
                </c:pt>
                <c:pt idx="226">
                  <c:v>4.3942036741319868</c:v>
                </c:pt>
                <c:pt idx="227">
                  <c:v>4.3942036741319868</c:v>
                </c:pt>
                <c:pt idx="228">
                  <c:v>4.3942036741319868</c:v>
                </c:pt>
                <c:pt idx="229">
                  <c:v>4.3942036741319868</c:v>
                </c:pt>
                <c:pt idx="230">
                  <c:v>4.3942036741319868</c:v>
                </c:pt>
                <c:pt idx="231">
                  <c:v>4.3942036741319868</c:v>
                </c:pt>
                <c:pt idx="232">
                  <c:v>4.3942036741319868</c:v>
                </c:pt>
                <c:pt idx="233">
                  <c:v>4.3942036741319868</c:v>
                </c:pt>
                <c:pt idx="234">
                  <c:v>4.3942036741319868</c:v>
                </c:pt>
                <c:pt idx="235">
                  <c:v>4.3942036741319868</c:v>
                </c:pt>
                <c:pt idx="236">
                  <c:v>4.3942036741319868</c:v>
                </c:pt>
                <c:pt idx="237">
                  <c:v>4.3942036741319868</c:v>
                </c:pt>
                <c:pt idx="238">
                  <c:v>4.3942036741319868</c:v>
                </c:pt>
                <c:pt idx="239">
                  <c:v>4.3942036741319868</c:v>
                </c:pt>
                <c:pt idx="240">
                  <c:v>4.3942036741319868</c:v>
                </c:pt>
                <c:pt idx="241">
                  <c:v>4.3942036741319868</c:v>
                </c:pt>
                <c:pt idx="242">
                  <c:v>4.3942036741319868</c:v>
                </c:pt>
                <c:pt idx="243">
                  <c:v>4.3942036741319868</c:v>
                </c:pt>
                <c:pt idx="244">
                  <c:v>4.3942036741319868</c:v>
                </c:pt>
                <c:pt idx="245">
                  <c:v>4.3942036741319868</c:v>
                </c:pt>
                <c:pt idx="246">
                  <c:v>4.3942036741319868</c:v>
                </c:pt>
                <c:pt idx="247">
                  <c:v>4.3942036741319868</c:v>
                </c:pt>
                <c:pt idx="248">
                  <c:v>4.3942036741319868</c:v>
                </c:pt>
                <c:pt idx="249">
                  <c:v>4.3942036741319868</c:v>
                </c:pt>
                <c:pt idx="250">
                  <c:v>4.3942036741319868</c:v>
                </c:pt>
                <c:pt idx="251">
                  <c:v>4.3942036741319868</c:v>
                </c:pt>
                <c:pt idx="252">
                  <c:v>4.3942036741319868</c:v>
                </c:pt>
                <c:pt idx="253">
                  <c:v>4.3942036741319868</c:v>
                </c:pt>
                <c:pt idx="254">
                  <c:v>4.3942036741319868</c:v>
                </c:pt>
                <c:pt idx="255">
                  <c:v>4.3942036741319868</c:v>
                </c:pt>
                <c:pt idx="256">
                  <c:v>4.3942036741319868</c:v>
                </c:pt>
                <c:pt idx="257">
                  <c:v>4.3942036741319868</c:v>
                </c:pt>
                <c:pt idx="258">
                  <c:v>4.3942036741319868</c:v>
                </c:pt>
                <c:pt idx="259">
                  <c:v>4.3942036741319868</c:v>
                </c:pt>
                <c:pt idx="260">
                  <c:v>4.3942036741319868</c:v>
                </c:pt>
                <c:pt idx="261">
                  <c:v>4.3942036741319868</c:v>
                </c:pt>
                <c:pt idx="262">
                  <c:v>4.3942036741319868</c:v>
                </c:pt>
                <c:pt idx="263">
                  <c:v>4.3942036741319868</c:v>
                </c:pt>
                <c:pt idx="264">
                  <c:v>4.3942036741319868</c:v>
                </c:pt>
                <c:pt idx="265">
                  <c:v>4.3942036741319868</c:v>
                </c:pt>
                <c:pt idx="266">
                  <c:v>4.3942036741319868</c:v>
                </c:pt>
                <c:pt idx="267">
                  <c:v>4.3942036741319868</c:v>
                </c:pt>
                <c:pt idx="268">
                  <c:v>4.3942036741319868</c:v>
                </c:pt>
                <c:pt idx="269">
                  <c:v>4.3942036741319868</c:v>
                </c:pt>
                <c:pt idx="270">
                  <c:v>4.3942036741319868</c:v>
                </c:pt>
                <c:pt idx="271">
                  <c:v>4.3942036741319868</c:v>
                </c:pt>
                <c:pt idx="272">
                  <c:v>4.3942036741319868</c:v>
                </c:pt>
                <c:pt idx="273">
                  <c:v>4.3942036741319868</c:v>
                </c:pt>
                <c:pt idx="274">
                  <c:v>4.3942036741319868</c:v>
                </c:pt>
                <c:pt idx="275">
                  <c:v>4.3942036741319868</c:v>
                </c:pt>
                <c:pt idx="276">
                  <c:v>4.3942036741319868</c:v>
                </c:pt>
                <c:pt idx="277">
                  <c:v>4.3942036741319868</c:v>
                </c:pt>
                <c:pt idx="278">
                  <c:v>4.3942036741319868</c:v>
                </c:pt>
                <c:pt idx="279">
                  <c:v>4.3942036741319868</c:v>
                </c:pt>
                <c:pt idx="280">
                  <c:v>4.3942036741319868</c:v>
                </c:pt>
                <c:pt idx="281">
                  <c:v>4.3942036741319868</c:v>
                </c:pt>
                <c:pt idx="282">
                  <c:v>4.3942036741319868</c:v>
                </c:pt>
                <c:pt idx="283">
                  <c:v>4.3942036741319868</c:v>
                </c:pt>
                <c:pt idx="284">
                  <c:v>4.3942036741319868</c:v>
                </c:pt>
                <c:pt idx="285">
                  <c:v>4.3942036741319868</c:v>
                </c:pt>
                <c:pt idx="286">
                  <c:v>4.3942036741319868</c:v>
                </c:pt>
                <c:pt idx="287">
                  <c:v>4.3942036741319868</c:v>
                </c:pt>
                <c:pt idx="288">
                  <c:v>4.3942036741319868</c:v>
                </c:pt>
                <c:pt idx="289">
                  <c:v>4.3942036741319868</c:v>
                </c:pt>
                <c:pt idx="290">
                  <c:v>4.3942036741319868</c:v>
                </c:pt>
                <c:pt idx="291">
                  <c:v>4.3942036741319868</c:v>
                </c:pt>
                <c:pt idx="292">
                  <c:v>4.3942036741319868</c:v>
                </c:pt>
                <c:pt idx="293">
                  <c:v>4.3942036741319868</c:v>
                </c:pt>
                <c:pt idx="294">
                  <c:v>4.3942036741319868</c:v>
                </c:pt>
                <c:pt idx="295">
                  <c:v>4.3942036741319868</c:v>
                </c:pt>
                <c:pt idx="296">
                  <c:v>4.3942036741319868</c:v>
                </c:pt>
                <c:pt idx="297">
                  <c:v>4.3942036741319868</c:v>
                </c:pt>
                <c:pt idx="298">
                  <c:v>4.3942036741319868</c:v>
                </c:pt>
                <c:pt idx="299">
                  <c:v>4.3942036741319868</c:v>
                </c:pt>
                <c:pt idx="300">
                  <c:v>4.3942036741319868</c:v>
                </c:pt>
                <c:pt idx="301">
                  <c:v>4.3942036741319868</c:v>
                </c:pt>
                <c:pt idx="302">
                  <c:v>4.3942036741319868</c:v>
                </c:pt>
                <c:pt idx="303">
                  <c:v>4.3942036741319868</c:v>
                </c:pt>
                <c:pt idx="304">
                  <c:v>4.3942036741319868</c:v>
                </c:pt>
                <c:pt idx="305">
                  <c:v>4.3942036741319868</c:v>
                </c:pt>
                <c:pt idx="306">
                  <c:v>4.3942036741319868</c:v>
                </c:pt>
                <c:pt idx="307">
                  <c:v>4.3942036741319868</c:v>
                </c:pt>
                <c:pt idx="308">
                  <c:v>4.3942036741319868</c:v>
                </c:pt>
                <c:pt idx="309">
                  <c:v>4.3942036741319868</c:v>
                </c:pt>
                <c:pt idx="310">
                  <c:v>4.3942036741319868</c:v>
                </c:pt>
                <c:pt idx="311">
                  <c:v>4.3942036741319868</c:v>
                </c:pt>
                <c:pt idx="312">
                  <c:v>4.3942036741319868</c:v>
                </c:pt>
                <c:pt idx="313">
                  <c:v>4.3942036741319868</c:v>
                </c:pt>
                <c:pt idx="314">
                  <c:v>4.3942036741319868</c:v>
                </c:pt>
                <c:pt idx="315">
                  <c:v>4.3942036741319868</c:v>
                </c:pt>
                <c:pt idx="316">
                  <c:v>4.3942036741319868</c:v>
                </c:pt>
                <c:pt idx="317">
                  <c:v>4.3942036741319868</c:v>
                </c:pt>
                <c:pt idx="318">
                  <c:v>4.3942036741319868</c:v>
                </c:pt>
                <c:pt idx="319">
                  <c:v>4.3942036741319868</c:v>
                </c:pt>
                <c:pt idx="320">
                  <c:v>4.3942036741319868</c:v>
                </c:pt>
                <c:pt idx="321">
                  <c:v>4.3942036741319868</c:v>
                </c:pt>
                <c:pt idx="322">
                  <c:v>4.3942036741319868</c:v>
                </c:pt>
                <c:pt idx="323">
                  <c:v>4.3942036741319868</c:v>
                </c:pt>
                <c:pt idx="324">
                  <c:v>4.3942036741319868</c:v>
                </c:pt>
                <c:pt idx="325">
                  <c:v>4.3942036741319868</c:v>
                </c:pt>
                <c:pt idx="326">
                  <c:v>4.3942036741319868</c:v>
                </c:pt>
                <c:pt idx="327">
                  <c:v>4.3942036741319868</c:v>
                </c:pt>
                <c:pt idx="328">
                  <c:v>4.3942036741319868</c:v>
                </c:pt>
                <c:pt idx="329">
                  <c:v>4.3942036741319868</c:v>
                </c:pt>
                <c:pt idx="330">
                  <c:v>4.3942036741319868</c:v>
                </c:pt>
                <c:pt idx="331">
                  <c:v>4.3942036741319868</c:v>
                </c:pt>
                <c:pt idx="332">
                  <c:v>4.3942036741319868</c:v>
                </c:pt>
                <c:pt idx="333">
                  <c:v>4.3942036741319868</c:v>
                </c:pt>
                <c:pt idx="334">
                  <c:v>4.3942036741319868</c:v>
                </c:pt>
                <c:pt idx="335">
                  <c:v>4.3942036741319868</c:v>
                </c:pt>
                <c:pt idx="336">
                  <c:v>4.3942036741319868</c:v>
                </c:pt>
                <c:pt idx="337">
                  <c:v>4.3942036741319868</c:v>
                </c:pt>
                <c:pt idx="338">
                  <c:v>4.3942036741319868</c:v>
                </c:pt>
                <c:pt idx="339">
                  <c:v>4.3942036741319868</c:v>
                </c:pt>
                <c:pt idx="340">
                  <c:v>4.3942036741319868</c:v>
                </c:pt>
                <c:pt idx="341">
                  <c:v>4.3942036741319868</c:v>
                </c:pt>
                <c:pt idx="342">
                  <c:v>4.3942036741319868</c:v>
                </c:pt>
                <c:pt idx="343">
                  <c:v>4.3942036741319868</c:v>
                </c:pt>
                <c:pt idx="344">
                  <c:v>4.3942036741319868</c:v>
                </c:pt>
                <c:pt idx="345">
                  <c:v>4.3942036741319868</c:v>
                </c:pt>
                <c:pt idx="346">
                  <c:v>4.3942036741319868</c:v>
                </c:pt>
                <c:pt idx="347">
                  <c:v>4.3942036741319868</c:v>
                </c:pt>
                <c:pt idx="348">
                  <c:v>4.3942036741319868</c:v>
                </c:pt>
                <c:pt idx="349">
                  <c:v>4.3942036741319868</c:v>
                </c:pt>
                <c:pt idx="350">
                  <c:v>4.3942036741319868</c:v>
                </c:pt>
                <c:pt idx="351">
                  <c:v>4.3942036741319868</c:v>
                </c:pt>
                <c:pt idx="352">
                  <c:v>4.3942036741319868</c:v>
                </c:pt>
                <c:pt idx="353">
                  <c:v>4.3942036741319868</c:v>
                </c:pt>
                <c:pt idx="354">
                  <c:v>4.3942036741319868</c:v>
                </c:pt>
                <c:pt idx="355">
                  <c:v>4.3942036741319868</c:v>
                </c:pt>
                <c:pt idx="356">
                  <c:v>4.3942036741319868</c:v>
                </c:pt>
                <c:pt idx="357">
                  <c:v>4.3942036741319868</c:v>
                </c:pt>
                <c:pt idx="358">
                  <c:v>4.3942036741319868</c:v>
                </c:pt>
                <c:pt idx="359">
                  <c:v>4.3942036741319868</c:v>
                </c:pt>
                <c:pt idx="360">
                  <c:v>4.3942036741319868</c:v>
                </c:pt>
                <c:pt idx="361">
                  <c:v>4.3942036741319868</c:v>
                </c:pt>
                <c:pt idx="362">
                  <c:v>4.3942036741319868</c:v>
                </c:pt>
                <c:pt idx="363">
                  <c:v>4.3942036741319868</c:v>
                </c:pt>
                <c:pt idx="364">
                  <c:v>4.3942036741319868</c:v>
                </c:pt>
                <c:pt idx="365">
                  <c:v>4.3942036741319868</c:v>
                </c:pt>
                <c:pt idx="366">
                  <c:v>4.3942036741319868</c:v>
                </c:pt>
                <c:pt idx="367">
                  <c:v>4.3942036741319868</c:v>
                </c:pt>
                <c:pt idx="368">
                  <c:v>4.3942036741319868</c:v>
                </c:pt>
                <c:pt idx="369">
                  <c:v>4.3942036741319868</c:v>
                </c:pt>
                <c:pt idx="370">
                  <c:v>4.3942036741319868</c:v>
                </c:pt>
                <c:pt idx="371">
                  <c:v>4.3942036741319868</c:v>
                </c:pt>
                <c:pt idx="372">
                  <c:v>4.3942036741319868</c:v>
                </c:pt>
                <c:pt idx="373">
                  <c:v>4.3942036741319868</c:v>
                </c:pt>
                <c:pt idx="374">
                  <c:v>4.3942036741319868</c:v>
                </c:pt>
                <c:pt idx="375">
                  <c:v>4.3942036741319868</c:v>
                </c:pt>
                <c:pt idx="376">
                  <c:v>4.3942036741319868</c:v>
                </c:pt>
                <c:pt idx="377">
                  <c:v>4.3942036741319868</c:v>
                </c:pt>
                <c:pt idx="378">
                  <c:v>4.3942036741319868</c:v>
                </c:pt>
                <c:pt idx="379">
                  <c:v>4.3942036741319868</c:v>
                </c:pt>
                <c:pt idx="380">
                  <c:v>4.3942036741319868</c:v>
                </c:pt>
                <c:pt idx="381">
                  <c:v>4.3942036741319868</c:v>
                </c:pt>
                <c:pt idx="382">
                  <c:v>4.3942036741319868</c:v>
                </c:pt>
                <c:pt idx="383">
                  <c:v>4.3942036741319868</c:v>
                </c:pt>
                <c:pt idx="384">
                  <c:v>4.3942036741319868</c:v>
                </c:pt>
                <c:pt idx="385">
                  <c:v>4.3942036741319868</c:v>
                </c:pt>
                <c:pt idx="386">
                  <c:v>4.3942036741319868</c:v>
                </c:pt>
                <c:pt idx="387">
                  <c:v>4.3942036741319868</c:v>
                </c:pt>
                <c:pt idx="388">
                  <c:v>4.3942036741319868</c:v>
                </c:pt>
                <c:pt idx="389">
                  <c:v>4.3942036741319868</c:v>
                </c:pt>
                <c:pt idx="390">
                  <c:v>4.3942036741319868</c:v>
                </c:pt>
                <c:pt idx="391">
                  <c:v>4.3942036741319868</c:v>
                </c:pt>
                <c:pt idx="392">
                  <c:v>4.3942036741319868</c:v>
                </c:pt>
                <c:pt idx="393">
                  <c:v>4.3942036741319868</c:v>
                </c:pt>
                <c:pt idx="394">
                  <c:v>4.3942036741319868</c:v>
                </c:pt>
                <c:pt idx="395">
                  <c:v>4.3942036741319868</c:v>
                </c:pt>
                <c:pt idx="396">
                  <c:v>4.3942036741319868</c:v>
                </c:pt>
                <c:pt idx="397">
                  <c:v>4.3942036741319868</c:v>
                </c:pt>
                <c:pt idx="398">
                  <c:v>4.3942036741319868</c:v>
                </c:pt>
                <c:pt idx="399">
                  <c:v>4.3942036741319868</c:v>
                </c:pt>
                <c:pt idx="400">
                  <c:v>4.3942036741319868</c:v>
                </c:pt>
                <c:pt idx="401">
                  <c:v>4.3942036741319868</c:v>
                </c:pt>
                <c:pt idx="402">
                  <c:v>4.3942036741319868</c:v>
                </c:pt>
                <c:pt idx="403">
                  <c:v>4.3942036741319868</c:v>
                </c:pt>
                <c:pt idx="404">
                  <c:v>4.3942036741319868</c:v>
                </c:pt>
                <c:pt idx="405">
                  <c:v>4.3942036741319868</c:v>
                </c:pt>
                <c:pt idx="406">
                  <c:v>4.3942036741319868</c:v>
                </c:pt>
                <c:pt idx="407">
                  <c:v>4.3942036741319868</c:v>
                </c:pt>
                <c:pt idx="408">
                  <c:v>4.3942036741319868</c:v>
                </c:pt>
                <c:pt idx="409">
                  <c:v>4.3942036741319868</c:v>
                </c:pt>
                <c:pt idx="410">
                  <c:v>4.3942036741319868</c:v>
                </c:pt>
                <c:pt idx="411">
                  <c:v>4.3942036741319868</c:v>
                </c:pt>
                <c:pt idx="412">
                  <c:v>4.3942036741319868</c:v>
                </c:pt>
                <c:pt idx="413">
                  <c:v>4.3942036741319868</c:v>
                </c:pt>
                <c:pt idx="414">
                  <c:v>4.3942036741319868</c:v>
                </c:pt>
                <c:pt idx="415">
                  <c:v>4.3942036741319868</c:v>
                </c:pt>
                <c:pt idx="416">
                  <c:v>4.3942036741319868</c:v>
                </c:pt>
                <c:pt idx="417">
                  <c:v>4.3942036741319868</c:v>
                </c:pt>
                <c:pt idx="418">
                  <c:v>4.3942036741319868</c:v>
                </c:pt>
                <c:pt idx="419">
                  <c:v>4.3942036741319868</c:v>
                </c:pt>
                <c:pt idx="420">
                  <c:v>4.3942036741319868</c:v>
                </c:pt>
                <c:pt idx="421">
                  <c:v>4.3942036741319868</c:v>
                </c:pt>
                <c:pt idx="422">
                  <c:v>4.3942036741319868</c:v>
                </c:pt>
                <c:pt idx="423">
                  <c:v>4.3942036741319868</c:v>
                </c:pt>
                <c:pt idx="424">
                  <c:v>4.3942036741319868</c:v>
                </c:pt>
                <c:pt idx="425">
                  <c:v>4.3942036741319868</c:v>
                </c:pt>
                <c:pt idx="426">
                  <c:v>4.3942036741319868</c:v>
                </c:pt>
                <c:pt idx="427">
                  <c:v>4.3942036741319868</c:v>
                </c:pt>
                <c:pt idx="428">
                  <c:v>4.3942036741319868</c:v>
                </c:pt>
                <c:pt idx="429">
                  <c:v>4.3942036741319868</c:v>
                </c:pt>
                <c:pt idx="430">
                  <c:v>4.3942036741319868</c:v>
                </c:pt>
                <c:pt idx="431">
                  <c:v>4.3942036741319868</c:v>
                </c:pt>
                <c:pt idx="432">
                  <c:v>4.3942036741319868</c:v>
                </c:pt>
                <c:pt idx="433">
                  <c:v>4.3942036741319868</c:v>
                </c:pt>
                <c:pt idx="434">
                  <c:v>4.3942036741319868</c:v>
                </c:pt>
                <c:pt idx="435">
                  <c:v>4.3942036741319868</c:v>
                </c:pt>
                <c:pt idx="436">
                  <c:v>4.3942036741319868</c:v>
                </c:pt>
                <c:pt idx="437">
                  <c:v>4.3942036741319868</c:v>
                </c:pt>
                <c:pt idx="438">
                  <c:v>4.3942036741319868</c:v>
                </c:pt>
                <c:pt idx="439">
                  <c:v>4.3942036741319868</c:v>
                </c:pt>
                <c:pt idx="440">
                  <c:v>4.3942036741319868</c:v>
                </c:pt>
                <c:pt idx="441">
                  <c:v>4.3942036741319868</c:v>
                </c:pt>
                <c:pt idx="442">
                  <c:v>4.3942036741319868</c:v>
                </c:pt>
                <c:pt idx="443">
                  <c:v>4.3942036741319868</c:v>
                </c:pt>
                <c:pt idx="444">
                  <c:v>4.3942036741319868</c:v>
                </c:pt>
                <c:pt idx="445">
                  <c:v>4.3942036741319868</c:v>
                </c:pt>
                <c:pt idx="446">
                  <c:v>4.3942036741319868</c:v>
                </c:pt>
                <c:pt idx="447">
                  <c:v>4.3942036741319868</c:v>
                </c:pt>
                <c:pt idx="448">
                  <c:v>4.3942036741319868</c:v>
                </c:pt>
                <c:pt idx="449">
                  <c:v>4.3942036741319868</c:v>
                </c:pt>
                <c:pt idx="450">
                  <c:v>4.3942036741319868</c:v>
                </c:pt>
                <c:pt idx="451">
                  <c:v>4.3942036741319868</c:v>
                </c:pt>
                <c:pt idx="452">
                  <c:v>4.3942036741319868</c:v>
                </c:pt>
                <c:pt idx="453">
                  <c:v>4.3942036741319868</c:v>
                </c:pt>
                <c:pt idx="454">
                  <c:v>4.3942036741319868</c:v>
                </c:pt>
                <c:pt idx="455">
                  <c:v>4.3942036741319868</c:v>
                </c:pt>
                <c:pt idx="456">
                  <c:v>4.3942036741319868</c:v>
                </c:pt>
                <c:pt idx="457">
                  <c:v>4.3942036741319868</c:v>
                </c:pt>
                <c:pt idx="458">
                  <c:v>4.3942036741319868</c:v>
                </c:pt>
                <c:pt idx="459">
                  <c:v>4.3942036741319868</c:v>
                </c:pt>
                <c:pt idx="460">
                  <c:v>4.3942036741319868</c:v>
                </c:pt>
                <c:pt idx="461">
                  <c:v>4.3942036741319868</c:v>
                </c:pt>
                <c:pt idx="462">
                  <c:v>4.3942036741319868</c:v>
                </c:pt>
                <c:pt idx="463">
                  <c:v>4.3942036741319868</c:v>
                </c:pt>
                <c:pt idx="464">
                  <c:v>4.3942036741319868</c:v>
                </c:pt>
                <c:pt idx="465">
                  <c:v>4.3942036741319868</c:v>
                </c:pt>
                <c:pt idx="466">
                  <c:v>4.3942036741319868</c:v>
                </c:pt>
                <c:pt idx="467">
                  <c:v>4.3942036741319868</c:v>
                </c:pt>
                <c:pt idx="468">
                  <c:v>4.3942036741319868</c:v>
                </c:pt>
                <c:pt idx="469">
                  <c:v>4.3942036741319868</c:v>
                </c:pt>
                <c:pt idx="470">
                  <c:v>4.3942036741319868</c:v>
                </c:pt>
                <c:pt idx="471">
                  <c:v>4.3942036741319868</c:v>
                </c:pt>
                <c:pt idx="472">
                  <c:v>4.3942036741319868</c:v>
                </c:pt>
                <c:pt idx="473">
                  <c:v>4.3942036741319868</c:v>
                </c:pt>
                <c:pt idx="474">
                  <c:v>4.3942036741319868</c:v>
                </c:pt>
                <c:pt idx="475">
                  <c:v>4.3942036741319868</c:v>
                </c:pt>
                <c:pt idx="476">
                  <c:v>4.3942036741319868</c:v>
                </c:pt>
                <c:pt idx="477">
                  <c:v>4.3942036741319868</c:v>
                </c:pt>
                <c:pt idx="478">
                  <c:v>4.3942036741319868</c:v>
                </c:pt>
                <c:pt idx="479">
                  <c:v>4.3942036741319868</c:v>
                </c:pt>
                <c:pt idx="480">
                  <c:v>4.3942036741319868</c:v>
                </c:pt>
                <c:pt idx="481">
                  <c:v>4.3942036741319868</c:v>
                </c:pt>
                <c:pt idx="482">
                  <c:v>4.3942036741319868</c:v>
                </c:pt>
                <c:pt idx="483">
                  <c:v>4.3942036741319868</c:v>
                </c:pt>
                <c:pt idx="484">
                  <c:v>4.3942036741319868</c:v>
                </c:pt>
                <c:pt idx="485">
                  <c:v>4.3942036741319868</c:v>
                </c:pt>
                <c:pt idx="486">
                  <c:v>4.3942036741319868</c:v>
                </c:pt>
                <c:pt idx="487">
                  <c:v>4.3942036741319868</c:v>
                </c:pt>
                <c:pt idx="488">
                  <c:v>4.3942036741319868</c:v>
                </c:pt>
                <c:pt idx="489">
                  <c:v>4.3942036741319868</c:v>
                </c:pt>
                <c:pt idx="490">
                  <c:v>4.3942036741319868</c:v>
                </c:pt>
                <c:pt idx="491">
                  <c:v>4.3942036741319868</c:v>
                </c:pt>
                <c:pt idx="492">
                  <c:v>4.3942036741319868</c:v>
                </c:pt>
                <c:pt idx="493">
                  <c:v>4.3942036741319868</c:v>
                </c:pt>
                <c:pt idx="494">
                  <c:v>4.3942036741319868</c:v>
                </c:pt>
                <c:pt idx="495">
                  <c:v>4.3942036741319868</c:v>
                </c:pt>
                <c:pt idx="496">
                  <c:v>4.3942036741319868</c:v>
                </c:pt>
                <c:pt idx="497">
                  <c:v>4.3942036741319868</c:v>
                </c:pt>
                <c:pt idx="498">
                  <c:v>4.3942036741319868</c:v>
                </c:pt>
                <c:pt idx="499">
                  <c:v>4.3942036741319868</c:v>
                </c:pt>
                <c:pt idx="500">
                  <c:v>4.3942036741319868</c:v>
                </c:pt>
                <c:pt idx="501">
                  <c:v>4.3942036741319868</c:v>
                </c:pt>
                <c:pt idx="502">
                  <c:v>4.3942036741319868</c:v>
                </c:pt>
                <c:pt idx="503">
                  <c:v>4.3942036741319868</c:v>
                </c:pt>
                <c:pt idx="504">
                  <c:v>4.3942036741319868</c:v>
                </c:pt>
                <c:pt idx="505">
                  <c:v>4.3942036741319868</c:v>
                </c:pt>
                <c:pt idx="506">
                  <c:v>4.3942036741319868</c:v>
                </c:pt>
                <c:pt idx="507">
                  <c:v>4.3942036741319868</c:v>
                </c:pt>
                <c:pt idx="508">
                  <c:v>4.3942036741319868</c:v>
                </c:pt>
                <c:pt idx="509">
                  <c:v>4.3942036741319868</c:v>
                </c:pt>
                <c:pt idx="510">
                  <c:v>4.3942036741319868</c:v>
                </c:pt>
                <c:pt idx="511">
                  <c:v>4.3942036741319868</c:v>
                </c:pt>
                <c:pt idx="512">
                  <c:v>4.3942036741319868</c:v>
                </c:pt>
                <c:pt idx="513">
                  <c:v>4.3942036741319868</c:v>
                </c:pt>
                <c:pt idx="514">
                  <c:v>4.3942036741319868</c:v>
                </c:pt>
                <c:pt idx="515">
                  <c:v>4.3942036741319868</c:v>
                </c:pt>
                <c:pt idx="516">
                  <c:v>4.3942036741319868</c:v>
                </c:pt>
                <c:pt idx="517">
                  <c:v>4.3942036741319868</c:v>
                </c:pt>
                <c:pt idx="518">
                  <c:v>4.3942036741319868</c:v>
                </c:pt>
                <c:pt idx="519">
                  <c:v>4.3942036741319868</c:v>
                </c:pt>
                <c:pt idx="520">
                  <c:v>4.3942036741319868</c:v>
                </c:pt>
                <c:pt idx="521">
                  <c:v>4.3942036741319868</c:v>
                </c:pt>
                <c:pt idx="522">
                  <c:v>4.3942036741319868</c:v>
                </c:pt>
                <c:pt idx="523">
                  <c:v>4.3942036741319868</c:v>
                </c:pt>
                <c:pt idx="524">
                  <c:v>4.3942036741319868</c:v>
                </c:pt>
                <c:pt idx="525">
                  <c:v>4.3942036741319868</c:v>
                </c:pt>
                <c:pt idx="526">
                  <c:v>4.3942036741319868</c:v>
                </c:pt>
                <c:pt idx="527">
                  <c:v>4.3942036741319868</c:v>
                </c:pt>
                <c:pt idx="528">
                  <c:v>4.3942036741319868</c:v>
                </c:pt>
                <c:pt idx="529">
                  <c:v>4.3942036741319868</c:v>
                </c:pt>
                <c:pt idx="530">
                  <c:v>4.3942036741319868</c:v>
                </c:pt>
                <c:pt idx="531">
                  <c:v>4.3942036741319868</c:v>
                </c:pt>
                <c:pt idx="532">
                  <c:v>4.3942036741319868</c:v>
                </c:pt>
                <c:pt idx="533">
                  <c:v>4.3942036741319868</c:v>
                </c:pt>
                <c:pt idx="534">
                  <c:v>4.3942036741319868</c:v>
                </c:pt>
                <c:pt idx="535">
                  <c:v>4.3942036741319868</c:v>
                </c:pt>
                <c:pt idx="536">
                  <c:v>4.3942036741319868</c:v>
                </c:pt>
                <c:pt idx="537">
                  <c:v>4.3942036741319868</c:v>
                </c:pt>
                <c:pt idx="538">
                  <c:v>4.3942036741319868</c:v>
                </c:pt>
                <c:pt idx="539">
                  <c:v>4.3942036741319868</c:v>
                </c:pt>
                <c:pt idx="540">
                  <c:v>4.3942036741319868</c:v>
                </c:pt>
                <c:pt idx="541">
                  <c:v>4.3942036741319868</c:v>
                </c:pt>
                <c:pt idx="542">
                  <c:v>4.3942036741319868</c:v>
                </c:pt>
                <c:pt idx="543">
                  <c:v>4.3942036741319868</c:v>
                </c:pt>
                <c:pt idx="544">
                  <c:v>4.3942036741319868</c:v>
                </c:pt>
                <c:pt idx="545">
                  <c:v>4.3942036741319868</c:v>
                </c:pt>
                <c:pt idx="546">
                  <c:v>4.3942036741319868</c:v>
                </c:pt>
                <c:pt idx="547">
                  <c:v>4.3942036741319868</c:v>
                </c:pt>
                <c:pt idx="548">
                  <c:v>4.3942036741319868</c:v>
                </c:pt>
                <c:pt idx="549">
                  <c:v>4.3942036741319868</c:v>
                </c:pt>
                <c:pt idx="550">
                  <c:v>4.3942036741319868</c:v>
                </c:pt>
                <c:pt idx="551">
                  <c:v>4.3942036741319868</c:v>
                </c:pt>
                <c:pt idx="552">
                  <c:v>4.3942036741319868</c:v>
                </c:pt>
                <c:pt idx="553">
                  <c:v>4.3942036741319868</c:v>
                </c:pt>
                <c:pt idx="554">
                  <c:v>4.3942036741319868</c:v>
                </c:pt>
                <c:pt idx="555">
                  <c:v>4.3942036741319868</c:v>
                </c:pt>
                <c:pt idx="556">
                  <c:v>4.3942036741319868</c:v>
                </c:pt>
                <c:pt idx="557">
                  <c:v>4.3942036741319868</c:v>
                </c:pt>
                <c:pt idx="558">
                  <c:v>4.3942036741319868</c:v>
                </c:pt>
                <c:pt idx="559">
                  <c:v>4.3942036741319868</c:v>
                </c:pt>
                <c:pt idx="560">
                  <c:v>4.3942036741319868</c:v>
                </c:pt>
                <c:pt idx="561">
                  <c:v>4.3942036741319868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PB!$G$5</c:f>
              <c:strCache>
                <c:ptCount val="1"/>
                <c:pt idx="0">
                  <c:v>M-2SD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PE!$A$7:$A$3215</c:f>
              <c:numCache>
                <c:formatCode>m/d/yyyy</c:formatCode>
                <c:ptCount val="3209"/>
                <c:pt idx="0">
                  <c:v>38834</c:v>
                </c:pt>
                <c:pt idx="1">
                  <c:v>38841</c:v>
                </c:pt>
                <c:pt idx="2">
                  <c:v>38848</c:v>
                </c:pt>
                <c:pt idx="3">
                  <c:v>38855</c:v>
                </c:pt>
                <c:pt idx="4">
                  <c:v>38862</c:v>
                </c:pt>
                <c:pt idx="5">
                  <c:v>38869</c:v>
                </c:pt>
                <c:pt idx="6">
                  <c:v>38876</c:v>
                </c:pt>
                <c:pt idx="7">
                  <c:v>38883</c:v>
                </c:pt>
                <c:pt idx="8">
                  <c:v>38890</c:v>
                </c:pt>
                <c:pt idx="9">
                  <c:v>38897</c:v>
                </c:pt>
                <c:pt idx="10">
                  <c:v>38904</c:v>
                </c:pt>
                <c:pt idx="11">
                  <c:v>38911</c:v>
                </c:pt>
                <c:pt idx="12">
                  <c:v>38918</c:v>
                </c:pt>
                <c:pt idx="13">
                  <c:v>38925</c:v>
                </c:pt>
                <c:pt idx="14">
                  <c:v>38932</c:v>
                </c:pt>
                <c:pt idx="15">
                  <c:v>38939</c:v>
                </c:pt>
                <c:pt idx="16">
                  <c:v>38946</c:v>
                </c:pt>
                <c:pt idx="17">
                  <c:v>38953</c:v>
                </c:pt>
                <c:pt idx="18">
                  <c:v>38960</c:v>
                </c:pt>
                <c:pt idx="19">
                  <c:v>38967</c:v>
                </c:pt>
                <c:pt idx="20">
                  <c:v>38974</c:v>
                </c:pt>
                <c:pt idx="21">
                  <c:v>38981</c:v>
                </c:pt>
                <c:pt idx="22">
                  <c:v>38988</c:v>
                </c:pt>
                <c:pt idx="23">
                  <c:v>38995</c:v>
                </c:pt>
                <c:pt idx="24">
                  <c:v>39002</c:v>
                </c:pt>
                <c:pt idx="25">
                  <c:v>39009</c:v>
                </c:pt>
                <c:pt idx="26">
                  <c:v>39016</c:v>
                </c:pt>
                <c:pt idx="27">
                  <c:v>39023</c:v>
                </c:pt>
                <c:pt idx="28">
                  <c:v>39030</c:v>
                </c:pt>
                <c:pt idx="29">
                  <c:v>39037</c:v>
                </c:pt>
                <c:pt idx="30">
                  <c:v>39044</c:v>
                </c:pt>
                <c:pt idx="31">
                  <c:v>39051</c:v>
                </c:pt>
                <c:pt idx="32">
                  <c:v>39058</c:v>
                </c:pt>
                <c:pt idx="33">
                  <c:v>39065</c:v>
                </c:pt>
                <c:pt idx="34">
                  <c:v>39072</c:v>
                </c:pt>
                <c:pt idx="35">
                  <c:v>39079</c:v>
                </c:pt>
                <c:pt idx="36">
                  <c:v>39086</c:v>
                </c:pt>
                <c:pt idx="37">
                  <c:v>39093</c:v>
                </c:pt>
                <c:pt idx="38">
                  <c:v>39100</c:v>
                </c:pt>
                <c:pt idx="39">
                  <c:v>39107</c:v>
                </c:pt>
                <c:pt idx="40">
                  <c:v>39114</c:v>
                </c:pt>
                <c:pt idx="41">
                  <c:v>39121</c:v>
                </c:pt>
                <c:pt idx="42">
                  <c:v>39128</c:v>
                </c:pt>
                <c:pt idx="43">
                  <c:v>39135</c:v>
                </c:pt>
                <c:pt idx="44">
                  <c:v>39142</c:v>
                </c:pt>
                <c:pt idx="45">
                  <c:v>39149</c:v>
                </c:pt>
                <c:pt idx="46">
                  <c:v>39156</c:v>
                </c:pt>
                <c:pt idx="47">
                  <c:v>39163</c:v>
                </c:pt>
                <c:pt idx="48">
                  <c:v>39170</c:v>
                </c:pt>
                <c:pt idx="49">
                  <c:v>39177</c:v>
                </c:pt>
                <c:pt idx="50">
                  <c:v>39184</c:v>
                </c:pt>
                <c:pt idx="51">
                  <c:v>39191</c:v>
                </c:pt>
                <c:pt idx="52">
                  <c:v>39198</c:v>
                </c:pt>
                <c:pt idx="53">
                  <c:v>39205</c:v>
                </c:pt>
                <c:pt idx="54">
                  <c:v>39212</c:v>
                </c:pt>
                <c:pt idx="55">
                  <c:v>39219</c:v>
                </c:pt>
                <c:pt idx="56">
                  <c:v>39226</c:v>
                </c:pt>
                <c:pt idx="57">
                  <c:v>39233</c:v>
                </c:pt>
                <c:pt idx="58">
                  <c:v>39240</c:v>
                </c:pt>
                <c:pt idx="59">
                  <c:v>39247</c:v>
                </c:pt>
                <c:pt idx="60">
                  <c:v>39254</c:v>
                </c:pt>
                <c:pt idx="61">
                  <c:v>39261</c:v>
                </c:pt>
                <c:pt idx="62">
                  <c:v>39268</c:v>
                </c:pt>
                <c:pt idx="63">
                  <c:v>39275</c:v>
                </c:pt>
                <c:pt idx="64">
                  <c:v>39282</c:v>
                </c:pt>
                <c:pt idx="65">
                  <c:v>39289</c:v>
                </c:pt>
                <c:pt idx="66">
                  <c:v>39296</c:v>
                </c:pt>
                <c:pt idx="67">
                  <c:v>39303</c:v>
                </c:pt>
                <c:pt idx="68">
                  <c:v>39310</c:v>
                </c:pt>
                <c:pt idx="69">
                  <c:v>39317</c:v>
                </c:pt>
                <c:pt idx="70">
                  <c:v>39324</c:v>
                </c:pt>
                <c:pt idx="71">
                  <c:v>39331</c:v>
                </c:pt>
                <c:pt idx="72">
                  <c:v>39338</c:v>
                </c:pt>
                <c:pt idx="73">
                  <c:v>39345</c:v>
                </c:pt>
                <c:pt idx="74">
                  <c:v>39352</c:v>
                </c:pt>
                <c:pt idx="75">
                  <c:v>39359</c:v>
                </c:pt>
                <c:pt idx="76">
                  <c:v>39366</c:v>
                </c:pt>
                <c:pt idx="77">
                  <c:v>39373</c:v>
                </c:pt>
                <c:pt idx="78">
                  <c:v>39380</c:v>
                </c:pt>
                <c:pt idx="79">
                  <c:v>39387</c:v>
                </c:pt>
                <c:pt idx="80">
                  <c:v>39394</c:v>
                </c:pt>
                <c:pt idx="81">
                  <c:v>39401</c:v>
                </c:pt>
                <c:pt idx="82">
                  <c:v>39408</c:v>
                </c:pt>
                <c:pt idx="83">
                  <c:v>39415</c:v>
                </c:pt>
                <c:pt idx="84">
                  <c:v>39422</c:v>
                </c:pt>
                <c:pt idx="85">
                  <c:v>39429</c:v>
                </c:pt>
                <c:pt idx="86">
                  <c:v>39436</c:v>
                </c:pt>
                <c:pt idx="87">
                  <c:v>39443</c:v>
                </c:pt>
                <c:pt idx="88">
                  <c:v>39450</c:v>
                </c:pt>
                <c:pt idx="89">
                  <c:v>39457</c:v>
                </c:pt>
                <c:pt idx="90">
                  <c:v>39464</c:v>
                </c:pt>
                <c:pt idx="91">
                  <c:v>39471</c:v>
                </c:pt>
                <c:pt idx="92">
                  <c:v>39478</c:v>
                </c:pt>
                <c:pt idx="93">
                  <c:v>39485</c:v>
                </c:pt>
                <c:pt idx="94">
                  <c:v>39492</c:v>
                </c:pt>
                <c:pt idx="95">
                  <c:v>39499</c:v>
                </c:pt>
                <c:pt idx="96">
                  <c:v>39506</c:v>
                </c:pt>
                <c:pt idx="97">
                  <c:v>39513</c:v>
                </c:pt>
                <c:pt idx="98">
                  <c:v>39520</c:v>
                </c:pt>
                <c:pt idx="99">
                  <c:v>39527</c:v>
                </c:pt>
                <c:pt idx="100">
                  <c:v>39534</c:v>
                </c:pt>
                <c:pt idx="101">
                  <c:v>39541</c:v>
                </c:pt>
                <c:pt idx="102">
                  <c:v>39548</c:v>
                </c:pt>
                <c:pt idx="103">
                  <c:v>39555</c:v>
                </c:pt>
                <c:pt idx="104">
                  <c:v>39562</c:v>
                </c:pt>
                <c:pt idx="105">
                  <c:v>39569</c:v>
                </c:pt>
                <c:pt idx="106">
                  <c:v>39576</c:v>
                </c:pt>
                <c:pt idx="107">
                  <c:v>39583</c:v>
                </c:pt>
                <c:pt idx="108">
                  <c:v>39590</c:v>
                </c:pt>
                <c:pt idx="109">
                  <c:v>39597</c:v>
                </c:pt>
                <c:pt idx="110">
                  <c:v>39604</c:v>
                </c:pt>
                <c:pt idx="111">
                  <c:v>39611</c:v>
                </c:pt>
                <c:pt idx="112">
                  <c:v>39618</c:v>
                </c:pt>
                <c:pt idx="113">
                  <c:v>39625</c:v>
                </c:pt>
                <c:pt idx="114">
                  <c:v>39632</c:v>
                </c:pt>
                <c:pt idx="115">
                  <c:v>39639</c:v>
                </c:pt>
                <c:pt idx="116">
                  <c:v>39646</c:v>
                </c:pt>
                <c:pt idx="117">
                  <c:v>39653</c:v>
                </c:pt>
                <c:pt idx="118">
                  <c:v>39660</c:v>
                </c:pt>
                <c:pt idx="119">
                  <c:v>39667</c:v>
                </c:pt>
                <c:pt idx="120">
                  <c:v>39674</c:v>
                </c:pt>
                <c:pt idx="121">
                  <c:v>39681</c:v>
                </c:pt>
                <c:pt idx="122">
                  <c:v>39688</c:v>
                </c:pt>
                <c:pt idx="123">
                  <c:v>39695</c:v>
                </c:pt>
                <c:pt idx="124">
                  <c:v>39702</c:v>
                </c:pt>
                <c:pt idx="125">
                  <c:v>39709</c:v>
                </c:pt>
                <c:pt idx="126">
                  <c:v>39716</c:v>
                </c:pt>
                <c:pt idx="127">
                  <c:v>39723</c:v>
                </c:pt>
                <c:pt idx="128">
                  <c:v>39730</c:v>
                </c:pt>
                <c:pt idx="129">
                  <c:v>39737</c:v>
                </c:pt>
                <c:pt idx="130">
                  <c:v>39744</c:v>
                </c:pt>
                <c:pt idx="131">
                  <c:v>39751</c:v>
                </c:pt>
                <c:pt idx="132">
                  <c:v>39758</c:v>
                </c:pt>
                <c:pt idx="133">
                  <c:v>39765</c:v>
                </c:pt>
                <c:pt idx="134">
                  <c:v>39772</c:v>
                </c:pt>
                <c:pt idx="135">
                  <c:v>39779</c:v>
                </c:pt>
                <c:pt idx="136">
                  <c:v>39786</c:v>
                </c:pt>
                <c:pt idx="137">
                  <c:v>39793</c:v>
                </c:pt>
                <c:pt idx="138">
                  <c:v>39800</c:v>
                </c:pt>
                <c:pt idx="139">
                  <c:v>39807</c:v>
                </c:pt>
                <c:pt idx="140">
                  <c:v>39814</c:v>
                </c:pt>
                <c:pt idx="141">
                  <c:v>39821</c:v>
                </c:pt>
                <c:pt idx="142">
                  <c:v>39828</c:v>
                </c:pt>
                <c:pt idx="143">
                  <c:v>39835</c:v>
                </c:pt>
                <c:pt idx="144">
                  <c:v>39842</c:v>
                </c:pt>
                <c:pt idx="145">
                  <c:v>39849</c:v>
                </c:pt>
                <c:pt idx="146">
                  <c:v>39856</c:v>
                </c:pt>
                <c:pt idx="147">
                  <c:v>39863</c:v>
                </c:pt>
                <c:pt idx="148">
                  <c:v>39870</c:v>
                </c:pt>
                <c:pt idx="149">
                  <c:v>39877</c:v>
                </c:pt>
                <c:pt idx="150">
                  <c:v>39884</c:v>
                </c:pt>
                <c:pt idx="151">
                  <c:v>39891</c:v>
                </c:pt>
                <c:pt idx="152">
                  <c:v>39898</c:v>
                </c:pt>
                <c:pt idx="153">
                  <c:v>39905</c:v>
                </c:pt>
                <c:pt idx="154">
                  <c:v>39912</c:v>
                </c:pt>
                <c:pt idx="155">
                  <c:v>39919</c:v>
                </c:pt>
                <c:pt idx="156">
                  <c:v>39926</c:v>
                </c:pt>
                <c:pt idx="157">
                  <c:v>39933</c:v>
                </c:pt>
                <c:pt idx="158">
                  <c:v>39940</c:v>
                </c:pt>
                <c:pt idx="159">
                  <c:v>39947</c:v>
                </c:pt>
                <c:pt idx="160">
                  <c:v>39954</c:v>
                </c:pt>
                <c:pt idx="161">
                  <c:v>39961</c:v>
                </c:pt>
                <c:pt idx="162">
                  <c:v>39968</c:v>
                </c:pt>
                <c:pt idx="163">
                  <c:v>39975</c:v>
                </c:pt>
                <c:pt idx="164">
                  <c:v>39982</c:v>
                </c:pt>
                <c:pt idx="165">
                  <c:v>39989</c:v>
                </c:pt>
                <c:pt idx="166">
                  <c:v>39996</c:v>
                </c:pt>
                <c:pt idx="167">
                  <c:v>40003</c:v>
                </c:pt>
                <c:pt idx="168">
                  <c:v>40010</c:v>
                </c:pt>
                <c:pt idx="169">
                  <c:v>40017</c:v>
                </c:pt>
                <c:pt idx="170">
                  <c:v>40024</c:v>
                </c:pt>
                <c:pt idx="171">
                  <c:v>40031</c:v>
                </c:pt>
                <c:pt idx="172">
                  <c:v>40038</c:v>
                </c:pt>
                <c:pt idx="173">
                  <c:v>40045</c:v>
                </c:pt>
                <c:pt idx="174">
                  <c:v>40052</c:v>
                </c:pt>
                <c:pt idx="175">
                  <c:v>40059</c:v>
                </c:pt>
                <c:pt idx="176">
                  <c:v>40066</c:v>
                </c:pt>
                <c:pt idx="177">
                  <c:v>40073</c:v>
                </c:pt>
                <c:pt idx="178">
                  <c:v>40080</c:v>
                </c:pt>
                <c:pt idx="179">
                  <c:v>40087</c:v>
                </c:pt>
                <c:pt idx="180">
                  <c:v>40094</c:v>
                </c:pt>
                <c:pt idx="181">
                  <c:v>40101</c:v>
                </c:pt>
                <c:pt idx="182">
                  <c:v>40108</c:v>
                </c:pt>
                <c:pt idx="183">
                  <c:v>40115</c:v>
                </c:pt>
                <c:pt idx="184">
                  <c:v>40122</c:v>
                </c:pt>
                <c:pt idx="185">
                  <c:v>40129</c:v>
                </c:pt>
                <c:pt idx="186">
                  <c:v>40136</c:v>
                </c:pt>
                <c:pt idx="187">
                  <c:v>40143</c:v>
                </c:pt>
                <c:pt idx="188">
                  <c:v>40150</c:v>
                </c:pt>
                <c:pt idx="189">
                  <c:v>40157</c:v>
                </c:pt>
                <c:pt idx="190">
                  <c:v>40164</c:v>
                </c:pt>
                <c:pt idx="191">
                  <c:v>40171</c:v>
                </c:pt>
                <c:pt idx="192">
                  <c:v>40178</c:v>
                </c:pt>
                <c:pt idx="193">
                  <c:v>40185</c:v>
                </c:pt>
                <c:pt idx="194">
                  <c:v>40192</c:v>
                </c:pt>
                <c:pt idx="195">
                  <c:v>40199</c:v>
                </c:pt>
                <c:pt idx="196">
                  <c:v>40206</c:v>
                </c:pt>
                <c:pt idx="197">
                  <c:v>40213</c:v>
                </c:pt>
                <c:pt idx="198">
                  <c:v>40220</c:v>
                </c:pt>
                <c:pt idx="199">
                  <c:v>40227</c:v>
                </c:pt>
                <c:pt idx="200">
                  <c:v>40234</c:v>
                </c:pt>
                <c:pt idx="201">
                  <c:v>40241</c:v>
                </c:pt>
                <c:pt idx="202">
                  <c:v>40248</c:v>
                </c:pt>
                <c:pt idx="203">
                  <c:v>40255</c:v>
                </c:pt>
                <c:pt idx="204">
                  <c:v>40262</c:v>
                </c:pt>
                <c:pt idx="205">
                  <c:v>40269</c:v>
                </c:pt>
                <c:pt idx="206">
                  <c:v>40276</c:v>
                </c:pt>
                <c:pt idx="207">
                  <c:v>40283</c:v>
                </c:pt>
                <c:pt idx="208">
                  <c:v>40290</c:v>
                </c:pt>
                <c:pt idx="209">
                  <c:v>40297</c:v>
                </c:pt>
                <c:pt idx="210">
                  <c:v>40304</c:v>
                </c:pt>
                <c:pt idx="211">
                  <c:v>40311</c:v>
                </c:pt>
                <c:pt idx="212">
                  <c:v>40318</c:v>
                </c:pt>
                <c:pt idx="213">
                  <c:v>40325</c:v>
                </c:pt>
                <c:pt idx="214">
                  <c:v>40332</c:v>
                </c:pt>
                <c:pt idx="215">
                  <c:v>40339</c:v>
                </c:pt>
                <c:pt idx="216">
                  <c:v>40346</c:v>
                </c:pt>
                <c:pt idx="217">
                  <c:v>40353</c:v>
                </c:pt>
                <c:pt idx="218">
                  <c:v>40360</c:v>
                </c:pt>
                <c:pt idx="219">
                  <c:v>40367</c:v>
                </c:pt>
                <c:pt idx="220">
                  <c:v>40374</c:v>
                </c:pt>
                <c:pt idx="221">
                  <c:v>40381</c:v>
                </c:pt>
                <c:pt idx="222">
                  <c:v>40388</c:v>
                </c:pt>
                <c:pt idx="223">
                  <c:v>40395</c:v>
                </c:pt>
                <c:pt idx="224">
                  <c:v>40402</c:v>
                </c:pt>
                <c:pt idx="225">
                  <c:v>40409</c:v>
                </c:pt>
                <c:pt idx="226">
                  <c:v>40416</c:v>
                </c:pt>
                <c:pt idx="227">
                  <c:v>40423</c:v>
                </c:pt>
                <c:pt idx="228">
                  <c:v>40430</c:v>
                </c:pt>
                <c:pt idx="229">
                  <c:v>40437</c:v>
                </c:pt>
                <c:pt idx="230">
                  <c:v>40444</c:v>
                </c:pt>
                <c:pt idx="231">
                  <c:v>40451</c:v>
                </c:pt>
                <c:pt idx="232">
                  <c:v>40458</c:v>
                </c:pt>
                <c:pt idx="233">
                  <c:v>40465</c:v>
                </c:pt>
                <c:pt idx="234">
                  <c:v>40472</c:v>
                </c:pt>
                <c:pt idx="235">
                  <c:v>40479</c:v>
                </c:pt>
                <c:pt idx="236">
                  <c:v>40486</c:v>
                </c:pt>
                <c:pt idx="237">
                  <c:v>40493</c:v>
                </c:pt>
                <c:pt idx="238">
                  <c:v>40500</c:v>
                </c:pt>
                <c:pt idx="239">
                  <c:v>40507</c:v>
                </c:pt>
                <c:pt idx="240">
                  <c:v>40514</c:v>
                </c:pt>
                <c:pt idx="241">
                  <c:v>40521</c:v>
                </c:pt>
                <c:pt idx="242">
                  <c:v>40528</c:v>
                </c:pt>
                <c:pt idx="243">
                  <c:v>40535</c:v>
                </c:pt>
                <c:pt idx="244">
                  <c:v>40542</c:v>
                </c:pt>
                <c:pt idx="245">
                  <c:v>40549</c:v>
                </c:pt>
                <c:pt idx="246">
                  <c:v>40556</c:v>
                </c:pt>
                <c:pt idx="247">
                  <c:v>40563</c:v>
                </c:pt>
                <c:pt idx="248">
                  <c:v>40570</c:v>
                </c:pt>
                <c:pt idx="249">
                  <c:v>40577</c:v>
                </c:pt>
                <c:pt idx="250">
                  <c:v>40583</c:v>
                </c:pt>
                <c:pt idx="251">
                  <c:v>40591</c:v>
                </c:pt>
                <c:pt idx="252">
                  <c:v>40598</c:v>
                </c:pt>
                <c:pt idx="253">
                  <c:v>40605</c:v>
                </c:pt>
                <c:pt idx="254">
                  <c:v>40612</c:v>
                </c:pt>
                <c:pt idx="255">
                  <c:v>40619</c:v>
                </c:pt>
                <c:pt idx="256">
                  <c:v>40626</c:v>
                </c:pt>
                <c:pt idx="257">
                  <c:v>40633</c:v>
                </c:pt>
                <c:pt idx="258">
                  <c:v>40640</c:v>
                </c:pt>
                <c:pt idx="259">
                  <c:v>40647</c:v>
                </c:pt>
                <c:pt idx="260">
                  <c:v>40654</c:v>
                </c:pt>
                <c:pt idx="261">
                  <c:v>40661</c:v>
                </c:pt>
                <c:pt idx="262">
                  <c:v>40668</c:v>
                </c:pt>
                <c:pt idx="263">
                  <c:v>40675</c:v>
                </c:pt>
                <c:pt idx="264">
                  <c:v>40682</c:v>
                </c:pt>
                <c:pt idx="265">
                  <c:v>40689</c:v>
                </c:pt>
                <c:pt idx="266">
                  <c:v>40696</c:v>
                </c:pt>
                <c:pt idx="267">
                  <c:v>40703</c:v>
                </c:pt>
                <c:pt idx="268">
                  <c:v>40710</c:v>
                </c:pt>
                <c:pt idx="269">
                  <c:v>40717</c:v>
                </c:pt>
                <c:pt idx="270">
                  <c:v>40724</c:v>
                </c:pt>
                <c:pt idx="271">
                  <c:v>40731</c:v>
                </c:pt>
                <c:pt idx="272">
                  <c:v>40738</c:v>
                </c:pt>
                <c:pt idx="273">
                  <c:v>40745</c:v>
                </c:pt>
                <c:pt idx="274">
                  <c:v>40752</c:v>
                </c:pt>
                <c:pt idx="275">
                  <c:v>40759</c:v>
                </c:pt>
                <c:pt idx="276">
                  <c:v>40766</c:v>
                </c:pt>
                <c:pt idx="277">
                  <c:v>40773</c:v>
                </c:pt>
                <c:pt idx="278">
                  <c:v>40780</c:v>
                </c:pt>
                <c:pt idx="279">
                  <c:v>40787</c:v>
                </c:pt>
                <c:pt idx="280">
                  <c:v>40794</c:v>
                </c:pt>
                <c:pt idx="281">
                  <c:v>40801</c:v>
                </c:pt>
                <c:pt idx="282">
                  <c:v>40808</c:v>
                </c:pt>
                <c:pt idx="283">
                  <c:v>40815</c:v>
                </c:pt>
                <c:pt idx="284">
                  <c:v>40822</c:v>
                </c:pt>
                <c:pt idx="285">
                  <c:v>40829</c:v>
                </c:pt>
                <c:pt idx="286">
                  <c:v>40836</c:v>
                </c:pt>
                <c:pt idx="287">
                  <c:v>40843</c:v>
                </c:pt>
                <c:pt idx="288">
                  <c:v>40850</c:v>
                </c:pt>
                <c:pt idx="289">
                  <c:v>40857</c:v>
                </c:pt>
                <c:pt idx="290">
                  <c:v>40864</c:v>
                </c:pt>
                <c:pt idx="291">
                  <c:v>40871</c:v>
                </c:pt>
                <c:pt idx="292">
                  <c:v>40878</c:v>
                </c:pt>
                <c:pt idx="293">
                  <c:v>40885</c:v>
                </c:pt>
                <c:pt idx="294">
                  <c:v>40892</c:v>
                </c:pt>
                <c:pt idx="295">
                  <c:v>40899</c:v>
                </c:pt>
                <c:pt idx="296">
                  <c:v>40906</c:v>
                </c:pt>
                <c:pt idx="297">
                  <c:v>40913</c:v>
                </c:pt>
                <c:pt idx="298">
                  <c:v>40920</c:v>
                </c:pt>
                <c:pt idx="299">
                  <c:v>40927</c:v>
                </c:pt>
                <c:pt idx="300">
                  <c:v>40934</c:v>
                </c:pt>
                <c:pt idx="301">
                  <c:v>40941</c:v>
                </c:pt>
                <c:pt idx="302">
                  <c:v>40948</c:v>
                </c:pt>
                <c:pt idx="303">
                  <c:v>40955</c:v>
                </c:pt>
                <c:pt idx="304">
                  <c:v>40962</c:v>
                </c:pt>
                <c:pt idx="305">
                  <c:v>40969</c:v>
                </c:pt>
                <c:pt idx="306">
                  <c:v>40976</c:v>
                </c:pt>
                <c:pt idx="307">
                  <c:v>40983</c:v>
                </c:pt>
                <c:pt idx="308">
                  <c:v>40990</c:v>
                </c:pt>
                <c:pt idx="309">
                  <c:v>40997</c:v>
                </c:pt>
                <c:pt idx="310">
                  <c:v>41004</c:v>
                </c:pt>
                <c:pt idx="311">
                  <c:v>41011</c:v>
                </c:pt>
                <c:pt idx="312">
                  <c:v>41018</c:v>
                </c:pt>
                <c:pt idx="313">
                  <c:v>41025</c:v>
                </c:pt>
                <c:pt idx="314">
                  <c:v>41032</c:v>
                </c:pt>
                <c:pt idx="315">
                  <c:v>41039</c:v>
                </c:pt>
                <c:pt idx="316">
                  <c:v>41046</c:v>
                </c:pt>
                <c:pt idx="317">
                  <c:v>41053</c:v>
                </c:pt>
                <c:pt idx="318">
                  <c:v>41060</c:v>
                </c:pt>
                <c:pt idx="319">
                  <c:v>41067</c:v>
                </c:pt>
                <c:pt idx="320">
                  <c:v>41074</c:v>
                </c:pt>
                <c:pt idx="321">
                  <c:v>41081</c:v>
                </c:pt>
                <c:pt idx="322">
                  <c:v>41088</c:v>
                </c:pt>
                <c:pt idx="323">
                  <c:v>41095</c:v>
                </c:pt>
                <c:pt idx="324">
                  <c:v>41102</c:v>
                </c:pt>
                <c:pt idx="325">
                  <c:v>41109</c:v>
                </c:pt>
                <c:pt idx="326">
                  <c:v>41116</c:v>
                </c:pt>
                <c:pt idx="327">
                  <c:v>41123</c:v>
                </c:pt>
                <c:pt idx="328">
                  <c:v>41130</c:v>
                </c:pt>
                <c:pt idx="329">
                  <c:v>41137</c:v>
                </c:pt>
                <c:pt idx="330">
                  <c:v>41144</c:v>
                </c:pt>
                <c:pt idx="331">
                  <c:v>41151</c:v>
                </c:pt>
                <c:pt idx="332">
                  <c:v>41158</c:v>
                </c:pt>
                <c:pt idx="333">
                  <c:v>41165</c:v>
                </c:pt>
                <c:pt idx="334">
                  <c:v>41172</c:v>
                </c:pt>
                <c:pt idx="335">
                  <c:v>41179</c:v>
                </c:pt>
                <c:pt idx="336">
                  <c:v>41186</c:v>
                </c:pt>
                <c:pt idx="337">
                  <c:v>41193</c:v>
                </c:pt>
                <c:pt idx="338">
                  <c:v>41200</c:v>
                </c:pt>
                <c:pt idx="339">
                  <c:v>41207</c:v>
                </c:pt>
                <c:pt idx="340">
                  <c:v>41214</c:v>
                </c:pt>
                <c:pt idx="341">
                  <c:v>41221</c:v>
                </c:pt>
                <c:pt idx="342">
                  <c:v>41228</c:v>
                </c:pt>
                <c:pt idx="343">
                  <c:v>41235</c:v>
                </c:pt>
                <c:pt idx="344">
                  <c:v>41242</c:v>
                </c:pt>
                <c:pt idx="345">
                  <c:v>41249</c:v>
                </c:pt>
                <c:pt idx="346">
                  <c:v>41256</c:v>
                </c:pt>
                <c:pt idx="347">
                  <c:v>41263</c:v>
                </c:pt>
                <c:pt idx="348">
                  <c:v>41270</c:v>
                </c:pt>
                <c:pt idx="349">
                  <c:v>41277</c:v>
                </c:pt>
                <c:pt idx="350">
                  <c:v>41284</c:v>
                </c:pt>
                <c:pt idx="351">
                  <c:v>41291</c:v>
                </c:pt>
                <c:pt idx="352">
                  <c:v>41298</c:v>
                </c:pt>
                <c:pt idx="353">
                  <c:v>41305</c:v>
                </c:pt>
                <c:pt idx="354">
                  <c:v>41312</c:v>
                </c:pt>
                <c:pt idx="355">
                  <c:v>41319</c:v>
                </c:pt>
                <c:pt idx="356">
                  <c:v>41326</c:v>
                </c:pt>
                <c:pt idx="357">
                  <c:v>41333</c:v>
                </c:pt>
                <c:pt idx="358">
                  <c:v>41340</c:v>
                </c:pt>
                <c:pt idx="359">
                  <c:v>41347</c:v>
                </c:pt>
                <c:pt idx="360">
                  <c:v>41354</c:v>
                </c:pt>
                <c:pt idx="361">
                  <c:v>41361</c:v>
                </c:pt>
                <c:pt idx="362">
                  <c:v>41368</c:v>
                </c:pt>
                <c:pt idx="363">
                  <c:v>41375</c:v>
                </c:pt>
                <c:pt idx="364">
                  <c:v>41382</c:v>
                </c:pt>
                <c:pt idx="365">
                  <c:v>41389</c:v>
                </c:pt>
                <c:pt idx="366">
                  <c:v>41396</c:v>
                </c:pt>
                <c:pt idx="367">
                  <c:v>41403</c:v>
                </c:pt>
                <c:pt idx="368">
                  <c:v>41410</c:v>
                </c:pt>
                <c:pt idx="369">
                  <c:v>41417</c:v>
                </c:pt>
                <c:pt idx="370">
                  <c:v>41424</c:v>
                </c:pt>
                <c:pt idx="371">
                  <c:v>41431</c:v>
                </c:pt>
                <c:pt idx="372">
                  <c:v>41438</c:v>
                </c:pt>
                <c:pt idx="373">
                  <c:v>41445</c:v>
                </c:pt>
                <c:pt idx="374">
                  <c:v>41452</c:v>
                </c:pt>
                <c:pt idx="375">
                  <c:v>41459</c:v>
                </c:pt>
                <c:pt idx="376">
                  <c:v>41466</c:v>
                </c:pt>
                <c:pt idx="377">
                  <c:v>41473</c:v>
                </c:pt>
                <c:pt idx="378">
                  <c:v>41480</c:v>
                </c:pt>
                <c:pt idx="379">
                  <c:v>41487</c:v>
                </c:pt>
                <c:pt idx="380">
                  <c:v>41494</c:v>
                </c:pt>
                <c:pt idx="381">
                  <c:v>41501</c:v>
                </c:pt>
                <c:pt idx="382">
                  <c:v>41508</c:v>
                </c:pt>
                <c:pt idx="383">
                  <c:v>41515</c:v>
                </c:pt>
                <c:pt idx="384">
                  <c:v>41522</c:v>
                </c:pt>
                <c:pt idx="385">
                  <c:v>41529</c:v>
                </c:pt>
                <c:pt idx="386">
                  <c:v>41536</c:v>
                </c:pt>
                <c:pt idx="387">
                  <c:v>41543</c:v>
                </c:pt>
                <c:pt idx="388">
                  <c:v>41550</c:v>
                </c:pt>
                <c:pt idx="389">
                  <c:v>41557</c:v>
                </c:pt>
                <c:pt idx="390">
                  <c:v>41564</c:v>
                </c:pt>
                <c:pt idx="391">
                  <c:v>41571</c:v>
                </c:pt>
                <c:pt idx="392">
                  <c:v>41578</c:v>
                </c:pt>
                <c:pt idx="393">
                  <c:v>41585</c:v>
                </c:pt>
                <c:pt idx="394">
                  <c:v>41592</c:v>
                </c:pt>
                <c:pt idx="395">
                  <c:v>41599</c:v>
                </c:pt>
                <c:pt idx="396">
                  <c:v>41606</c:v>
                </c:pt>
                <c:pt idx="397">
                  <c:v>41613</c:v>
                </c:pt>
                <c:pt idx="398">
                  <c:v>41620</c:v>
                </c:pt>
                <c:pt idx="399">
                  <c:v>41627</c:v>
                </c:pt>
                <c:pt idx="400">
                  <c:v>41634</c:v>
                </c:pt>
                <c:pt idx="401">
                  <c:v>41641</c:v>
                </c:pt>
                <c:pt idx="402">
                  <c:v>41648</c:v>
                </c:pt>
                <c:pt idx="403">
                  <c:v>41655</c:v>
                </c:pt>
                <c:pt idx="404">
                  <c:v>41662</c:v>
                </c:pt>
                <c:pt idx="405">
                  <c:v>41669</c:v>
                </c:pt>
                <c:pt idx="406">
                  <c:v>41676</c:v>
                </c:pt>
                <c:pt idx="407">
                  <c:v>41683</c:v>
                </c:pt>
                <c:pt idx="408">
                  <c:v>41690</c:v>
                </c:pt>
                <c:pt idx="409">
                  <c:v>41697</c:v>
                </c:pt>
                <c:pt idx="410">
                  <c:v>41704</c:v>
                </c:pt>
                <c:pt idx="411">
                  <c:v>41711</c:v>
                </c:pt>
                <c:pt idx="412">
                  <c:v>41718</c:v>
                </c:pt>
                <c:pt idx="413">
                  <c:v>41725</c:v>
                </c:pt>
                <c:pt idx="414">
                  <c:v>41732</c:v>
                </c:pt>
                <c:pt idx="415">
                  <c:v>41739</c:v>
                </c:pt>
                <c:pt idx="416">
                  <c:v>41746</c:v>
                </c:pt>
                <c:pt idx="417">
                  <c:v>41753</c:v>
                </c:pt>
                <c:pt idx="418">
                  <c:v>41760</c:v>
                </c:pt>
                <c:pt idx="419">
                  <c:v>41767</c:v>
                </c:pt>
                <c:pt idx="420">
                  <c:v>41774</c:v>
                </c:pt>
                <c:pt idx="421">
                  <c:v>41781</c:v>
                </c:pt>
                <c:pt idx="422">
                  <c:v>41788</c:v>
                </c:pt>
                <c:pt idx="423">
                  <c:v>41795</c:v>
                </c:pt>
                <c:pt idx="424">
                  <c:v>41802</c:v>
                </c:pt>
                <c:pt idx="425">
                  <c:v>41809</c:v>
                </c:pt>
                <c:pt idx="426">
                  <c:v>41816</c:v>
                </c:pt>
                <c:pt idx="427">
                  <c:v>41823</c:v>
                </c:pt>
                <c:pt idx="428">
                  <c:v>41830</c:v>
                </c:pt>
                <c:pt idx="429">
                  <c:v>41837</c:v>
                </c:pt>
                <c:pt idx="430">
                  <c:v>41844</c:v>
                </c:pt>
                <c:pt idx="431">
                  <c:v>41851</c:v>
                </c:pt>
                <c:pt idx="432">
                  <c:v>41858</c:v>
                </c:pt>
                <c:pt idx="433">
                  <c:v>41865</c:v>
                </c:pt>
                <c:pt idx="434">
                  <c:v>41872</c:v>
                </c:pt>
                <c:pt idx="435">
                  <c:v>41879</c:v>
                </c:pt>
                <c:pt idx="436">
                  <c:v>41886</c:v>
                </c:pt>
                <c:pt idx="437">
                  <c:v>41893</c:v>
                </c:pt>
                <c:pt idx="438">
                  <c:v>41900</c:v>
                </c:pt>
                <c:pt idx="439">
                  <c:v>41907</c:v>
                </c:pt>
                <c:pt idx="440">
                  <c:v>41914</c:v>
                </c:pt>
                <c:pt idx="441">
                  <c:v>41921</c:v>
                </c:pt>
                <c:pt idx="442">
                  <c:v>41928</c:v>
                </c:pt>
                <c:pt idx="443">
                  <c:v>41935</c:v>
                </c:pt>
                <c:pt idx="444">
                  <c:v>41942</c:v>
                </c:pt>
                <c:pt idx="445">
                  <c:v>41949</c:v>
                </c:pt>
                <c:pt idx="446">
                  <c:v>41956</c:v>
                </c:pt>
                <c:pt idx="447">
                  <c:v>41963</c:v>
                </c:pt>
                <c:pt idx="448">
                  <c:v>41970</c:v>
                </c:pt>
                <c:pt idx="449">
                  <c:v>41977</c:v>
                </c:pt>
                <c:pt idx="450">
                  <c:v>41984</c:v>
                </c:pt>
                <c:pt idx="451">
                  <c:v>41991</c:v>
                </c:pt>
                <c:pt idx="452">
                  <c:v>41998</c:v>
                </c:pt>
                <c:pt idx="453">
                  <c:v>42005</c:v>
                </c:pt>
                <c:pt idx="454">
                  <c:v>42012</c:v>
                </c:pt>
                <c:pt idx="455">
                  <c:v>42019</c:v>
                </c:pt>
                <c:pt idx="456">
                  <c:v>42026</c:v>
                </c:pt>
                <c:pt idx="457">
                  <c:v>42033</c:v>
                </c:pt>
                <c:pt idx="458">
                  <c:v>42040</c:v>
                </c:pt>
                <c:pt idx="459">
                  <c:v>42047</c:v>
                </c:pt>
                <c:pt idx="460">
                  <c:v>42054</c:v>
                </c:pt>
                <c:pt idx="461">
                  <c:v>42061</c:v>
                </c:pt>
                <c:pt idx="462">
                  <c:v>42068</c:v>
                </c:pt>
                <c:pt idx="463">
                  <c:v>42075</c:v>
                </c:pt>
                <c:pt idx="464">
                  <c:v>42082</c:v>
                </c:pt>
                <c:pt idx="465">
                  <c:v>42089</c:v>
                </c:pt>
                <c:pt idx="466">
                  <c:v>42096</c:v>
                </c:pt>
                <c:pt idx="467">
                  <c:v>42103</c:v>
                </c:pt>
                <c:pt idx="468">
                  <c:v>42110</c:v>
                </c:pt>
                <c:pt idx="469">
                  <c:v>42117</c:v>
                </c:pt>
                <c:pt idx="470">
                  <c:v>42124</c:v>
                </c:pt>
                <c:pt idx="471">
                  <c:v>42131</c:v>
                </c:pt>
                <c:pt idx="472">
                  <c:v>42138</c:v>
                </c:pt>
                <c:pt idx="473">
                  <c:v>42145</c:v>
                </c:pt>
                <c:pt idx="474">
                  <c:v>42152</c:v>
                </c:pt>
                <c:pt idx="475">
                  <c:v>42159</c:v>
                </c:pt>
                <c:pt idx="476">
                  <c:v>42166</c:v>
                </c:pt>
                <c:pt idx="477">
                  <c:v>42173</c:v>
                </c:pt>
                <c:pt idx="478">
                  <c:v>42180</c:v>
                </c:pt>
                <c:pt idx="479">
                  <c:v>42187</c:v>
                </c:pt>
                <c:pt idx="480">
                  <c:v>42194</c:v>
                </c:pt>
                <c:pt idx="481">
                  <c:v>42201</c:v>
                </c:pt>
                <c:pt idx="482">
                  <c:v>42208</c:v>
                </c:pt>
                <c:pt idx="483">
                  <c:v>42215</c:v>
                </c:pt>
                <c:pt idx="484">
                  <c:v>42222</c:v>
                </c:pt>
                <c:pt idx="485">
                  <c:v>42229</c:v>
                </c:pt>
                <c:pt idx="486">
                  <c:v>42236</c:v>
                </c:pt>
                <c:pt idx="487">
                  <c:v>42243</c:v>
                </c:pt>
                <c:pt idx="488">
                  <c:v>42250</c:v>
                </c:pt>
                <c:pt idx="489">
                  <c:v>42257</c:v>
                </c:pt>
                <c:pt idx="490">
                  <c:v>42264</c:v>
                </c:pt>
                <c:pt idx="491">
                  <c:v>42271</c:v>
                </c:pt>
                <c:pt idx="492">
                  <c:v>42278</c:v>
                </c:pt>
                <c:pt idx="493">
                  <c:v>42285</c:v>
                </c:pt>
                <c:pt idx="494">
                  <c:v>42292</c:v>
                </c:pt>
                <c:pt idx="495">
                  <c:v>42299</c:v>
                </c:pt>
                <c:pt idx="496">
                  <c:v>42306</c:v>
                </c:pt>
                <c:pt idx="497">
                  <c:v>42313</c:v>
                </c:pt>
                <c:pt idx="498">
                  <c:v>42320</c:v>
                </c:pt>
                <c:pt idx="499">
                  <c:v>42327</c:v>
                </c:pt>
                <c:pt idx="500">
                  <c:v>42334</c:v>
                </c:pt>
                <c:pt idx="501">
                  <c:v>42341</c:v>
                </c:pt>
                <c:pt idx="502">
                  <c:v>42348</c:v>
                </c:pt>
                <c:pt idx="503">
                  <c:v>42355</c:v>
                </c:pt>
                <c:pt idx="504">
                  <c:v>42362</c:v>
                </c:pt>
                <c:pt idx="505">
                  <c:v>42369</c:v>
                </c:pt>
                <c:pt idx="506">
                  <c:v>42376</c:v>
                </c:pt>
                <c:pt idx="507">
                  <c:v>42383</c:v>
                </c:pt>
                <c:pt idx="508">
                  <c:v>42390</c:v>
                </c:pt>
                <c:pt idx="509">
                  <c:v>42397</c:v>
                </c:pt>
                <c:pt idx="510">
                  <c:v>42404</c:v>
                </c:pt>
                <c:pt idx="511">
                  <c:v>42411</c:v>
                </c:pt>
                <c:pt idx="512">
                  <c:v>42418</c:v>
                </c:pt>
                <c:pt idx="513">
                  <c:v>42425</c:v>
                </c:pt>
                <c:pt idx="514">
                  <c:v>42432</c:v>
                </c:pt>
                <c:pt idx="515">
                  <c:v>42439</c:v>
                </c:pt>
                <c:pt idx="516">
                  <c:v>42446</c:v>
                </c:pt>
                <c:pt idx="517">
                  <c:v>42453</c:v>
                </c:pt>
                <c:pt idx="518">
                  <c:v>42460</c:v>
                </c:pt>
                <c:pt idx="519">
                  <c:v>42467</c:v>
                </c:pt>
                <c:pt idx="520">
                  <c:v>42474</c:v>
                </c:pt>
                <c:pt idx="521">
                  <c:v>42481</c:v>
                </c:pt>
                <c:pt idx="522">
                  <c:v>42488</c:v>
                </c:pt>
                <c:pt idx="523">
                  <c:v>42495</c:v>
                </c:pt>
                <c:pt idx="524">
                  <c:v>42502</c:v>
                </c:pt>
                <c:pt idx="525">
                  <c:v>42509</c:v>
                </c:pt>
                <c:pt idx="526">
                  <c:v>42516</c:v>
                </c:pt>
                <c:pt idx="527">
                  <c:v>42523</c:v>
                </c:pt>
                <c:pt idx="528">
                  <c:v>42530</c:v>
                </c:pt>
                <c:pt idx="529">
                  <c:v>42537</c:v>
                </c:pt>
                <c:pt idx="530">
                  <c:v>42544</c:v>
                </c:pt>
                <c:pt idx="531">
                  <c:v>42551</c:v>
                </c:pt>
                <c:pt idx="532">
                  <c:v>42558</c:v>
                </c:pt>
                <c:pt idx="533">
                  <c:v>42565</c:v>
                </c:pt>
                <c:pt idx="534">
                  <c:v>42572</c:v>
                </c:pt>
                <c:pt idx="535">
                  <c:v>42579</c:v>
                </c:pt>
                <c:pt idx="536">
                  <c:v>42586</c:v>
                </c:pt>
                <c:pt idx="537">
                  <c:v>42593</c:v>
                </c:pt>
                <c:pt idx="538">
                  <c:v>42600</c:v>
                </c:pt>
                <c:pt idx="539">
                  <c:v>42607</c:v>
                </c:pt>
                <c:pt idx="540">
                  <c:v>42614</c:v>
                </c:pt>
                <c:pt idx="541">
                  <c:v>42621</c:v>
                </c:pt>
                <c:pt idx="542">
                  <c:v>42628</c:v>
                </c:pt>
                <c:pt idx="543">
                  <c:v>42635</c:v>
                </c:pt>
                <c:pt idx="544">
                  <c:v>42642</c:v>
                </c:pt>
                <c:pt idx="545">
                  <c:v>42649</c:v>
                </c:pt>
                <c:pt idx="546">
                  <c:v>42656</c:v>
                </c:pt>
                <c:pt idx="547">
                  <c:v>42663</c:v>
                </c:pt>
                <c:pt idx="548">
                  <c:v>42670</c:v>
                </c:pt>
                <c:pt idx="549">
                  <c:v>42677</c:v>
                </c:pt>
                <c:pt idx="550">
                  <c:v>42684</c:v>
                </c:pt>
                <c:pt idx="551">
                  <c:v>42691</c:v>
                </c:pt>
                <c:pt idx="552">
                  <c:v>42698</c:v>
                </c:pt>
                <c:pt idx="553">
                  <c:v>42705</c:v>
                </c:pt>
                <c:pt idx="554">
                  <c:v>42712</c:v>
                </c:pt>
                <c:pt idx="555">
                  <c:v>42719</c:v>
                </c:pt>
                <c:pt idx="556">
                  <c:v>42726</c:v>
                </c:pt>
                <c:pt idx="557">
                  <c:v>42733</c:v>
                </c:pt>
                <c:pt idx="558">
                  <c:v>42740</c:v>
                </c:pt>
                <c:pt idx="559">
                  <c:v>42747</c:v>
                </c:pt>
                <c:pt idx="560">
                  <c:v>42752</c:v>
                </c:pt>
              </c:numCache>
            </c:numRef>
          </c:cat>
          <c:val>
            <c:numRef>
              <c:f>PB!$G$6:$G$3215</c:f>
              <c:numCache>
                <c:formatCode>0.00</c:formatCode>
                <c:ptCount val="3210"/>
                <c:pt idx="0">
                  <c:v>0.36521379467371506</c:v>
                </c:pt>
                <c:pt idx="1">
                  <c:v>0.36521379467371506</c:v>
                </c:pt>
                <c:pt idx="2">
                  <c:v>0.36521379467371506</c:v>
                </c:pt>
                <c:pt idx="3">
                  <c:v>0.36521379467371506</c:v>
                </c:pt>
                <c:pt idx="4">
                  <c:v>0.36521379467371506</c:v>
                </c:pt>
                <c:pt idx="5">
                  <c:v>0.36521379467371506</c:v>
                </c:pt>
                <c:pt idx="6">
                  <c:v>0.36521379467371506</c:v>
                </c:pt>
                <c:pt idx="7">
                  <c:v>0.36521379467371506</c:v>
                </c:pt>
                <c:pt idx="8">
                  <c:v>0.36521379467371506</c:v>
                </c:pt>
                <c:pt idx="9">
                  <c:v>0.36521379467371506</c:v>
                </c:pt>
                <c:pt idx="10">
                  <c:v>0.36521379467371506</c:v>
                </c:pt>
                <c:pt idx="11">
                  <c:v>0.36521379467371506</c:v>
                </c:pt>
                <c:pt idx="12">
                  <c:v>0.36521379467371506</c:v>
                </c:pt>
                <c:pt idx="13">
                  <c:v>0.36521379467371506</c:v>
                </c:pt>
                <c:pt idx="14">
                  <c:v>0.36521379467371506</c:v>
                </c:pt>
                <c:pt idx="15">
                  <c:v>0.36521379467371506</c:v>
                </c:pt>
                <c:pt idx="16">
                  <c:v>0.36521379467371506</c:v>
                </c:pt>
                <c:pt idx="17">
                  <c:v>0.36521379467371506</c:v>
                </c:pt>
                <c:pt idx="18">
                  <c:v>0.36521379467371506</c:v>
                </c:pt>
                <c:pt idx="19">
                  <c:v>0.36521379467371506</c:v>
                </c:pt>
                <c:pt idx="20">
                  <c:v>0.36521379467371506</c:v>
                </c:pt>
                <c:pt idx="21">
                  <c:v>0.36521379467371506</c:v>
                </c:pt>
                <c:pt idx="22">
                  <c:v>0.36521379467371506</c:v>
                </c:pt>
                <c:pt idx="23">
                  <c:v>0.36521379467371506</c:v>
                </c:pt>
                <c:pt idx="24">
                  <c:v>0.36521379467371506</c:v>
                </c:pt>
                <c:pt idx="25">
                  <c:v>0.36521379467371506</c:v>
                </c:pt>
                <c:pt idx="26">
                  <c:v>0.36521379467371506</c:v>
                </c:pt>
                <c:pt idx="27">
                  <c:v>0.36521379467371506</c:v>
                </c:pt>
                <c:pt idx="28">
                  <c:v>0.36521379467371506</c:v>
                </c:pt>
                <c:pt idx="29">
                  <c:v>0.36521379467371506</c:v>
                </c:pt>
                <c:pt idx="30">
                  <c:v>0.36521379467371506</c:v>
                </c:pt>
                <c:pt idx="31">
                  <c:v>0.36521379467371506</c:v>
                </c:pt>
                <c:pt idx="32">
                  <c:v>0.36521379467371506</c:v>
                </c:pt>
                <c:pt idx="33">
                  <c:v>0.36521379467371506</c:v>
                </c:pt>
                <c:pt idx="34">
                  <c:v>0.36521379467371506</c:v>
                </c:pt>
                <c:pt idx="35">
                  <c:v>0.36521379467371506</c:v>
                </c:pt>
                <c:pt idx="36">
                  <c:v>0.36521379467371506</c:v>
                </c:pt>
                <c:pt idx="37">
                  <c:v>0.36521379467371506</c:v>
                </c:pt>
                <c:pt idx="38">
                  <c:v>0.36521379467371506</c:v>
                </c:pt>
                <c:pt idx="39">
                  <c:v>0.36521379467371506</c:v>
                </c:pt>
                <c:pt idx="40">
                  <c:v>0.36521379467371506</c:v>
                </c:pt>
                <c:pt idx="41">
                  <c:v>0.36521379467371506</c:v>
                </c:pt>
                <c:pt idx="42">
                  <c:v>0.36521379467371506</c:v>
                </c:pt>
                <c:pt idx="43">
                  <c:v>0.36521379467371506</c:v>
                </c:pt>
                <c:pt idx="44">
                  <c:v>0.36521379467371506</c:v>
                </c:pt>
                <c:pt idx="45">
                  <c:v>0.36521379467371506</c:v>
                </c:pt>
                <c:pt idx="46">
                  <c:v>0.36521379467371506</c:v>
                </c:pt>
                <c:pt idx="47">
                  <c:v>0.36521379467371506</c:v>
                </c:pt>
                <c:pt idx="48">
                  <c:v>0.36521379467371506</c:v>
                </c:pt>
                <c:pt idx="49">
                  <c:v>0.36521379467371506</c:v>
                </c:pt>
                <c:pt idx="50">
                  <c:v>0.36521379467371506</c:v>
                </c:pt>
                <c:pt idx="51">
                  <c:v>0.36521379467371506</c:v>
                </c:pt>
                <c:pt idx="52">
                  <c:v>0.36521379467371506</c:v>
                </c:pt>
                <c:pt idx="53">
                  <c:v>0.36521379467371506</c:v>
                </c:pt>
                <c:pt idx="54">
                  <c:v>0.36521379467371506</c:v>
                </c:pt>
                <c:pt idx="55">
                  <c:v>0.36521379467371506</c:v>
                </c:pt>
                <c:pt idx="56">
                  <c:v>0.36521379467371506</c:v>
                </c:pt>
                <c:pt idx="57">
                  <c:v>0.36521379467371506</c:v>
                </c:pt>
                <c:pt idx="58">
                  <c:v>0.36521379467371506</c:v>
                </c:pt>
                <c:pt idx="59">
                  <c:v>0.36521379467371506</c:v>
                </c:pt>
                <c:pt idx="60">
                  <c:v>0.36521379467371506</c:v>
                </c:pt>
                <c:pt idx="61">
                  <c:v>0.36521379467371506</c:v>
                </c:pt>
                <c:pt idx="62">
                  <c:v>0.36521379467371506</c:v>
                </c:pt>
                <c:pt idx="63">
                  <c:v>0.36521379467371506</c:v>
                </c:pt>
                <c:pt idx="64">
                  <c:v>0.36521379467371506</c:v>
                </c:pt>
                <c:pt idx="65">
                  <c:v>0.36521379467371506</c:v>
                </c:pt>
                <c:pt idx="66">
                  <c:v>0.36521379467371506</c:v>
                </c:pt>
                <c:pt idx="67">
                  <c:v>0.36521379467371506</c:v>
                </c:pt>
                <c:pt idx="68">
                  <c:v>0.36521379467371506</c:v>
                </c:pt>
                <c:pt idx="69">
                  <c:v>0.36521379467371506</c:v>
                </c:pt>
                <c:pt idx="70">
                  <c:v>0.36521379467371506</c:v>
                </c:pt>
                <c:pt idx="71">
                  <c:v>0.36521379467371506</c:v>
                </c:pt>
                <c:pt idx="72">
                  <c:v>0.36521379467371506</c:v>
                </c:pt>
                <c:pt idx="73">
                  <c:v>0.36521379467371506</c:v>
                </c:pt>
                <c:pt idx="74">
                  <c:v>0.36521379467371506</c:v>
                </c:pt>
                <c:pt idx="75">
                  <c:v>0.36521379467371506</c:v>
                </c:pt>
                <c:pt idx="76">
                  <c:v>0.36521379467371506</c:v>
                </c:pt>
                <c:pt idx="77">
                  <c:v>0.36521379467371506</c:v>
                </c:pt>
                <c:pt idx="78">
                  <c:v>0.36521379467371506</c:v>
                </c:pt>
                <c:pt idx="79">
                  <c:v>0.36521379467371506</c:v>
                </c:pt>
                <c:pt idx="80">
                  <c:v>0.36521379467371506</c:v>
                </c:pt>
                <c:pt idx="81">
                  <c:v>0.36521379467371506</c:v>
                </c:pt>
                <c:pt idx="82">
                  <c:v>0.36521379467371506</c:v>
                </c:pt>
                <c:pt idx="83">
                  <c:v>0.36521379467371506</c:v>
                </c:pt>
                <c:pt idx="84">
                  <c:v>0.36521379467371506</c:v>
                </c:pt>
                <c:pt idx="85">
                  <c:v>0.36521379467371506</c:v>
                </c:pt>
                <c:pt idx="86">
                  <c:v>0.36521379467371506</c:v>
                </c:pt>
                <c:pt idx="87">
                  <c:v>0.36521379467371506</c:v>
                </c:pt>
                <c:pt idx="88">
                  <c:v>0.36521379467371506</c:v>
                </c:pt>
                <c:pt idx="89">
                  <c:v>0.36521379467371506</c:v>
                </c:pt>
                <c:pt idx="90">
                  <c:v>0.36521379467371506</c:v>
                </c:pt>
                <c:pt idx="91">
                  <c:v>0.36521379467371506</c:v>
                </c:pt>
                <c:pt idx="92">
                  <c:v>0.36521379467371506</c:v>
                </c:pt>
                <c:pt idx="93">
                  <c:v>0.36521379467371506</c:v>
                </c:pt>
                <c:pt idx="94">
                  <c:v>0.36521379467371506</c:v>
                </c:pt>
                <c:pt idx="95">
                  <c:v>0.36521379467371506</c:v>
                </c:pt>
                <c:pt idx="96">
                  <c:v>0.36521379467371506</c:v>
                </c:pt>
                <c:pt idx="97">
                  <c:v>0.36521379467371506</c:v>
                </c:pt>
                <c:pt idx="98">
                  <c:v>0.36521379467371506</c:v>
                </c:pt>
                <c:pt idx="99">
                  <c:v>0.36521379467371506</c:v>
                </c:pt>
                <c:pt idx="100">
                  <c:v>0.36521379467371506</c:v>
                </c:pt>
                <c:pt idx="101">
                  <c:v>0.36521379467371506</c:v>
                </c:pt>
                <c:pt idx="102">
                  <c:v>0.36521379467371506</c:v>
                </c:pt>
                <c:pt idx="103">
                  <c:v>0.36521379467371506</c:v>
                </c:pt>
                <c:pt idx="104">
                  <c:v>0.36521379467371506</c:v>
                </c:pt>
                <c:pt idx="105">
                  <c:v>0.36521379467371506</c:v>
                </c:pt>
                <c:pt idx="106">
                  <c:v>0.36521379467371506</c:v>
                </c:pt>
                <c:pt idx="107">
                  <c:v>0.36521379467371506</c:v>
                </c:pt>
                <c:pt idx="108">
                  <c:v>0.36521379467371506</c:v>
                </c:pt>
                <c:pt idx="109">
                  <c:v>0.36521379467371506</c:v>
                </c:pt>
                <c:pt idx="110">
                  <c:v>0.36521379467371506</c:v>
                </c:pt>
                <c:pt idx="111">
                  <c:v>0.36521379467371506</c:v>
                </c:pt>
                <c:pt idx="112">
                  <c:v>0.36521379467371506</c:v>
                </c:pt>
                <c:pt idx="113">
                  <c:v>0.36521379467371506</c:v>
                </c:pt>
                <c:pt idx="114">
                  <c:v>0.36521379467371506</c:v>
                </c:pt>
                <c:pt idx="115">
                  <c:v>0.36521379467371506</c:v>
                </c:pt>
                <c:pt idx="116">
                  <c:v>0.36521379467371506</c:v>
                </c:pt>
                <c:pt idx="117">
                  <c:v>0.36521379467371506</c:v>
                </c:pt>
                <c:pt idx="118">
                  <c:v>0.36521379467371506</c:v>
                </c:pt>
                <c:pt idx="119">
                  <c:v>0.36521379467371506</c:v>
                </c:pt>
                <c:pt idx="120">
                  <c:v>0.36521379467371506</c:v>
                </c:pt>
                <c:pt idx="121">
                  <c:v>0.36521379467371506</c:v>
                </c:pt>
                <c:pt idx="122">
                  <c:v>0.36521379467371506</c:v>
                </c:pt>
                <c:pt idx="123">
                  <c:v>0.36521379467371506</c:v>
                </c:pt>
                <c:pt idx="124">
                  <c:v>0.36521379467371506</c:v>
                </c:pt>
                <c:pt idx="125">
                  <c:v>0.36521379467371506</c:v>
                </c:pt>
                <c:pt idx="126">
                  <c:v>0.36521379467371506</c:v>
                </c:pt>
                <c:pt idx="127">
                  <c:v>0.36521379467371506</c:v>
                </c:pt>
                <c:pt idx="128">
                  <c:v>0.36521379467371506</c:v>
                </c:pt>
                <c:pt idx="129">
                  <c:v>0.36521379467371506</c:v>
                </c:pt>
                <c:pt idx="130">
                  <c:v>0.36521379467371506</c:v>
                </c:pt>
                <c:pt idx="131">
                  <c:v>0.36521379467371506</c:v>
                </c:pt>
                <c:pt idx="132">
                  <c:v>0.36521379467371506</c:v>
                </c:pt>
                <c:pt idx="133">
                  <c:v>0.36521379467371506</c:v>
                </c:pt>
                <c:pt idx="134">
                  <c:v>0.36521379467371506</c:v>
                </c:pt>
                <c:pt idx="135">
                  <c:v>0.36521379467371506</c:v>
                </c:pt>
                <c:pt idx="136">
                  <c:v>0.36521379467371506</c:v>
                </c:pt>
                <c:pt idx="137">
                  <c:v>0.36521379467371506</c:v>
                </c:pt>
                <c:pt idx="138">
                  <c:v>0.36521379467371506</c:v>
                </c:pt>
                <c:pt idx="139">
                  <c:v>0.36521379467371506</c:v>
                </c:pt>
                <c:pt idx="140">
                  <c:v>0.36521379467371506</c:v>
                </c:pt>
                <c:pt idx="141">
                  <c:v>0.36521379467371506</c:v>
                </c:pt>
                <c:pt idx="142">
                  <c:v>0.36521379467371506</c:v>
                </c:pt>
                <c:pt idx="143">
                  <c:v>0.36521379467371506</c:v>
                </c:pt>
                <c:pt idx="144">
                  <c:v>0.36521379467371506</c:v>
                </c:pt>
                <c:pt idx="145">
                  <c:v>0.36521379467371506</c:v>
                </c:pt>
                <c:pt idx="146">
                  <c:v>0.36521379467371506</c:v>
                </c:pt>
                <c:pt idx="147">
                  <c:v>0.36521379467371506</c:v>
                </c:pt>
                <c:pt idx="148">
                  <c:v>0.36521379467371506</c:v>
                </c:pt>
                <c:pt idx="149">
                  <c:v>0.36521379467371506</c:v>
                </c:pt>
                <c:pt idx="150">
                  <c:v>0.36521379467371506</c:v>
                </c:pt>
                <c:pt idx="151">
                  <c:v>0.36521379467371506</c:v>
                </c:pt>
                <c:pt idx="152">
                  <c:v>0.36521379467371506</c:v>
                </c:pt>
                <c:pt idx="153">
                  <c:v>0.36521379467371506</c:v>
                </c:pt>
                <c:pt idx="154">
                  <c:v>0.36521379467371506</c:v>
                </c:pt>
                <c:pt idx="155">
                  <c:v>0.36521379467371506</c:v>
                </c:pt>
                <c:pt idx="156">
                  <c:v>0.36521379467371506</c:v>
                </c:pt>
                <c:pt idx="157">
                  <c:v>0.36521379467371506</c:v>
                </c:pt>
                <c:pt idx="158">
                  <c:v>0.36521379467371506</c:v>
                </c:pt>
                <c:pt idx="159">
                  <c:v>0.36521379467371506</c:v>
                </c:pt>
                <c:pt idx="160">
                  <c:v>0.36521379467371506</c:v>
                </c:pt>
                <c:pt idx="161">
                  <c:v>0.36521379467371506</c:v>
                </c:pt>
                <c:pt idx="162">
                  <c:v>0.36521379467371506</c:v>
                </c:pt>
                <c:pt idx="163">
                  <c:v>0.36521379467371506</c:v>
                </c:pt>
                <c:pt idx="164">
                  <c:v>0.36521379467371506</c:v>
                </c:pt>
                <c:pt idx="165">
                  <c:v>0.36521379467371506</c:v>
                </c:pt>
                <c:pt idx="166">
                  <c:v>0.36521379467371506</c:v>
                </c:pt>
                <c:pt idx="167">
                  <c:v>0.36521379467371506</c:v>
                </c:pt>
                <c:pt idx="168">
                  <c:v>0.36521379467371506</c:v>
                </c:pt>
                <c:pt idx="169">
                  <c:v>0.36521379467371506</c:v>
                </c:pt>
                <c:pt idx="170">
                  <c:v>0.36521379467371506</c:v>
                </c:pt>
                <c:pt idx="171">
                  <c:v>0.36521379467371506</c:v>
                </c:pt>
                <c:pt idx="172">
                  <c:v>0.36521379467371506</c:v>
                </c:pt>
                <c:pt idx="173">
                  <c:v>0.36521379467371506</c:v>
                </c:pt>
                <c:pt idx="174">
                  <c:v>0.36521379467371506</c:v>
                </c:pt>
                <c:pt idx="175">
                  <c:v>0.36521379467371506</c:v>
                </c:pt>
                <c:pt idx="176">
                  <c:v>0.36521379467371506</c:v>
                </c:pt>
                <c:pt idx="177">
                  <c:v>0.36521379467371506</c:v>
                </c:pt>
                <c:pt idx="178">
                  <c:v>0.36521379467371506</c:v>
                </c:pt>
                <c:pt idx="179">
                  <c:v>0.36521379467371506</c:v>
                </c:pt>
                <c:pt idx="180">
                  <c:v>0.36521379467371506</c:v>
                </c:pt>
                <c:pt idx="181">
                  <c:v>0.36521379467371506</c:v>
                </c:pt>
                <c:pt idx="182">
                  <c:v>0.36521379467371506</c:v>
                </c:pt>
                <c:pt idx="183">
                  <c:v>0.36521379467371506</c:v>
                </c:pt>
                <c:pt idx="184">
                  <c:v>0.36521379467371506</c:v>
                </c:pt>
                <c:pt idx="185">
                  <c:v>0.36521379467371506</c:v>
                </c:pt>
                <c:pt idx="186">
                  <c:v>0.36521379467371506</c:v>
                </c:pt>
                <c:pt idx="187">
                  <c:v>0.36521379467371506</c:v>
                </c:pt>
                <c:pt idx="188">
                  <c:v>0.36521379467371506</c:v>
                </c:pt>
                <c:pt idx="189">
                  <c:v>0.36521379467371506</c:v>
                </c:pt>
                <c:pt idx="190">
                  <c:v>0.36521379467371506</c:v>
                </c:pt>
                <c:pt idx="191">
                  <c:v>0.36521379467371506</c:v>
                </c:pt>
                <c:pt idx="192">
                  <c:v>0.36521379467371506</c:v>
                </c:pt>
                <c:pt idx="193">
                  <c:v>0.36521379467371506</c:v>
                </c:pt>
                <c:pt idx="194">
                  <c:v>0.36521379467371506</c:v>
                </c:pt>
                <c:pt idx="195">
                  <c:v>0.36521379467371506</c:v>
                </c:pt>
                <c:pt idx="196">
                  <c:v>0.36521379467371506</c:v>
                </c:pt>
                <c:pt idx="197">
                  <c:v>0.36521379467371506</c:v>
                </c:pt>
                <c:pt idx="198">
                  <c:v>0.36521379467371506</c:v>
                </c:pt>
                <c:pt idx="199">
                  <c:v>0.36521379467371506</c:v>
                </c:pt>
                <c:pt idx="200">
                  <c:v>0.36521379467371506</c:v>
                </c:pt>
                <c:pt idx="201">
                  <c:v>0.36521379467371506</c:v>
                </c:pt>
                <c:pt idx="202">
                  <c:v>0.36521379467371506</c:v>
                </c:pt>
                <c:pt idx="203">
                  <c:v>0.36521379467371506</c:v>
                </c:pt>
                <c:pt idx="204">
                  <c:v>0.36521379467371506</c:v>
                </c:pt>
                <c:pt idx="205">
                  <c:v>0.36521379467371506</c:v>
                </c:pt>
                <c:pt idx="206">
                  <c:v>0.36521379467371506</c:v>
                </c:pt>
                <c:pt idx="207">
                  <c:v>0.36521379467371506</c:v>
                </c:pt>
                <c:pt idx="208">
                  <c:v>0.36521379467371506</c:v>
                </c:pt>
                <c:pt idx="209">
                  <c:v>0.36521379467371506</c:v>
                </c:pt>
                <c:pt idx="210">
                  <c:v>0.36521379467371506</c:v>
                </c:pt>
                <c:pt idx="211">
                  <c:v>0.36521379467371506</c:v>
                </c:pt>
                <c:pt idx="212">
                  <c:v>0.36521379467371506</c:v>
                </c:pt>
                <c:pt idx="213">
                  <c:v>0.36521379467371506</c:v>
                </c:pt>
                <c:pt idx="214">
                  <c:v>0.36521379467371506</c:v>
                </c:pt>
                <c:pt idx="215">
                  <c:v>0.36521379467371506</c:v>
                </c:pt>
                <c:pt idx="216">
                  <c:v>0.36521379467371506</c:v>
                </c:pt>
                <c:pt idx="217">
                  <c:v>0.36521379467371506</c:v>
                </c:pt>
                <c:pt idx="218">
                  <c:v>0.36521379467371506</c:v>
                </c:pt>
                <c:pt idx="219">
                  <c:v>0.36521379467371506</c:v>
                </c:pt>
                <c:pt idx="220">
                  <c:v>0.36521379467371506</c:v>
                </c:pt>
                <c:pt idx="221">
                  <c:v>0.36521379467371506</c:v>
                </c:pt>
                <c:pt idx="222">
                  <c:v>0.36521379467371506</c:v>
                </c:pt>
                <c:pt idx="223">
                  <c:v>0.36521379467371506</c:v>
                </c:pt>
                <c:pt idx="224">
                  <c:v>0.36521379467371506</c:v>
                </c:pt>
                <c:pt idx="225">
                  <c:v>0.36521379467371506</c:v>
                </c:pt>
                <c:pt idx="226">
                  <c:v>0.36521379467371506</c:v>
                </c:pt>
                <c:pt idx="227">
                  <c:v>0.36521379467371506</c:v>
                </c:pt>
                <c:pt idx="228">
                  <c:v>0.36521379467371506</c:v>
                </c:pt>
                <c:pt idx="229">
                  <c:v>0.36521379467371506</c:v>
                </c:pt>
                <c:pt idx="230">
                  <c:v>0.36521379467371506</c:v>
                </c:pt>
                <c:pt idx="231">
                  <c:v>0.36521379467371506</c:v>
                </c:pt>
                <c:pt idx="232">
                  <c:v>0.36521379467371506</c:v>
                </c:pt>
                <c:pt idx="233">
                  <c:v>0.36521379467371506</c:v>
                </c:pt>
                <c:pt idx="234">
                  <c:v>0.36521379467371506</c:v>
                </c:pt>
                <c:pt idx="235">
                  <c:v>0.36521379467371506</c:v>
                </c:pt>
                <c:pt idx="236">
                  <c:v>0.36521379467371506</c:v>
                </c:pt>
                <c:pt idx="237">
                  <c:v>0.36521379467371506</c:v>
                </c:pt>
                <c:pt idx="238">
                  <c:v>0.36521379467371506</c:v>
                </c:pt>
                <c:pt idx="239">
                  <c:v>0.36521379467371506</c:v>
                </c:pt>
                <c:pt idx="240">
                  <c:v>0.36521379467371506</c:v>
                </c:pt>
                <c:pt idx="241">
                  <c:v>0.36521379467371506</c:v>
                </c:pt>
                <c:pt idx="242">
                  <c:v>0.36521379467371506</c:v>
                </c:pt>
                <c:pt idx="243">
                  <c:v>0.36521379467371506</c:v>
                </c:pt>
                <c:pt idx="244">
                  <c:v>0.36521379467371506</c:v>
                </c:pt>
                <c:pt idx="245">
                  <c:v>0.36521379467371506</c:v>
                </c:pt>
                <c:pt idx="246">
                  <c:v>0.36521379467371506</c:v>
                </c:pt>
                <c:pt idx="247">
                  <c:v>0.36521379467371506</c:v>
                </c:pt>
                <c:pt idx="248">
                  <c:v>0.36521379467371506</c:v>
                </c:pt>
                <c:pt idx="249">
                  <c:v>0.36521379467371506</c:v>
                </c:pt>
                <c:pt idx="250">
                  <c:v>0.36521379467371506</c:v>
                </c:pt>
                <c:pt idx="251">
                  <c:v>0.36521379467371506</c:v>
                </c:pt>
                <c:pt idx="252">
                  <c:v>0.36521379467371506</c:v>
                </c:pt>
                <c:pt idx="253">
                  <c:v>0.36521379467371506</c:v>
                </c:pt>
                <c:pt idx="254">
                  <c:v>0.36521379467371506</c:v>
                </c:pt>
                <c:pt idx="255">
                  <c:v>0.36521379467371506</c:v>
                </c:pt>
                <c:pt idx="256">
                  <c:v>0.36521379467371506</c:v>
                </c:pt>
                <c:pt idx="257">
                  <c:v>0.36521379467371506</c:v>
                </c:pt>
                <c:pt idx="258">
                  <c:v>0.36521379467371506</c:v>
                </c:pt>
                <c:pt idx="259">
                  <c:v>0.36521379467371506</c:v>
                </c:pt>
                <c:pt idx="260">
                  <c:v>0.36521379467371506</c:v>
                </c:pt>
                <c:pt idx="261">
                  <c:v>0.36521379467371506</c:v>
                </c:pt>
                <c:pt idx="262">
                  <c:v>0.36521379467371506</c:v>
                </c:pt>
                <c:pt idx="263">
                  <c:v>0.36521379467371506</c:v>
                </c:pt>
                <c:pt idx="264">
                  <c:v>0.36521379467371506</c:v>
                </c:pt>
                <c:pt idx="265">
                  <c:v>0.36521379467371506</c:v>
                </c:pt>
                <c:pt idx="266">
                  <c:v>0.36521379467371506</c:v>
                </c:pt>
                <c:pt idx="267">
                  <c:v>0.36521379467371506</c:v>
                </c:pt>
                <c:pt idx="268">
                  <c:v>0.36521379467371506</c:v>
                </c:pt>
                <c:pt idx="269">
                  <c:v>0.36521379467371506</c:v>
                </c:pt>
                <c:pt idx="270">
                  <c:v>0.36521379467371506</c:v>
                </c:pt>
                <c:pt idx="271">
                  <c:v>0.36521379467371506</c:v>
                </c:pt>
                <c:pt idx="272">
                  <c:v>0.36521379467371506</c:v>
                </c:pt>
                <c:pt idx="273">
                  <c:v>0.36521379467371506</c:v>
                </c:pt>
                <c:pt idx="274">
                  <c:v>0.36521379467371506</c:v>
                </c:pt>
                <c:pt idx="275">
                  <c:v>0.36521379467371506</c:v>
                </c:pt>
                <c:pt idx="276">
                  <c:v>0.36521379467371506</c:v>
                </c:pt>
                <c:pt idx="277">
                  <c:v>0.36521379467371506</c:v>
                </c:pt>
                <c:pt idx="278">
                  <c:v>0.36521379467371506</c:v>
                </c:pt>
                <c:pt idx="279">
                  <c:v>0.36521379467371506</c:v>
                </c:pt>
                <c:pt idx="280">
                  <c:v>0.36521379467371506</c:v>
                </c:pt>
                <c:pt idx="281">
                  <c:v>0.36521379467371506</c:v>
                </c:pt>
                <c:pt idx="282">
                  <c:v>0.36521379467371506</c:v>
                </c:pt>
                <c:pt idx="283">
                  <c:v>0.36521379467371506</c:v>
                </c:pt>
                <c:pt idx="284">
                  <c:v>0.36521379467371506</c:v>
                </c:pt>
                <c:pt idx="285">
                  <c:v>0.36521379467371506</c:v>
                </c:pt>
                <c:pt idx="286">
                  <c:v>0.36521379467371506</c:v>
                </c:pt>
                <c:pt idx="287">
                  <c:v>0.36521379467371506</c:v>
                </c:pt>
                <c:pt idx="288">
                  <c:v>0.36521379467371506</c:v>
                </c:pt>
                <c:pt idx="289">
                  <c:v>0.36521379467371506</c:v>
                </c:pt>
                <c:pt idx="290">
                  <c:v>0.36521379467371506</c:v>
                </c:pt>
                <c:pt idx="291">
                  <c:v>0.36521379467371506</c:v>
                </c:pt>
                <c:pt idx="292">
                  <c:v>0.36521379467371506</c:v>
                </c:pt>
                <c:pt idx="293">
                  <c:v>0.36521379467371506</c:v>
                </c:pt>
                <c:pt idx="294">
                  <c:v>0.36521379467371506</c:v>
                </c:pt>
                <c:pt idx="295">
                  <c:v>0.36521379467371506</c:v>
                </c:pt>
                <c:pt idx="296">
                  <c:v>0.36521379467371506</c:v>
                </c:pt>
                <c:pt idx="297">
                  <c:v>0.36521379467371506</c:v>
                </c:pt>
                <c:pt idx="298">
                  <c:v>0.36521379467371506</c:v>
                </c:pt>
                <c:pt idx="299">
                  <c:v>0.36521379467371506</c:v>
                </c:pt>
                <c:pt idx="300">
                  <c:v>0.36521379467371506</c:v>
                </c:pt>
                <c:pt idx="301">
                  <c:v>0.36521379467371506</c:v>
                </c:pt>
                <c:pt idx="302">
                  <c:v>0.36521379467371506</c:v>
                </c:pt>
                <c:pt idx="303">
                  <c:v>0.36521379467371506</c:v>
                </c:pt>
                <c:pt idx="304">
                  <c:v>0.36521379467371506</c:v>
                </c:pt>
                <c:pt idx="305">
                  <c:v>0.36521379467371506</c:v>
                </c:pt>
                <c:pt idx="306">
                  <c:v>0.36521379467371506</c:v>
                </c:pt>
                <c:pt idx="307">
                  <c:v>0.36521379467371506</c:v>
                </c:pt>
                <c:pt idx="308">
                  <c:v>0.36521379467371506</c:v>
                </c:pt>
                <c:pt idx="309">
                  <c:v>0.36521379467371506</c:v>
                </c:pt>
                <c:pt idx="310">
                  <c:v>0.36521379467371506</c:v>
                </c:pt>
                <c:pt idx="311">
                  <c:v>0.36521379467371506</c:v>
                </c:pt>
                <c:pt idx="312">
                  <c:v>0.36521379467371506</c:v>
                </c:pt>
                <c:pt idx="313">
                  <c:v>0.36521379467371506</c:v>
                </c:pt>
                <c:pt idx="314">
                  <c:v>0.36521379467371506</c:v>
                </c:pt>
                <c:pt idx="315">
                  <c:v>0.36521379467371506</c:v>
                </c:pt>
                <c:pt idx="316">
                  <c:v>0.36521379467371506</c:v>
                </c:pt>
                <c:pt idx="317">
                  <c:v>0.36521379467371506</c:v>
                </c:pt>
                <c:pt idx="318">
                  <c:v>0.36521379467371506</c:v>
                </c:pt>
                <c:pt idx="319">
                  <c:v>0.36521379467371506</c:v>
                </c:pt>
                <c:pt idx="320">
                  <c:v>0.36521379467371506</c:v>
                </c:pt>
                <c:pt idx="321">
                  <c:v>0.36521379467371506</c:v>
                </c:pt>
                <c:pt idx="322">
                  <c:v>0.36521379467371506</c:v>
                </c:pt>
                <c:pt idx="323">
                  <c:v>0.36521379467371506</c:v>
                </c:pt>
                <c:pt idx="324">
                  <c:v>0.36521379467371506</c:v>
                </c:pt>
                <c:pt idx="325">
                  <c:v>0.36521379467371506</c:v>
                </c:pt>
                <c:pt idx="326">
                  <c:v>0.36521379467371506</c:v>
                </c:pt>
                <c:pt idx="327">
                  <c:v>0.36521379467371506</c:v>
                </c:pt>
                <c:pt idx="328">
                  <c:v>0.36521379467371506</c:v>
                </c:pt>
                <c:pt idx="329">
                  <c:v>0.36521379467371506</c:v>
                </c:pt>
                <c:pt idx="330">
                  <c:v>0.36521379467371506</c:v>
                </c:pt>
                <c:pt idx="331">
                  <c:v>0.36521379467371506</c:v>
                </c:pt>
                <c:pt idx="332">
                  <c:v>0.36521379467371506</c:v>
                </c:pt>
                <c:pt idx="333">
                  <c:v>0.36521379467371506</c:v>
                </c:pt>
                <c:pt idx="334">
                  <c:v>0.36521379467371506</c:v>
                </c:pt>
                <c:pt idx="335">
                  <c:v>0.36521379467371506</c:v>
                </c:pt>
                <c:pt idx="336">
                  <c:v>0.36521379467371506</c:v>
                </c:pt>
                <c:pt idx="337">
                  <c:v>0.36521379467371506</c:v>
                </c:pt>
                <c:pt idx="338">
                  <c:v>0.36521379467371506</c:v>
                </c:pt>
                <c:pt idx="339">
                  <c:v>0.36521379467371506</c:v>
                </c:pt>
                <c:pt idx="340">
                  <c:v>0.36521379467371506</c:v>
                </c:pt>
                <c:pt idx="341">
                  <c:v>0.36521379467371506</c:v>
                </c:pt>
                <c:pt idx="342">
                  <c:v>0.36521379467371506</c:v>
                </c:pt>
                <c:pt idx="343">
                  <c:v>0.36521379467371506</c:v>
                </c:pt>
                <c:pt idx="344">
                  <c:v>0.36521379467371506</c:v>
                </c:pt>
                <c:pt idx="345">
                  <c:v>0.36521379467371506</c:v>
                </c:pt>
                <c:pt idx="346">
                  <c:v>0.36521379467371506</c:v>
                </c:pt>
                <c:pt idx="347">
                  <c:v>0.36521379467371506</c:v>
                </c:pt>
                <c:pt idx="348">
                  <c:v>0.36521379467371506</c:v>
                </c:pt>
                <c:pt idx="349">
                  <c:v>0.36521379467371506</c:v>
                </c:pt>
                <c:pt idx="350">
                  <c:v>0.36521379467371506</c:v>
                </c:pt>
                <c:pt idx="351">
                  <c:v>0.36521379467371506</c:v>
                </c:pt>
                <c:pt idx="352">
                  <c:v>0.36521379467371506</c:v>
                </c:pt>
                <c:pt idx="353">
                  <c:v>0.36521379467371506</c:v>
                </c:pt>
                <c:pt idx="354">
                  <c:v>0.36521379467371506</c:v>
                </c:pt>
                <c:pt idx="355">
                  <c:v>0.36521379467371506</c:v>
                </c:pt>
                <c:pt idx="356">
                  <c:v>0.36521379467371506</c:v>
                </c:pt>
                <c:pt idx="357">
                  <c:v>0.36521379467371506</c:v>
                </c:pt>
                <c:pt idx="358">
                  <c:v>0.36521379467371506</c:v>
                </c:pt>
                <c:pt idx="359">
                  <c:v>0.36521379467371506</c:v>
                </c:pt>
                <c:pt idx="360">
                  <c:v>0.36521379467371506</c:v>
                </c:pt>
                <c:pt idx="361">
                  <c:v>0.36521379467371506</c:v>
                </c:pt>
                <c:pt idx="362">
                  <c:v>0.36521379467371506</c:v>
                </c:pt>
                <c:pt idx="363">
                  <c:v>0.36521379467371506</c:v>
                </c:pt>
                <c:pt idx="364">
                  <c:v>0.36521379467371506</c:v>
                </c:pt>
                <c:pt idx="365">
                  <c:v>0.36521379467371506</c:v>
                </c:pt>
                <c:pt idx="366">
                  <c:v>0.36521379467371506</c:v>
                </c:pt>
                <c:pt idx="367">
                  <c:v>0.36521379467371506</c:v>
                </c:pt>
                <c:pt idx="368">
                  <c:v>0.36521379467371506</c:v>
                </c:pt>
                <c:pt idx="369">
                  <c:v>0.36521379467371506</c:v>
                </c:pt>
                <c:pt idx="370">
                  <c:v>0.36521379467371506</c:v>
                </c:pt>
                <c:pt idx="371">
                  <c:v>0.36521379467371506</c:v>
                </c:pt>
                <c:pt idx="372">
                  <c:v>0.36521379467371506</c:v>
                </c:pt>
                <c:pt idx="373">
                  <c:v>0.36521379467371506</c:v>
                </c:pt>
                <c:pt idx="374">
                  <c:v>0.36521379467371506</c:v>
                </c:pt>
                <c:pt idx="375">
                  <c:v>0.36521379467371506</c:v>
                </c:pt>
                <c:pt idx="376">
                  <c:v>0.36521379467371506</c:v>
                </c:pt>
                <c:pt idx="377">
                  <c:v>0.36521379467371506</c:v>
                </c:pt>
                <c:pt idx="378">
                  <c:v>0.36521379467371506</c:v>
                </c:pt>
                <c:pt idx="379">
                  <c:v>0.36521379467371506</c:v>
                </c:pt>
                <c:pt idx="380">
                  <c:v>0.36521379467371506</c:v>
                </c:pt>
                <c:pt idx="381">
                  <c:v>0.36521379467371506</c:v>
                </c:pt>
                <c:pt idx="382">
                  <c:v>0.36521379467371506</c:v>
                </c:pt>
                <c:pt idx="383">
                  <c:v>0.36521379467371506</c:v>
                </c:pt>
                <c:pt idx="384">
                  <c:v>0.36521379467371506</c:v>
                </c:pt>
                <c:pt idx="385">
                  <c:v>0.36521379467371506</c:v>
                </c:pt>
                <c:pt idx="386">
                  <c:v>0.36521379467371506</c:v>
                </c:pt>
                <c:pt idx="387">
                  <c:v>0.36521379467371506</c:v>
                </c:pt>
                <c:pt idx="388">
                  <c:v>0.36521379467371506</c:v>
                </c:pt>
                <c:pt idx="389">
                  <c:v>0.36521379467371506</c:v>
                </c:pt>
                <c:pt idx="390">
                  <c:v>0.36521379467371506</c:v>
                </c:pt>
                <c:pt idx="391">
                  <c:v>0.36521379467371506</c:v>
                </c:pt>
                <c:pt idx="392">
                  <c:v>0.36521379467371506</c:v>
                </c:pt>
                <c:pt idx="393">
                  <c:v>0.36521379467371506</c:v>
                </c:pt>
                <c:pt idx="394">
                  <c:v>0.36521379467371506</c:v>
                </c:pt>
                <c:pt idx="395">
                  <c:v>0.36521379467371506</c:v>
                </c:pt>
                <c:pt idx="396">
                  <c:v>0.36521379467371506</c:v>
                </c:pt>
                <c:pt idx="397">
                  <c:v>0.36521379467371506</c:v>
                </c:pt>
                <c:pt idx="398">
                  <c:v>0.36521379467371506</c:v>
                </c:pt>
                <c:pt idx="399">
                  <c:v>0.36521379467371506</c:v>
                </c:pt>
                <c:pt idx="400">
                  <c:v>0.36521379467371506</c:v>
                </c:pt>
                <c:pt idx="401">
                  <c:v>0.36521379467371506</c:v>
                </c:pt>
                <c:pt idx="402">
                  <c:v>0.36521379467371506</c:v>
                </c:pt>
                <c:pt idx="403">
                  <c:v>0.36521379467371506</c:v>
                </c:pt>
                <c:pt idx="404">
                  <c:v>0.36521379467371506</c:v>
                </c:pt>
                <c:pt idx="405">
                  <c:v>0.36521379467371506</c:v>
                </c:pt>
                <c:pt idx="406">
                  <c:v>0.36521379467371506</c:v>
                </c:pt>
                <c:pt idx="407">
                  <c:v>0.36521379467371506</c:v>
                </c:pt>
                <c:pt idx="408">
                  <c:v>0.36521379467371506</c:v>
                </c:pt>
                <c:pt idx="409">
                  <c:v>0.36521379467371506</c:v>
                </c:pt>
                <c:pt idx="410">
                  <c:v>0.36521379467371506</c:v>
                </c:pt>
                <c:pt idx="411">
                  <c:v>0.36521379467371506</c:v>
                </c:pt>
                <c:pt idx="412">
                  <c:v>0.36521379467371506</c:v>
                </c:pt>
                <c:pt idx="413">
                  <c:v>0.36521379467371506</c:v>
                </c:pt>
                <c:pt idx="414">
                  <c:v>0.36521379467371506</c:v>
                </c:pt>
                <c:pt idx="415">
                  <c:v>0.36521379467371506</c:v>
                </c:pt>
                <c:pt idx="416">
                  <c:v>0.36521379467371506</c:v>
                </c:pt>
                <c:pt idx="417">
                  <c:v>0.36521379467371506</c:v>
                </c:pt>
                <c:pt idx="418">
                  <c:v>0.36521379467371506</c:v>
                </c:pt>
                <c:pt idx="419">
                  <c:v>0.36521379467371506</c:v>
                </c:pt>
                <c:pt idx="420">
                  <c:v>0.36521379467371506</c:v>
                </c:pt>
                <c:pt idx="421">
                  <c:v>0.36521379467371506</c:v>
                </c:pt>
                <c:pt idx="422">
                  <c:v>0.36521379467371506</c:v>
                </c:pt>
                <c:pt idx="423">
                  <c:v>0.36521379467371506</c:v>
                </c:pt>
                <c:pt idx="424">
                  <c:v>0.36521379467371506</c:v>
                </c:pt>
                <c:pt idx="425">
                  <c:v>0.36521379467371506</c:v>
                </c:pt>
                <c:pt idx="426">
                  <c:v>0.36521379467371506</c:v>
                </c:pt>
                <c:pt idx="427">
                  <c:v>0.36521379467371506</c:v>
                </c:pt>
                <c:pt idx="428">
                  <c:v>0.36521379467371506</c:v>
                </c:pt>
                <c:pt idx="429">
                  <c:v>0.36521379467371506</c:v>
                </c:pt>
                <c:pt idx="430">
                  <c:v>0.36521379467371506</c:v>
                </c:pt>
                <c:pt idx="431">
                  <c:v>0.36521379467371506</c:v>
                </c:pt>
                <c:pt idx="432">
                  <c:v>0.36521379467371506</c:v>
                </c:pt>
                <c:pt idx="433">
                  <c:v>0.36521379467371506</c:v>
                </c:pt>
                <c:pt idx="434">
                  <c:v>0.36521379467371506</c:v>
                </c:pt>
                <c:pt idx="435">
                  <c:v>0.36521379467371506</c:v>
                </c:pt>
                <c:pt idx="436">
                  <c:v>0.36521379467371506</c:v>
                </c:pt>
                <c:pt idx="437">
                  <c:v>0.36521379467371506</c:v>
                </c:pt>
                <c:pt idx="438">
                  <c:v>0.36521379467371506</c:v>
                </c:pt>
                <c:pt idx="439">
                  <c:v>0.36521379467371506</c:v>
                </c:pt>
                <c:pt idx="440">
                  <c:v>0.36521379467371506</c:v>
                </c:pt>
                <c:pt idx="441">
                  <c:v>0.36521379467371506</c:v>
                </c:pt>
                <c:pt idx="442">
                  <c:v>0.36521379467371506</c:v>
                </c:pt>
                <c:pt idx="443">
                  <c:v>0.36521379467371506</c:v>
                </c:pt>
                <c:pt idx="444">
                  <c:v>0.36521379467371506</c:v>
                </c:pt>
                <c:pt idx="445">
                  <c:v>0.36521379467371506</c:v>
                </c:pt>
                <c:pt idx="446">
                  <c:v>0.36521379467371506</c:v>
                </c:pt>
                <c:pt idx="447">
                  <c:v>0.36521379467371506</c:v>
                </c:pt>
                <c:pt idx="448">
                  <c:v>0.36521379467371506</c:v>
                </c:pt>
                <c:pt idx="449">
                  <c:v>0.36521379467371506</c:v>
                </c:pt>
                <c:pt idx="450">
                  <c:v>0.36521379467371506</c:v>
                </c:pt>
                <c:pt idx="451">
                  <c:v>0.36521379467371506</c:v>
                </c:pt>
                <c:pt idx="452">
                  <c:v>0.36521379467371506</c:v>
                </c:pt>
                <c:pt idx="453">
                  <c:v>0.36521379467371506</c:v>
                </c:pt>
                <c:pt idx="454">
                  <c:v>0.36521379467371506</c:v>
                </c:pt>
                <c:pt idx="455">
                  <c:v>0.36521379467371506</c:v>
                </c:pt>
                <c:pt idx="456">
                  <c:v>0.36521379467371506</c:v>
                </c:pt>
                <c:pt idx="457">
                  <c:v>0.36521379467371506</c:v>
                </c:pt>
                <c:pt idx="458">
                  <c:v>0.36521379467371506</c:v>
                </c:pt>
                <c:pt idx="459">
                  <c:v>0.36521379467371506</c:v>
                </c:pt>
                <c:pt idx="460">
                  <c:v>0.36521379467371506</c:v>
                </c:pt>
                <c:pt idx="461">
                  <c:v>0.36521379467371506</c:v>
                </c:pt>
                <c:pt idx="462">
                  <c:v>0.36521379467371506</c:v>
                </c:pt>
                <c:pt idx="463">
                  <c:v>0.36521379467371506</c:v>
                </c:pt>
                <c:pt idx="464">
                  <c:v>0.36521379467371506</c:v>
                </c:pt>
                <c:pt idx="465">
                  <c:v>0.36521379467371506</c:v>
                </c:pt>
                <c:pt idx="466">
                  <c:v>0.36521379467371506</c:v>
                </c:pt>
                <c:pt idx="467">
                  <c:v>0.36521379467371506</c:v>
                </c:pt>
                <c:pt idx="468">
                  <c:v>0.36521379467371506</c:v>
                </c:pt>
                <c:pt idx="469">
                  <c:v>0.36521379467371506</c:v>
                </c:pt>
                <c:pt idx="470">
                  <c:v>0.36521379467371506</c:v>
                </c:pt>
                <c:pt idx="471">
                  <c:v>0.36521379467371506</c:v>
                </c:pt>
                <c:pt idx="472">
                  <c:v>0.36521379467371506</c:v>
                </c:pt>
                <c:pt idx="473">
                  <c:v>0.36521379467371506</c:v>
                </c:pt>
                <c:pt idx="474">
                  <c:v>0.36521379467371506</c:v>
                </c:pt>
                <c:pt idx="475">
                  <c:v>0.36521379467371506</c:v>
                </c:pt>
                <c:pt idx="476">
                  <c:v>0.36521379467371506</c:v>
                </c:pt>
                <c:pt idx="477">
                  <c:v>0.36521379467371506</c:v>
                </c:pt>
                <c:pt idx="478">
                  <c:v>0.36521379467371506</c:v>
                </c:pt>
                <c:pt idx="479">
                  <c:v>0.36521379467371506</c:v>
                </c:pt>
                <c:pt idx="480">
                  <c:v>0.36521379467371506</c:v>
                </c:pt>
                <c:pt idx="481">
                  <c:v>0.36521379467371506</c:v>
                </c:pt>
                <c:pt idx="482">
                  <c:v>0.36521379467371506</c:v>
                </c:pt>
                <c:pt idx="483">
                  <c:v>0.36521379467371506</c:v>
                </c:pt>
                <c:pt idx="484">
                  <c:v>0.36521379467371506</c:v>
                </c:pt>
                <c:pt idx="485">
                  <c:v>0.36521379467371506</c:v>
                </c:pt>
                <c:pt idx="486">
                  <c:v>0.36521379467371506</c:v>
                </c:pt>
                <c:pt idx="487">
                  <c:v>0.36521379467371506</c:v>
                </c:pt>
                <c:pt idx="488">
                  <c:v>0.36521379467371506</c:v>
                </c:pt>
                <c:pt idx="489">
                  <c:v>0.36521379467371506</c:v>
                </c:pt>
                <c:pt idx="490">
                  <c:v>0.36521379467371506</c:v>
                </c:pt>
                <c:pt idx="491">
                  <c:v>0.36521379467371506</c:v>
                </c:pt>
                <c:pt idx="492">
                  <c:v>0.36521379467371506</c:v>
                </c:pt>
                <c:pt idx="493">
                  <c:v>0.36521379467371506</c:v>
                </c:pt>
                <c:pt idx="494">
                  <c:v>0.36521379467371506</c:v>
                </c:pt>
                <c:pt idx="495">
                  <c:v>0.36521379467371506</c:v>
                </c:pt>
                <c:pt idx="496">
                  <c:v>0.36521379467371506</c:v>
                </c:pt>
                <c:pt idx="497">
                  <c:v>0.36521379467371506</c:v>
                </c:pt>
                <c:pt idx="498">
                  <c:v>0.36521379467371506</c:v>
                </c:pt>
                <c:pt idx="499">
                  <c:v>0.36521379467371506</c:v>
                </c:pt>
                <c:pt idx="500">
                  <c:v>0.36521379467371506</c:v>
                </c:pt>
                <c:pt idx="501">
                  <c:v>0.36521379467371506</c:v>
                </c:pt>
                <c:pt idx="502">
                  <c:v>0.36521379467371506</c:v>
                </c:pt>
                <c:pt idx="503">
                  <c:v>0.36521379467371506</c:v>
                </c:pt>
                <c:pt idx="504">
                  <c:v>0.36521379467371506</c:v>
                </c:pt>
                <c:pt idx="505">
                  <c:v>0.36521379467371506</c:v>
                </c:pt>
                <c:pt idx="506">
                  <c:v>0.36521379467371506</c:v>
                </c:pt>
                <c:pt idx="507">
                  <c:v>0.36521379467371506</c:v>
                </c:pt>
                <c:pt idx="508">
                  <c:v>0.36521379467371506</c:v>
                </c:pt>
                <c:pt idx="509">
                  <c:v>0.36521379467371506</c:v>
                </c:pt>
                <c:pt idx="510">
                  <c:v>0.36521379467371506</c:v>
                </c:pt>
                <c:pt idx="511">
                  <c:v>0.36521379467371506</c:v>
                </c:pt>
                <c:pt idx="512">
                  <c:v>0.36521379467371506</c:v>
                </c:pt>
                <c:pt idx="513">
                  <c:v>0.36521379467371506</c:v>
                </c:pt>
                <c:pt idx="514">
                  <c:v>0.36521379467371506</c:v>
                </c:pt>
                <c:pt idx="515">
                  <c:v>0.36521379467371506</c:v>
                </c:pt>
                <c:pt idx="516">
                  <c:v>0.36521379467371506</c:v>
                </c:pt>
                <c:pt idx="517">
                  <c:v>0.36521379467371506</c:v>
                </c:pt>
                <c:pt idx="518">
                  <c:v>0.36521379467371506</c:v>
                </c:pt>
                <c:pt idx="519">
                  <c:v>0.36521379467371506</c:v>
                </c:pt>
                <c:pt idx="520">
                  <c:v>0.36521379467371506</c:v>
                </c:pt>
                <c:pt idx="521">
                  <c:v>0.36521379467371506</c:v>
                </c:pt>
                <c:pt idx="522">
                  <c:v>0.36521379467371506</c:v>
                </c:pt>
                <c:pt idx="523">
                  <c:v>0.36521379467371506</c:v>
                </c:pt>
                <c:pt idx="524">
                  <c:v>0.36521379467371506</c:v>
                </c:pt>
                <c:pt idx="525">
                  <c:v>0.36521379467371506</c:v>
                </c:pt>
                <c:pt idx="526">
                  <c:v>0.36521379467371506</c:v>
                </c:pt>
                <c:pt idx="527">
                  <c:v>0.36521379467371506</c:v>
                </c:pt>
                <c:pt idx="528">
                  <c:v>0.36521379467371506</c:v>
                </c:pt>
                <c:pt idx="529">
                  <c:v>0.36521379467371506</c:v>
                </c:pt>
                <c:pt idx="530">
                  <c:v>0.36521379467371506</c:v>
                </c:pt>
                <c:pt idx="531">
                  <c:v>0.36521379467371506</c:v>
                </c:pt>
                <c:pt idx="532">
                  <c:v>0.36521379467371506</c:v>
                </c:pt>
                <c:pt idx="533">
                  <c:v>0.36521379467371506</c:v>
                </c:pt>
                <c:pt idx="534">
                  <c:v>0.36521379467371506</c:v>
                </c:pt>
                <c:pt idx="535">
                  <c:v>0.36521379467371506</c:v>
                </c:pt>
                <c:pt idx="536">
                  <c:v>0.36521379467371506</c:v>
                </c:pt>
                <c:pt idx="537">
                  <c:v>0.36521379467371506</c:v>
                </c:pt>
                <c:pt idx="538">
                  <c:v>0.36521379467371506</c:v>
                </c:pt>
                <c:pt idx="539">
                  <c:v>0.36521379467371506</c:v>
                </c:pt>
                <c:pt idx="540">
                  <c:v>0.36521379467371506</c:v>
                </c:pt>
                <c:pt idx="541">
                  <c:v>0.36521379467371506</c:v>
                </c:pt>
                <c:pt idx="542">
                  <c:v>0.36521379467371506</c:v>
                </c:pt>
                <c:pt idx="543">
                  <c:v>0.36521379467371506</c:v>
                </c:pt>
                <c:pt idx="544">
                  <c:v>0.36521379467371506</c:v>
                </c:pt>
                <c:pt idx="545">
                  <c:v>0.36521379467371506</c:v>
                </c:pt>
                <c:pt idx="546">
                  <c:v>0.36521379467371506</c:v>
                </c:pt>
                <c:pt idx="547">
                  <c:v>0.36521379467371506</c:v>
                </c:pt>
                <c:pt idx="548">
                  <c:v>0.36521379467371506</c:v>
                </c:pt>
                <c:pt idx="549">
                  <c:v>0.36521379467371506</c:v>
                </c:pt>
                <c:pt idx="550">
                  <c:v>0.36521379467371506</c:v>
                </c:pt>
                <c:pt idx="551">
                  <c:v>0.36521379467371506</c:v>
                </c:pt>
                <c:pt idx="552">
                  <c:v>0.36521379467371506</c:v>
                </c:pt>
                <c:pt idx="553">
                  <c:v>0.36521379467371506</c:v>
                </c:pt>
                <c:pt idx="554">
                  <c:v>0.36521379467371506</c:v>
                </c:pt>
                <c:pt idx="555">
                  <c:v>0.36521379467371506</c:v>
                </c:pt>
                <c:pt idx="556">
                  <c:v>0.36521379467371506</c:v>
                </c:pt>
                <c:pt idx="557">
                  <c:v>0.36521379467371506</c:v>
                </c:pt>
                <c:pt idx="558">
                  <c:v>0.36521379467371506</c:v>
                </c:pt>
                <c:pt idx="559">
                  <c:v>0.36521379467371506</c:v>
                </c:pt>
                <c:pt idx="560">
                  <c:v>0.36521379467371506</c:v>
                </c:pt>
                <c:pt idx="561">
                  <c:v>0.36521379467371506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344576"/>
        <c:axId val="104888512"/>
      </c:lineChart>
      <c:dateAx>
        <c:axId val="10434457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crossAx val="104888512"/>
        <c:crosses val="autoZero"/>
        <c:auto val="1"/>
        <c:lblOffset val="100"/>
        <c:baseTimeUnit val="months"/>
        <c:majorUnit val="18"/>
        <c:majorTimeUnit val="months"/>
      </c:dateAx>
      <c:valAx>
        <c:axId val="104888512"/>
        <c:scaling>
          <c:orientation val="minMax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04344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Sheet3!$D$2</c:f>
              <c:strCache>
                <c:ptCount val="1"/>
                <c:pt idx="0">
                  <c:v>SPX Index - Price Earnings Ratio (P/E)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Sheet3!$B$3:$B$684</c:f>
              <c:numCache>
                <c:formatCode>m/d/yyyy</c:formatCode>
                <c:ptCount val="682"/>
                <c:pt idx="0">
                  <c:v>22035</c:v>
                </c:pt>
                <c:pt idx="1">
                  <c:v>22067</c:v>
                </c:pt>
                <c:pt idx="2">
                  <c:v>22097</c:v>
                </c:pt>
                <c:pt idx="3">
                  <c:v>22126</c:v>
                </c:pt>
                <c:pt idx="4">
                  <c:v>22159</c:v>
                </c:pt>
                <c:pt idx="5">
                  <c:v>22189</c:v>
                </c:pt>
                <c:pt idx="6">
                  <c:v>22220</c:v>
                </c:pt>
                <c:pt idx="7">
                  <c:v>22250</c:v>
                </c:pt>
                <c:pt idx="8">
                  <c:v>22280</c:v>
                </c:pt>
                <c:pt idx="9">
                  <c:v>22312</c:v>
                </c:pt>
                <c:pt idx="10">
                  <c:v>22340</c:v>
                </c:pt>
                <c:pt idx="11">
                  <c:v>22371</c:v>
                </c:pt>
                <c:pt idx="12">
                  <c:v>22399</c:v>
                </c:pt>
                <c:pt idx="13">
                  <c:v>22432</c:v>
                </c:pt>
                <c:pt idx="14">
                  <c:v>22462</c:v>
                </c:pt>
                <c:pt idx="15">
                  <c:v>22493</c:v>
                </c:pt>
                <c:pt idx="16">
                  <c:v>22524</c:v>
                </c:pt>
                <c:pt idx="17">
                  <c:v>22553</c:v>
                </c:pt>
                <c:pt idx="18">
                  <c:v>22585</c:v>
                </c:pt>
                <c:pt idx="19">
                  <c:v>22615</c:v>
                </c:pt>
                <c:pt idx="20">
                  <c:v>22644</c:v>
                </c:pt>
                <c:pt idx="21">
                  <c:v>22677</c:v>
                </c:pt>
                <c:pt idx="22">
                  <c:v>22705</c:v>
                </c:pt>
                <c:pt idx="23">
                  <c:v>22735</c:v>
                </c:pt>
                <c:pt idx="24">
                  <c:v>22766</c:v>
                </c:pt>
                <c:pt idx="25">
                  <c:v>22797</c:v>
                </c:pt>
                <c:pt idx="26">
                  <c:v>22826</c:v>
                </c:pt>
                <c:pt idx="27">
                  <c:v>22858</c:v>
                </c:pt>
                <c:pt idx="28">
                  <c:v>22889</c:v>
                </c:pt>
                <c:pt idx="29">
                  <c:v>22917</c:v>
                </c:pt>
                <c:pt idx="30">
                  <c:v>22950</c:v>
                </c:pt>
                <c:pt idx="31">
                  <c:v>22980</c:v>
                </c:pt>
                <c:pt idx="32">
                  <c:v>23011</c:v>
                </c:pt>
                <c:pt idx="33">
                  <c:v>23042</c:v>
                </c:pt>
                <c:pt idx="34">
                  <c:v>23070</c:v>
                </c:pt>
                <c:pt idx="35">
                  <c:v>23099</c:v>
                </c:pt>
                <c:pt idx="36">
                  <c:v>23131</c:v>
                </c:pt>
                <c:pt idx="37">
                  <c:v>23162</c:v>
                </c:pt>
                <c:pt idx="38">
                  <c:v>23190</c:v>
                </c:pt>
                <c:pt idx="39">
                  <c:v>23223</c:v>
                </c:pt>
                <c:pt idx="40">
                  <c:v>23253</c:v>
                </c:pt>
                <c:pt idx="41">
                  <c:v>23284</c:v>
                </c:pt>
                <c:pt idx="42">
                  <c:v>23315</c:v>
                </c:pt>
                <c:pt idx="43">
                  <c:v>23344</c:v>
                </c:pt>
                <c:pt idx="44">
                  <c:v>23376</c:v>
                </c:pt>
                <c:pt idx="45">
                  <c:v>23407</c:v>
                </c:pt>
                <c:pt idx="46">
                  <c:v>23435</c:v>
                </c:pt>
                <c:pt idx="47">
                  <c:v>23467</c:v>
                </c:pt>
                <c:pt idx="48">
                  <c:v>23497</c:v>
                </c:pt>
                <c:pt idx="49">
                  <c:v>23526</c:v>
                </c:pt>
                <c:pt idx="50">
                  <c:v>23558</c:v>
                </c:pt>
                <c:pt idx="51">
                  <c:v>23589</c:v>
                </c:pt>
                <c:pt idx="52">
                  <c:v>23620</c:v>
                </c:pt>
                <c:pt idx="53">
                  <c:v>23650</c:v>
                </c:pt>
                <c:pt idx="54">
                  <c:v>23680</c:v>
                </c:pt>
                <c:pt idx="55">
                  <c:v>23711</c:v>
                </c:pt>
                <c:pt idx="56">
                  <c:v>23742</c:v>
                </c:pt>
                <c:pt idx="57">
                  <c:v>23771</c:v>
                </c:pt>
                <c:pt idx="58">
                  <c:v>23799</c:v>
                </c:pt>
                <c:pt idx="59">
                  <c:v>23832</c:v>
                </c:pt>
                <c:pt idx="60">
                  <c:v>23862</c:v>
                </c:pt>
                <c:pt idx="61">
                  <c:v>23893</c:v>
                </c:pt>
                <c:pt idx="62">
                  <c:v>23923</c:v>
                </c:pt>
                <c:pt idx="63">
                  <c:v>23953</c:v>
                </c:pt>
                <c:pt idx="64">
                  <c:v>23985</c:v>
                </c:pt>
                <c:pt idx="65">
                  <c:v>24015</c:v>
                </c:pt>
                <c:pt idx="66">
                  <c:v>24044</c:v>
                </c:pt>
                <c:pt idx="67">
                  <c:v>24076</c:v>
                </c:pt>
                <c:pt idx="68">
                  <c:v>24107</c:v>
                </c:pt>
                <c:pt idx="69">
                  <c:v>24138</c:v>
                </c:pt>
                <c:pt idx="70">
                  <c:v>24166</c:v>
                </c:pt>
                <c:pt idx="71">
                  <c:v>24197</c:v>
                </c:pt>
                <c:pt idx="72">
                  <c:v>24226</c:v>
                </c:pt>
                <c:pt idx="73">
                  <c:v>24258</c:v>
                </c:pt>
                <c:pt idx="74">
                  <c:v>24288</c:v>
                </c:pt>
                <c:pt idx="75">
                  <c:v>24317</c:v>
                </c:pt>
                <c:pt idx="76">
                  <c:v>24350</c:v>
                </c:pt>
                <c:pt idx="77">
                  <c:v>24380</c:v>
                </c:pt>
                <c:pt idx="78">
                  <c:v>24411</c:v>
                </c:pt>
                <c:pt idx="79">
                  <c:v>24441</c:v>
                </c:pt>
                <c:pt idx="80">
                  <c:v>24471</c:v>
                </c:pt>
                <c:pt idx="81">
                  <c:v>24503</c:v>
                </c:pt>
                <c:pt idx="82">
                  <c:v>24531</c:v>
                </c:pt>
                <c:pt idx="83">
                  <c:v>24562</c:v>
                </c:pt>
                <c:pt idx="84">
                  <c:v>24590</c:v>
                </c:pt>
                <c:pt idx="85">
                  <c:v>24623</c:v>
                </c:pt>
                <c:pt idx="86">
                  <c:v>24653</c:v>
                </c:pt>
                <c:pt idx="87">
                  <c:v>24684</c:v>
                </c:pt>
                <c:pt idx="88">
                  <c:v>24715</c:v>
                </c:pt>
                <c:pt idx="89">
                  <c:v>24744</c:v>
                </c:pt>
                <c:pt idx="90">
                  <c:v>24776</c:v>
                </c:pt>
                <c:pt idx="91">
                  <c:v>24806</c:v>
                </c:pt>
                <c:pt idx="92">
                  <c:v>24835</c:v>
                </c:pt>
                <c:pt idx="93">
                  <c:v>24868</c:v>
                </c:pt>
                <c:pt idx="94">
                  <c:v>24897</c:v>
                </c:pt>
                <c:pt idx="95">
                  <c:v>24926</c:v>
                </c:pt>
                <c:pt idx="96">
                  <c:v>24958</c:v>
                </c:pt>
                <c:pt idx="97">
                  <c:v>24989</c:v>
                </c:pt>
                <c:pt idx="98">
                  <c:v>25017</c:v>
                </c:pt>
                <c:pt idx="99">
                  <c:v>25050</c:v>
                </c:pt>
                <c:pt idx="100">
                  <c:v>25080</c:v>
                </c:pt>
                <c:pt idx="101">
                  <c:v>25111</c:v>
                </c:pt>
                <c:pt idx="102">
                  <c:v>25142</c:v>
                </c:pt>
                <c:pt idx="103">
                  <c:v>25171</c:v>
                </c:pt>
                <c:pt idx="104">
                  <c:v>25203</c:v>
                </c:pt>
                <c:pt idx="105">
                  <c:v>25234</c:v>
                </c:pt>
                <c:pt idx="106">
                  <c:v>25262</c:v>
                </c:pt>
                <c:pt idx="107">
                  <c:v>25293</c:v>
                </c:pt>
                <c:pt idx="108">
                  <c:v>25323</c:v>
                </c:pt>
                <c:pt idx="109">
                  <c:v>25353</c:v>
                </c:pt>
                <c:pt idx="110">
                  <c:v>25384</c:v>
                </c:pt>
                <c:pt idx="111">
                  <c:v>25415</c:v>
                </c:pt>
                <c:pt idx="112">
                  <c:v>25444</c:v>
                </c:pt>
                <c:pt idx="113">
                  <c:v>25476</c:v>
                </c:pt>
                <c:pt idx="114">
                  <c:v>25507</c:v>
                </c:pt>
                <c:pt idx="115">
                  <c:v>25535</c:v>
                </c:pt>
                <c:pt idx="116">
                  <c:v>25568</c:v>
                </c:pt>
                <c:pt idx="117">
                  <c:v>25598</c:v>
                </c:pt>
                <c:pt idx="118">
                  <c:v>25626</c:v>
                </c:pt>
                <c:pt idx="119">
                  <c:v>25658</c:v>
                </c:pt>
                <c:pt idx="120">
                  <c:v>25688</c:v>
                </c:pt>
                <c:pt idx="121">
                  <c:v>25717</c:v>
                </c:pt>
                <c:pt idx="122">
                  <c:v>25749</c:v>
                </c:pt>
                <c:pt idx="123">
                  <c:v>25780</c:v>
                </c:pt>
                <c:pt idx="124">
                  <c:v>25811</c:v>
                </c:pt>
                <c:pt idx="125">
                  <c:v>25841</c:v>
                </c:pt>
                <c:pt idx="126">
                  <c:v>25871</c:v>
                </c:pt>
                <c:pt idx="127">
                  <c:v>25902</c:v>
                </c:pt>
                <c:pt idx="128">
                  <c:v>25933</c:v>
                </c:pt>
                <c:pt idx="129">
                  <c:v>25962</c:v>
                </c:pt>
                <c:pt idx="130">
                  <c:v>25990</c:v>
                </c:pt>
                <c:pt idx="131">
                  <c:v>26023</c:v>
                </c:pt>
                <c:pt idx="132">
                  <c:v>26053</c:v>
                </c:pt>
                <c:pt idx="133">
                  <c:v>26084</c:v>
                </c:pt>
                <c:pt idx="134">
                  <c:v>26114</c:v>
                </c:pt>
                <c:pt idx="135">
                  <c:v>26144</c:v>
                </c:pt>
                <c:pt idx="136">
                  <c:v>26176</c:v>
                </c:pt>
                <c:pt idx="137">
                  <c:v>26206</c:v>
                </c:pt>
                <c:pt idx="138">
                  <c:v>26235</c:v>
                </c:pt>
                <c:pt idx="139">
                  <c:v>26267</c:v>
                </c:pt>
                <c:pt idx="140">
                  <c:v>26298</c:v>
                </c:pt>
                <c:pt idx="141">
                  <c:v>26329</c:v>
                </c:pt>
                <c:pt idx="142">
                  <c:v>26358</c:v>
                </c:pt>
                <c:pt idx="143">
                  <c:v>26389</c:v>
                </c:pt>
                <c:pt idx="144">
                  <c:v>26417</c:v>
                </c:pt>
                <c:pt idx="145">
                  <c:v>26450</c:v>
                </c:pt>
                <c:pt idx="146">
                  <c:v>26480</c:v>
                </c:pt>
                <c:pt idx="147">
                  <c:v>26511</c:v>
                </c:pt>
                <c:pt idx="148">
                  <c:v>26542</c:v>
                </c:pt>
                <c:pt idx="149">
                  <c:v>26571</c:v>
                </c:pt>
                <c:pt idx="150">
                  <c:v>26603</c:v>
                </c:pt>
                <c:pt idx="151">
                  <c:v>26633</c:v>
                </c:pt>
                <c:pt idx="152">
                  <c:v>26662</c:v>
                </c:pt>
                <c:pt idx="153">
                  <c:v>26695</c:v>
                </c:pt>
                <c:pt idx="154">
                  <c:v>26723</c:v>
                </c:pt>
                <c:pt idx="155">
                  <c:v>26753</c:v>
                </c:pt>
                <c:pt idx="156">
                  <c:v>26784</c:v>
                </c:pt>
                <c:pt idx="157">
                  <c:v>26815</c:v>
                </c:pt>
                <c:pt idx="158">
                  <c:v>26844</c:v>
                </c:pt>
                <c:pt idx="159">
                  <c:v>26876</c:v>
                </c:pt>
                <c:pt idx="160">
                  <c:v>26907</c:v>
                </c:pt>
                <c:pt idx="161">
                  <c:v>26935</c:v>
                </c:pt>
                <c:pt idx="162">
                  <c:v>26968</c:v>
                </c:pt>
                <c:pt idx="163">
                  <c:v>26998</c:v>
                </c:pt>
                <c:pt idx="164">
                  <c:v>27029</c:v>
                </c:pt>
                <c:pt idx="165">
                  <c:v>27060</c:v>
                </c:pt>
                <c:pt idx="166">
                  <c:v>27088</c:v>
                </c:pt>
                <c:pt idx="167">
                  <c:v>27117</c:v>
                </c:pt>
                <c:pt idx="168">
                  <c:v>27149</c:v>
                </c:pt>
                <c:pt idx="169">
                  <c:v>27180</c:v>
                </c:pt>
                <c:pt idx="170">
                  <c:v>27208</c:v>
                </c:pt>
                <c:pt idx="171">
                  <c:v>27241</c:v>
                </c:pt>
                <c:pt idx="172">
                  <c:v>27271</c:v>
                </c:pt>
                <c:pt idx="173">
                  <c:v>27302</c:v>
                </c:pt>
                <c:pt idx="174">
                  <c:v>27333</c:v>
                </c:pt>
                <c:pt idx="175">
                  <c:v>27362</c:v>
                </c:pt>
                <c:pt idx="176">
                  <c:v>27394</c:v>
                </c:pt>
                <c:pt idx="177">
                  <c:v>27425</c:v>
                </c:pt>
                <c:pt idx="178">
                  <c:v>27453</c:v>
                </c:pt>
                <c:pt idx="179">
                  <c:v>27484</c:v>
                </c:pt>
                <c:pt idx="180">
                  <c:v>27514</c:v>
                </c:pt>
                <c:pt idx="181">
                  <c:v>27544</c:v>
                </c:pt>
                <c:pt idx="182">
                  <c:v>27575</c:v>
                </c:pt>
                <c:pt idx="183">
                  <c:v>27606</c:v>
                </c:pt>
                <c:pt idx="184">
                  <c:v>27635</c:v>
                </c:pt>
                <c:pt idx="185">
                  <c:v>27667</c:v>
                </c:pt>
                <c:pt idx="186">
                  <c:v>27698</c:v>
                </c:pt>
                <c:pt idx="187">
                  <c:v>27726</c:v>
                </c:pt>
                <c:pt idx="188">
                  <c:v>27759</c:v>
                </c:pt>
                <c:pt idx="189">
                  <c:v>27789</c:v>
                </c:pt>
                <c:pt idx="190">
                  <c:v>27817</c:v>
                </c:pt>
                <c:pt idx="191">
                  <c:v>27850</c:v>
                </c:pt>
                <c:pt idx="192">
                  <c:v>27880</c:v>
                </c:pt>
                <c:pt idx="193">
                  <c:v>27911</c:v>
                </c:pt>
                <c:pt idx="194">
                  <c:v>27941</c:v>
                </c:pt>
                <c:pt idx="195">
                  <c:v>27971</c:v>
                </c:pt>
                <c:pt idx="196">
                  <c:v>28003</c:v>
                </c:pt>
                <c:pt idx="197">
                  <c:v>28033</c:v>
                </c:pt>
                <c:pt idx="198">
                  <c:v>28062</c:v>
                </c:pt>
                <c:pt idx="199">
                  <c:v>28094</c:v>
                </c:pt>
                <c:pt idx="200">
                  <c:v>28125</c:v>
                </c:pt>
                <c:pt idx="201">
                  <c:v>28156</c:v>
                </c:pt>
                <c:pt idx="202">
                  <c:v>28184</c:v>
                </c:pt>
                <c:pt idx="203">
                  <c:v>28215</c:v>
                </c:pt>
                <c:pt idx="204">
                  <c:v>28244</c:v>
                </c:pt>
                <c:pt idx="205">
                  <c:v>28276</c:v>
                </c:pt>
                <c:pt idx="206">
                  <c:v>28306</c:v>
                </c:pt>
                <c:pt idx="207">
                  <c:v>28335</c:v>
                </c:pt>
                <c:pt idx="208">
                  <c:v>28368</c:v>
                </c:pt>
                <c:pt idx="209">
                  <c:v>28398</c:v>
                </c:pt>
                <c:pt idx="210">
                  <c:v>28429</c:v>
                </c:pt>
                <c:pt idx="211">
                  <c:v>28459</c:v>
                </c:pt>
                <c:pt idx="212">
                  <c:v>28489</c:v>
                </c:pt>
                <c:pt idx="213">
                  <c:v>28521</c:v>
                </c:pt>
                <c:pt idx="214">
                  <c:v>28549</c:v>
                </c:pt>
                <c:pt idx="215">
                  <c:v>28580</c:v>
                </c:pt>
                <c:pt idx="216">
                  <c:v>28608</c:v>
                </c:pt>
                <c:pt idx="217">
                  <c:v>28641</c:v>
                </c:pt>
                <c:pt idx="218">
                  <c:v>28671</c:v>
                </c:pt>
                <c:pt idx="219">
                  <c:v>28702</c:v>
                </c:pt>
                <c:pt idx="220">
                  <c:v>28733</c:v>
                </c:pt>
                <c:pt idx="221">
                  <c:v>28762</c:v>
                </c:pt>
                <c:pt idx="222">
                  <c:v>28794</c:v>
                </c:pt>
                <c:pt idx="223">
                  <c:v>28824</c:v>
                </c:pt>
                <c:pt idx="224">
                  <c:v>28853</c:v>
                </c:pt>
                <c:pt idx="225">
                  <c:v>28886</c:v>
                </c:pt>
                <c:pt idx="226">
                  <c:v>28914</c:v>
                </c:pt>
                <c:pt idx="227">
                  <c:v>28944</c:v>
                </c:pt>
                <c:pt idx="228">
                  <c:v>28975</c:v>
                </c:pt>
                <c:pt idx="229">
                  <c:v>29006</c:v>
                </c:pt>
                <c:pt idx="230">
                  <c:v>29035</c:v>
                </c:pt>
                <c:pt idx="231">
                  <c:v>29067</c:v>
                </c:pt>
                <c:pt idx="232">
                  <c:v>29098</c:v>
                </c:pt>
                <c:pt idx="233">
                  <c:v>29126</c:v>
                </c:pt>
                <c:pt idx="234">
                  <c:v>29159</c:v>
                </c:pt>
                <c:pt idx="235">
                  <c:v>29189</c:v>
                </c:pt>
                <c:pt idx="236">
                  <c:v>29220</c:v>
                </c:pt>
                <c:pt idx="237">
                  <c:v>29251</c:v>
                </c:pt>
                <c:pt idx="238">
                  <c:v>29280</c:v>
                </c:pt>
                <c:pt idx="239">
                  <c:v>29311</c:v>
                </c:pt>
                <c:pt idx="240">
                  <c:v>29341</c:v>
                </c:pt>
                <c:pt idx="241">
                  <c:v>29371</c:v>
                </c:pt>
                <c:pt idx="242">
                  <c:v>29402</c:v>
                </c:pt>
                <c:pt idx="243">
                  <c:v>29433</c:v>
                </c:pt>
                <c:pt idx="244">
                  <c:v>29462</c:v>
                </c:pt>
                <c:pt idx="245">
                  <c:v>29494</c:v>
                </c:pt>
                <c:pt idx="246">
                  <c:v>29525</c:v>
                </c:pt>
                <c:pt idx="247">
                  <c:v>29553</c:v>
                </c:pt>
                <c:pt idx="248">
                  <c:v>29586</c:v>
                </c:pt>
                <c:pt idx="249">
                  <c:v>29616</c:v>
                </c:pt>
                <c:pt idx="250">
                  <c:v>29644</c:v>
                </c:pt>
                <c:pt idx="251">
                  <c:v>29676</c:v>
                </c:pt>
                <c:pt idx="252">
                  <c:v>29706</c:v>
                </c:pt>
                <c:pt idx="253">
                  <c:v>29735</c:v>
                </c:pt>
                <c:pt idx="254">
                  <c:v>29767</c:v>
                </c:pt>
                <c:pt idx="255">
                  <c:v>29798</c:v>
                </c:pt>
                <c:pt idx="256">
                  <c:v>29829</c:v>
                </c:pt>
                <c:pt idx="257">
                  <c:v>29859</c:v>
                </c:pt>
                <c:pt idx="258">
                  <c:v>29889</c:v>
                </c:pt>
                <c:pt idx="259">
                  <c:v>29920</c:v>
                </c:pt>
                <c:pt idx="260">
                  <c:v>29951</c:v>
                </c:pt>
                <c:pt idx="261">
                  <c:v>29980</c:v>
                </c:pt>
                <c:pt idx="262">
                  <c:v>30008</c:v>
                </c:pt>
                <c:pt idx="263">
                  <c:v>30041</c:v>
                </c:pt>
                <c:pt idx="264">
                  <c:v>30071</c:v>
                </c:pt>
                <c:pt idx="265">
                  <c:v>30102</c:v>
                </c:pt>
                <c:pt idx="266">
                  <c:v>30132</c:v>
                </c:pt>
                <c:pt idx="267">
                  <c:v>30162</c:v>
                </c:pt>
                <c:pt idx="268">
                  <c:v>30194</c:v>
                </c:pt>
                <c:pt idx="269">
                  <c:v>30224</c:v>
                </c:pt>
                <c:pt idx="270">
                  <c:v>30253</c:v>
                </c:pt>
                <c:pt idx="271">
                  <c:v>30285</c:v>
                </c:pt>
                <c:pt idx="272">
                  <c:v>30316</c:v>
                </c:pt>
                <c:pt idx="273">
                  <c:v>30347</c:v>
                </c:pt>
                <c:pt idx="274">
                  <c:v>30375</c:v>
                </c:pt>
                <c:pt idx="275">
                  <c:v>30406</c:v>
                </c:pt>
                <c:pt idx="276">
                  <c:v>30435</c:v>
                </c:pt>
                <c:pt idx="277">
                  <c:v>30467</c:v>
                </c:pt>
                <c:pt idx="278">
                  <c:v>30497</c:v>
                </c:pt>
                <c:pt idx="279">
                  <c:v>30526</c:v>
                </c:pt>
                <c:pt idx="280">
                  <c:v>30559</c:v>
                </c:pt>
                <c:pt idx="281">
                  <c:v>30589</c:v>
                </c:pt>
                <c:pt idx="282">
                  <c:v>30620</c:v>
                </c:pt>
                <c:pt idx="283">
                  <c:v>30650</c:v>
                </c:pt>
                <c:pt idx="284">
                  <c:v>30680</c:v>
                </c:pt>
                <c:pt idx="285">
                  <c:v>30712</c:v>
                </c:pt>
                <c:pt idx="286">
                  <c:v>30741</c:v>
                </c:pt>
                <c:pt idx="287">
                  <c:v>30771</c:v>
                </c:pt>
                <c:pt idx="288">
                  <c:v>30802</c:v>
                </c:pt>
                <c:pt idx="289">
                  <c:v>30833</c:v>
                </c:pt>
                <c:pt idx="290">
                  <c:v>30862</c:v>
                </c:pt>
                <c:pt idx="291">
                  <c:v>30894</c:v>
                </c:pt>
                <c:pt idx="292">
                  <c:v>30925</c:v>
                </c:pt>
                <c:pt idx="293">
                  <c:v>30953</c:v>
                </c:pt>
                <c:pt idx="294">
                  <c:v>30986</c:v>
                </c:pt>
                <c:pt idx="295">
                  <c:v>31016</c:v>
                </c:pt>
                <c:pt idx="296">
                  <c:v>31047</c:v>
                </c:pt>
                <c:pt idx="297">
                  <c:v>31078</c:v>
                </c:pt>
                <c:pt idx="298">
                  <c:v>31106</c:v>
                </c:pt>
                <c:pt idx="299">
                  <c:v>31135</c:v>
                </c:pt>
                <c:pt idx="300">
                  <c:v>31167</c:v>
                </c:pt>
                <c:pt idx="301">
                  <c:v>31198</c:v>
                </c:pt>
                <c:pt idx="302">
                  <c:v>31226</c:v>
                </c:pt>
                <c:pt idx="303">
                  <c:v>31259</c:v>
                </c:pt>
                <c:pt idx="304">
                  <c:v>31289</c:v>
                </c:pt>
                <c:pt idx="305">
                  <c:v>31320</c:v>
                </c:pt>
                <c:pt idx="306">
                  <c:v>31351</c:v>
                </c:pt>
                <c:pt idx="307">
                  <c:v>31380</c:v>
                </c:pt>
                <c:pt idx="308">
                  <c:v>31412</c:v>
                </c:pt>
                <c:pt idx="309">
                  <c:v>31443</c:v>
                </c:pt>
                <c:pt idx="310">
                  <c:v>31471</c:v>
                </c:pt>
                <c:pt idx="311">
                  <c:v>31502</c:v>
                </c:pt>
                <c:pt idx="312">
                  <c:v>31532</c:v>
                </c:pt>
                <c:pt idx="313">
                  <c:v>31562</c:v>
                </c:pt>
                <c:pt idx="314">
                  <c:v>31593</c:v>
                </c:pt>
                <c:pt idx="315">
                  <c:v>31624</c:v>
                </c:pt>
                <c:pt idx="316">
                  <c:v>31653</c:v>
                </c:pt>
                <c:pt idx="317">
                  <c:v>31685</c:v>
                </c:pt>
                <c:pt idx="318">
                  <c:v>31716</c:v>
                </c:pt>
                <c:pt idx="319">
                  <c:v>31744</c:v>
                </c:pt>
                <c:pt idx="320">
                  <c:v>31777</c:v>
                </c:pt>
                <c:pt idx="321">
                  <c:v>31807</c:v>
                </c:pt>
                <c:pt idx="322">
                  <c:v>31835</c:v>
                </c:pt>
                <c:pt idx="323">
                  <c:v>31867</c:v>
                </c:pt>
                <c:pt idx="324">
                  <c:v>31897</c:v>
                </c:pt>
                <c:pt idx="325">
                  <c:v>31926</c:v>
                </c:pt>
                <c:pt idx="326">
                  <c:v>31958</c:v>
                </c:pt>
                <c:pt idx="327">
                  <c:v>31989</c:v>
                </c:pt>
                <c:pt idx="328">
                  <c:v>32020</c:v>
                </c:pt>
                <c:pt idx="329">
                  <c:v>32050</c:v>
                </c:pt>
                <c:pt idx="330">
                  <c:v>32080</c:v>
                </c:pt>
                <c:pt idx="331">
                  <c:v>32111</c:v>
                </c:pt>
                <c:pt idx="332">
                  <c:v>32142</c:v>
                </c:pt>
                <c:pt idx="333">
                  <c:v>32171</c:v>
                </c:pt>
                <c:pt idx="334">
                  <c:v>32202</c:v>
                </c:pt>
                <c:pt idx="335">
                  <c:v>32233</c:v>
                </c:pt>
                <c:pt idx="336">
                  <c:v>32262</c:v>
                </c:pt>
                <c:pt idx="337">
                  <c:v>32294</c:v>
                </c:pt>
                <c:pt idx="338">
                  <c:v>32324</c:v>
                </c:pt>
                <c:pt idx="339">
                  <c:v>32353</c:v>
                </c:pt>
                <c:pt idx="340">
                  <c:v>32386</c:v>
                </c:pt>
                <c:pt idx="341">
                  <c:v>32416</c:v>
                </c:pt>
                <c:pt idx="342">
                  <c:v>32447</c:v>
                </c:pt>
                <c:pt idx="343">
                  <c:v>32477</c:v>
                </c:pt>
                <c:pt idx="344">
                  <c:v>32507</c:v>
                </c:pt>
                <c:pt idx="345">
                  <c:v>32539</c:v>
                </c:pt>
                <c:pt idx="346">
                  <c:v>32567</c:v>
                </c:pt>
                <c:pt idx="347">
                  <c:v>32598</c:v>
                </c:pt>
                <c:pt idx="348">
                  <c:v>32626</c:v>
                </c:pt>
                <c:pt idx="349">
                  <c:v>32659</c:v>
                </c:pt>
                <c:pt idx="350">
                  <c:v>32689</c:v>
                </c:pt>
                <c:pt idx="351">
                  <c:v>32720</c:v>
                </c:pt>
                <c:pt idx="352">
                  <c:v>32751</c:v>
                </c:pt>
                <c:pt idx="353">
                  <c:v>32780</c:v>
                </c:pt>
                <c:pt idx="354">
                  <c:v>32812</c:v>
                </c:pt>
                <c:pt idx="355">
                  <c:v>32842</c:v>
                </c:pt>
                <c:pt idx="356">
                  <c:v>32871</c:v>
                </c:pt>
                <c:pt idx="357">
                  <c:v>32904</c:v>
                </c:pt>
                <c:pt idx="358">
                  <c:v>32932</c:v>
                </c:pt>
                <c:pt idx="359">
                  <c:v>32962</c:v>
                </c:pt>
                <c:pt idx="360">
                  <c:v>32993</c:v>
                </c:pt>
                <c:pt idx="361">
                  <c:v>33024</c:v>
                </c:pt>
                <c:pt idx="362">
                  <c:v>33053</c:v>
                </c:pt>
                <c:pt idx="363">
                  <c:v>33085</c:v>
                </c:pt>
                <c:pt idx="364">
                  <c:v>33116</c:v>
                </c:pt>
                <c:pt idx="365">
                  <c:v>33144</c:v>
                </c:pt>
                <c:pt idx="366">
                  <c:v>33177</c:v>
                </c:pt>
                <c:pt idx="367">
                  <c:v>33207</c:v>
                </c:pt>
                <c:pt idx="368">
                  <c:v>33238</c:v>
                </c:pt>
                <c:pt idx="369">
                  <c:v>33269</c:v>
                </c:pt>
                <c:pt idx="370">
                  <c:v>33297</c:v>
                </c:pt>
                <c:pt idx="371">
                  <c:v>33326</c:v>
                </c:pt>
                <c:pt idx="372">
                  <c:v>33358</c:v>
                </c:pt>
                <c:pt idx="373">
                  <c:v>33389</c:v>
                </c:pt>
                <c:pt idx="374">
                  <c:v>33417</c:v>
                </c:pt>
                <c:pt idx="375">
                  <c:v>33450</c:v>
                </c:pt>
                <c:pt idx="376">
                  <c:v>33480</c:v>
                </c:pt>
                <c:pt idx="377">
                  <c:v>33511</c:v>
                </c:pt>
                <c:pt idx="378">
                  <c:v>33542</c:v>
                </c:pt>
                <c:pt idx="379">
                  <c:v>33571</c:v>
                </c:pt>
                <c:pt idx="380">
                  <c:v>33603</c:v>
                </c:pt>
                <c:pt idx="381">
                  <c:v>33634</c:v>
                </c:pt>
                <c:pt idx="382">
                  <c:v>33662</c:v>
                </c:pt>
                <c:pt idx="383">
                  <c:v>33694</c:v>
                </c:pt>
                <c:pt idx="384">
                  <c:v>33724</c:v>
                </c:pt>
                <c:pt idx="385">
                  <c:v>33753</c:v>
                </c:pt>
                <c:pt idx="386">
                  <c:v>33785</c:v>
                </c:pt>
                <c:pt idx="387">
                  <c:v>33816</c:v>
                </c:pt>
                <c:pt idx="388">
                  <c:v>33847</c:v>
                </c:pt>
                <c:pt idx="389">
                  <c:v>33877</c:v>
                </c:pt>
                <c:pt idx="390">
                  <c:v>33907</c:v>
                </c:pt>
                <c:pt idx="391">
                  <c:v>33938</c:v>
                </c:pt>
                <c:pt idx="392">
                  <c:v>33969</c:v>
                </c:pt>
                <c:pt idx="393">
                  <c:v>33998</c:v>
                </c:pt>
                <c:pt idx="394">
                  <c:v>34026</c:v>
                </c:pt>
                <c:pt idx="395">
                  <c:v>34059</c:v>
                </c:pt>
                <c:pt idx="396">
                  <c:v>34089</c:v>
                </c:pt>
                <c:pt idx="397">
                  <c:v>34120</c:v>
                </c:pt>
                <c:pt idx="398">
                  <c:v>34150</c:v>
                </c:pt>
                <c:pt idx="399">
                  <c:v>34180</c:v>
                </c:pt>
                <c:pt idx="400">
                  <c:v>34212</c:v>
                </c:pt>
                <c:pt idx="401">
                  <c:v>34242</c:v>
                </c:pt>
                <c:pt idx="402">
                  <c:v>34271</c:v>
                </c:pt>
                <c:pt idx="403">
                  <c:v>34303</c:v>
                </c:pt>
                <c:pt idx="404">
                  <c:v>34334</c:v>
                </c:pt>
                <c:pt idx="405">
                  <c:v>34365</c:v>
                </c:pt>
                <c:pt idx="406">
                  <c:v>34393</c:v>
                </c:pt>
                <c:pt idx="407">
                  <c:v>34424</c:v>
                </c:pt>
                <c:pt idx="408">
                  <c:v>34453</c:v>
                </c:pt>
                <c:pt idx="409">
                  <c:v>34485</c:v>
                </c:pt>
                <c:pt idx="410">
                  <c:v>34515</c:v>
                </c:pt>
                <c:pt idx="411">
                  <c:v>34544</c:v>
                </c:pt>
                <c:pt idx="412">
                  <c:v>34577</c:v>
                </c:pt>
                <c:pt idx="413">
                  <c:v>34607</c:v>
                </c:pt>
                <c:pt idx="414">
                  <c:v>34638</c:v>
                </c:pt>
                <c:pt idx="415">
                  <c:v>34668</c:v>
                </c:pt>
                <c:pt idx="416">
                  <c:v>34698</c:v>
                </c:pt>
                <c:pt idx="417">
                  <c:v>34730</c:v>
                </c:pt>
                <c:pt idx="418">
                  <c:v>34758</c:v>
                </c:pt>
                <c:pt idx="419">
                  <c:v>34789</c:v>
                </c:pt>
                <c:pt idx="420">
                  <c:v>34817</c:v>
                </c:pt>
                <c:pt idx="421">
                  <c:v>34850</c:v>
                </c:pt>
                <c:pt idx="422">
                  <c:v>34880</c:v>
                </c:pt>
                <c:pt idx="423">
                  <c:v>34911</c:v>
                </c:pt>
                <c:pt idx="424">
                  <c:v>34942</c:v>
                </c:pt>
                <c:pt idx="425">
                  <c:v>34971</c:v>
                </c:pt>
                <c:pt idx="426">
                  <c:v>35003</c:v>
                </c:pt>
                <c:pt idx="427">
                  <c:v>35033</c:v>
                </c:pt>
                <c:pt idx="428">
                  <c:v>35062</c:v>
                </c:pt>
                <c:pt idx="429">
                  <c:v>35095</c:v>
                </c:pt>
                <c:pt idx="430">
                  <c:v>35124</c:v>
                </c:pt>
                <c:pt idx="431">
                  <c:v>35153</c:v>
                </c:pt>
                <c:pt idx="432">
                  <c:v>35185</c:v>
                </c:pt>
                <c:pt idx="433">
                  <c:v>35216</c:v>
                </c:pt>
                <c:pt idx="434">
                  <c:v>35244</c:v>
                </c:pt>
                <c:pt idx="435">
                  <c:v>35277</c:v>
                </c:pt>
                <c:pt idx="436">
                  <c:v>35307</c:v>
                </c:pt>
                <c:pt idx="437">
                  <c:v>35338</c:v>
                </c:pt>
                <c:pt idx="438">
                  <c:v>35369</c:v>
                </c:pt>
                <c:pt idx="439">
                  <c:v>35398</c:v>
                </c:pt>
                <c:pt idx="440">
                  <c:v>35430</c:v>
                </c:pt>
                <c:pt idx="441">
                  <c:v>35461</c:v>
                </c:pt>
                <c:pt idx="442">
                  <c:v>35489</c:v>
                </c:pt>
                <c:pt idx="443">
                  <c:v>35520</c:v>
                </c:pt>
                <c:pt idx="444">
                  <c:v>35550</c:v>
                </c:pt>
                <c:pt idx="445">
                  <c:v>35580</c:v>
                </c:pt>
                <c:pt idx="446">
                  <c:v>35611</c:v>
                </c:pt>
                <c:pt idx="447">
                  <c:v>35642</c:v>
                </c:pt>
                <c:pt idx="448">
                  <c:v>35671</c:v>
                </c:pt>
                <c:pt idx="449">
                  <c:v>35703</c:v>
                </c:pt>
                <c:pt idx="450">
                  <c:v>35734</c:v>
                </c:pt>
                <c:pt idx="451">
                  <c:v>35762</c:v>
                </c:pt>
                <c:pt idx="452">
                  <c:v>35795</c:v>
                </c:pt>
                <c:pt idx="453">
                  <c:v>35825</c:v>
                </c:pt>
                <c:pt idx="454">
                  <c:v>35853</c:v>
                </c:pt>
                <c:pt idx="455">
                  <c:v>35885</c:v>
                </c:pt>
                <c:pt idx="456">
                  <c:v>35915</c:v>
                </c:pt>
                <c:pt idx="457">
                  <c:v>35944</c:v>
                </c:pt>
                <c:pt idx="458">
                  <c:v>35976</c:v>
                </c:pt>
                <c:pt idx="459">
                  <c:v>36007</c:v>
                </c:pt>
                <c:pt idx="460">
                  <c:v>36038</c:v>
                </c:pt>
                <c:pt idx="461">
                  <c:v>36068</c:v>
                </c:pt>
                <c:pt idx="462">
                  <c:v>36098</c:v>
                </c:pt>
                <c:pt idx="463">
                  <c:v>36129</c:v>
                </c:pt>
                <c:pt idx="464">
                  <c:v>36160</c:v>
                </c:pt>
                <c:pt idx="465">
                  <c:v>36189</c:v>
                </c:pt>
                <c:pt idx="466">
                  <c:v>36217</c:v>
                </c:pt>
                <c:pt idx="467">
                  <c:v>36250</c:v>
                </c:pt>
                <c:pt idx="468">
                  <c:v>36280</c:v>
                </c:pt>
                <c:pt idx="469">
                  <c:v>36311</c:v>
                </c:pt>
                <c:pt idx="470">
                  <c:v>36341</c:v>
                </c:pt>
                <c:pt idx="471">
                  <c:v>36371</c:v>
                </c:pt>
                <c:pt idx="472">
                  <c:v>36403</c:v>
                </c:pt>
                <c:pt idx="473">
                  <c:v>36433</c:v>
                </c:pt>
                <c:pt idx="474">
                  <c:v>36462</c:v>
                </c:pt>
                <c:pt idx="475">
                  <c:v>36494</c:v>
                </c:pt>
                <c:pt idx="476">
                  <c:v>36525</c:v>
                </c:pt>
                <c:pt idx="477">
                  <c:v>36556</c:v>
                </c:pt>
                <c:pt idx="478">
                  <c:v>36585</c:v>
                </c:pt>
                <c:pt idx="479">
                  <c:v>36616</c:v>
                </c:pt>
                <c:pt idx="480">
                  <c:v>36644</c:v>
                </c:pt>
                <c:pt idx="481">
                  <c:v>36677</c:v>
                </c:pt>
                <c:pt idx="482">
                  <c:v>36707</c:v>
                </c:pt>
                <c:pt idx="483">
                  <c:v>36738</c:v>
                </c:pt>
                <c:pt idx="484">
                  <c:v>36769</c:v>
                </c:pt>
                <c:pt idx="485">
                  <c:v>36798</c:v>
                </c:pt>
                <c:pt idx="486">
                  <c:v>36830</c:v>
                </c:pt>
                <c:pt idx="487">
                  <c:v>36860</c:v>
                </c:pt>
                <c:pt idx="488">
                  <c:v>36889</c:v>
                </c:pt>
                <c:pt idx="489">
                  <c:v>36922</c:v>
                </c:pt>
                <c:pt idx="490">
                  <c:v>36950</c:v>
                </c:pt>
                <c:pt idx="491">
                  <c:v>36980</c:v>
                </c:pt>
                <c:pt idx="492">
                  <c:v>37011</c:v>
                </c:pt>
                <c:pt idx="493">
                  <c:v>37042</c:v>
                </c:pt>
                <c:pt idx="494">
                  <c:v>37071</c:v>
                </c:pt>
                <c:pt idx="495">
                  <c:v>37103</c:v>
                </c:pt>
                <c:pt idx="496">
                  <c:v>37134</c:v>
                </c:pt>
                <c:pt idx="497">
                  <c:v>37162</c:v>
                </c:pt>
                <c:pt idx="498">
                  <c:v>37195</c:v>
                </c:pt>
                <c:pt idx="499">
                  <c:v>37225</c:v>
                </c:pt>
                <c:pt idx="500">
                  <c:v>37256</c:v>
                </c:pt>
                <c:pt idx="501">
                  <c:v>37287</c:v>
                </c:pt>
                <c:pt idx="502">
                  <c:v>37315</c:v>
                </c:pt>
                <c:pt idx="503">
                  <c:v>37344</c:v>
                </c:pt>
                <c:pt idx="504">
                  <c:v>37376</c:v>
                </c:pt>
                <c:pt idx="505">
                  <c:v>37407</c:v>
                </c:pt>
                <c:pt idx="506">
                  <c:v>37435</c:v>
                </c:pt>
                <c:pt idx="507">
                  <c:v>37468</c:v>
                </c:pt>
                <c:pt idx="508">
                  <c:v>37498</c:v>
                </c:pt>
                <c:pt idx="509">
                  <c:v>37529</c:v>
                </c:pt>
                <c:pt idx="510">
                  <c:v>37560</c:v>
                </c:pt>
                <c:pt idx="511">
                  <c:v>37589</c:v>
                </c:pt>
                <c:pt idx="512">
                  <c:v>37621</c:v>
                </c:pt>
                <c:pt idx="513">
                  <c:v>37652</c:v>
                </c:pt>
                <c:pt idx="514">
                  <c:v>37680</c:v>
                </c:pt>
                <c:pt idx="515">
                  <c:v>37711</c:v>
                </c:pt>
                <c:pt idx="516">
                  <c:v>37741</c:v>
                </c:pt>
                <c:pt idx="517">
                  <c:v>37771</c:v>
                </c:pt>
                <c:pt idx="518">
                  <c:v>37802</c:v>
                </c:pt>
                <c:pt idx="519">
                  <c:v>37833</c:v>
                </c:pt>
                <c:pt idx="520">
                  <c:v>37862</c:v>
                </c:pt>
                <c:pt idx="521">
                  <c:v>37894</c:v>
                </c:pt>
                <c:pt idx="522">
                  <c:v>37925</c:v>
                </c:pt>
                <c:pt idx="523">
                  <c:v>37953</c:v>
                </c:pt>
                <c:pt idx="524">
                  <c:v>37986</c:v>
                </c:pt>
                <c:pt idx="525">
                  <c:v>38016</c:v>
                </c:pt>
                <c:pt idx="526">
                  <c:v>38044</c:v>
                </c:pt>
                <c:pt idx="527">
                  <c:v>38077</c:v>
                </c:pt>
                <c:pt idx="528">
                  <c:v>38107</c:v>
                </c:pt>
                <c:pt idx="529">
                  <c:v>38138</c:v>
                </c:pt>
                <c:pt idx="530">
                  <c:v>38168</c:v>
                </c:pt>
                <c:pt idx="531">
                  <c:v>38198</c:v>
                </c:pt>
                <c:pt idx="532">
                  <c:v>38230</c:v>
                </c:pt>
                <c:pt idx="533">
                  <c:v>38260</c:v>
                </c:pt>
                <c:pt idx="534">
                  <c:v>38289</c:v>
                </c:pt>
                <c:pt idx="535">
                  <c:v>38321</c:v>
                </c:pt>
                <c:pt idx="536">
                  <c:v>38352</c:v>
                </c:pt>
                <c:pt idx="537">
                  <c:v>38383</c:v>
                </c:pt>
                <c:pt idx="538">
                  <c:v>38411</c:v>
                </c:pt>
                <c:pt idx="539">
                  <c:v>38442</c:v>
                </c:pt>
                <c:pt idx="540">
                  <c:v>38471</c:v>
                </c:pt>
                <c:pt idx="541">
                  <c:v>38503</c:v>
                </c:pt>
                <c:pt idx="542">
                  <c:v>38533</c:v>
                </c:pt>
                <c:pt idx="543">
                  <c:v>38562</c:v>
                </c:pt>
                <c:pt idx="544">
                  <c:v>38595</c:v>
                </c:pt>
                <c:pt idx="545">
                  <c:v>38625</c:v>
                </c:pt>
                <c:pt idx="546">
                  <c:v>38656</c:v>
                </c:pt>
                <c:pt idx="547">
                  <c:v>38686</c:v>
                </c:pt>
                <c:pt idx="548">
                  <c:v>38716</c:v>
                </c:pt>
                <c:pt idx="549">
                  <c:v>38748</c:v>
                </c:pt>
                <c:pt idx="550">
                  <c:v>38776</c:v>
                </c:pt>
                <c:pt idx="551">
                  <c:v>38807</c:v>
                </c:pt>
                <c:pt idx="552">
                  <c:v>38835</c:v>
                </c:pt>
                <c:pt idx="553">
                  <c:v>38868</c:v>
                </c:pt>
                <c:pt idx="554">
                  <c:v>38898</c:v>
                </c:pt>
                <c:pt idx="555">
                  <c:v>38929</c:v>
                </c:pt>
                <c:pt idx="556">
                  <c:v>38960</c:v>
                </c:pt>
                <c:pt idx="557">
                  <c:v>38989</c:v>
                </c:pt>
                <c:pt idx="558">
                  <c:v>39021</c:v>
                </c:pt>
                <c:pt idx="559">
                  <c:v>39051</c:v>
                </c:pt>
                <c:pt idx="560">
                  <c:v>39080</c:v>
                </c:pt>
                <c:pt idx="561">
                  <c:v>39113</c:v>
                </c:pt>
                <c:pt idx="562">
                  <c:v>39141</c:v>
                </c:pt>
                <c:pt idx="563">
                  <c:v>39171</c:v>
                </c:pt>
                <c:pt idx="564">
                  <c:v>39202</c:v>
                </c:pt>
                <c:pt idx="565">
                  <c:v>39233</c:v>
                </c:pt>
                <c:pt idx="566">
                  <c:v>39262</c:v>
                </c:pt>
                <c:pt idx="567">
                  <c:v>39294</c:v>
                </c:pt>
                <c:pt idx="568">
                  <c:v>39325</c:v>
                </c:pt>
                <c:pt idx="569">
                  <c:v>39353</c:v>
                </c:pt>
                <c:pt idx="570">
                  <c:v>39386</c:v>
                </c:pt>
                <c:pt idx="571">
                  <c:v>39416</c:v>
                </c:pt>
                <c:pt idx="572">
                  <c:v>39447</c:v>
                </c:pt>
                <c:pt idx="573">
                  <c:v>39478</c:v>
                </c:pt>
                <c:pt idx="574">
                  <c:v>39507</c:v>
                </c:pt>
                <c:pt idx="575">
                  <c:v>39538</c:v>
                </c:pt>
                <c:pt idx="576">
                  <c:v>39568</c:v>
                </c:pt>
                <c:pt idx="577">
                  <c:v>39598</c:v>
                </c:pt>
                <c:pt idx="578">
                  <c:v>39629</c:v>
                </c:pt>
                <c:pt idx="579">
                  <c:v>39660</c:v>
                </c:pt>
                <c:pt idx="580">
                  <c:v>39689</c:v>
                </c:pt>
                <c:pt idx="581">
                  <c:v>39721</c:v>
                </c:pt>
                <c:pt idx="582">
                  <c:v>39752</c:v>
                </c:pt>
                <c:pt idx="583">
                  <c:v>39780</c:v>
                </c:pt>
                <c:pt idx="584">
                  <c:v>39813</c:v>
                </c:pt>
                <c:pt idx="585">
                  <c:v>39843</c:v>
                </c:pt>
                <c:pt idx="586">
                  <c:v>39871</c:v>
                </c:pt>
                <c:pt idx="587">
                  <c:v>39903</c:v>
                </c:pt>
                <c:pt idx="588">
                  <c:v>39933</c:v>
                </c:pt>
                <c:pt idx="589">
                  <c:v>39962</c:v>
                </c:pt>
                <c:pt idx="590">
                  <c:v>39994</c:v>
                </c:pt>
                <c:pt idx="591">
                  <c:v>40025</c:v>
                </c:pt>
                <c:pt idx="592">
                  <c:v>40056</c:v>
                </c:pt>
                <c:pt idx="593">
                  <c:v>40086</c:v>
                </c:pt>
                <c:pt idx="594">
                  <c:v>40116</c:v>
                </c:pt>
                <c:pt idx="595">
                  <c:v>40147</c:v>
                </c:pt>
                <c:pt idx="596">
                  <c:v>40178</c:v>
                </c:pt>
                <c:pt idx="597">
                  <c:v>40207</c:v>
                </c:pt>
                <c:pt idx="598">
                  <c:v>40235</c:v>
                </c:pt>
                <c:pt idx="599">
                  <c:v>40268</c:v>
                </c:pt>
                <c:pt idx="600">
                  <c:v>40298</c:v>
                </c:pt>
                <c:pt idx="601">
                  <c:v>40329</c:v>
                </c:pt>
                <c:pt idx="602">
                  <c:v>40359</c:v>
                </c:pt>
                <c:pt idx="603">
                  <c:v>40389</c:v>
                </c:pt>
                <c:pt idx="604">
                  <c:v>40421</c:v>
                </c:pt>
                <c:pt idx="605">
                  <c:v>40451</c:v>
                </c:pt>
                <c:pt idx="606">
                  <c:v>40480</c:v>
                </c:pt>
                <c:pt idx="607">
                  <c:v>40512</c:v>
                </c:pt>
                <c:pt idx="608">
                  <c:v>40543</c:v>
                </c:pt>
                <c:pt idx="609">
                  <c:v>40574</c:v>
                </c:pt>
                <c:pt idx="610">
                  <c:v>40602</c:v>
                </c:pt>
                <c:pt idx="611">
                  <c:v>40633</c:v>
                </c:pt>
                <c:pt idx="612">
                  <c:v>40662</c:v>
                </c:pt>
                <c:pt idx="613">
                  <c:v>40694</c:v>
                </c:pt>
                <c:pt idx="614">
                  <c:v>40724</c:v>
                </c:pt>
                <c:pt idx="615">
                  <c:v>40753</c:v>
                </c:pt>
                <c:pt idx="616">
                  <c:v>40786</c:v>
                </c:pt>
                <c:pt idx="617">
                  <c:v>40816</c:v>
                </c:pt>
                <c:pt idx="618">
                  <c:v>40847</c:v>
                </c:pt>
                <c:pt idx="619">
                  <c:v>40877</c:v>
                </c:pt>
                <c:pt idx="620">
                  <c:v>40907</c:v>
                </c:pt>
                <c:pt idx="621">
                  <c:v>40939</c:v>
                </c:pt>
                <c:pt idx="622">
                  <c:v>40968</c:v>
                </c:pt>
                <c:pt idx="623">
                  <c:v>40998</c:v>
                </c:pt>
                <c:pt idx="624">
                  <c:v>41029</c:v>
                </c:pt>
                <c:pt idx="625">
                  <c:v>41060</c:v>
                </c:pt>
                <c:pt idx="626">
                  <c:v>41089</c:v>
                </c:pt>
                <c:pt idx="627">
                  <c:v>41121</c:v>
                </c:pt>
                <c:pt idx="628">
                  <c:v>41152</c:v>
                </c:pt>
                <c:pt idx="629">
                  <c:v>41180</c:v>
                </c:pt>
                <c:pt idx="630">
                  <c:v>41213</c:v>
                </c:pt>
                <c:pt idx="631">
                  <c:v>41243</c:v>
                </c:pt>
                <c:pt idx="632">
                  <c:v>41274</c:v>
                </c:pt>
                <c:pt idx="633">
                  <c:v>41305</c:v>
                </c:pt>
                <c:pt idx="634">
                  <c:v>41333</c:v>
                </c:pt>
                <c:pt idx="635">
                  <c:v>41362</c:v>
                </c:pt>
                <c:pt idx="636">
                  <c:v>41394</c:v>
                </c:pt>
                <c:pt idx="637">
                  <c:v>41425</c:v>
                </c:pt>
                <c:pt idx="638">
                  <c:v>41453</c:v>
                </c:pt>
                <c:pt idx="639">
                  <c:v>41486</c:v>
                </c:pt>
                <c:pt idx="640">
                  <c:v>41516</c:v>
                </c:pt>
                <c:pt idx="641">
                  <c:v>41547</c:v>
                </c:pt>
                <c:pt idx="642">
                  <c:v>41578</c:v>
                </c:pt>
                <c:pt idx="643">
                  <c:v>41607</c:v>
                </c:pt>
                <c:pt idx="644">
                  <c:v>41639</c:v>
                </c:pt>
                <c:pt idx="645">
                  <c:v>41670</c:v>
                </c:pt>
                <c:pt idx="646">
                  <c:v>41698</c:v>
                </c:pt>
                <c:pt idx="647">
                  <c:v>41729</c:v>
                </c:pt>
                <c:pt idx="648">
                  <c:v>41759</c:v>
                </c:pt>
                <c:pt idx="649">
                  <c:v>41789</c:v>
                </c:pt>
                <c:pt idx="650">
                  <c:v>41820</c:v>
                </c:pt>
                <c:pt idx="651">
                  <c:v>41851</c:v>
                </c:pt>
                <c:pt idx="652">
                  <c:v>41880</c:v>
                </c:pt>
                <c:pt idx="653">
                  <c:v>41912</c:v>
                </c:pt>
                <c:pt idx="654">
                  <c:v>41943</c:v>
                </c:pt>
                <c:pt idx="655">
                  <c:v>41971</c:v>
                </c:pt>
                <c:pt idx="656">
                  <c:v>42004</c:v>
                </c:pt>
                <c:pt idx="657">
                  <c:v>42034</c:v>
                </c:pt>
                <c:pt idx="658">
                  <c:v>42062</c:v>
                </c:pt>
                <c:pt idx="659">
                  <c:v>42094</c:v>
                </c:pt>
                <c:pt idx="660">
                  <c:v>42124</c:v>
                </c:pt>
                <c:pt idx="661">
                  <c:v>42153</c:v>
                </c:pt>
                <c:pt idx="662">
                  <c:v>42185</c:v>
                </c:pt>
                <c:pt idx="663">
                  <c:v>42216</c:v>
                </c:pt>
                <c:pt idx="664">
                  <c:v>42247</c:v>
                </c:pt>
                <c:pt idx="665">
                  <c:v>42277</c:v>
                </c:pt>
                <c:pt idx="666">
                  <c:v>42307</c:v>
                </c:pt>
                <c:pt idx="667">
                  <c:v>42338</c:v>
                </c:pt>
                <c:pt idx="668">
                  <c:v>42369</c:v>
                </c:pt>
                <c:pt idx="669">
                  <c:v>42398</c:v>
                </c:pt>
                <c:pt idx="670">
                  <c:v>42429</c:v>
                </c:pt>
                <c:pt idx="671">
                  <c:v>42460</c:v>
                </c:pt>
                <c:pt idx="672">
                  <c:v>42489</c:v>
                </c:pt>
                <c:pt idx="673">
                  <c:v>42521</c:v>
                </c:pt>
                <c:pt idx="674">
                  <c:v>42551</c:v>
                </c:pt>
                <c:pt idx="675">
                  <c:v>42580</c:v>
                </c:pt>
                <c:pt idx="676">
                  <c:v>42613</c:v>
                </c:pt>
                <c:pt idx="677">
                  <c:v>42643</c:v>
                </c:pt>
                <c:pt idx="678">
                  <c:v>42674</c:v>
                </c:pt>
                <c:pt idx="679">
                  <c:v>42704</c:v>
                </c:pt>
                <c:pt idx="680">
                  <c:v>42734</c:v>
                </c:pt>
                <c:pt idx="681">
                  <c:v>42747</c:v>
                </c:pt>
              </c:numCache>
            </c:numRef>
          </c:cat>
          <c:val>
            <c:numRef>
              <c:f>Sheet3!$D$3:$D$684</c:f>
              <c:numCache>
                <c:formatCode>General</c:formatCode>
                <c:ptCount val="682"/>
                <c:pt idx="0">
                  <c:v>16.670000000000002</c:v>
                </c:pt>
                <c:pt idx="1">
                  <c:v>15.98</c:v>
                </c:pt>
                <c:pt idx="2">
                  <c:v>16.04</c:v>
                </c:pt>
                <c:pt idx="3">
                  <c:v>15.65</c:v>
                </c:pt>
                <c:pt idx="4">
                  <c:v>16.45</c:v>
                </c:pt>
                <c:pt idx="5">
                  <c:v>16.34</c:v>
                </c:pt>
                <c:pt idx="6">
                  <c:v>16.11</c:v>
                </c:pt>
                <c:pt idx="7">
                  <c:v>17.260000000000002</c:v>
                </c:pt>
                <c:pt idx="8">
                  <c:v>18.71</c:v>
                </c:pt>
                <c:pt idx="9">
                  <c:v>19.25</c:v>
                </c:pt>
                <c:pt idx="10">
                  <c:v>19.41</c:v>
                </c:pt>
                <c:pt idx="11">
                  <c:v>19.9771</c:v>
                </c:pt>
                <c:pt idx="12">
                  <c:v>20.82</c:v>
                </c:pt>
                <c:pt idx="13">
                  <c:v>21.06</c:v>
                </c:pt>
                <c:pt idx="14">
                  <c:v>21.32</c:v>
                </c:pt>
                <c:pt idx="15">
                  <c:v>21.44</c:v>
                </c:pt>
                <c:pt idx="16">
                  <c:v>22.18</c:v>
                </c:pt>
                <c:pt idx="17">
                  <c:v>21.15</c:v>
                </c:pt>
                <c:pt idx="18">
                  <c:v>21.31</c:v>
                </c:pt>
                <c:pt idx="19">
                  <c:v>21.99</c:v>
                </c:pt>
                <c:pt idx="20">
                  <c:v>21.25</c:v>
                </c:pt>
                <c:pt idx="21">
                  <c:v>20.45</c:v>
                </c:pt>
                <c:pt idx="22">
                  <c:v>20.79</c:v>
                </c:pt>
                <c:pt idx="23">
                  <c:v>20.66</c:v>
                </c:pt>
                <c:pt idx="24">
                  <c:v>19.66</c:v>
                </c:pt>
                <c:pt idx="25">
                  <c:v>17.54</c:v>
                </c:pt>
                <c:pt idx="26">
                  <c:v>14.67</c:v>
                </c:pt>
                <c:pt idx="27">
                  <c:v>15.05</c:v>
                </c:pt>
                <c:pt idx="28">
                  <c:v>15.9</c:v>
                </c:pt>
                <c:pt idx="29">
                  <c:v>16.03</c:v>
                </c:pt>
                <c:pt idx="30">
                  <c:v>15.58</c:v>
                </c:pt>
                <c:pt idx="31">
                  <c:v>16.63</c:v>
                </c:pt>
                <c:pt idx="32">
                  <c:v>17.2</c:v>
                </c:pt>
                <c:pt idx="33">
                  <c:v>17.72</c:v>
                </c:pt>
                <c:pt idx="34">
                  <c:v>18.04</c:v>
                </c:pt>
                <c:pt idx="35">
                  <c:v>17.350000000000001</c:v>
                </c:pt>
                <c:pt idx="36">
                  <c:v>17.36</c:v>
                </c:pt>
                <c:pt idx="37">
                  <c:v>17.77</c:v>
                </c:pt>
                <c:pt idx="38">
                  <c:v>17.75</c:v>
                </c:pt>
                <c:pt idx="39">
                  <c:v>17.53</c:v>
                </c:pt>
                <c:pt idx="40">
                  <c:v>17.57</c:v>
                </c:pt>
                <c:pt idx="41">
                  <c:v>17.86</c:v>
                </c:pt>
                <c:pt idx="42">
                  <c:v>17.84</c:v>
                </c:pt>
                <c:pt idx="43">
                  <c:v>17.78</c:v>
                </c:pt>
                <c:pt idx="44">
                  <c:v>18.16</c:v>
                </c:pt>
                <c:pt idx="45">
                  <c:v>18.72</c:v>
                </c:pt>
                <c:pt idx="46">
                  <c:v>18.940000000000001</c:v>
                </c:pt>
                <c:pt idx="47">
                  <c:v>19.39</c:v>
                </c:pt>
                <c:pt idx="48">
                  <c:v>19.62</c:v>
                </c:pt>
                <c:pt idx="49">
                  <c:v>19.3813</c:v>
                </c:pt>
                <c:pt idx="50">
                  <c:v>18.739999999999998</c:v>
                </c:pt>
                <c:pt idx="51">
                  <c:v>19.399999999999999</c:v>
                </c:pt>
                <c:pt idx="52">
                  <c:v>18.36</c:v>
                </c:pt>
                <c:pt idx="53">
                  <c:v>18.399999999999999</c:v>
                </c:pt>
                <c:pt idx="54">
                  <c:v>18.62</c:v>
                </c:pt>
                <c:pt idx="55">
                  <c:v>18.29</c:v>
                </c:pt>
                <c:pt idx="56">
                  <c:v>17.8</c:v>
                </c:pt>
                <c:pt idx="57">
                  <c:v>18.29</c:v>
                </c:pt>
                <c:pt idx="58">
                  <c:v>18.420000000000002</c:v>
                </c:pt>
                <c:pt idx="59">
                  <c:v>18.73</c:v>
                </c:pt>
                <c:pt idx="60">
                  <c:v>19.420000000000002</c:v>
                </c:pt>
                <c:pt idx="61">
                  <c:v>19.045400000000001</c:v>
                </c:pt>
                <c:pt idx="62">
                  <c:v>17.39</c:v>
                </c:pt>
                <c:pt idx="63">
                  <c:v>17.28</c:v>
                </c:pt>
                <c:pt idx="64">
                  <c:v>16.920000000000002</c:v>
                </c:pt>
                <c:pt idx="65">
                  <c:v>17.07</c:v>
                </c:pt>
                <c:pt idx="66">
                  <c:v>17.34</c:v>
                </c:pt>
                <c:pt idx="67">
                  <c:v>17.510000000000002</c:v>
                </c:pt>
                <c:pt idx="68">
                  <c:v>17.45</c:v>
                </c:pt>
                <c:pt idx="69">
                  <c:v>17.75</c:v>
                </c:pt>
                <c:pt idx="70">
                  <c:v>17.64</c:v>
                </c:pt>
                <c:pt idx="71">
                  <c:v>16.95</c:v>
                </c:pt>
                <c:pt idx="72">
                  <c:v>17.53</c:v>
                </c:pt>
                <c:pt idx="73">
                  <c:v>16.129200000000001</c:v>
                </c:pt>
                <c:pt idx="74">
                  <c:v>16.079999999999998</c:v>
                </c:pt>
                <c:pt idx="75">
                  <c:v>15.7</c:v>
                </c:pt>
                <c:pt idx="76">
                  <c:v>14.29</c:v>
                </c:pt>
                <c:pt idx="77">
                  <c:v>13.46</c:v>
                </c:pt>
                <c:pt idx="78">
                  <c:v>13.43</c:v>
                </c:pt>
                <c:pt idx="79">
                  <c:v>14.37</c:v>
                </c:pt>
                <c:pt idx="80">
                  <c:v>14.84</c:v>
                </c:pt>
                <c:pt idx="81">
                  <c:v>15.26</c:v>
                </c:pt>
                <c:pt idx="82">
                  <c:v>15.89</c:v>
                </c:pt>
                <c:pt idx="83">
                  <c:v>16.3</c:v>
                </c:pt>
                <c:pt idx="84">
                  <c:v>16.68</c:v>
                </c:pt>
                <c:pt idx="85">
                  <c:v>17.559999999999999</c:v>
                </c:pt>
                <c:pt idx="86">
                  <c:v>18.16</c:v>
                </c:pt>
                <c:pt idx="87">
                  <c:v>18.39</c:v>
                </c:pt>
                <c:pt idx="88">
                  <c:v>18.2</c:v>
                </c:pt>
                <c:pt idx="89">
                  <c:v>17.98</c:v>
                </c:pt>
                <c:pt idx="90">
                  <c:v>17.940000000000001</c:v>
                </c:pt>
                <c:pt idx="91">
                  <c:v>17.399999999999999</c:v>
                </c:pt>
                <c:pt idx="92">
                  <c:v>17.670000000000002</c:v>
                </c:pt>
                <c:pt idx="93">
                  <c:v>17.43</c:v>
                </c:pt>
                <c:pt idx="94">
                  <c:v>16.670000000000002</c:v>
                </c:pt>
                <c:pt idx="95">
                  <c:v>16.21</c:v>
                </c:pt>
                <c:pt idx="96">
                  <c:v>17.29</c:v>
                </c:pt>
                <c:pt idx="97">
                  <c:v>17.739999999999998</c:v>
                </c:pt>
                <c:pt idx="98">
                  <c:v>18.260000000000002</c:v>
                </c:pt>
                <c:pt idx="99">
                  <c:v>17.549299999999999</c:v>
                </c:pt>
                <c:pt idx="100">
                  <c:v>17.309999999999999</c:v>
                </c:pt>
                <c:pt idx="101">
                  <c:v>17.440000000000001</c:v>
                </c:pt>
                <c:pt idx="102">
                  <c:v>17.920000000000002</c:v>
                </c:pt>
                <c:pt idx="103">
                  <c:v>17.97</c:v>
                </c:pt>
                <c:pt idx="104">
                  <c:v>18.14</c:v>
                </c:pt>
                <c:pt idx="105">
                  <c:v>17.45</c:v>
                </c:pt>
                <c:pt idx="106">
                  <c:v>17.41</c:v>
                </c:pt>
                <c:pt idx="107">
                  <c:v>17.211400000000001</c:v>
                </c:pt>
                <c:pt idx="108">
                  <c:v>16.95</c:v>
                </c:pt>
                <c:pt idx="109">
                  <c:v>17.272600000000001</c:v>
                </c:pt>
                <c:pt idx="110">
                  <c:v>17.11</c:v>
                </c:pt>
                <c:pt idx="111">
                  <c:v>16.510000000000002</c:v>
                </c:pt>
                <c:pt idx="112">
                  <c:v>16.41</c:v>
                </c:pt>
                <c:pt idx="113">
                  <c:v>16.36</c:v>
                </c:pt>
                <c:pt idx="114">
                  <c:v>16.149999999999999</c:v>
                </c:pt>
                <c:pt idx="115">
                  <c:v>16.18</c:v>
                </c:pt>
                <c:pt idx="116">
                  <c:v>15.08</c:v>
                </c:pt>
                <c:pt idx="117">
                  <c:v>14.93</c:v>
                </c:pt>
                <c:pt idx="118">
                  <c:v>14.49</c:v>
                </c:pt>
                <c:pt idx="119">
                  <c:v>15.43</c:v>
                </c:pt>
                <c:pt idx="120">
                  <c:v>15.53</c:v>
                </c:pt>
                <c:pt idx="121">
                  <c:v>13.58</c:v>
                </c:pt>
                <c:pt idx="122">
                  <c:v>14.18</c:v>
                </c:pt>
                <c:pt idx="123">
                  <c:v>14.53</c:v>
                </c:pt>
                <c:pt idx="124">
                  <c:v>15</c:v>
                </c:pt>
                <c:pt idx="125">
                  <c:v>15.44</c:v>
                </c:pt>
                <c:pt idx="126">
                  <c:v>15.48</c:v>
                </c:pt>
                <c:pt idx="127">
                  <c:v>15.44</c:v>
                </c:pt>
                <c:pt idx="128">
                  <c:v>16.71</c:v>
                </c:pt>
                <c:pt idx="129">
                  <c:v>17.43</c:v>
                </c:pt>
                <c:pt idx="130">
                  <c:v>18.14</c:v>
                </c:pt>
                <c:pt idx="131">
                  <c:v>18.73</c:v>
                </c:pt>
                <c:pt idx="132">
                  <c:v>20.149999999999999</c:v>
                </c:pt>
                <c:pt idx="133">
                  <c:v>19.327500000000001</c:v>
                </c:pt>
                <c:pt idx="134">
                  <c:v>19.29</c:v>
                </c:pt>
                <c:pt idx="135">
                  <c:v>18.95</c:v>
                </c:pt>
                <c:pt idx="136">
                  <c:v>18.559999999999999</c:v>
                </c:pt>
                <c:pt idx="137">
                  <c:v>18.71</c:v>
                </c:pt>
                <c:pt idx="138">
                  <c:v>18.239999999999998</c:v>
                </c:pt>
                <c:pt idx="139">
                  <c:v>17.46</c:v>
                </c:pt>
                <c:pt idx="140">
                  <c:v>18.309999999999999</c:v>
                </c:pt>
                <c:pt idx="141">
                  <c:v>19.03</c:v>
                </c:pt>
                <c:pt idx="142">
                  <c:v>19.399999999999999</c:v>
                </c:pt>
                <c:pt idx="143">
                  <c:v>19.151700000000002</c:v>
                </c:pt>
                <c:pt idx="144">
                  <c:v>19.079999999999998</c:v>
                </c:pt>
                <c:pt idx="145">
                  <c:v>18.66</c:v>
                </c:pt>
                <c:pt idx="146">
                  <c:v>18.579999999999998</c:v>
                </c:pt>
                <c:pt idx="147">
                  <c:v>18.45</c:v>
                </c:pt>
                <c:pt idx="148">
                  <c:v>19.09</c:v>
                </c:pt>
                <c:pt idx="149">
                  <c:v>18.46</c:v>
                </c:pt>
                <c:pt idx="150">
                  <c:v>18.36</c:v>
                </c:pt>
                <c:pt idx="151">
                  <c:v>19.23</c:v>
                </c:pt>
                <c:pt idx="152">
                  <c:v>19.11</c:v>
                </c:pt>
                <c:pt idx="153">
                  <c:v>19.23</c:v>
                </c:pt>
                <c:pt idx="154">
                  <c:v>18.53</c:v>
                </c:pt>
                <c:pt idx="155">
                  <c:v>17.5</c:v>
                </c:pt>
                <c:pt idx="156">
                  <c:v>17.11</c:v>
                </c:pt>
                <c:pt idx="157">
                  <c:v>16.440000000000001</c:v>
                </c:pt>
                <c:pt idx="158">
                  <c:v>15.42</c:v>
                </c:pt>
                <c:pt idx="159">
                  <c:v>15.53</c:v>
                </c:pt>
                <c:pt idx="160">
                  <c:v>15.11</c:v>
                </c:pt>
                <c:pt idx="161">
                  <c:v>14.58</c:v>
                </c:pt>
                <c:pt idx="162">
                  <c:v>15.1</c:v>
                </c:pt>
                <c:pt idx="163">
                  <c:v>13.46</c:v>
                </c:pt>
                <c:pt idx="164">
                  <c:v>12.25</c:v>
                </c:pt>
                <c:pt idx="165">
                  <c:v>12.51</c:v>
                </c:pt>
                <c:pt idx="166">
                  <c:v>12.16</c:v>
                </c:pt>
                <c:pt idx="167">
                  <c:v>12.08</c:v>
                </c:pt>
                <c:pt idx="168">
                  <c:v>11.4</c:v>
                </c:pt>
                <c:pt idx="169">
                  <c:v>10.99</c:v>
                </c:pt>
                <c:pt idx="170">
                  <c:v>10.67</c:v>
                </c:pt>
                <c:pt idx="171">
                  <c:v>9.86</c:v>
                </c:pt>
                <c:pt idx="172">
                  <c:v>8.6999999999999993</c:v>
                </c:pt>
                <c:pt idx="173">
                  <c:v>7.69</c:v>
                </c:pt>
                <c:pt idx="174">
                  <c:v>7.92</c:v>
                </c:pt>
                <c:pt idx="175">
                  <c:v>8.07</c:v>
                </c:pt>
                <c:pt idx="176">
                  <c:v>7.33</c:v>
                </c:pt>
                <c:pt idx="177">
                  <c:v>7.99</c:v>
                </c:pt>
                <c:pt idx="178">
                  <c:v>8.7200000000000006</c:v>
                </c:pt>
                <c:pt idx="179">
                  <c:v>9.82</c:v>
                </c:pt>
                <c:pt idx="180">
                  <c:v>9.36</c:v>
                </c:pt>
                <c:pt idx="181">
                  <c:v>10.14</c:v>
                </c:pt>
                <c:pt idx="182">
                  <c:v>10.84</c:v>
                </c:pt>
                <c:pt idx="183">
                  <c:v>10.94</c:v>
                </c:pt>
                <c:pt idx="184">
                  <c:v>10.08</c:v>
                </c:pt>
                <c:pt idx="185">
                  <c:v>10.74</c:v>
                </c:pt>
                <c:pt idx="186">
                  <c:v>11.19</c:v>
                </c:pt>
                <c:pt idx="187">
                  <c:v>11.47</c:v>
                </c:pt>
                <c:pt idx="188">
                  <c:v>11.7</c:v>
                </c:pt>
                <c:pt idx="189">
                  <c:v>12.68</c:v>
                </c:pt>
                <c:pt idx="190">
                  <c:v>13.21</c:v>
                </c:pt>
                <c:pt idx="191">
                  <c:v>13.12</c:v>
                </c:pt>
                <c:pt idx="192">
                  <c:v>13.13</c:v>
                </c:pt>
                <c:pt idx="193">
                  <c:v>12.2897</c:v>
                </c:pt>
                <c:pt idx="194">
                  <c:v>12.24</c:v>
                </c:pt>
                <c:pt idx="195">
                  <c:v>12.141400000000001</c:v>
                </c:pt>
                <c:pt idx="196">
                  <c:v>12.23</c:v>
                </c:pt>
                <c:pt idx="197">
                  <c:v>11.5</c:v>
                </c:pt>
                <c:pt idx="198">
                  <c:v>11.15</c:v>
                </c:pt>
                <c:pt idx="199">
                  <c:v>11.02</c:v>
                </c:pt>
                <c:pt idx="200">
                  <c:v>11.02</c:v>
                </c:pt>
                <c:pt idx="201">
                  <c:v>10.93</c:v>
                </c:pt>
                <c:pt idx="202">
                  <c:v>10.62</c:v>
                </c:pt>
                <c:pt idx="203">
                  <c:v>10.210000000000001</c:v>
                </c:pt>
                <c:pt idx="204">
                  <c:v>10.01</c:v>
                </c:pt>
                <c:pt idx="205">
                  <c:v>9.99</c:v>
                </c:pt>
                <c:pt idx="206">
                  <c:v>9.86</c:v>
                </c:pt>
                <c:pt idx="207">
                  <c:v>9.92</c:v>
                </c:pt>
                <c:pt idx="208">
                  <c:v>9.7200000000000006</c:v>
                </c:pt>
                <c:pt idx="209">
                  <c:v>9.24</c:v>
                </c:pt>
                <c:pt idx="210">
                  <c:v>8.98</c:v>
                </c:pt>
                <c:pt idx="211">
                  <c:v>9.0399999999999991</c:v>
                </c:pt>
                <c:pt idx="212">
                  <c:v>8.75</c:v>
                </c:pt>
                <c:pt idx="213">
                  <c:v>8.48</c:v>
                </c:pt>
                <c:pt idx="214">
                  <c:v>8.34</c:v>
                </c:pt>
                <c:pt idx="215">
                  <c:v>8.18</c:v>
                </c:pt>
                <c:pt idx="216">
                  <c:v>8.5</c:v>
                </c:pt>
                <c:pt idx="217">
                  <c:v>8.93</c:v>
                </c:pt>
                <c:pt idx="218">
                  <c:v>8.9</c:v>
                </c:pt>
                <c:pt idx="219">
                  <c:v>8.83</c:v>
                </c:pt>
                <c:pt idx="220">
                  <c:v>9.51</c:v>
                </c:pt>
                <c:pt idx="221">
                  <c:v>9.2799999999999994</c:v>
                </c:pt>
                <c:pt idx="222">
                  <c:v>9.02</c:v>
                </c:pt>
                <c:pt idx="223">
                  <c:v>8.41</c:v>
                </c:pt>
                <c:pt idx="224">
                  <c:v>8.26</c:v>
                </c:pt>
                <c:pt idx="225">
                  <c:v>8.5399999999999991</c:v>
                </c:pt>
                <c:pt idx="226">
                  <c:v>8.44</c:v>
                </c:pt>
                <c:pt idx="227">
                  <c:v>8.26</c:v>
                </c:pt>
                <c:pt idx="228">
                  <c:v>8.2899999999999991</c:v>
                </c:pt>
                <c:pt idx="229">
                  <c:v>8.08</c:v>
                </c:pt>
                <c:pt idx="230">
                  <c:v>7.67</c:v>
                </c:pt>
                <c:pt idx="231">
                  <c:v>7.71</c:v>
                </c:pt>
                <c:pt idx="232">
                  <c:v>8.06</c:v>
                </c:pt>
                <c:pt idx="233">
                  <c:v>7.76</c:v>
                </c:pt>
                <c:pt idx="234">
                  <c:v>7.44</c:v>
                </c:pt>
                <c:pt idx="235">
                  <c:v>7.4</c:v>
                </c:pt>
                <c:pt idx="236">
                  <c:v>7.42</c:v>
                </c:pt>
                <c:pt idx="237">
                  <c:v>7.66</c:v>
                </c:pt>
                <c:pt idx="238">
                  <c:v>7.91</c:v>
                </c:pt>
                <c:pt idx="239">
                  <c:v>7.15</c:v>
                </c:pt>
                <c:pt idx="240">
                  <c:v>6.96</c:v>
                </c:pt>
                <c:pt idx="241">
                  <c:v>7.3</c:v>
                </c:pt>
                <c:pt idx="242">
                  <c:v>7.53</c:v>
                </c:pt>
                <c:pt idx="243">
                  <c:v>7.81</c:v>
                </c:pt>
                <c:pt idx="244">
                  <c:v>8.0500000000000007</c:v>
                </c:pt>
                <c:pt idx="245">
                  <c:v>8.5299999999999994</c:v>
                </c:pt>
                <c:pt idx="246">
                  <c:v>8.73</c:v>
                </c:pt>
                <c:pt idx="247">
                  <c:v>9.1199999999999992</c:v>
                </c:pt>
                <c:pt idx="248">
                  <c:v>9.06</c:v>
                </c:pt>
                <c:pt idx="249">
                  <c:v>9.0299999999999994</c:v>
                </c:pt>
                <c:pt idx="250">
                  <c:v>8.7799999999999994</c:v>
                </c:pt>
                <c:pt idx="251">
                  <c:v>9.0299999999999994</c:v>
                </c:pt>
                <c:pt idx="252">
                  <c:v>9.09</c:v>
                </c:pt>
                <c:pt idx="253">
                  <c:v>8.89</c:v>
                </c:pt>
                <c:pt idx="254">
                  <c:v>9.0500000000000007</c:v>
                </c:pt>
                <c:pt idx="255">
                  <c:v>8.84</c:v>
                </c:pt>
                <c:pt idx="256">
                  <c:v>8.94</c:v>
                </c:pt>
                <c:pt idx="257">
                  <c:v>7.92</c:v>
                </c:pt>
                <c:pt idx="258">
                  <c:v>7.96</c:v>
                </c:pt>
                <c:pt idx="259">
                  <c:v>8.19</c:v>
                </c:pt>
                <c:pt idx="260">
                  <c:v>8.07</c:v>
                </c:pt>
                <c:pt idx="261">
                  <c:v>7.6</c:v>
                </c:pt>
                <c:pt idx="262">
                  <c:v>7.51</c:v>
                </c:pt>
                <c:pt idx="263">
                  <c:v>7.32</c:v>
                </c:pt>
                <c:pt idx="264">
                  <c:v>7.63</c:v>
                </c:pt>
                <c:pt idx="265">
                  <c:v>7.31</c:v>
                </c:pt>
                <c:pt idx="266">
                  <c:v>7.41</c:v>
                </c:pt>
                <c:pt idx="267">
                  <c:v>7.39</c:v>
                </c:pt>
                <c:pt idx="268">
                  <c:v>7.33</c:v>
                </c:pt>
                <c:pt idx="269">
                  <c:v>8.5</c:v>
                </c:pt>
                <c:pt idx="270">
                  <c:v>9.42</c:v>
                </c:pt>
                <c:pt idx="271">
                  <c:v>9.81</c:v>
                </c:pt>
                <c:pt idx="272">
                  <c:v>10.17</c:v>
                </c:pt>
                <c:pt idx="273">
                  <c:v>10.55</c:v>
                </c:pt>
                <c:pt idx="274">
                  <c:v>10.73</c:v>
                </c:pt>
                <c:pt idx="275">
                  <c:v>11.95</c:v>
                </c:pt>
                <c:pt idx="276">
                  <c:v>12.52</c:v>
                </c:pt>
                <c:pt idx="277">
                  <c:v>13</c:v>
                </c:pt>
                <c:pt idx="278">
                  <c:v>13.25</c:v>
                </c:pt>
                <c:pt idx="279">
                  <c:v>13.45</c:v>
                </c:pt>
                <c:pt idx="280">
                  <c:v>13.09</c:v>
                </c:pt>
                <c:pt idx="281">
                  <c:v>13.28</c:v>
                </c:pt>
                <c:pt idx="282">
                  <c:v>13.27</c:v>
                </c:pt>
                <c:pt idx="283">
                  <c:v>13.14</c:v>
                </c:pt>
                <c:pt idx="284">
                  <c:v>12.41</c:v>
                </c:pt>
                <c:pt idx="285">
                  <c:v>12.58</c:v>
                </c:pt>
                <c:pt idx="286">
                  <c:v>11.83</c:v>
                </c:pt>
                <c:pt idx="287">
                  <c:v>11.2</c:v>
                </c:pt>
                <c:pt idx="288">
                  <c:v>11.18</c:v>
                </c:pt>
                <c:pt idx="289">
                  <c:v>11.14</c:v>
                </c:pt>
                <c:pt idx="290">
                  <c:v>10.08</c:v>
                </c:pt>
                <c:pt idx="291">
                  <c:v>9.92</c:v>
                </c:pt>
                <c:pt idx="292">
                  <c:v>10.67</c:v>
                </c:pt>
                <c:pt idx="293">
                  <c:v>10.220000000000001</c:v>
                </c:pt>
                <c:pt idx="294">
                  <c:v>10.14</c:v>
                </c:pt>
                <c:pt idx="295">
                  <c:v>10.26</c:v>
                </c:pt>
                <c:pt idx="296">
                  <c:v>9.93</c:v>
                </c:pt>
                <c:pt idx="297">
                  <c:v>10.36</c:v>
                </c:pt>
                <c:pt idx="298">
                  <c:v>10.97</c:v>
                </c:pt>
                <c:pt idx="299">
                  <c:v>10.7</c:v>
                </c:pt>
                <c:pt idx="300">
                  <c:v>10.79</c:v>
                </c:pt>
                <c:pt idx="301">
                  <c:v>11</c:v>
                </c:pt>
                <c:pt idx="302">
                  <c:v>11.4</c:v>
                </c:pt>
                <c:pt idx="303">
                  <c:v>11.73</c:v>
                </c:pt>
                <c:pt idx="304">
                  <c:v>11.47</c:v>
                </c:pt>
                <c:pt idx="305">
                  <c:v>11.51</c:v>
                </c:pt>
                <c:pt idx="306">
                  <c:v>11.81</c:v>
                </c:pt>
                <c:pt idx="307">
                  <c:v>12.71</c:v>
                </c:pt>
                <c:pt idx="308">
                  <c:v>13.47</c:v>
                </c:pt>
                <c:pt idx="309">
                  <c:v>14.09</c:v>
                </c:pt>
                <c:pt idx="310">
                  <c:v>14.27</c:v>
                </c:pt>
                <c:pt idx="311">
                  <c:v>15.36</c:v>
                </c:pt>
                <c:pt idx="312">
                  <c:v>15.7376</c:v>
                </c:pt>
                <c:pt idx="313">
                  <c:v>16.86</c:v>
                </c:pt>
                <c:pt idx="314">
                  <c:v>17.104600000000001</c:v>
                </c:pt>
                <c:pt idx="315">
                  <c:v>16.031600000000001</c:v>
                </c:pt>
                <c:pt idx="316">
                  <c:v>17.47</c:v>
                </c:pt>
                <c:pt idx="317">
                  <c:v>15.9672</c:v>
                </c:pt>
                <c:pt idx="318">
                  <c:v>16.39</c:v>
                </c:pt>
                <c:pt idx="319">
                  <c:v>16.89</c:v>
                </c:pt>
                <c:pt idx="320">
                  <c:v>16.329699999999999</c:v>
                </c:pt>
                <c:pt idx="321">
                  <c:v>18.52</c:v>
                </c:pt>
                <c:pt idx="322">
                  <c:v>19.100000000000001</c:v>
                </c:pt>
                <c:pt idx="323">
                  <c:v>20.183499999999999</c:v>
                </c:pt>
                <c:pt idx="324">
                  <c:v>20.311800000000002</c:v>
                </c:pt>
                <c:pt idx="325">
                  <c:v>19.03</c:v>
                </c:pt>
                <c:pt idx="326">
                  <c:v>20.071400000000001</c:v>
                </c:pt>
                <c:pt idx="327">
                  <c:v>20.9</c:v>
                </c:pt>
                <c:pt idx="328">
                  <c:v>23.3857</c:v>
                </c:pt>
                <c:pt idx="329">
                  <c:v>22.386199999999999</c:v>
                </c:pt>
                <c:pt idx="330">
                  <c:v>16.643999999999998</c:v>
                </c:pt>
                <c:pt idx="331">
                  <c:v>14.699199999999999</c:v>
                </c:pt>
                <c:pt idx="332">
                  <c:v>15.64</c:v>
                </c:pt>
                <c:pt idx="333">
                  <c:v>15.72</c:v>
                </c:pt>
                <c:pt idx="334">
                  <c:v>15.326700000000001</c:v>
                </c:pt>
                <c:pt idx="335">
                  <c:v>14.75</c:v>
                </c:pt>
                <c:pt idx="336">
                  <c:v>15.07</c:v>
                </c:pt>
                <c:pt idx="337">
                  <c:v>14.1104</c:v>
                </c:pt>
                <c:pt idx="338">
                  <c:v>14.7949</c:v>
                </c:pt>
                <c:pt idx="339">
                  <c:v>14.12</c:v>
                </c:pt>
                <c:pt idx="340">
                  <c:v>14.1496</c:v>
                </c:pt>
                <c:pt idx="341">
                  <c:v>12.42</c:v>
                </c:pt>
                <c:pt idx="342">
                  <c:v>13.000500000000001</c:v>
                </c:pt>
                <c:pt idx="343">
                  <c:v>12.106199999999999</c:v>
                </c:pt>
                <c:pt idx="344">
                  <c:v>12.19</c:v>
                </c:pt>
                <c:pt idx="345">
                  <c:v>12.878</c:v>
                </c:pt>
                <c:pt idx="346">
                  <c:v>12.8771</c:v>
                </c:pt>
                <c:pt idx="347">
                  <c:v>12.3</c:v>
                </c:pt>
                <c:pt idx="348">
                  <c:v>12.92</c:v>
                </c:pt>
                <c:pt idx="349">
                  <c:v>12.757400000000001</c:v>
                </c:pt>
                <c:pt idx="350">
                  <c:v>13.07</c:v>
                </c:pt>
                <c:pt idx="351">
                  <c:v>13.695499999999999</c:v>
                </c:pt>
                <c:pt idx="352">
                  <c:v>13.6762</c:v>
                </c:pt>
                <c:pt idx="353">
                  <c:v>13.68</c:v>
                </c:pt>
                <c:pt idx="354">
                  <c:v>13.7948</c:v>
                </c:pt>
                <c:pt idx="355">
                  <c:v>14.555</c:v>
                </c:pt>
                <c:pt idx="356">
                  <c:v>14.71</c:v>
                </c:pt>
                <c:pt idx="357">
                  <c:v>13.7859</c:v>
                </c:pt>
                <c:pt idx="358">
                  <c:v>13.9664</c:v>
                </c:pt>
                <c:pt idx="359">
                  <c:v>14.460599999999999</c:v>
                </c:pt>
                <c:pt idx="360">
                  <c:v>14.1004</c:v>
                </c:pt>
                <c:pt idx="361">
                  <c:v>15.396100000000001</c:v>
                </c:pt>
                <c:pt idx="362">
                  <c:v>15.3567</c:v>
                </c:pt>
                <c:pt idx="363">
                  <c:v>15.3551</c:v>
                </c:pt>
                <c:pt idx="364">
                  <c:v>13.952500000000001</c:v>
                </c:pt>
                <c:pt idx="365">
                  <c:v>13.9117</c:v>
                </c:pt>
                <c:pt idx="366">
                  <c:v>13.875</c:v>
                </c:pt>
                <c:pt idx="367">
                  <c:v>14.728</c:v>
                </c:pt>
                <c:pt idx="368">
                  <c:v>15.279400000000001</c:v>
                </c:pt>
                <c:pt idx="369">
                  <c:v>15.662000000000001</c:v>
                </c:pt>
                <c:pt idx="370">
                  <c:v>16.707100000000001</c:v>
                </c:pt>
                <c:pt idx="371">
                  <c:v>17.066400000000002</c:v>
                </c:pt>
                <c:pt idx="372">
                  <c:v>17.485900000000001</c:v>
                </c:pt>
                <c:pt idx="373">
                  <c:v>18.107199999999999</c:v>
                </c:pt>
                <c:pt idx="374">
                  <c:v>18.8369</c:v>
                </c:pt>
                <c:pt idx="375">
                  <c:v>19.648099999999999</c:v>
                </c:pt>
                <c:pt idx="376">
                  <c:v>20.110199999999999</c:v>
                </c:pt>
                <c:pt idx="377">
                  <c:v>21.312000000000001</c:v>
                </c:pt>
                <c:pt idx="378">
                  <c:v>21.728100000000001</c:v>
                </c:pt>
                <c:pt idx="379">
                  <c:v>20.877500000000001</c:v>
                </c:pt>
                <c:pt idx="380">
                  <c:v>26.693999999999999</c:v>
                </c:pt>
                <c:pt idx="381">
                  <c:v>26.262499999999999</c:v>
                </c:pt>
                <c:pt idx="382">
                  <c:v>26.455200000000001</c:v>
                </c:pt>
                <c:pt idx="383">
                  <c:v>25.792899999999999</c:v>
                </c:pt>
                <c:pt idx="384">
                  <c:v>26.3384</c:v>
                </c:pt>
                <c:pt idx="385">
                  <c:v>26.8032</c:v>
                </c:pt>
                <c:pt idx="386">
                  <c:v>25.330500000000001</c:v>
                </c:pt>
                <c:pt idx="387">
                  <c:v>26.381</c:v>
                </c:pt>
                <c:pt idx="388">
                  <c:v>25.675599999999999</c:v>
                </c:pt>
                <c:pt idx="389">
                  <c:v>24.561499999999999</c:v>
                </c:pt>
                <c:pt idx="390">
                  <c:v>24.758099999999999</c:v>
                </c:pt>
                <c:pt idx="391">
                  <c:v>25.434699999999999</c:v>
                </c:pt>
                <c:pt idx="392">
                  <c:v>24.412600000000001</c:v>
                </c:pt>
                <c:pt idx="393">
                  <c:v>24.312000000000001</c:v>
                </c:pt>
                <c:pt idx="394">
                  <c:v>24.5655</c:v>
                </c:pt>
                <c:pt idx="395">
                  <c:v>23.607800000000001</c:v>
                </c:pt>
                <c:pt idx="396">
                  <c:v>23.053100000000001</c:v>
                </c:pt>
                <c:pt idx="397">
                  <c:v>23.538399999999999</c:v>
                </c:pt>
                <c:pt idx="398">
                  <c:v>24.436</c:v>
                </c:pt>
                <c:pt idx="399">
                  <c:v>24.036100000000001</c:v>
                </c:pt>
                <c:pt idx="400">
                  <c:v>24.796600000000002</c:v>
                </c:pt>
                <c:pt idx="401">
                  <c:v>23.145800000000001</c:v>
                </c:pt>
                <c:pt idx="402">
                  <c:v>23.627700000000001</c:v>
                </c:pt>
                <c:pt idx="403">
                  <c:v>23.307700000000001</c:v>
                </c:pt>
                <c:pt idx="404">
                  <c:v>22.064800000000002</c:v>
                </c:pt>
                <c:pt idx="405">
                  <c:v>22.7623</c:v>
                </c:pt>
                <c:pt idx="406">
                  <c:v>22.0962</c:v>
                </c:pt>
                <c:pt idx="407">
                  <c:v>20.4376</c:v>
                </c:pt>
                <c:pt idx="408">
                  <c:v>20.7011</c:v>
                </c:pt>
                <c:pt idx="409">
                  <c:v>20.892499999999998</c:v>
                </c:pt>
                <c:pt idx="410">
                  <c:v>18.1556</c:v>
                </c:pt>
                <c:pt idx="411">
                  <c:v>18.850300000000001</c:v>
                </c:pt>
                <c:pt idx="412">
                  <c:v>19.579999999999998</c:v>
                </c:pt>
                <c:pt idx="413">
                  <c:v>17.6905</c:v>
                </c:pt>
                <c:pt idx="414">
                  <c:v>17.945399999999999</c:v>
                </c:pt>
                <c:pt idx="415">
                  <c:v>17.226400000000002</c:v>
                </c:pt>
                <c:pt idx="416">
                  <c:v>15.3461</c:v>
                </c:pt>
                <c:pt idx="417">
                  <c:v>15.606299999999999</c:v>
                </c:pt>
                <c:pt idx="418">
                  <c:v>16.173200000000001</c:v>
                </c:pt>
                <c:pt idx="419">
                  <c:v>15.777900000000001</c:v>
                </c:pt>
                <c:pt idx="420">
                  <c:v>16.164400000000001</c:v>
                </c:pt>
                <c:pt idx="421">
                  <c:v>16.7087</c:v>
                </c:pt>
                <c:pt idx="422">
                  <c:v>16.447700000000001</c:v>
                </c:pt>
                <c:pt idx="423">
                  <c:v>16.631699999999999</c:v>
                </c:pt>
                <c:pt idx="424">
                  <c:v>16.572299999999998</c:v>
                </c:pt>
                <c:pt idx="425">
                  <c:v>16.939900000000002</c:v>
                </c:pt>
                <c:pt idx="426">
                  <c:v>16.871700000000001</c:v>
                </c:pt>
                <c:pt idx="427">
                  <c:v>17.5151</c:v>
                </c:pt>
                <c:pt idx="428">
                  <c:v>17.807400000000001</c:v>
                </c:pt>
                <c:pt idx="429">
                  <c:v>18.3902</c:v>
                </c:pt>
                <c:pt idx="430">
                  <c:v>18.4834</c:v>
                </c:pt>
                <c:pt idx="431">
                  <c:v>18.5749</c:v>
                </c:pt>
                <c:pt idx="432">
                  <c:v>18.7819</c:v>
                </c:pt>
                <c:pt idx="433">
                  <c:v>19.166399999999999</c:v>
                </c:pt>
                <c:pt idx="434">
                  <c:v>18.831299999999999</c:v>
                </c:pt>
                <c:pt idx="435">
                  <c:v>17.9666</c:v>
                </c:pt>
                <c:pt idx="436">
                  <c:v>18.3201</c:v>
                </c:pt>
                <c:pt idx="437">
                  <c:v>18.810400000000001</c:v>
                </c:pt>
                <c:pt idx="438">
                  <c:v>19.357099999999999</c:v>
                </c:pt>
                <c:pt idx="439">
                  <c:v>20.810400000000001</c:v>
                </c:pt>
                <c:pt idx="440">
                  <c:v>19.014700000000001</c:v>
                </c:pt>
                <c:pt idx="441">
                  <c:v>20.3459</c:v>
                </c:pt>
                <c:pt idx="442">
                  <c:v>20.383299999999998</c:v>
                </c:pt>
                <c:pt idx="443">
                  <c:v>18.954799999999999</c:v>
                </c:pt>
                <c:pt idx="444">
                  <c:v>20.043099999999999</c:v>
                </c:pt>
                <c:pt idx="445">
                  <c:v>21.259499999999999</c:v>
                </c:pt>
                <c:pt idx="446">
                  <c:v>21.606100000000001</c:v>
                </c:pt>
                <c:pt idx="447">
                  <c:v>23.309799999999999</c:v>
                </c:pt>
                <c:pt idx="448">
                  <c:v>21.884</c:v>
                </c:pt>
                <c:pt idx="449">
                  <c:v>22.588000000000001</c:v>
                </c:pt>
                <c:pt idx="450">
                  <c:v>21.7864</c:v>
                </c:pt>
                <c:pt idx="451">
                  <c:v>22.7133</c:v>
                </c:pt>
                <c:pt idx="452">
                  <c:v>22.209299999999999</c:v>
                </c:pt>
                <c:pt idx="453">
                  <c:v>22.367999999999999</c:v>
                </c:pt>
                <c:pt idx="454">
                  <c:v>23.962299999999999</c:v>
                </c:pt>
                <c:pt idx="455">
                  <c:v>25.006499999999999</c:v>
                </c:pt>
                <c:pt idx="456">
                  <c:v>25.3444</c:v>
                </c:pt>
                <c:pt idx="457">
                  <c:v>25.035399999999999</c:v>
                </c:pt>
                <c:pt idx="458">
                  <c:v>25.959599999999998</c:v>
                </c:pt>
                <c:pt idx="459">
                  <c:v>25.557300000000001</c:v>
                </c:pt>
                <c:pt idx="460">
                  <c:v>21.828700000000001</c:v>
                </c:pt>
                <c:pt idx="461">
                  <c:v>23.154699999999998</c:v>
                </c:pt>
                <c:pt idx="462">
                  <c:v>25.122</c:v>
                </c:pt>
                <c:pt idx="463">
                  <c:v>26.7514</c:v>
                </c:pt>
                <c:pt idx="464">
                  <c:v>28.1553</c:v>
                </c:pt>
                <c:pt idx="465">
                  <c:v>29.1922</c:v>
                </c:pt>
                <c:pt idx="466">
                  <c:v>28.188199999999998</c:v>
                </c:pt>
                <c:pt idx="467">
                  <c:v>28.552</c:v>
                </c:pt>
                <c:pt idx="468">
                  <c:v>29.583400000000001</c:v>
                </c:pt>
                <c:pt idx="469">
                  <c:v>28.879899999999999</c:v>
                </c:pt>
                <c:pt idx="470">
                  <c:v>29.833200000000001</c:v>
                </c:pt>
                <c:pt idx="471">
                  <c:v>28.731999999999999</c:v>
                </c:pt>
                <c:pt idx="472">
                  <c:v>28.511600000000001</c:v>
                </c:pt>
                <c:pt idx="473">
                  <c:v>26.966200000000001</c:v>
                </c:pt>
                <c:pt idx="474">
                  <c:v>28.339700000000001</c:v>
                </c:pt>
                <c:pt idx="475">
                  <c:v>28.809000000000001</c:v>
                </c:pt>
                <c:pt idx="476">
                  <c:v>29.3294</c:v>
                </c:pt>
                <c:pt idx="477">
                  <c:v>27.870100000000001</c:v>
                </c:pt>
                <c:pt idx="478">
                  <c:v>27.300699999999999</c:v>
                </c:pt>
                <c:pt idx="479">
                  <c:v>28.923999999999999</c:v>
                </c:pt>
                <c:pt idx="480">
                  <c:v>28.033000000000001</c:v>
                </c:pt>
                <c:pt idx="481">
                  <c:v>27.332100000000001</c:v>
                </c:pt>
                <c:pt idx="482">
                  <c:v>27.335100000000001</c:v>
                </c:pt>
                <c:pt idx="483">
                  <c:v>26.887899999999998</c:v>
                </c:pt>
                <c:pt idx="484">
                  <c:v>28.164200000000001</c:v>
                </c:pt>
                <c:pt idx="485">
                  <c:v>25.948499999999999</c:v>
                </c:pt>
                <c:pt idx="486">
                  <c:v>25.848600000000001</c:v>
                </c:pt>
                <c:pt idx="487">
                  <c:v>23.825800000000001</c:v>
                </c:pt>
                <c:pt idx="488">
                  <c:v>24.085000000000001</c:v>
                </c:pt>
                <c:pt idx="489">
                  <c:v>24.848800000000001</c:v>
                </c:pt>
                <c:pt idx="490">
                  <c:v>22.613800000000001</c:v>
                </c:pt>
                <c:pt idx="491">
                  <c:v>21.652100000000001</c:v>
                </c:pt>
                <c:pt idx="492">
                  <c:v>23.366299999999999</c:v>
                </c:pt>
                <c:pt idx="493">
                  <c:v>23.558800000000002</c:v>
                </c:pt>
                <c:pt idx="494">
                  <c:v>24.022400000000001</c:v>
                </c:pt>
                <c:pt idx="495">
                  <c:v>23.9406</c:v>
                </c:pt>
                <c:pt idx="496">
                  <c:v>22.526700000000002</c:v>
                </c:pt>
                <c:pt idx="497">
                  <c:v>22.133600000000001</c:v>
                </c:pt>
                <c:pt idx="498">
                  <c:v>22.536300000000001</c:v>
                </c:pt>
                <c:pt idx="499">
                  <c:v>24.429400000000001</c:v>
                </c:pt>
                <c:pt idx="500">
                  <c:v>26.6906</c:v>
                </c:pt>
                <c:pt idx="501">
                  <c:v>26.405200000000001</c:v>
                </c:pt>
                <c:pt idx="502">
                  <c:v>25.846399999999999</c:v>
                </c:pt>
                <c:pt idx="503">
                  <c:v>26.783200000000001</c:v>
                </c:pt>
                <c:pt idx="504">
                  <c:v>25.619299999999999</c:v>
                </c:pt>
                <c:pt idx="505">
                  <c:v>25.340900000000001</c:v>
                </c:pt>
                <c:pt idx="506">
                  <c:v>23.0745</c:v>
                </c:pt>
                <c:pt idx="507">
                  <c:v>20.9481</c:v>
                </c:pt>
                <c:pt idx="508">
                  <c:v>20.9269</c:v>
                </c:pt>
                <c:pt idx="509">
                  <c:v>18.115100000000002</c:v>
                </c:pt>
                <c:pt idx="510">
                  <c:v>19.609100000000002</c:v>
                </c:pt>
                <c:pt idx="511">
                  <c:v>20.673300000000001</c:v>
                </c:pt>
                <c:pt idx="512">
                  <c:v>19.1266</c:v>
                </c:pt>
                <c:pt idx="513">
                  <c:v>18.5486</c:v>
                </c:pt>
                <c:pt idx="514">
                  <c:v>18.1921</c:v>
                </c:pt>
                <c:pt idx="515">
                  <c:v>17.985199999999999</c:v>
                </c:pt>
                <c:pt idx="516">
                  <c:v>19.3232</c:v>
                </c:pt>
                <c:pt idx="517">
                  <c:v>20.270199999999999</c:v>
                </c:pt>
                <c:pt idx="518">
                  <c:v>20.1572</c:v>
                </c:pt>
                <c:pt idx="519">
                  <c:v>20.382300000000001</c:v>
                </c:pt>
                <c:pt idx="520">
                  <c:v>20.634899999999998</c:v>
                </c:pt>
                <c:pt idx="521">
                  <c:v>19.711600000000001</c:v>
                </c:pt>
                <c:pt idx="522">
                  <c:v>20.715399999999999</c:v>
                </c:pt>
                <c:pt idx="523">
                  <c:v>20.799499999999998</c:v>
                </c:pt>
                <c:pt idx="524">
                  <c:v>20.5593</c:v>
                </c:pt>
                <c:pt idx="525">
                  <c:v>20.816600000000001</c:v>
                </c:pt>
                <c:pt idx="526">
                  <c:v>20.990300000000001</c:v>
                </c:pt>
                <c:pt idx="527">
                  <c:v>19.634499999999999</c:v>
                </c:pt>
                <c:pt idx="528">
                  <c:v>19.164200000000001</c:v>
                </c:pt>
                <c:pt idx="529">
                  <c:v>19.275300000000001</c:v>
                </c:pt>
                <c:pt idx="530">
                  <c:v>18.8065</c:v>
                </c:pt>
                <c:pt idx="531">
                  <c:v>17.998000000000001</c:v>
                </c:pt>
                <c:pt idx="532">
                  <c:v>18.013400000000001</c:v>
                </c:pt>
                <c:pt idx="533">
                  <c:v>17.7334</c:v>
                </c:pt>
                <c:pt idx="534">
                  <c:v>17.790600000000001</c:v>
                </c:pt>
                <c:pt idx="535">
                  <c:v>18.386700000000001</c:v>
                </c:pt>
                <c:pt idx="536">
                  <c:v>18.4727</c:v>
                </c:pt>
                <c:pt idx="537">
                  <c:v>17.947099999999999</c:v>
                </c:pt>
                <c:pt idx="538">
                  <c:v>18.238800000000001</c:v>
                </c:pt>
                <c:pt idx="539">
                  <c:v>17.565000000000001</c:v>
                </c:pt>
                <c:pt idx="540">
                  <c:v>17.107399999999998</c:v>
                </c:pt>
                <c:pt idx="541">
                  <c:v>17.6126</c:v>
                </c:pt>
                <c:pt idx="542">
                  <c:v>17.312000000000001</c:v>
                </c:pt>
                <c:pt idx="543">
                  <c:v>17.833600000000001</c:v>
                </c:pt>
                <c:pt idx="544">
                  <c:v>17.518599999999999</c:v>
                </c:pt>
                <c:pt idx="545">
                  <c:v>17.296600000000002</c:v>
                </c:pt>
                <c:pt idx="546">
                  <c:v>16.730699999999999</c:v>
                </c:pt>
                <c:pt idx="547">
                  <c:v>17.302399999999999</c:v>
                </c:pt>
                <c:pt idx="548">
                  <c:v>16.913</c:v>
                </c:pt>
                <c:pt idx="549">
                  <c:v>17.246400000000001</c:v>
                </c:pt>
                <c:pt idx="550">
                  <c:v>17.190100000000001</c:v>
                </c:pt>
                <c:pt idx="551">
                  <c:v>16.875699999999998</c:v>
                </c:pt>
                <c:pt idx="552">
                  <c:v>17.0777</c:v>
                </c:pt>
                <c:pt idx="553">
                  <c:v>16.4633</c:v>
                </c:pt>
                <c:pt idx="554">
                  <c:v>15.9451</c:v>
                </c:pt>
                <c:pt idx="555">
                  <c:v>15.966900000000001</c:v>
                </c:pt>
                <c:pt idx="556">
                  <c:v>16.2728</c:v>
                </c:pt>
                <c:pt idx="557">
                  <c:v>15.9556</c:v>
                </c:pt>
                <c:pt idx="558">
                  <c:v>16.424700000000001</c:v>
                </c:pt>
                <c:pt idx="559">
                  <c:v>16.707999999999998</c:v>
                </c:pt>
                <c:pt idx="560">
                  <c:v>16.618200000000002</c:v>
                </c:pt>
                <c:pt idx="561">
                  <c:v>16.8218</c:v>
                </c:pt>
                <c:pt idx="562">
                  <c:v>16.3887</c:v>
                </c:pt>
                <c:pt idx="563">
                  <c:v>16.291499999999999</c:v>
                </c:pt>
                <c:pt idx="564">
                  <c:v>16.976700000000001</c:v>
                </c:pt>
                <c:pt idx="565">
                  <c:v>17.501999999999999</c:v>
                </c:pt>
                <c:pt idx="566">
                  <c:v>16.812899999999999</c:v>
                </c:pt>
                <c:pt idx="567">
                  <c:v>16.253799999999998</c:v>
                </c:pt>
                <c:pt idx="568">
                  <c:v>16.444700000000001</c:v>
                </c:pt>
                <c:pt idx="569">
                  <c:v>17.156600000000001</c:v>
                </c:pt>
                <c:pt idx="570">
                  <c:v>17.3855</c:v>
                </c:pt>
                <c:pt idx="571">
                  <c:v>16.7395</c:v>
                </c:pt>
                <c:pt idx="572">
                  <c:v>17.4176</c:v>
                </c:pt>
                <c:pt idx="573">
                  <c:v>16.317399999999999</c:v>
                </c:pt>
                <c:pt idx="574">
                  <c:v>15.8124</c:v>
                </c:pt>
                <c:pt idx="575">
                  <c:v>16.687000000000001</c:v>
                </c:pt>
                <c:pt idx="576">
                  <c:v>17.4499</c:v>
                </c:pt>
                <c:pt idx="577">
                  <c:v>17.8127</c:v>
                </c:pt>
                <c:pt idx="578">
                  <c:v>17.3965</c:v>
                </c:pt>
                <c:pt idx="579">
                  <c:v>17.4099</c:v>
                </c:pt>
                <c:pt idx="580">
                  <c:v>17.934200000000001</c:v>
                </c:pt>
                <c:pt idx="581">
                  <c:v>16.727699999999999</c:v>
                </c:pt>
                <c:pt idx="582">
                  <c:v>14.0662</c:v>
                </c:pt>
                <c:pt idx="583">
                  <c:v>13.1088</c:v>
                </c:pt>
                <c:pt idx="584">
                  <c:v>16.742000000000001</c:v>
                </c:pt>
                <c:pt idx="585">
                  <c:v>13.5649</c:v>
                </c:pt>
                <c:pt idx="586">
                  <c:v>12.101100000000001</c:v>
                </c:pt>
                <c:pt idx="587">
                  <c:v>14.430300000000001</c:v>
                </c:pt>
                <c:pt idx="588">
                  <c:v>15.962300000000001</c:v>
                </c:pt>
                <c:pt idx="589">
                  <c:v>16.9267</c:v>
                </c:pt>
                <c:pt idx="590">
                  <c:v>18.251100000000001</c:v>
                </c:pt>
                <c:pt idx="591">
                  <c:v>19.712499999999999</c:v>
                </c:pt>
                <c:pt idx="592">
                  <c:v>21.671800000000001</c:v>
                </c:pt>
                <c:pt idx="593">
                  <c:v>23.400400000000001</c:v>
                </c:pt>
                <c:pt idx="594">
                  <c:v>23.1645</c:v>
                </c:pt>
                <c:pt idx="595">
                  <c:v>24.482800000000001</c:v>
                </c:pt>
                <c:pt idx="596">
                  <c:v>19.1767</c:v>
                </c:pt>
                <c:pt idx="597">
                  <c:v>18.221599999999999</c:v>
                </c:pt>
                <c:pt idx="598">
                  <c:v>18.772300000000001</c:v>
                </c:pt>
                <c:pt idx="599">
                  <c:v>17.9115</c:v>
                </c:pt>
                <c:pt idx="600">
                  <c:v>18.0672</c:v>
                </c:pt>
                <c:pt idx="601">
                  <c:v>16.491499999999998</c:v>
                </c:pt>
                <c:pt idx="602">
                  <c:v>14.3157</c:v>
                </c:pt>
                <c:pt idx="603">
                  <c:v>15.1142</c:v>
                </c:pt>
                <c:pt idx="604">
                  <c:v>14.3643</c:v>
                </c:pt>
                <c:pt idx="605">
                  <c:v>14.7918</c:v>
                </c:pt>
                <c:pt idx="606">
                  <c:v>15.259499999999999</c:v>
                </c:pt>
                <c:pt idx="607">
                  <c:v>15.197100000000001</c:v>
                </c:pt>
                <c:pt idx="608">
                  <c:v>15.412100000000001</c:v>
                </c:pt>
                <c:pt idx="609">
                  <c:v>15.6793</c:v>
                </c:pt>
                <c:pt idx="610">
                  <c:v>16.142099999999999</c:v>
                </c:pt>
                <c:pt idx="611">
                  <c:v>15.5</c:v>
                </c:pt>
                <c:pt idx="612">
                  <c:v>15.8306</c:v>
                </c:pt>
                <c:pt idx="613">
                  <c:v>15.878500000000001</c:v>
                </c:pt>
                <c:pt idx="614">
                  <c:v>15.2407</c:v>
                </c:pt>
                <c:pt idx="615">
                  <c:v>14.8375</c:v>
                </c:pt>
                <c:pt idx="616">
                  <c:v>13.972</c:v>
                </c:pt>
                <c:pt idx="617">
                  <c:v>12.6442</c:v>
                </c:pt>
                <c:pt idx="618">
                  <c:v>13.944699999999999</c:v>
                </c:pt>
                <c:pt idx="619">
                  <c:v>13.8576</c:v>
                </c:pt>
                <c:pt idx="620">
                  <c:v>13.432499999999999</c:v>
                </c:pt>
                <c:pt idx="621">
                  <c:v>13.9636</c:v>
                </c:pt>
                <c:pt idx="622">
                  <c:v>14.513999999999999</c:v>
                </c:pt>
                <c:pt idx="623">
                  <c:v>14.8086</c:v>
                </c:pt>
                <c:pt idx="624">
                  <c:v>14.6706</c:v>
                </c:pt>
                <c:pt idx="625">
                  <c:v>13.7301</c:v>
                </c:pt>
                <c:pt idx="626">
                  <c:v>14.0604</c:v>
                </c:pt>
                <c:pt idx="627">
                  <c:v>14.238</c:v>
                </c:pt>
                <c:pt idx="628">
                  <c:v>14.527900000000001</c:v>
                </c:pt>
                <c:pt idx="629">
                  <c:v>14.823399999999999</c:v>
                </c:pt>
                <c:pt idx="630">
                  <c:v>14.4984</c:v>
                </c:pt>
                <c:pt idx="631">
                  <c:v>14.527100000000001</c:v>
                </c:pt>
                <c:pt idx="632">
                  <c:v>14.3748</c:v>
                </c:pt>
                <c:pt idx="633">
                  <c:v>14.9894</c:v>
                </c:pt>
                <c:pt idx="634">
                  <c:v>15.1364</c:v>
                </c:pt>
                <c:pt idx="635">
                  <c:v>15.6952</c:v>
                </c:pt>
                <c:pt idx="636">
                  <c:v>15.8757</c:v>
                </c:pt>
                <c:pt idx="637">
                  <c:v>16.2163</c:v>
                </c:pt>
                <c:pt idx="638">
                  <c:v>15.827500000000001</c:v>
                </c:pt>
                <c:pt idx="639">
                  <c:v>16.490600000000001</c:v>
                </c:pt>
                <c:pt idx="640">
                  <c:v>15.9564</c:v>
                </c:pt>
                <c:pt idx="641">
                  <c:v>16.292400000000001</c:v>
                </c:pt>
                <c:pt idx="642">
                  <c:v>16.9968</c:v>
                </c:pt>
                <c:pt idx="643">
                  <c:v>17.3978</c:v>
                </c:pt>
                <c:pt idx="644">
                  <c:v>17.448399999999999</c:v>
                </c:pt>
                <c:pt idx="645">
                  <c:v>16.834099999999999</c:v>
                </c:pt>
                <c:pt idx="646">
                  <c:v>17.520700000000001</c:v>
                </c:pt>
                <c:pt idx="647">
                  <c:v>17.4541</c:v>
                </c:pt>
                <c:pt idx="648">
                  <c:v>17.374099999999999</c:v>
                </c:pt>
                <c:pt idx="649">
                  <c:v>17.674099999999999</c:v>
                </c:pt>
                <c:pt idx="650">
                  <c:v>17.635999999999999</c:v>
                </c:pt>
                <c:pt idx="651">
                  <c:v>17.378399999999999</c:v>
                </c:pt>
                <c:pt idx="652">
                  <c:v>17.992799999999999</c:v>
                </c:pt>
                <c:pt idx="653">
                  <c:v>17.387799999999999</c:v>
                </c:pt>
                <c:pt idx="654">
                  <c:v>17.788599999999999</c:v>
                </c:pt>
                <c:pt idx="655">
                  <c:v>18.207100000000001</c:v>
                </c:pt>
                <c:pt idx="656">
                  <c:v>18.290099999999999</c:v>
                </c:pt>
                <c:pt idx="657">
                  <c:v>17.694500000000001</c:v>
                </c:pt>
                <c:pt idx="658">
                  <c:v>18.6281</c:v>
                </c:pt>
                <c:pt idx="659">
                  <c:v>18.546299999999999</c:v>
                </c:pt>
                <c:pt idx="660">
                  <c:v>18.732700000000001</c:v>
                </c:pt>
                <c:pt idx="661">
                  <c:v>18.9011</c:v>
                </c:pt>
                <c:pt idx="662">
                  <c:v>18.6082</c:v>
                </c:pt>
                <c:pt idx="663">
                  <c:v>18.964500000000001</c:v>
                </c:pt>
                <c:pt idx="664">
                  <c:v>17.776399999999999</c:v>
                </c:pt>
                <c:pt idx="665">
                  <c:v>17.59</c:v>
                </c:pt>
                <c:pt idx="666">
                  <c:v>18.9785</c:v>
                </c:pt>
                <c:pt idx="667">
                  <c:v>18.960799999999999</c:v>
                </c:pt>
                <c:pt idx="668">
                  <c:v>18.7774</c:v>
                </c:pt>
                <c:pt idx="669">
                  <c:v>17.8169</c:v>
                </c:pt>
                <c:pt idx="670">
                  <c:v>17.7666</c:v>
                </c:pt>
                <c:pt idx="671">
                  <c:v>19.25</c:v>
                </c:pt>
                <c:pt idx="672">
                  <c:v>19.2699</c:v>
                </c:pt>
                <c:pt idx="673">
                  <c:v>19.532699999999998</c:v>
                </c:pt>
                <c:pt idx="674">
                  <c:v>19.792200000000001</c:v>
                </c:pt>
                <c:pt idx="675">
                  <c:v>20.4251</c:v>
                </c:pt>
                <c:pt idx="676">
                  <c:v>20.371300000000002</c:v>
                </c:pt>
                <c:pt idx="677">
                  <c:v>20.3188</c:v>
                </c:pt>
                <c:pt idx="678">
                  <c:v>19.862400000000001</c:v>
                </c:pt>
                <c:pt idx="679">
                  <c:v>20.539400000000001</c:v>
                </c:pt>
                <c:pt idx="680">
                  <c:v>20.597300000000001</c:v>
                </c:pt>
                <c:pt idx="681">
                  <c:v>20.885200000000001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Sheet3!$E$2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val>
            <c:numRef>
              <c:f>Sheet3!$E$3:$E$684</c:f>
              <c:numCache>
                <c:formatCode>General</c:formatCode>
                <c:ptCount val="682"/>
                <c:pt idx="0">
                  <c:v>16.745288123167153</c:v>
                </c:pt>
                <c:pt idx="1">
                  <c:v>16.745288123167153</c:v>
                </c:pt>
                <c:pt idx="2">
                  <c:v>16.745288123167153</c:v>
                </c:pt>
                <c:pt idx="3">
                  <c:v>16.745288123167153</c:v>
                </c:pt>
                <c:pt idx="4">
                  <c:v>16.745288123167153</c:v>
                </c:pt>
                <c:pt idx="5">
                  <c:v>16.745288123167153</c:v>
                </c:pt>
                <c:pt idx="6">
                  <c:v>16.745288123167153</c:v>
                </c:pt>
                <c:pt idx="7">
                  <c:v>16.745288123167153</c:v>
                </c:pt>
                <c:pt idx="8">
                  <c:v>16.745288123167153</c:v>
                </c:pt>
                <c:pt idx="9">
                  <c:v>16.745288123167153</c:v>
                </c:pt>
                <c:pt idx="10">
                  <c:v>16.745288123167153</c:v>
                </c:pt>
                <c:pt idx="11">
                  <c:v>16.745288123167153</c:v>
                </c:pt>
                <c:pt idx="12">
                  <c:v>16.745288123167153</c:v>
                </c:pt>
                <c:pt idx="13">
                  <c:v>16.745288123167153</c:v>
                </c:pt>
                <c:pt idx="14">
                  <c:v>16.745288123167153</c:v>
                </c:pt>
                <c:pt idx="15">
                  <c:v>16.745288123167153</c:v>
                </c:pt>
                <c:pt idx="16">
                  <c:v>16.745288123167153</c:v>
                </c:pt>
                <c:pt idx="17">
                  <c:v>16.745288123167153</c:v>
                </c:pt>
                <c:pt idx="18">
                  <c:v>16.745288123167153</c:v>
                </c:pt>
                <c:pt idx="19">
                  <c:v>16.745288123167153</c:v>
                </c:pt>
                <c:pt idx="20">
                  <c:v>16.745288123167153</c:v>
                </c:pt>
                <c:pt idx="21">
                  <c:v>16.745288123167153</c:v>
                </c:pt>
                <c:pt idx="22">
                  <c:v>16.745288123167153</c:v>
                </c:pt>
                <c:pt idx="23">
                  <c:v>16.745288123167153</c:v>
                </c:pt>
                <c:pt idx="24">
                  <c:v>16.745288123167153</c:v>
                </c:pt>
                <c:pt idx="25">
                  <c:v>16.745288123167153</c:v>
                </c:pt>
                <c:pt idx="26">
                  <c:v>16.745288123167153</c:v>
                </c:pt>
                <c:pt idx="27">
                  <c:v>16.745288123167153</c:v>
                </c:pt>
                <c:pt idx="28">
                  <c:v>16.745288123167153</c:v>
                </c:pt>
                <c:pt idx="29">
                  <c:v>16.745288123167153</c:v>
                </c:pt>
                <c:pt idx="30">
                  <c:v>16.745288123167153</c:v>
                </c:pt>
                <c:pt idx="31">
                  <c:v>16.745288123167153</c:v>
                </c:pt>
                <c:pt idx="32">
                  <c:v>16.745288123167153</c:v>
                </c:pt>
                <c:pt idx="33">
                  <c:v>16.745288123167153</c:v>
                </c:pt>
                <c:pt idx="34">
                  <c:v>16.745288123167153</c:v>
                </c:pt>
                <c:pt idx="35">
                  <c:v>16.745288123167153</c:v>
                </c:pt>
                <c:pt idx="36">
                  <c:v>16.745288123167153</c:v>
                </c:pt>
                <c:pt idx="37">
                  <c:v>16.745288123167153</c:v>
                </c:pt>
                <c:pt idx="38">
                  <c:v>16.745288123167153</c:v>
                </c:pt>
                <c:pt idx="39">
                  <c:v>16.745288123167153</c:v>
                </c:pt>
                <c:pt idx="40">
                  <c:v>16.745288123167153</c:v>
                </c:pt>
                <c:pt idx="41">
                  <c:v>16.745288123167153</c:v>
                </c:pt>
                <c:pt idx="42">
                  <c:v>16.745288123167153</c:v>
                </c:pt>
                <c:pt idx="43">
                  <c:v>16.745288123167153</c:v>
                </c:pt>
                <c:pt idx="44">
                  <c:v>16.745288123167153</c:v>
                </c:pt>
                <c:pt idx="45">
                  <c:v>16.745288123167153</c:v>
                </c:pt>
                <c:pt idx="46">
                  <c:v>16.745288123167153</c:v>
                </c:pt>
                <c:pt idx="47">
                  <c:v>16.745288123167153</c:v>
                </c:pt>
                <c:pt idx="48">
                  <c:v>16.745288123167153</c:v>
                </c:pt>
                <c:pt idx="49">
                  <c:v>16.745288123167153</c:v>
                </c:pt>
                <c:pt idx="50">
                  <c:v>16.745288123167153</c:v>
                </c:pt>
                <c:pt idx="51">
                  <c:v>16.745288123167153</c:v>
                </c:pt>
                <c:pt idx="52">
                  <c:v>16.745288123167153</c:v>
                </c:pt>
                <c:pt idx="53">
                  <c:v>16.745288123167153</c:v>
                </c:pt>
                <c:pt idx="54">
                  <c:v>16.745288123167153</c:v>
                </c:pt>
                <c:pt idx="55">
                  <c:v>16.745288123167153</c:v>
                </c:pt>
                <c:pt idx="56">
                  <c:v>16.745288123167153</c:v>
                </c:pt>
                <c:pt idx="57">
                  <c:v>16.745288123167153</c:v>
                </c:pt>
                <c:pt idx="58">
                  <c:v>16.745288123167153</c:v>
                </c:pt>
                <c:pt idx="59">
                  <c:v>16.745288123167153</c:v>
                </c:pt>
                <c:pt idx="60">
                  <c:v>16.745288123167153</c:v>
                </c:pt>
                <c:pt idx="61">
                  <c:v>16.745288123167153</c:v>
                </c:pt>
                <c:pt idx="62">
                  <c:v>16.745288123167153</c:v>
                </c:pt>
                <c:pt idx="63">
                  <c:v>16.745288123167153</c:v>
                </c:pt>
                <c:pt idx="64">
                  <c:v>16.745288123167153</c:v>
                </c:pt>
                <c:pt idx="65">
                  <c:v>16.745288123167153</c:v>
                </c:pt>
                <c:pt idx="66">
                  <c:v>16.745288123167153</c:v>
                </c:pt>
                <c:pt idx="67">
                  <c:v>16.745288123167153</c:v>
                </c:pt>
                <c:pt idx="68">
                  <c:v>16.745288123167153</c:v>
                </c:pt>
                <c:pt idx="69">
                  <c:v>16.745288123167153</c:v>
                </c:pt>
                <c:pt idx="70">
                  <c:v>16.745288123167153</c:v>
                </c:pt>
                <c:pt idx="71">
                  <c:v>16.745288123167153</c:v>
                </c:pt>
                <c:pt idx="72">
                  <c:v>16.745288123167153</c:v>
                </c:pt>
                <c:pt idx="73">
                  <c:v>16.745288123167153</c:v>
                </c:pt>
                <c:pt idx="74">
                  <c:v>16.745288123167153</c:v>
                </c:pt>
                <c:pt idx="75">
                  <c:v>16.745288123167153</c:v>
                </c:pt>
                <c:pt idx="76">
                  <c:v>16.745288123167153</c:v>
                </c:pt>
                <c:pt idx="77">
                  <c:v>16.745288123167153</c:v>
                </c:pt>
                <c:pt idx="78">
                  <c:v>16.745288123167153</c:v>
                </c:pt>
                <c:pt idx="79">
                  <c:v>16.745288123167153</c:v>
                </c:pt>
                <c:pt idx="80">
                  <c:v>16.745288123167153</c:v>
                </c:pt>
                <c:pt idx="81">
                  <c:v>16.745288123167153</c:v>
                </c:pt>
                <c:pt idx="82">
                  <c:v>16.745288123167153</c:v>
                </c:pt>
                <c:pt idx="83">
                  <c:v>16.745288123167153</c:v>
                </c:pt>
                <c:pt idx="84">
                  <c:v>16.745288123167153</c:v>
                </c:pt>
                <c:pt idx="85">
                  <c:v>16.745288123167153</c:v>
                </c:pt>
                <c:pt idx="86">
                  <c:v>16.745288123167153</c:v>
                </c:pt>
                <c:pt idx="87">
                  <c:v>16.745288123167153</c:v>
                </c:pt>
                <c:pt idx="88">
                  <c:v>16.745288123167153</c:v>
                </c:pt>
                <c:pt idx="89">
                  <c:v>16.745288123167153</c:v>
                </c:pt>
                <c:pt idx="90">
                  <c:v>16.745288123167153</c:v>
                </c:pt>
                <c:pt idx="91">
                  <c:v>16.745288123167153</c:v>
                </c:pt>
                <c:pt idx="92">
                  <c:v>16.745288123167153</c:v>
                </c:pt>
                <c:pt idx="93">
                  <c:v>16.745288123167153</c:v>
                </c:pt>
                <c:pt idx="94">
                  <c:v>16.745288123167153</c:v>
                </c:pt>
                <c:pt idx="95">
                  <c:v>16.745288123167153</c:v>
                </c:pt>
                <c:pt idx="96">
                  <c:v>16.745288123167153</c:v>
                </c:pt>
                <c:pt idx="97">
                  <c:v>16.745288123167153</c:v>
                </c:pt>
                <c:pt idx="98">
                  <c:v>16.745288123167153</c:v>
                </c:pt>
                <c:pt idx="99">
                  <c:v>16.745288123167153</c:v>
                </c:pt>
                <c:pt idx="100">
                  <c:v>16.745288123167153</c:v>
                </c:pt>
                <c:pt idx="101">
                  <c:v>16.745288123167153</c:v>
                </c:pt>
                <c:pt idx="102">
                  <c:v>16.745288123167153</c:v>
                </c:pt>
                <c:pt idx="103">
                  <c:v>16.745288123167153</c:v>
                </c:pt>
                <c:pt idx="104">
                  <c:v>16.745288123167153</c:v>
                </c:pt>
                <c:pt idx="105">
                  <c:v>16.745288123167153</c:v>
                </c:pt>
                <c:pt idx="106">
                  <c:v>16.745288123167153</c:v>
                </c:pt>
                <c:pt idx="107">
                  <c:v>16.745288123167153</c:v>
                </c:pt>
                <c:pt idx="108">
                  <c:v>16.745288123167153</c:v>
                </c:pt>
                <c:pt idx="109">
                  <c:v>16.745288123167153</c:v>
                </c:pt>
                <c:pt idx="110">
                  <c:v>16.745288123167153</c:v>
                </c:pt>
                <c:pt idx="111">
                  <c:v>16.745288123167153</c:v>
                </c:pt>
                <c:pt idx="112">
                  <c:v>16.745288123167153</c:v>
                </c:pt>
                <c:pt idx="113">
                  <c:v>16.745288123167153</c:v>
                </c:pt>
                <c:pt idx="114">
                  <c:v>16.745288123167153</c:v>
                </c:pt>
                <c:pt idx="115">
                  <c:v>16.745288123167153</c:v>
                </c:pt>
                <c:pt idx="116">
                  <c:v>16.745288123167153</c:v>
                </c:pt>
                <c:pt idx="117">
                  <c:v>16.745288123167153</c:v>
                </c:pt>
                <c:pt idx="118">
                  <c:v>16.745288123167153</c:v>
                </c:pt>
                <c:pt idx="119">
                  <c:v>16.745288123167153</c:v>
                </c:pt>
                <c:pt idx="120">
                  <c:v>16.745288123167153</c:v>
                </c:pt>
                <c:pt idx="121">
                  <c:v>16.745288123167153</c:v>
                </c:pt>
                <c:pt idx="122">
                  <c:v>16.745288123167153</c:v>
                </c:pt>
                <c:pt idx="123">
                  <c:v>16.745288123167153</c:v>
                </c:pt>
                <c:pt idx="124">
                  <c:v>16.745288123167153</c:v>
                </c:pt>
                <c:pt idx="125">
                  <c:v>16.745288123167153</c:v>
                </c:pt>
                <c:pt idx="126">
                  <c:v>16.745288123167153</c:v>
                </c:pt>
                <c:pt idx="127">
                  <c:v>16.745288123167153</c:v>
                </c:pt>
                <c:pt idx="128">
                  <c:v>16.745288123167153</c:v>
                </c:pt>
                <c:pt idx="129">
                  <c:v>16.745288123167153</c:v>
                </c:pt>
                <c:pt idx="130">
                  <c:v>16.745288123167153</c:v>
                </c:pt>
                <c:pt idx="131">
                  <c:v>16.745288123167153</c:v>
                </c:pt>
                <c:pt idx="132">
                  <c:v>16.745288123167153</c:v>
                </c:pt>
                <c:pt idx="133">
                  <c:v>16.745288123167153</c:v>
                </c:pt>
                <c:pt idx="134">
                  <c:v>16.745288123167153</c:v>
                </c:pt>
                <c:pt idx="135">
                  <c:v>16.745288123167153</c:v>
                </c:pt>
                <c:pt idx="136">
                  <c:v>16.745288123167153</c:v>
                </c:pt>
                <c:pt idx="137">
                  <c:v>16.745288123167153</c:v>
                </c:pt>
                <c:pt idx="138">
                  <c:v>16.745288123167153</c:v>
                </c:pt>
                <c:pt idx="139">
                  <c:v>16.745288123167153</c:v>
                </c:pt>
                <c:pt idx="140">
                  <c:v>16.745288123167153</c:v>
                </c:pt>
                <c:pt idx="141">
                  <c:v>16.745288123167153</c:v>
                </c:pt>
                <c:pt idx="142">
                  <c:v>16.745288123167153</c:v>
                </c:pt>
                <c:pt idx="143">
                  <c:v>16.745288123167153</c:v>
                </c:pt>
                <c:pt idx="144">
                  <c:v>16.745288123167153</c:v>
                </c:pt>
                <c:pt idx="145">
                  <c:v>16.745288123167153</c:v>
                </c:pt>
                <c:pt idx="146">
                  <c:v>16.745288123167153</c:v>
                </c:pt>
                <c:pt idx="147">
                  <c:v>16.745288123167153</c:v>
                </c:pt>
                <c:pt idx="148">
                  <c:v>16.745288123167153</c:v>
                </c:pt>
                <c:pt idx="149">
                  <c:v>16.745288123167153</c:v>
                </c:pt>
                <c:pt idx="150">
                  <c:v>16.745288123167153</c:v>
                </c:pt>
                <c:pt idx="151">
                  <c:v>16.745288123167153</c:v>
                </c:pt>
                <c:pt idx="152">
                  <c:v>16.745288123167153</c:v>
                </c:pt>
                <c:pt idx="153">
                  <c:v>16.745288123167153</c:v>
                </c:pt>
                <c:pt idx="154">
                  <c:v>16.745288123167153</c:v>
                </c:pt>
                <c:pt idx="155">
                  <c:v>16.745288123167153</c:v>
                </c:pt>
                <c:pt idx="156">
                  <c:v>16.745288123167153</c:v>
                </c:pt>
                <c:pt idx="157">
                  <c:v>16.745288123167153</c:v>
                </c:pt>
                <c:pt idx="158">
                  <c:v>16.745288123167153</c:v>
                </c:pt>
                <c:pt idx="159">
                  <c:v>16.745288123167153</c:v>
                </c:pt>
                <c:pt idx="160">
                  <c:v>16.745288123167153</c:v>
                </c:pt>
                <c:pt idx="161">
                  <c:v>16.745288123167153</c:v>
                </c:pt>
                <c:pt idx="162">
                  <c:v>16.745288123167153</c:v>
                </c:pt>
                <c:pt idx="163">
                  <c:v>16.745288123167153</c:v>
                </c:pt>
                <c:pt idx="164">
                  <c:v>16.745288123167153</c:v>
                </c:pt>
                <c:pt idx="165">
                  <c:v>16.745288123167153</c:v>
                </c:pt>
                <c:pt idx="166">
                  <c:v>16.745288123167153</c:v>
                </c:pt>
                <c:pt idx="167">
                  <c:v>16.745288123167153</c:v>
                </c:pt>
                <c:pt idx="168">
                  <c:v>16.745288123167153</c:v>
                </c:pt>
                <c:pt idx="169">
                  <c:v>16.745288123167153</c:v>
                </c:pt>
                <c:pt idx="170">
                  <c:v>16.745288123167153</c:v>
                </c:pt>
                <c:pt idx="171">
                  <c:v>16.745288123167153</c:v>
                </c:pt>
                <c:pt idx="172">
                  <c:v>16.745288123167153</c:v>
                </c:pt>
                <c:pt idx="173">
                  <c:v>16.745288123167153</c:v>
                </c:pt>
                <c:pt idx="174">
                  <c:v>16.745288123167153</c:v>
                </c:pt>
                <c:pt idx="175">
                  <c:v>16.745288123167153</c:v>
                </c:pt>
                <c:pt idx="176">
                  <c:v>16.745288123167153</c:v>
                </c:pt>
                <c:pt idx="177">
                  <c:v>16.745288123167153</c:v>
                </c:pt>
                <c:pt idx="178">
                  <c:v>16.745288123167153</c:v>
                </c:pt>
                <c:pt idx="179">
                  <c:v>16.745288123167153</c:v>
                </c:pt>
                <c:pt idx="180">
                  <c:v>16.745288123167153</c:v>
                </c:pt>
                <c:pt idx="181">
                  <c:v>16.745288123167153</c:v>
                </c:pt>
                <c:pt idx="182">
                  <c:v>16.745288123167153</c:v>
                </c:pt>
                <c:pt idx="183">
                  <c:v>16.745288123167153</c:v>
                </c:pt>
                <c:pt idx="184">
                  <c:v>16.745288123167153</c:v>
                </c:pt>
                <c:pt idx="185">
                  <c:v>16.745288123167153</c:v>
                </c:pt>
                <c:pt idx="186">
                  <c:v>16.745288123167153</c:v>
                </c:pt>
                <c:pt idx="187">
                  <c:v>16.745288123167153</c:v>
                </c:pt>
                <c:pt idx="188">
                  <c:v>16.745288123167153</c:v>
                </c:pt>
                <c:pt idx="189">
                  <c:v>16.745288123167153</c:v>
                </c:pt>
                <c:pt idx="190">
                  <c:v>16.745288123167153</c:v>
                </c:pt>
                <c:pt idx="191">
                  <c:v>16.745288123167153</c:v>
                </c:pt>
                <c:pt idx="192">
                  <c:v>16.745288123167153</c:v>
                </c:pt>
                <c:pt idx="193">
                  <c:v>16.745288123167153</c:v>
                </c:pt>
                <c:pt idx="194">
                  <c:v>16.745288123167153</c:v>
                </c:pt>
                <c:pt idx="195">
                  <c:v>16.745288123167153</c:v>
                </c:pt>
                <c:pt idx="196">
                  <c:v>16.745288123167153</c:v>
                </c:pt>
                <c:pt idx="197">
                  <c:v>16.745288123167153</c:v>
                </c:pt>
                <c:pt idx="198">
                  <c:v>16.745288123167153</c:v>
                </c:pt>
                <c:pt idx="199">
                  <c:v>16.745288123167153</c:v>
                </c:pt>
                <c:pt idx="200">
                  <c:v>16.745288123167153</c:v>
                </c:pt>
                <c:pt idx="201">
                  <c:v>16.745288123167153</c:v>
                </c:pt>
                <c:pt idx="202">
                  <c:v>16.745288123167153</c:v>
                </c:pt>
                <c:pt idx="203">
                  <c:v>16.745288123167153</c:v>
                </c:pt>
                <c:pt idx="204">
                  <c:v>16.745288123167153</c:v>
                </c:pt>
                <c:pt idx="205">
                  <c:v>16.745288123167153</c:v>
                </c:pt>
                <c:pt idx="206">
                  <c:v>16.745288123167153</c:v>
                </c:pt>
                <c:pt idx="207">
                  <c:v>16.745288123167153</c:v>
                </c:pt>
                <c:pt idx="208">
                  <c:v>16.745288123167153</c:v>
                </c:pt>
                <c:pt idx="209">
                  <c:v>16.745288123167153</c:v>
                </c:pt>
                <c:pt idx="210">
                  <c:v>16.745288123167153</c:v>
                </c:pt>
                <c:pt idx="211">
                  <c:v>16.745288123167153</c:v>
                </c:pt>
                <c:pt idx="212">
                  <c:v>16.745288123167153</c:v>
                </c:pt>
                <c:pt idx="213">
                  <c:v>16.745288123167153</c:v>
                </c:pt>
                <c:pt idx="214">
                  <c:v>16.745288123167153</c:v>
                </c:pt>
                <c:pt idx="215">
                  <c:v>16.745288123167153</c:v>
                </c:pt>
                <c:pt idx="216">
                  <c:v>16.745288123167153</c:v>
                </c:pt>
                <c:pt idx="217">
                  <c:v>16.745288123167153</c:v>
                </c:pt>
                <c:pt idx="218">
                  <c:v>16.745288123167153</c:v>
                </c:pt>
                <c:pt idx="219">
                  <c:v>16.745288123167153</c:v>
                </c:pt>
                <c:pt idx="220">
                  <c:v>16.745288123167153</c:v>
                </c:pt>
                <c:pt idx="221">
                  <c:v>16.745288123167153</c:v>
                </c:pt>
                <c:pt idx="222">
                  <c:v>16.745288123167153</c:v>
                </c:pt>
                <c:pt idx="223">
                  <c:v>16.745288123167153</c:v>
                </c:pt>
                <c:pt idx="224">
                  <c:v>16.745288123167153</c:v>
                </c:pt>
                <c:pt idx="225">
                  <c:v>16.745288123167153</c:v>
                </c:pt>
                <c:pt idx="226">
                  <c:v>16.745288123167153</c:v>
                </c:pt>
                <c:pt idx="227">
                  <c:v>16.745288123167153</c:v>
                </c:pt>
                <c:pt idx="228">
                  <c:v>16.745288123167153</c:v>
                </c:pt>
                <c:pt idx="229">
                  <c:v>16.745288123167153</c:v>
                </c:pt>
                <c:pt idx="230">
                  <c:v>16.745288123167153</c:v>
                </c:pt>
                <c:pt idx="231">
                  <c:v>16.745288123167153</c:v>
                </c:pt>
                <c:pt idx="232">
                  <c:v>16.745288123167153</c:v>
                </c:pt>
                <c:pt idx="233">
                  <c:v>16.745288123167153</c:v>
                </c:pt>
                <c:pt idx="234">
                  <c:v>16.745288123167153</c:v>
                </c:pt>
                <c:pt idx="235">
                  <c:v>16.745288123167153</c:v>
                </c:pt>
                <c:pt idx="236">
                  <c:v>16.745288123167153</c:v>
                </c:pt>
                <c:pt idx="237">
                  <c:v>16.745288123167153</c:v>
                </c:pt>
                <c:pt idx="238">
                  <c:v>16.745288123167153</c:v>
                </c:pt>
                <c:pt idx="239">
                  <c:v>16.745288123167153</c:v>
                </c:pt>
                <c:pt idx="240">
                  <c:v>16.745288123167153</c:v>
                </c:pt>
                <c:pt idx="241">
                  <c:v>16.745288123167153</c:v>
                </c:pt>
                <c:pt idx="242">
                  <c:v>16.745288123167153</c:v>
                </c:pt>
                <c:pt idx="243">
                  <c:v>16.745288123167153</c:v>
                </c:pt>
                <c:pt idx="244">
                  <c:v>16.745288123167153</c:v>
                </c:pt>
                <c:pt idx="245">
                  <c:v>16.745288123167153</c:v>
                </c:pt>
                <c:pt idx="246">
                  <c:v>16.745288123167153</c:v>
                </c:pt>
                <c:pt idx="247">
                  <c:v>16.745288123167153</c:v>
                </c:pt>
                <c:pt idx="248">
                  <c:v>16.745288123167153</c:v>
                </c:pt>
                <c:pt idx="249">
                  <c:v>16.745288123167153</c:v>
                </c:pt>
                <c:pt idx="250">
                  <c:v>16.745288123167153</c:v>
                </c:pt>
                <c:pt idx="251">
                  <c:v>16.745288123167153</c:v>
                </c:pt>
                <c:pt idx="252">
                  <c:v>16.745288123167153</c:v>
                </c:pt>
                <c:pt idx="253">
                  <c:v>16.745288123167153</c:v>
                </c:pt>
                <c:pt idx="254">
                  <c:v>16.745288123167153</c:v>
                </c:pt>
                <c:pt idx="255">
                  <c:v>16.745288123167153</c:v>
                </c:pt>
                <c:pt idx="256">
                  <c:v>16.745288123167153</c:v>
                </c:pt>
                <c:pt idx="257">
                  <c:v>16.745288123167153</c:v>
                </c:pt>
                <c:pt idx="258">
                  <c:v>16.745288123167153</c:v>
                </c:pt>
                <c:pt idx="259">
                  <c:v>16.745288123167153</c:v>
                </c:pt>
                <c:pt idx="260">
                  <c:v>16.745288123167153</c:v>
                </c:pt>
                <c:pt idx="261">
                  <c:v>16.745288123167153</c:v>
                </c:pt>
                <c:pt idx="262">
                  <c:v>16.745288123167153</c:v>
                </c:pt>
                <c:pt idx="263">
                  <c:v>16.745288123167153</c:v>
                </c:pt>
                <c:pt idx="264">
                  <c:v>16.745288123167153</c:v>
                </c:pt>
                <c:pt idx="265">
                  <c:v>16.745288123167153</c:v>
                </c:pt>
                <c:pt idx="266">
                  <c:v>16.745288123167153</c:v>
                </c:pt>
                <c:pt idx="267">
                  <c:v>16.745288123167153</c:v>
                </c:pt>
                <c:pt idx="268">
                  <c:v>16.745288123167153</c:v>
                </c:pt>
                <c:pt idx="269">
                  <c:v>16.745288123167153</c:v>
                </c:pt>
                <c:pt idx="270">
                  <c:v>16.745288123167153</c:v>
                </c:pt>
                <c:pt idx="271">
                  <c:v>16.745288123167153</c:v>
                </c:pt>
                <c:pt idx="272">
                  <c:v>16.745288123167153</c:v>
                </c:pt>
                <c:pt idx="273">
                  <c:v>16.745288123167153</c:v>
                </c:pt>
                <c:pt idx="274">
                  <c:v>16.745288123167153</c:v>
                </c:pt>
                <c:pt idx="275">
                  <c:v>16.745288123167153</c:v>
                </c:pt>
                <c:pt idx="276">
                  <c:v>16.745288123167153</c:v>
                </c:pt>
                <c:pt idx="277">
                  <c:v>16.745288123167153</c:v>
                </c:pt>
                <c:pt idx="278">
                  <c:v>16.745288123167153</c:v>
                </c:pt>
                <c:pt idx="279">
                  <c:v>16.745288123167153</c:v>
                </c:pt>
                <c:pt idx="280">
                  <c:v>16.745288123167153</c:v>
                </c:pt>
                <c:pt idx="281">
                  <c:v>16.745288123167153</c:v>
                </c:pt>
                <c:pt idx="282">
                  <c:v>16.745288123167153</c:v>
                </c:pt>
                <c:pt idx="283">
                  <c:v>16.745288123167153</c:v>
                </c:pt>
                <c:pt idx="284">
                  <c:v>16.745288123167153</c:v>
                </c:pt>
                <c:pt idx="285">
                  <c:v>16.745288123167153</c:v>
                </c:pt>
                <c:pt idx="286">
                  <c:v>16.745288123167153</c:v>
                </c:pt>
                <c:pt idx="287">
                  <c:v>16.745288123167153</c:v>
                </c:pt>
                <c:pt idx="288">
                  <c:v>16.745288123167153</c:v>
                </c:pt>
                <c:pt idx="289">
                  <c:v>16.745288123167153</c:v>
                </c:pt>
                <c:pt idx="290">
                  <c:v>16.745288123167153</c:v>
                </c:pt>
                <c:pt idx="291">
                  <c:v>16.745288123167153</c:v>
                </c:pt>
                <c:pt idx="292">
                  <c:v>16.745288123167153</c:v>
                </c:pt>
                <c:pt idx="293">
                  <c:v>16.745288123167153</c:v>
                </c:pt>
                <c:pt idx="294">
                  <c:v>16.745288123167153</c:v>
                </c:pt>
                <c:pt idx="295">
                  <c:v>16.745288123167153</c:v>
                </c:pt>
                <c:pt idx="296">
                  <c:v>16.745288123167153</c:v>
                </c:pt>
                <c:pt idx="297">
                  <c:v>16.745288123167153</c:v>
                </c:pt>
                <c:pt idx="298">
                  <c:v>16.745288123167153</c:v>
                </c:pt>
                <c:pt idx="299">
                  <c:v>16.745288123167153</c:v>
                </c:pt>
                <c:pt idx="300">
                  <c:v>16.745288123167153</c:v>
                </c:pt>
                <c:pt idx="301">
                  <c:v>16.745288123167153</c:v>
                </c:pt>
                <c:pt idx="302">
                  <c:v>16.745288123167153</c:v>
                </c:pt>
                <c:pt idx="303">
                  <c:v>16.745288123167153</c:v>
                </c:pt>
                <c:pt idx="304">
                  <c:v>16.745288123167153</c:v>
                </c:pt>
                <c:pt idx="305">
                  <c:v>16.745288123167153</c:v>
                </c:pt>
                <c:pt idx="306">
                  <c:v>16.745288123167153</c:v>
                </c:pt>
                <c:pt idx="307">
                  <c:v>16.745288123167153</c:v>
                </c:pt>
                <c:pt idx="308">
                  <c:v>16.745288123167153</c:v>
                </c:pt>
                <c:pt idx="309">
                  <c:v>16.745288123167153</c:v>
                </c:pt>
                <c:pt idx="310">
                  <c:v>16.745288123167153</c:v>
                </c:pt>
                <c:pt idx="311">
                  <c:v>16.745288123167153</c:v>
                </c:pt>
                <c:pt idx="312">
                  <c:v>16.745288123167153</c:v>
                </c:pt>
                <c:pt idx="313">
                  <c:v>16.745288123167153</c:v>
                </c:pt>
                <c:pt idx="314">
                  <c:v>16.745288123167153</c:v>
                </c:pt>
                <c:pt idx="315">
                  <c:v>16.745288123167153</c:v>
                </c:pt>
                <c:pt idx="316">
                  <c:v>16.745288123167153</c:v>
                </c:pt>
                <c:pt idx="317">
                  <c:v>16.745288123167153</c:v>
                </c:pt>
                <c:pt idx="318">
                  <c:v>16.745288123167153</c:v>
                </c:pt>
                <c:pt idx="319">
                  <c:v>16.745288123167153</c:v>
                </c:pt>
                <c:pt idx="320">
                  <c:v>16.745288123167153</c:v>
                </c:pt>
                <c:pt idx="321">
                  <c:v>16.745288123167153</c:v>
                </c:pt>
                <c:pt idx="322">
                  <c:v>16.745288123167153</c:v>
                </c:pt>
                <c:pt idx="323">
                  <c:v>16.745288123167153</c:v>
                </c:pt>
                <c:pt idx="324">
                  <c:v>16.745288123167153</c:v>
                </c:pt>
                <c:pt idx="325">
                  <c:v>16.745288123167153</c:v>
                </c:pt>
                <c:pt idx="326">
                  <c:v>16.745288123167153</c:v>
                </c:pt>
                <c:pt idx="327">
                  <c:v>16.745288123167153</c:v>
                </c:pt>
                <c:pt idx="328">
                  <c:v>16.745288123167153</c:v>
                </c:pt>
                <c:pt idx="329">
                  <c:v>16.745288123167153</c:v>
                </c:pt>
                <c:pt idx="330">
                  <c:v>16.745288123167153</c:v>
                </c:pt>
                <c:pt idx="331">
                  <c:v>16.745288123167153</c:v>
                </c:pt>
                <c:pt idx="332">
                  <c:v>16.745288123167153</c:v>
                </c:pt>
                <c:pt idx="333">
                  <c:v>16.745288123167153</c:v>
                </c:pt>
                <c:pt idx="334">
                  <c:v>16.745288123167153</c:v>
                </c:pt>
                <c:pt idx="335">
                  <c:v>16.745288123167153</c:v>
                </c:pt>
                <c:pt idx="336">
                  <c:v>16.745288123167153</c:v>
                </c:pt>
                <c:pt idx="337">
                  <c:v>16.745288123167153</c:v>
                </c:pt>
                <c:pt idx="338">
                  <c:v>16.745288123167153</c:v>
                </c:pt>
                <c:pt idx="339">
                  <c:v>16.745288123167153</c:v>
                </c:pt>
                <c:pt idx="340">
                  <c:v>16.745288123167153</c:v>
                </c:pt>
                <c:pt idx="341">
                  <c:v>16.745288123167153</c:v>
                </c:pt>
                <c:pt idx="342">
                  <c:v>16.745288123167153</c:v>
                </c:pt>
                <c:pt idx="343">
                  <c:v>16.745288123167153</c:v>
                </c:pt>
                <c:pt idx="344">
                  <c:v>16.745288123167153</c:v>
                </c:pt>
                <c:pt idx="345">
                  <c:v>16.745288123167153</c:v>
                </c:pt>
                <c:pt idx="346">
                  <c:v>16.745288123167153</c:v>
                </c:pt>
                <c:pt idx="347">
                  <c:v>16.745288123167153</c:v>
                </c:pt>
                <c:pt idx="348">
                  <c:v>16.745288123167153</c:v>
                </c:pt>
                <c:pt idx="349">
                  <c:v>16.745288123167153</c:v>
                </c:pt>
                <c:pt idx="350">
                  <c:v>16.745288123167153</c:v>
                </c:pt>
                <c:pt idx="351">
                  <c:v>16.745288123167153</c:v>
                </c:pt>
                <c:pt idx="352">
                  <c:v>16.745288123167153</c:v>
                </c:pt>
                <c:pt idx="353">
                  <c:v>16.745288123167153</c:v>
                </c:pt>
                <c:pt idx="354">
                  <c:v>16.745288123167153</c:v>
                </c:pt>
                <c:pt idx="355">
                  <c:v>16.745288123167153</c:v>
                </c:pt>
                <c:pt idx="356">
                  <c:v>16.745288123167153</c:v>
                </c:pt>
                <c:pt idx="357">
                  <c:v>16.745288123167153</c:v>
                </c:pt>
                <c:pt idx="358">
                  <c:v>16.745288123167153</c:v>
                </c:pt>
                <c:pt idx="359">
                  <c:v>16.745288123167153</c:v>
                </c:pt>
                <c:pt idx="360">
                  <c:v>16.745288123167153</c:v>
                </c:pt>
                <c:pt idx="361">
                  <c:v>16.745288123167153</c:v>
                </c:pt>
                <c:pt idx="362">
                  <c:v>16.745288123167153</c:v>
                </c:pt>
                <c:pt idx="363">
                  <c:v>16.745288123167153</c:v>
                </c:pt>
                <c:pt idx="364">
                  <c:v>16.745288123167153</c:v>
                </c:pt>
                <c:pt idx="365">
                  <c:v>16.745288123167153</c:v>
                </c:pt>
                <c:pt idx="366">
                  <c:v>16.745288123167153</c:v>
                </c:pt>
                <c:pt idx="367">
                  <c:v>16.745288123167153</c:v>
                </c:pt>
                <c:pt idx="368">
                  <c:v>16.745288123167153</c:v>
                </c:pt>
                <c:pt idx="369">
                  <c:v>16.745288123167153</c:v>
                </c:pt>
                <c:pt idx="370">
                  <c:v>16.745288123167153</c:v>
                </c:pt>
                <c:pt idx="371">
                  <c:v>16.745288123167153</c:v>
                </c:pt>
                <c:pt idx="372">
                  <c:v>16.745288123167153</c:v>
                </c:pt>
                <c:pt idx="373">
                  <c:v>16.745288123167153</c:v>
                </c:pt>
                <c:pt idx="374">
                  <c:v>16.745288123167153</c:v>
                </c:pt>
                <c:pt idx="375">
                  <c:v>16.745288123167153</c:v>
                </c:pt>
                <c:pt idx="376">
                  <c:v>16.745288123167153</c:v>
                </c:pt>
                <c:pt idx="377">
                  <c:v>16.745288123167153</c:v>
                </c:pt>
                <c:pt idx="378">
                  <c:v>16.745288123167153</c:v>
                </c:pt>
                <c:pt idx="379">
                  <c:v>16.745288123167153</c:v>
                </c:pt>
                <c:pt idx="380">
                  <c:v>16.745288123167153</c:v>
                </c:pt>
                <c:pt idx="381">
                  <c:v>16.745288123167153</c:v>
                </c:pt>
                <c:pt idx="382">
                  <c:v>16.745288123167153</c:v>
                </c:pt>
                <c:pt idx="383">
                  <c:v>16.745288123167153</c:v>
                </c:pt>
                <c:pt idx="384">
                  <c:v>16.745288123167153</c:v>
                </c:pt>
                <c:pt idx="385">
                  <c:v>16.745288123167153</c:v>
                </c:pt>
                <c:pt idx="386">
                  <c:v>16.745288123167153</c:v>
                </c:pt>
                <c:pt idx="387">
                  <c:v>16.745288123167153</c:v>
                </c:pt>
                <c:pt idx="388">
                  <c:v>16.745288123167153</c:v>
                </c:pt>
                <c:pt idx="389">
                  <c:v>16.745288123167153</c:v>
                </c:pt>
                <c:pt idx="390">
                  <c:v>16.745288123167153</c:v>
                </c:pt>
                <c:pt idx="391">
                  <c:v>16.745288123167153</c:v>
                </c:pt>
                <c:pt idx="392">
                  <c:v>16.745288123167153</c:v>
                </c:pt>
                <c:pt idx="393">
                  <c:v>16.745288123167153</c:v>
                </c:pt>
                <c:pt idx="394">
                  <c:v>16.745288123167153</c:v>
                </c:pt>
                <c:pt idx="395">
                  <c:v>16.745288123167153</c:v>
                </c:pt>
                <c:pt idx="396">
                  <c:v>16.745288123167153</c:v>
                </c:pt>
                <c:pt idx="397">
                  <c:v>16.745288123167153</c:v>
                </c:pt>
                <c:pt idx="398">
                  <c:v>16.745288123167153</c:v>
                </c:pt>
                <c:pt idx="399">
                  <c:v>16.745288123167153</c:v>
                </c:pt>
                <c:pt idx="400">
                  <c:v>16.745288123167153</c:v>
                </c:pt>
                <c:pt idx="401">
                  <c:v>16.745288123167153</c:v>
                </c:pt>
                <c:pt idx="402">
                  <c:v>16.745288123167153</c:v>
                </c:pt>
                <c:pt idx="403">
                  <c:v>16.745288123167153</c:v>
                </c:pt>
                <c:pt idx="404">
                  <c:v>16.745288123167153</c:v>
                </c:pt>
                <c:pt idx="405">
                  <c:v>16.745288123167153</c:v>
                </c:pt>
                <c:pt idx="406">
                  <c:v>16.745288123167153</c:v>
                </c:pt>
                <c:pt idx="407">
                  <c:v>16.745288123167153</c:v>
                </c:pt>
                <c:pt idx="408">
                  <c:v>16.745288123167153</c:v>
                </c:pt>
                <c:pt idx="409">
                  <c:v>16.745288123167153</c:v>
                </c:pt>
                <c:pt idx="410">
                  <c:v>16.745288123167153</c:v>
                </c:pt>
                <c:pt idx="411">
                  <c:v>16.745288123167153</c:v>
                </c:pt>
                <c:pt idx="412">
                  <c:v>16.745288123167153</c:v>
                </c:pt>
                <c:pt idx="413">
                  <c:v>16.745288123167153</c:v>
                </c:pt>
                <c:pt idx="414">
                  <c:v>16.745288123167153</c:v>
                </c:pt>
                <c:pt idx="415">
                  <c:v>16.745288123167153</c:v>
                </c:pt>
                <c:pt idx="416">
                  <c:v>16.745288123167153</c:v>
                </c:pt>
                <c:pt idx="417">
                  <c:v>16.745288123167153</c:v>
                </c:pt>
                <c:pt idx="418">
                  <c:v>16.745288123167153</c:v>
                </c:pt>
                <c:pt idx="419">
                  <c:v>16.745288123167153</c:v>
                </c:pt>
                <c:pt idx="420">
                  <c:v>16.745288123167153</c:v>
                </c:pt>
                <c:pt idx="421">
                  <c:v>16.745288123167153</c:v>
                </c:pt>
                <c:pt idx="422">
                  <c:v>16.745288123167153</c:v>
                </c:pt>
                <c:pt idx="423">
                  <c:v>16.745288123167153</c:v>
                </c:pt>
                <c:pt idx="424">
                  <c:v>16.745288123167153</c:v>
                </c:pt>
                <c:pt idx="425">
                  <c:v>16.745288123167153</c:v>
                </c:pt>
                <c:pt idx="426">
                  <c:v>16.745288123167153</c:v>
                </c:pt>
                <c:pt idx="427">
                  <c:v>16.745288123167153</c:v>
                </c:pt>
                <c:pt idx="428">
                  <c:v>16.745288123167153</c:v>
                </c:pt>
                <c:pt idx="429">
                  <c:v>16.745288123167153</c:v>
                </c:pt>
                <c:pt idx="430">
                  <c:v>16.745288123167153</c:v>
                </c:pt>
                <c:pt idx="431">
                  <c:v>16.745288123167153</c:v>
                </c:pt>
                <c:pt idx="432">
                  <c:v>16.745288123167153</c:v>
                </c:pt>
                <c:pt idx="433">
                  <c:v>16.745288123167153</c:v>
                </c:pt>
                <c:pt idx="434">
                  <c:v>16.745288123167153</c:v>
                </c:pt>
                <c:pt idx="435">
                  <c:v>16.745288123167153</c:v>
                </c:pt>
                <c:pt idx="436">
                  <c:v>16.745288123167153</c:v>
                </c:pt>
                <c:pt idx="437">
                  <c:v>16.745288123167153</c:v>
                </c:pt>
                <c:pt idx="438">
                  <c:v>16.745288123167153</c:v>
                </c:pt>
                <c:pt idx="439">
                  <c:v>16.745288123167153</c:v>
                </c:pt>
                <c:pt idx="440">
                  <c:v>16.745288123167153</c:v>
                </c:pt>
                <c:pt idx="441">
                  <c:v>16.745288123167153</c:v>
                </c:pt>
                <c:pt idx="442">
                  <c:v>16.745288123167153</c:v>
                </c:pt>
                <c:pt idx="443">
                  <c:v>16.745288123167153</c:v>
                </c:pt>
                <c:pt idx="444">
                  <c:v>16.745288123167153</c:v>
                </c:pt>
                <c:pt idx="445">
                  <c:v>16.745288123167153</c:v>
                </c:pt>
                <c:pt idx="446">
                  <c:v>16.745288123167153</c:v>
                </c:pt>
                <c:pt idx="447">
                  <c:v>16.745288123167153</c:v>
                </c:pt>
                <c:pt idx="448">
                  <c:v>16.745288123167153</c:v>
                </c:pt>
                <c:pt idx="449">
                  <c:v>16.745288123167153</c:v>
                </c:pt>
                <c:pt idx="450">
                  <c:v>16.745288123167153</c:v>
                </c:pt>
                <c:pt idx="451">
                  <c:v>16.745288123167153</c:v>
                </c:pt>
                <c:pt idx="452">
                  <c:v>16.745288123167153</c:v>
                </c:pt>
                <c:pt idx="453">
                  <c:v>16.745288123167153</c:v>
                </c:pt>
                <c:pt idx="454">
                  <c:v>16.745288123167153</c:v>
                </c:pt>
                <c:pt idx="455">
                  <c:v>16.745288123167153</c:v>
                </c:pt>
                <c:pt idx="456">
                  <c:v>16.745288123167153</c:v>
                </c:pt>
                <c:pt idx="457">
                  <c:v>16.745288123167153</c:v>
                </c:pt>
                <c:pt idx="458">
                  <c:v>16.745288123167153</c:v>
                </c:pt>
                <c:pt idx="459">
                  <c:v>16.745288123167153</c:v>
                </c:pt>
                <c:pt idx="460">
                  <c:v>16.745288123167153</c:v>
                </c:pt>
                <c:pt idx="461">
                  <c:v>16.745288123167153</c:v>
                </c:pt>
                <c:pt idx="462">
                  <c:v>16.745288123167153</c:v>
                </c:pt>
                <c:pt idx="463">
                  <c:v>16.745288123167153</c:v>
                </c:pt>
                <c:pt idx="464">
                  <c:v>16.745288123167153</c:v>
                </c:pt>
                <c:pt idx="465">
                  <c:v>16.745288123167153</c:v>
                </c:pt>
                <c:pt idx="466">
                  <c:v>16.745288123167153</c:v>
                </c:pt>
                <c:pt idx="467">
                  <c:v>16.745288123167153</c:v>
                </c:pt>
                <c:pt idx="468">
                  <c:v>16.745288123167153</c:v>
                </c:pt>
                <c:pt idx="469">
                  <c:v>16.745288123167153</c:v>
                </c:pt>
                <c:pt idx="470">
                  <c:v>16.745288123167153</c:v>
                </c:pt>
                <c:pt idx="471">
                  <c:v>16.745288123167153</c:v>
                </c:pt>
                <c:pt idx="472">
                  <c:v>16.745288123167153</c:v>
                </c:pt>
                <c:pt idx="473">
                  <c:v>16.745288123167153</c:v>
                </c:pt>
                <c:pt idx="474">
                  <c:v>16.745288123167153</c:v>
                </c:pt>
                <c:pt idx="475">
                  <c:v>16.745288123167153</c:v>
                </c:pt>
                <c:pt idx="476">
                  <c:v>16.745288123167153</c:v>
                </c:pt>
                <c:pt idx="477">
                  <c:v>16.745288123167153</c:v>
                </c:pt>
                <c:pt idx="478">
                  <c:v>16.745288123167153</c:v>
                </c:pt>
                <c:pt idx="479">
                  <c:v>16.745288123167153</c:v>
                </c:pt>
                <c:pt idx="480">
                  <c:v>16.745288123167153</c:v>
                </c:pt>
                <c:pt idx="481">
                  <c:v>16.745288123167153</c:v>
                </c:pt>
                <c:pt idx="482">
                  <c:v>16.745288123167153</c:v>
                </c:pt>
                <c:pt idx="483">
                  <c:v>16.745288123167153</c:v>
                </c:pt>
                <c:pt idx="484">
                  <c:v>16.745288123167153</c:v>
                </c:pt>
                <c:pt idx="485">
                  <c:v>16.745288123167153</c:v>
                </c:pt>
                <c:pt idx="486">
                  <c:v>16.745288123167153</c:v>
                </c:pt>
                <c:pt idx="487">
                  <c:v>16.745288123167153</c:v>
                </c:pt>
                <c:pt idx="488">
                  <c:v>16.745288123167153</c:v>
                </c:pt>
                <c:pt idx="489">
                  <c:v>16.745288123167153</c:v>
                </c:pt>
                <c:pt idx="490">
                  <c:v>16.745288123167153</c:v>
                </c:pt>
                <c:pt idx="491">
                  <c:v>16.745288123167153</c:v>
                </c:pt>
                <c:pt idx="492">
                  <c:v>16.745288123167153</c:v>
                </c:pt>
                <c:pt idx="493">
                  <c:v>16.745288123167153</c:v>
                </c:pt>
                <c:pt idx="494">
                  <c:v>16.745288123167153</c:v>
                </c:pt>
                <c:pt idx="495">
                  <c:v>16.745288123167153</c:v>
                </c:pt>
                <c:pt idx="496">
                  <c:v>16.745288123167153</c:v>
                </c:pt>
                <c:pt idx="497">
                  <c:v>16.745288123167153</c:v>
                </c:pt>
                <c:pt idx="498">
                  <c:v>16.745288123167153</c:v>
                </c:pt>
                <c:pt idx="499">
                  <c:v>16.745288123167153</c:v>
                </c:pt>
                <c:pt idx="500">
                  <c:v>16.745288123167153</c:v>
                </c:pt>
                <c:pt idx="501">
                  <c:v>16.745288123167153</c:v>
                </c:pt>
                <c:pt idx="502">
                  <c:v>16.745288123167153</c:v>
                </c:pt>
                <c:pt idx="503">
                  <c:v>16.745288123167153</c:v>
                </c:pt>
                <c:pt idx="504">
                  <c:v>16.745288123167153</c:v>
                </c:pt>
                <c:pt idx="505">
                  <c:v>16.745288123167153</c:v>
                </c:pt>
                <c:pt idx="506">
                  <c:v>16.745288123167153</c:v>
                </c:pt>
                <c:pt idx="507">
                  <c:v>16.745288123167153</c:v>
                </c:pt>
                <c:pt idx="508">
                  <c:v>16.745288123167153</c:v>
                </c:pt>
                <c:pt idx="509">
                  <c:v>16.745288123167153</c:v>
                </c:pt>
                <c:pt idx="510">
                  <c:v>16.745288123167153</c:v>
                </c:pt>
                <c:pt idx="511">
                  <c:v>16.745288123167153</c:v>
                </c:pt>
                <c:pt idx="512">
                  <c:v>16.745288123167153</c:v>
                </c:pt>
                <c:pt idx="513">
                  <c:v>16.745288123167153</c:v>
                </c:pt>
                <c:pt idx="514">
                  <c:v>16.745288123167153</c:v>
                </c:pt>
                <c:pt idx="515">
                  <c:v>16.745288123167153</c:v>
                </c:pt>
                <c:pt idx="516">
                  <c:v>16.745288123167153</c:v>
                </c:pt>
                <c:pt idx="517">
                  <c:v>16.745288123167153</c:v>
                </c:pt>
                <c:pt idx="518">
                  <c:v>16.745288123167153</c:v>
                </c:pt>
                <c:pt idx="519">
                  <c:v>16.745288123167153</c:v>
                </c:pt>
                <c:pt idx="520">
                  <c:v>16.745288123167153</c:v>
                </c:pt>
                <c:pt idx="521">
                  <c:v>16.745288123167153</c:v>
                </c:pt>
                <c:pt idx="522">
                  <c:v>16.745288123167153</c:v>
                </c:pt>
                <c:pt idx="523">
                  <c:v>16.745288123167153</c:v>
                </c:pt>
                <c:pt idx="524">
                  <c:v>16.745288123167153</c:v>
                </c:pt>
                <c:pt idx="525">
                  <c:v>16.745288123167153</c:v>
                </c:pt>
                <c:pt idx="526">
                  <c:v>16.745288123167153</c:v>
                </c:pt>
                <c:pt idx="527">
                  <c:v>16.745288123167153</c:v>
                </c:pt>
                <c:pt idx="528">
                  <c:v>16.745288123167153</c:v>
                </c:pt>
                <c:pt idx="529">
                  <c:v>16.745288123167153</c:v>
                </c:pt>
                <c:pt idx="530">
                  <c:v>16.745288123167153</c:v>
                </c:pt>
                <c:pt idx="531">
                  <c:v>16.745288123167153</c:v>
                </c:pt>
                <c:pt idx="532">
                  <c:v>16.745288123167153</c:v>
                </c:pt>
                <c:pt idx="533">
                  <c:v>16.745288123167153</c:v>
                </c:pt>
                <c:pt idx="534">
                  <c:v>16.745288123167153</c:v>
                </c:pt>
                <c:pt idx="535">
                  <c:v>16.745288123167153</c:v>
                </c:pt>
                <c:pt idx="536">
                  <c:v>16.745288123167153</c:v>
                </c:pt>
                <c:pt idx="537">
                  <c:v>16.745288123167153</c:v>
                </c:pt>
                <c:pt idx="538">
                  <c:v>16.745288123167153</c:v>
                </c:pt>
                <c:pt idx="539">
                  <c:v>16.745288123167153</c:v>
                </c:pt>
                <c:pt idx="540">
                  <c:v>16.745288123167153</c:v>
                </c:pt>
                <c:pt idx="541">
                  <c:v>16.745288123167153</c:v>
                </c:pt>
                <c:pt idx="542">
                  <c:v>16.745288123167153</c:v>
                </c:pt>
                <c:pt idx="543">
                  <c:v>16.745288123167153</c:v>
                </c:pt>
                <c:pt idx="544">
                  <c:v>16.745288123167153</c:v>
                </c:pt>
                <c:pt idx="545">
                  <c:v>16.745288123167153</c:v>
                </c:pt>
                <c:pt idx="546">
                  <c:v>16.745288123167153</c:v>
                </c:pt>
                <c:pt idx="547">
                  <c:v>16.745288123167153</c:v>
                </c:pt>
                <c:pt idx="548">
                  <c:v>16.745288123167153</c:v>
                </c:pt>
                <c:pt idx="549">
                  <c:v>16.745288123167153</c:v>
                </c:pt>
                <c:pt idx="550">
                  <c:v>16.745288123167153</c:v>
                </c:pt>
                <c:pt idx="551">
                  <c:v>16.745288123167153</c:v>
                </c:pt>
                <c:pt idx="552">
                  <c:v>16.745288123167153</c:v>
                </c:pt>
                <c:pt idx="553">
                  <c:v>16.745288123167153</c:v>
                </c:pt>
                <c:pt idx="554">
                  <c:v>16.745288123167153</c:v>
                </c:pt>
                <c:pt idx="555">
                  <c:v>16.745288123167153</c:v>
                </c:pt>
                <c:pt idx="556">
                  <c:v>16.745288123167153</c:v>
                </c:pt>
                <c:pt idx="557">
                  <c:v>16.745288123167153</c:v>
                </c:pt>
                <c:pt idx="558">
                  <c:v>16.745288123167153</c:v>
                </c:pt>
                <c:pt idx="559">
                  <c:v>16.745288123167153</c:v>
                </c:pt>
                <c:pt idx="560">
                  <c:v>16.745288123167153</c:v>
                </c:pt>
                <c:pt idx="561">
                  <c:v>16.745288123167153</c:v>
                </c:pt>
                <c:pt idx="562">
                  <c:v>16.745288123167153</c:v>
                </c:pt>
                <c:pt idx="563">
                  <c:v>16.745288123167153</c:v>
                </c:pt>
                <c:pt idx="564">
                  <c:v>16.745288123167153</c:v>
                </c:pt>
                <c:pt idx="565">
                  <c:v>16.745288123167153</c:v>
                </c:pt>
                <c:pt idx="566">
                  <c:v>16.745288123167153</c:v>
                </c:pt>
                <c:pt idx="567">
                  <c:v>16.745288123167153</c:v>
                </c:pt>
                <c:pt idx="568">
                  <c:v>16.745288123167153</c:v>
                </c:pt>
                <c:pt idx="569">
                  <c:v>16.745288123167153</c:v>
                </c:pt>
                <c:pt idx="570">
                  <c:v>16.745288123167153</c:v>
                </c:pt>
                <c:pt idx="571">
                  <c:v>16.745288123167153</c:v>
                </c:pt>
                <c:pt idx="572">
                  <c:v>16.745288123167153</c:v>
                </c:pt>
                <c:pt idx="573">
                  <c:v>16.745288123167153</c:v>
                </c:pt>
                <c:pt idx="574">
                  <c:v>16.745288123167153</c:v>
                </c:pt>
                <c:pt idx="575">
                  <c:v>16.745288123167153</c:v>
                </c:pt>
                <c:pt idx="576">
                  <c:v>16.745288123167153</c:v>
                </c:pt>
                <c:pt idx="577">
                  <c:v>16.745288123167153</c:v>
                </c:pt>
                <c:pt idx="578">
                  <c:v>16.745288123167153</c:v>
                </c:pt>
                <c:pt idx="579">
                  <c:v>16.745288123167153</c:v>
                </c:pt>
                <c:pt idx="580">
                  <c:v>16.745288123167153</c:v>
                </c:pt>
                <c:pt idx="581">
                  <c:v>16.745288123167153</c:v>
                </c:pt>
                <c:pt idx="582">
                  <c:v>16.745288123167153</c:v>
                </c:pt>
                <c:pt idx="583">
                  <c:v>16.745288123167153</c:v>
                </c:pt>
                <c:pt idx="584">
                  <c:v>16.745288123167153</c:v>
                </c:pt>
                <c:pt idx="585">
                  <c:v>16.745288123167153</c:v>
                </c:pt>
                <c:pt idx="586">
                  <c:v>16.745288123167153</c:v>
                </c:pt>
                <c:pt idx="587">
                  <c:v>16.745288123167153</c:v>
                </c:pt>
                <c:pt idx="588">
                  <c:v>16.745288123167153</c:v>
                </c:pt>
                <c:pt idx="589">
                  <c:v>16.745288123167153</c:v>
                </c:pt>
                <c:pt idx="590">
                  <c:v>16.745288123167153</c:v>
                </c:pt>
                <c:pt idx="591">
                  <c:v>16.745288123167153</c:v>
                </c:pt>
                <c:pt idx="592">
                  <c:v>16.745288123167153</c:v>
                </c:pt>
                <c:pt idx="593">
                  <c:v>16.745288123167153</c:v>
                </c:pt>
                <c:pt idx="594">
                  <c:v>16.745288123167153</c:v>
                </c:pt>
                <c:pt idx="595">
                  <c:v>16.745288123167153</c:v>
                </c:pt>
                <c:pt idx="596">
                  <c:v>16.745288123167153</c:v>
                </c:pt>
                <c:pt idx="597">
                  <c:v>16.745288123167153</c:v>
                </c:pt>
                <c:pt idx="598">
                  <c:v>16.745288123167153</c:v>
                </c:pt>
                <c:pt idx="599">
                  <c:v>16.745288123167153</c:v>
                </c:pt>
                <c:pt idx="600">
                  <c:v>16.745288123167153</c:v>
                </c:pt>
                <c:pt idx="601">
                  <c:v>16.745288123167153</c:v>
                </c:pt>
                <c:pt idx="602">
                  <c:v>16.745288123167153</c:v>
                </c:pt>
                <c:pt idx="603">
                  <c:v>16.745288123167153</c:v>
                </c:pt>
                <c:pt idx="604">
                  <c:v>16.745288123167153</c:v>
                </c:pt>
                <c:pt idx="605">
                  <c:v>16.745288123167153</c:v>
                </c:pt>
                <c:pt idx="606">
                  <c:v>16.745288123167153</c:v>
                </c:pt>
                <c:pt idx="607">
                  <c:v>16.745288123167153</c:v>
                </c:pt>
                <c:pt idx="608">
                  <c:v>16.745288123167153</c:v>
                </c:pt>
                <c:pt idx="609">
                  <c:v>16.745288123167153</c:v>
                </c:pt>
                <c:pt idx="610">
                  <c:v>16.745288123167153</c:v>
                </c:pt>
                <c:pt idx="611">
                  <c:v>16.745288123167153</c:v>
                </c:pt>
                <c:pt idx="612">
                  <c:v>16.745288123167153</c:v>
                </c:pt>
                <c:pt idx="613">
                  <c:v>16.745288123167153</c:v>
                </c:pt>
                <c:pt idx="614">
                  <c:v>16.745288123167153</c:v>
                </c:pt>
                <c:pt idx="615">
                  <c:v>16.745288123167153</c:v>
                </c:pt>
                <c:pt idx="616">
                  <c:v>16.745288123167153</c:v>
                </c:pt>
                <c:pt idx="617">
                  <c:v>16.745288123167153</c:v>
                </c:pt>
                <c:pt idx="618">
                  <c:v>16.745288123167153</c:v>
                </c:pt>
                <c:pt idx="619">
                  <c:v>16.745288123167153</c:v>
                </c:pt>
                <c:pt idx="620">
                  <c:v>16.745288123167153</c:v>
                </c:pt>
                <c:pt idx="621">
                  <c:v>16.745288123167153</c:v>
                </c:pt>
                <c:pt idx="622">
                  <c:v>16.745288123167153</c:v>
                </c:pt>
                <c:pt idx="623">
                  <c:v>16.745288123167153</c:v>
                </c:pt>
                <c:pt idx="624">
                  <c:v>16.745288123167153</c:v>
                </c:pt>
                <c:pt idx="625">
                  <c:v>16.745288123167153</c:v>
                </c:pt>
                <c:pt idx="626">
                  <c:v>16.745288123167153</c:v>
                </c:pt>
                <c:pt idx="627">
                  <c:v>16.745288123167153</c:v>
                </c:pt>
                <c:pt idx="628">
                  <c:v>16.745288123167153</c:v>
                </c:pt>
                <c:pt idx="629">
                  <c:v>16.745288123167153</c:v>
                </c:pt>
                <c:pt idx="630">
                  <c:v>16.745288123167153</c:v>
                </c:pt>
                <c:pt idx="631">
                  <c:v>16.745288123167153</c:v>
                </c:pt>
                <c:pt idx="632">
                  <c:v>16.745288123167153</c:v>
                </c:pt>
                <c:pt idx="633">
                  <c:v>16.745288123167153</c:v>
                </c:pt>
                <c:pt idx="634">
                  <c:v>16.745288123167153</c:v>
                </c:pt>
                <c:pt idx="635">
                  <c:v>16.745288123167153</c:v>
                </c:pt>
                <c:pt idx="636">
                  <c:v>16.745288123167153</c:v>
                </c:pt>
                <c:pt idx="637">
                  <c:v>16.745288123167153</c:v>
                </c:pt>
                <c:pt idx="638">
                  <c:v>16.745288123167153</c:v>
                </c:pt>
                <c:pt idx="639">
                  <c:v>16.745288123167153</c:v>
                </c:pt>
                <c:pt idx="640">
                  <c:v>16.745288123167153</c:v>
                </c:pt>
                <c:pt idx="641">
                  <c:v>16.745288123167153</c:v>
                </c:pt>
                <c:pt idx="642">
                  <c:v>16.745288123167153</c:v>
                </c:pt>
                <c:pt idx="643">
                  <c:v>16.745288123167153</c:v>
                </c:pt>
                <c:pt idx="644">
                  <c:v>16.745288123167153</c:v>
                </c:pt>
                <c:pt idx="645">
                  <c:v>16.745288123167153</c:v>
                </c:pt>
                <c:pt idx="646">
                  <c:v>16.745288123167153</c:v>
                </c:pt>
                <c:pt idx="647">
                  <c:v>16.745288123167153</c:v>
                </c:pt>
                <c:pt idx="648">
                  <c:v>16.745288123167153</c:v>
                </c:pt>
                <c:pt idx="649">
                  <c:v>16.745288123167153</c:v>
                </c:pt>
                <c:pt idx="650">
                  <c:v>16.745288123167153</c:v>
                </c:pt>
                <c:pt idx="651">
                  <c:v>16.745288123167153</c:v>
                </c:pt>
                <c:pt idx="652">
                  <c:v>16.745288123167153</c:v>
                </c:pt>
                <c:pt idx="653">
                  <c:v>16.745288123167153</c:v>
                </c:pt>
                <c:pt idx="654">
                  <c:v>16.745288123167153</c:v>
                </c:pt>
                <c:pt idx="655">
                  <c:v>16.745288123167153</c:v>
                </c:pt>
                <c:pt idx="656">
                  <c:v>16.745288123167153</c:v>
                </c:pt>
                <c:pt idx="657">
                  <c:v>16.745288123167153</c:v>
                </c:pt>
                <c:pt idx="658">
                  <c:v>16.745288123167153</c:v>
                </c:pt>
                <c:pt idx="659">
                  <c:v>16.745288123167153</c:v>
                </c:pt>
                <c:pt idx="660">
                  <c:v>16.745288123167153</c:v>
                </c:pt>
                <c:pt idx="661">
                  <c:v>16.745288123167153</c:v>
                </c:pt>
                <c:pt idx="662">
                  <c:v>16.745288123167153</c:v>
                </c:pt>
                <c:pt idx="663">
                  <c:v>16.745288123167153</c:v>
                </c:pt>
                <c:pt idx="664">
                  <c:v>16.745288123167153</c:v>
                </c:pt>
                <c:pt idx="665">
                  <c:v>16.745288123167153</c:v>
                </c:pt>
                <c:pt idx="666">
                  <c:v>16.745288123167153</c:v>
                </c:pt>
                <c:pt idx="667">
                  <c:v>16.745288123167153</c:v>
                </c:pt>
                <c:pt idx="668">
                  <c:v>16.745288123167153</c:v>
                </c:pt>
                <c:pt idx="669">
                  <c:v>16.745288123167153</c:v>
                </c:pt>
                <c:pt idx="670">
                  <c:v>16.745288123167153</c:v>
                </c:pt>
                <c:pt idx="671">
                  <c:v>16.745288123167153</c:v>
                </c:pt>
                <c:pt idx="672">
                  <c:v>16.745288123167153</c:v>
                </c:pt>
                <c:pt idx="673">
                  <c:v>16.745288123167153</c:v>
                </c:pt>
                <c:pt idx="674">
                  <c:v>16.745288123167153</c:v>
                </c:pt>
                <c:pt idx="675">
                  <c:v>16.745288123167153</c:v>
                </c:pt>
                <c:pt idx="676">
                  <c:v>16.745288123167153</c:v>
                </c:pt>
                <c:pt idx="677">
                  <c:v>16.745288123167153</c:v>
                </c:pt>
                <c:pt idx="678">
                  <c:v>16.745288123167153</c:v>
                </c:pt>
                <c:pt idx="679">
                  <c:v>16.745288123167153</c:v>
                </c:pt>
                <c:pt idx="680">
                  <c:v>16.745288123167153</c:v>
                </c:pt>
                <c:pt idx="681">
                  <c:v>16.745288123167153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Sheet3!$H$2</c:f>
              <c:strCache>
                <c:ptCount val="1"/>
                <c:pt idx="0">
                  <c:v>M+2SD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val>
            <c:numRef>
              <c:f>Sheet3!$H$3:$H$684</c:f>
              <c:numCache>
                <c:formatCode>General</c:formatCode>
                <c:ptCount val="682"/>
                <c:pt idx="0">
                  <c:v>26.542324315978103</c:v>
                </c:pt>
                <c:pt idx="1">
                  <c:v>26.542324315978103</c:v>
                </c:pt>
                <c:pt idx="2">
                  <c:v>26.542324315978103</c:v>
                </c:pt>
                <c:pt idx="3">
                  <c:v>26.542324315978103</c:v>
                </c:pt>
                <c:pt idx="4">
                  <c:v>26.542324315978103</c:v>
                </c:pt>
                <c:pt idx="5">
                  <c:v>26.542324315978103</c:v>
                </c:pt>
                <c:pt idx="6">
                  <c:v>26.542324315978103</c:v>
                </c:pt>
                <c:pt idx="7">
                  <c:v>26.542324315978103</c:v>
                </c:pt>
                <c:pt idx="8">
                  <c:v>26.542324315978103</c:v>
                </c:pt>
                <c:pt idx="9">
                  <c:v>26.542324315978103</c:v>
                </c:pt>
                <c:pt idx="10">
                  <c:v>26.542324315978103</c:v>
                </c:pt>
                <c:pt idx="11">
                  <c:v>26.542324315978103</c:v>
                </c:pt>
                <c:pt idx="12">
                  <c:v>26.542324315978103</c:v>
                </c:pt>
                <c:pt idx="13">
                  <c:v>26.542324315978103</c:v>
                </c:pt>
                <c:pt idx="14">
                  <c:v>26.542324315978103</c:v>
                </c:pt>
                <c:pt idx="15">
                  <c:v>26.542324315978103</c:v>
                </c:pt>
                <c:pt idx="16">
                  <c:v>26.542324315978103</c:v>
                </c:pt>
                <c:pt idx="17">
                  <c:v>26.542324315978103</c:v>
                </c:pt>
                <c:pt idx="18">
                  <c:v>26.542324315978103</c:v>
                </c:pt>
                <c:pt idx="19">
                  <c:v>26.542324315978103</c:v>
                </c:pt>
                <c:pt idx="20">
                  <c:v>26.542324315978103</c:v>
                </c:pt>
                <c:pt idx="21">
                  <c:v>26.542324315978103</c:v>
                </c:pt>
                <c:pt idx="22">
                  <c:v>26.542324315978103</c:v>
                </c:pt>
                <c:pt idx="23">
                  <c:v>26.542324315978103</c:v>
                </c:pt>
                <c:pt idx="24">
                  <c:v>26.542324315978103</c:v>
                </c:pt>
                <c:pt idx="25">
                  <c:v>26.542324315978103</c:v>
                </c:pt>
                <c:pt idx="26">
                  <c:v>26.542324315978103</c:v>
                </c:pt>
                <c:pt idx="27">
                  <c:v>26.542324315978103</c:v>
                </c:pt>
                <c:pt idx="28">
                  <c:v>26.542324315978103</c:v>
                </c:pt>
                <c:pt idx="29">
                  <c:v>26.542324315978103</c:v>
                </c:pt>
                <c:pt idx="30">
                  <c:v>26.542324315978103</c:v>
                </c:pt>
                <c:pt idx="31">
                  <c:v>26.542324315978103</c:v>
                </c:pt>
                <c:pt idx="32">
                  <c:v>26.542324315978103</c:v>
                </c:pt>
                <c:pt idx="33">
                  <c:v>26.542324315978103</c:v>
                </c:pt>
                <c:pt idx="34">
                  <c:v>26.542324315978103</c:v>
                </c:pt>
                <c:pt idx="35">
                  <c:v>26.542324315978103</c:v>
                </c:pt>
                <c:pt idx="36">
                  <c:v>26.542324315978103</c:v>
                </c:pt>
                <c:pt idx="37">
                  <c:v>26.542324315978103</c:v>
                </c:pt>
                <c:pt idx="38">
                  <c:v>26.542324315978103</c:v>
                </c:pt>
                <c:pt idx="39">
                  <c:v>26.542324315978103</c:v>
                </c:pt>
                <c:pt idx="40">
                  <c:v>26.542324315978103</c:v>
                </c:pt>
                <c:pt idx="41">
                  <c:v>26.542324315978103</c:v>
                </c:pt>
                <c:pt idx="42">
                  <c:v>26.542324315978103</c:v>
                </c:pt>
                <c:pt idx="43">
                  <c:v>26.542324315978103</c:v>
                </c:pt>
                <c:pt idx="44">
                  <c:v>26.542324315978103</c:v>
                </c:pt>
                <c:pt idx="45">
                  <c:v>26.542324315978103</c:v>
                </c:pt>
                <c:pt idx="46">
                  <c:v>26.542324315978103</c:v>
                </c:pt>
                <c:pt idx="47">
                  <c:v>26.542324315978103</c:v>
                </c:pt>
                <c:pt idx="48">
                  <c:v>26.542324315978103</c:v>
                </c:pt>
                <c:pt idx="49">
                  <c:v>26.542324315978103</c:v>
                </c:pt>
                <c:pt idx="50">
                  <c:v>26.542324315978103</c:v>
                </c:pt>
                <c:pt idx="51">
                  <c:v>26.542324315978103</c:v>
                </c:pt>
                <c:pt idx="52">
                  <c:v>26.542324315978103</c:v>
                </c:pt>
                <c:pt idx="53">
                  <c:v>26.542324315978103</c:v>
                </c:pt>
                <c:pt idx="54">
                  <c:v>26.542324315978103</c:v>
                </c:pt>
                <c:pt idx="55">
                  <c:v>26.542324315978103</c:v>
                </c:pt>
                <c:pt idx="56">
                  <c:v>26.542324315978103</c:v>
                </c:pt>
                <c:pt idx="57">
                  <c:v>26.542324315978103</c:v>
                </c:pt>
                <c:pt idx="58">
                  <c:v>26.542324315978103</c:v>
                </c:pt>
                <c:pt idx="59">
                  <c:v>26.542324315978103</c:v>
                </c:pt>
                <c:pt idx="60">
                  <c:v>26.542324315978103</c:v>
                </c:pt>
                <c:pt idx="61">
                  <c:v>26.542324315978103</c:v>
                </c:pt>
                <c:pt idx="62">
                  <c:v>26.542324315978103</c:v>
                </c:pt>
                <c:pt idx="63">
                  <c:v>26.542324315978103</c:v>
                </c:pt>
                <c:pt idx="64">
                  <c:v>26.542324315978103</c:v>
                </c:pt>
                <c:pt idx="65">
                  <c:v>26.542324315978103</c:v>
                </c:pt>
                <c:pt idx="66">
                  <c:v>26.542324315978103</c:v>
                </c:pt>
                <c:pt idx="67">
                  <c:v>26.542324315978103</c:v>
                </c:pt>
                <c:pt idx="68">
                  <c:v>26.542324315978103</c:v>
                </c:pt>
                <c:pt idx="69">
                  <c:v>26.542324315978103</c:v>
                </c:pt>
                <c:pt idx="70">
                  <c:v>26.542324315978103</c:v>
                </c:pt>
                <c:pt idx="71">
                  <c:v>26.542324315978103</c:v>
                </c:pt>
                <c:pt idx="72">
                  <c:v>26.542324315978103</c:v>
                </c:pt>
                <c:pt idx="73">
                  <c:v>26.542324315978103</c:v>
                </c:pt>
                <c:pt idx="74">
                  <c:v>26.542324315978103</c:v>
                </c:pt>
                <c:pt idx="75">
                  <c:v>26.542324315978103</c:v>
                </c:pt>
                <c:pt idx="76">
                  <c:v>26.542324315978103</c:v>
                </c:pt>
                <c:pt idx="77">
                  <c:v>26.542324315978103</c:v>
                </c:pt>
                <c:pt idx="78">
                  <c:v>26.542324315978103</c:v>
                </c:pt>
                <c:pt idx="79">
                  <c:v>26.542324315978103</c:v>
                </c:pt>
                <c:pt idx="80">
                  <c:v>26.542324315978103</c:v>
                </c:pt>
                <c:pt idx="81">
                  <c:v>26.542324315978103</c:v>
                </c:pt>
                <c:pt idx="82">
                  <c:v>26.542324315978103</c:v>
                </c:pt>
                <c:pt idx="83">
                  <c:v>26.542324315978103</c:v>
                </c:pt>
                <c:pt idx="84">
                  <c:v>26.542324315978103</c:v>
                </c:pt>
                <c:pt idx="85">
                  <c:v>26.542324315978103</c:v>
                </c:pt>
                <c:pt idx="86">
                  <c:v>26.542324315978103</c:v>
                </c:pt>
                <c:pt idx="87">
                  <c:v>26.542324315978103</c:v>
                </c:pt>
                <c:pt idx="88">
                  <c:v>26.542324315978103</c:v>
                </c:pt>
                <c:pt idx="89">
                  <c:v>26.542324315978103</c:v>
                </c:pt>
                <c:pt idx="90">
                  <c:v>26.542324315978103</c:v>
                </c:pt>
                <c:pt idx="91">
                  <c:v>26.542324315978103</c:v>
                </c:pt>
                <c:pt idx="92">
                  <c:v>26.542324315978103</c:v>
                </c:pt>
                <c:pt idx="93">
                  <c:v>26.542324315978103</c:v>
                </c:pt>
                <c:pt idx="94">
                  <c:v>26.542324315978103</c:v>
                </c:pt>
                <c:pt idx="95">
                  <c:v>26.542324315978103</c:v>
                </c:pt>
                <c:pt idx="96">
                  <c:v>26.542324315978103</c:v>
                </c:pt>
                <c:pt idx="97">
                  <c:v>26.542324315978103</c:v>
                </c:pt>
                <c:pt idx="98">
                  <c:v>26.542324315978103</c:v>
                </c:pt>
                <c:pt idx="99">
                  <c:v>26.542324315978103</c:v>
                </c:pt>
                <c:pt idx="100">
                  <c:v>26.542324315978103</c:v>
                </c:pt>
                <c:pt idx="101">
                  <c:v>26.542324315978103</c:v>
                </c:pt>
                <c:pt idx="102">
                  <c:v>26.542324315978103</c:v>
                </c:pt>
                <c:pt idx="103">
                  <c:v>26.542324315978103</c:v>
                </c:pt>
                <c:pt idx="104">
                  <c:v>26.542324315978103</c:v>
                </c:pt>
                <c:pt idx="105">
                  <c:v>26.542324315978103</c:v>
                </c:pt>
                <c:pt idx="106">
                  <c:v>26.542324315978103</c:v>
                </c:pt>
                <c:pt idx="107">
                  <c:v>26.542324315978103</c:v>
                </c:pt>
                <c:pt idx="108">
                  <c:v>26.542324315978103</c:v>
                </c:pt>
                <c:pt idx="109">
                  <c:v>26.542324315978103</c:v>
                </c:pt>
                <c:pt idx="110">
                  <c:v>26.542324315978103</c:v>
                </c:pt>
                <c:pt idx="111">
                  <c:v>26.542324315978103</c:v>
                </c:pt>
                <c:pt idx="112">
                  <c:v>26.542324315978103</c:v>
                </c:pt>
                <c:pt idx="113">
                  <c:v>26.542324315978103</c:v>
                </c:pt>
                <c:pt idx="114">
                  <c:v>26.542324315978103</c:v>
                </c:pt>
                <c:pt idx="115">
                  <c:v>26.542324315978103</c:v>
                </c:pt>
                <c:pt idx="116">
                  <c:v>26.542324315978103</c:v>
                </c:pt>
                <c:pt idx="117">
                  <c:v>26.542324315978103</c:v>
                </c:pt>
                <c:pt idx="118">
                  <c:v>26.542324315978103</c:v>
                </c:pt>
                <c:pt idx="119">
                  <c:v>26.542324315978103</c:v>
                </c:pt>
                <c:pt idx="120">
                  <c:v>26.542324315978103</c:v>
                </c:pt>
                <c:pt idx="121">
                  <c:v>26.542324315978103</c:v>
                </c:pt>
                <c:pt idx="122">
                  <c:v>26.542324315978103</c:v>
                </c:pt>
                <c:pt idx="123">
                  <c:v>26.542324315978103</c:v>
                </c:pt>
                <c:pt idx="124">
                  <c:v>26.542324315978103</c:v>
                </c:pt>
                <c:pt idx="125">
                  <c:v>26.542324315978103</c:v>
                </c:pt>
                <c:pt idx="126">
                  <c:v>26.542324315978103</c:v>
                </c:pt>
                <c:pt idx="127">
                  <c:v>26.542324315978103</c:v>
                </c:pt>
                <c:pt idx="128">
                  <c:v>26.542324315978103</c:v>
                </c:pt>
                <c:pt idx="129">
                  <c:v>26.542324315978103</c:v>
                </c:pt>
                <c:pt idx="130">
                  <c:v>26.542324315978103</c:v>
                </c:pt>
                <c:pt idx="131">
                  <c:v>26.542324315978103</c:v>
                </c:pt>
                <c:pt idx="132">
                  <c:v>26.542324315978103</c:v>
                </c:pt>
                <c:pt idx="133">
                  <c:v>26.542324315978103</c:v>
                </c:pt>
                <c:pt idx="134">
                  <c:v>26.542324315978103</c:v>
                </c:pt>
                <c:pt idx="135">
                  <c:v>26.542324315978103</c:v>
                </c:pt>
                <c:pt idx="136">
                  <c:v>26.542324315978103</c:v>
                </c:pt>
                <c:pt idx="137">
                  <c:v>26.542324315978103</c:v>
                </c:pt>
                <c:pt idx="138">
                  <c:v>26.542324315978103</c:v>
                </c:pt>
                <c:pt idx="139">
                  <c:v>26.542324315978103</c:v>
                </c:pt>
                <c:pt idx="140">
                  <c:v>26.542324315978103</c:v>
                </c:pt>
                <c:pt idx="141">
                  <c:v>26.542324315978103</c:v>
                </c:pt>
                <c:pt idx="142">
                  <c:v>26.542324315978103</c:v>
                </c:pt>
                <c:pt idx="143">
                  <c:v>26.542324315978103</c:v>
                </c:pt>
                <c:pt idx="144">
                  <c:v>26.542324315978103</c:v>
                </c:pt>
                <c:pt idx="145">
                  <c:v>26.542324315978103</c:v>
                </c:pt>
                <c:pt idx="146">
                  <c:v>26.542324315978103</c:v>
                </c:pt>
                <c:pt idx="147">
                  <c:v>26.542324315978103</c:v>
                </c:pt>
                <c:pt idx="148">
                  <c:v>26.542324315978103</c:v>
                </c:pt>
                <c:pt idx="149">
                  <c:v>26.542324315978103</c:v>
                </c:pt>
                <c:pt idx="150">
                  <c:v>26.542324315978103</c:v>
                </c:pt>
                <c:pt idx="151">
                  <c:v>26.542324315978103</c:v>
                </c:pt>
                <c:pt idx="152">
                  <c:v>26.542324315978103</c:v>
                </c:pt>
                <c:pt idx="153">
                  <c:v>26.542324315978103</c:v>
                </c:pt>
                <c:pt idx="154">
                  <c:v>26.542324315978103</c:v>
                </c:pt>
                <c:pt idx="155">
                  <c:v>26.542324315978103</c:v>
                </c:pt>
                <c:pt idx="156">
                  <c:v>26.542324315978103</c:v>
                </c:pt>
                <c:pt idx="157">
                  <c:v>26.542324315978103</c:v>
                </c:pt>
                <c:pt idx="158">
                  <c:v>26.542324315978103</c:v>
                </c:pt>
                <c:pt idx="159">
                  <c:v>26.542324315978103</c:v>
                </c:pt>
                <c:pt idx="160">
                  <c:v>26.542324315978103</c:v>
                </c:pt>
                <c:pt idx="161">
                  <c:v>26.542324315978103</c:v>
                </c:pt>
                <c:pt idx="162">
                  <c:v>26.542324315978103</c:v>
                </c:pt>
                <c:pt idx="163">
                  <c:v>26.542324315978103</c:v>
                </c:pt>
                <c:pt idx="164">
                  <c:v>26.542324315978103</c:v>
                </c:pt>
                <c:pt idx="165">
                  <c:v>26.542324315978103</c:v>
                </c:pt>
                <c:pt idx="166">
                  <c:v>26.542324315978103</c:v>
                </c:pt>
                <c:pt idx="167">
                  <c:v>26.542324315978103</c:v>
                </c:pt>
                <c:pt idx="168">
                  <c:v>26.542324315978103</c:v>
                </c:pt>
                <c:pt idx="169">
                  <c:v>26.542324315978103</c:v>
                </c:pt>
                <c:pt idx="170">
                  <c:v>26.542324315978103</c:v>
                </c:pt>
                <c:pt idx="171">
                  <c:v>26.542324315978103</c:v>
                </c:pt>
                <c:pt idx="172">
                  <c:v>26.542324315978103</c:v>
                </c:pt>
                <c:pt idx="173">
                  <c:v>26.542324315978103</c:v>
                </c:pt>
                <c:pt idx="174">
                  <c:v>26.542324315978103</c:v>
                </c:pt>
                <c:pt idx="175">
                  <c:v>26.542324315978103</c:v>
                </c:pt>
                <c:pt idx="176">
                  <c:v>26.542324315978103</c:v>
                </c:pt>
                <c:pt idx="177">
                  <c:v>26.542324315978103</c:v>
                </c:pt>
                <c:pt idx="178">
                  <c:v>26.542324315978103</c:v>
                </c:pt>
                <c:pt idx="179">
                  <c:v>26.542324315978103</c:v>
                </c:pt>
                <c:pt idx="180">
                  <c:v>26.542324315978103</c:v>
                </c:pt>
                <c:pt idx="181">
                  <c:v>26.542324315978103</c:v>
                </c:pt>
                <c:pt idx="182">
                  <c:v>26.542324315978103</c:v>
                </c:pt>
                <c:pt idx="183">
                  <c:v>26.542324315978103</c:v>
                </c:pt>
                <c:pt idx="184">
                  <c:v>26.542324315978103</c:v>
                </c:pt>
                <c:pt idx="185">
                  <c:v>26.542324315978103</c:v>
                </c:pt>
                <c:pt idx="186">
                  <c:v>26.542324315978103</c:v>
                </c:pt>
                <c:pt idx="187">
                  <c:v>26.542324315978103</c:v>
                </c:pt>
                <c:pt idx="188">
                  <c:v>26.542324315978103</c:v>
                </c:pt>
                <c:pt idx="189">
                  <c:v>26.542324315978103</c:v>
                </c:pt>
                <c:pt idx="190">
                  <c:v>26.542324315978103</c:v>
                </c:pt>
                <c:pt idx="191">
                  <c:v>26.542324315978103</c:v>
                </c:pt>
                <c:pt idx="192">
                  <c:v>26.542324315978103</c:v>
                </c:pt>
                <c:pt idx="193">
                  <c:v>26.542324315978103</c:v>
                </c:pt>
                <c:pt idx="194">
                  <c:v>26.542324315978103</c:v>
                </c:pt>
                <c:pt idx="195">
                  <c:v>26.542324315978103</c:v>
                </c:pt>
                <c:pt idx="196">
                  <c:v>26.542324315978103</c:v>
                </c:pt>
                <c:pt idx="197">
                  <c:v>26.542324315978103</c:v>
                </c:pt>
                <c:pt idx="198">
                  <c:v>26.542324315978103</c:v>
                </c:pt>
                <c:pt idx="199">
                  <c:v>26.542324315978103</c:v>
                </c:pt>
                <c:pt idx="200">
                  <c:v>26.542324315978103</c:v>
                </c:pt>
                <c:pt idx="201">
                  <c:v>26.542324315978103</c:v>
                </c:pt>
                <c:pt idx="202">
                  <c:v>26.542324315978103</c:v>
                </c:pt>
                <c:pt idx="203">
                  <c:v>26.542324315978103</c:v>
                </c:pt>
                <c:pt idx="204">
                  <c:v>26.542324315978103</c:v>
                </c:pt>
                <c:pt idx="205">
                  <c:v>26.542324315978103</c:v>
                </c:pt>
                <c:pt idx="206">
                  <c:v>26.542324315978103</c:v>
                </c:pt>
                <c:pt idx="207">
                  <c:v>26.542324315978103</c:v>
                </c:pt>
                <c:pt idx="208">
                  <c:v>26.542324315978103</c:v>
                </c:pt>
                <c:pt idx="209">
                  <c:v>26.542324315978103</c:v>
                </c:pt>
                <c:pt idx="210">
                  <c:v>26.542324315978103</c:v>
                </c:pt>
                <c:pt idx="211">
                  <c:v>26.542324315978103</c:v>
                </c:pt>
                <c:pt idx="212">
                  <c:v>26.542324315978103</c:v>
                </c:pt>
                <c:pt idx="213">
                  <c:v>26.542324315978103</c:v>
                </c:pt>
                <c:pt idx="214">
                  <c:v>26.542324315978103</c:v>
                </c:pt>
                <c:pt idx="215">
                  <c:v>26.542324315978103</c:v>
                </c:pt>
                <c:pt idx="216">
                  <c:v>26.542324315978103</c:v>
                </c:pt>
                <c:pt idx="217">
                  <c:v>26.542324315978103</c:v>
                </c:pt>
                <c:pt idx="218">
                  <c:v>26.542324315978103</c:v>
                </c:pt>
                <c:pt idx="219">
                  <c:v>26.542324315978103</c:v>
                </c:pt>
                <c:pt idx="220">
                  <c:v>26.542324315978103</c:v>
                </c:pt>
                <c:pt idx="221">
                  <c:v>26.542324315978103</c:v>
                </c:pt>
                <c:pt idx="222">
                  <c:v>26.542324315978103</c:v>
                </c:pt>
                <c:pt idx="223">
                  <c:v>26.542324315978103</c:v>
                </c:pt>
                <c:pt idx="224">
                  <c:v>26.542324315978103</c:v>
                </c:pt>
                <c:pt idx="225">
                  <c:v>26.542324315978103</c:v>
                </c:pt>
                <c:pt idx="226">
                  <c:v>26.542324315978103</c:v>
                </c:pt>
                <c:pt idx="227">
                  <c:v>26.542324315978103</c:v>
                </c:pt>
                <c:pt idx="228">
                  <c:v>26.542324315978103</c:v>
                </c:pt>
                <c:pt idx="229">
                  <c:v>26.542324315978103</c:v>
                </c:pt>
                <c:pt idx="230">
                  <c:v>26.542324315978103</c:v>
                </c:pt>
                <c:pt idx="231">
                  <c:v>26.542324315978103</c:v>
                </c:pt>
                <c:pt idx="232">
                  <c:v>26.542324315978103</c:v>
                </c:pt>
                <c:pt idx="233">
                  <c:v>26.542324315978103</c:v>
                </c:pt>
                <c:pt idx="234">
                  <c:v>26.542324315978103</c:v>
                </c:pt>
                <c:pt idx="235">
                  <c:v>26.542324315978103</c:v>
                </c:pt>
                <c:pt idx="236">
                  <c:v>26.542324315978103</c:v>
                </c:pt>
                <c:pt idx="237">
                  <c:v>26.542324315978103</c:v>
                </c:pt>
                <c:pt idx="238">
                  <c:v>26.542324315978103</c:v>
                </c:pt>
                <c:pt idx="239">
                  <c:v>26.542324315978103</c:v>
                </c:pt>
                <c:pt idx="240">
                  <c:v>26.542324315978103</c:v>
                </c:pt>
                <c:pt idx="241">
                  <c:v>26.542324315978103</c:v>
                </c:pt>
                <c:pt idx="242">
                  <c:v>26.542324315978103</c:v>
                </c:pt>
                <c:pt idx="243">
                  <c:v>26.542324315978103</c:v>
                </c:pt>
                <c:pt idx="244">
                  <c:v>26.542324315978103</c:v>
                </c:pt>
                <c:pt idx="245">
                  <c:v>26.542324315978103</c:v>
                </c:pt>
                <c:pt idx="246">
                  <c:v>26.542324315978103</c:v>
                </c:pt>
                <c:pt idx="247">
                  <c:v>26.542324315978103</c:v>
                </c:pt>
                <c:pt idx="248">
                  <c:v>26.542324315978103</c:v>
                </c:pt>
                <c:pt idx="249">
                  <c:v>26.542324315978103</c:v>
                </c:pt>
                <c:pt idx="250">
                  <c:v>26.542324315978103</c:v>
                </c:pt>
                <c:pt idx="251">
                  <c:v>26.542324315978103</c:v>
                </c:pt>
                <c:pt idx="252">
                  <c:v>26.542324315978103</c:v>
                </c:pt>
                <c:pt idx="253">
                  <c:v>26.542324315978103</c:v>
                </c:pt>
                <c:pt idx="254">
                  <c:v>26.542324315978103</c:v>
                </c:pt>
                <c:pt idx="255">
                  <c:v>26.542324315978103</c:v>
                </c:pt>
                <c:pt idx="256">
                  <c:v>26.542324315978103</c:v>
                </c:pt>
                <c:pt idx="257">
                  <c:v>26.542324315978103</c:v>
                </c:pt>
                <c:pt idx="258">
                  <c:v>26.542324315978103</c:v>
                </c:pt>
                <c:pt idx="259">
                  <c:v>26.542324315978103</c:v>
                </c:pt>
                <c:pt idx="260">
                  <c:v>26.542324315978103</c:v>
                </c:pt>
                <c:pt idx="261">
                  <c:v>26.542324315978103</c:v>
                </c:pt>
                <c:pt idx="262">
                  <c:v>26.542324315978103</c:v>
                </c:pt>
                <c:pt idx="263">
                  <c:v>26.542324315978103</c:v>
                </c:pt>
                <c:pt idx="264">
                  <c:v>26.542324315978103</c:v>
                </c:pt>
                <c:pt idx="265">
                  <c:v>26.542324315978103</c:v>
                </c:pt>
                <c:pt idx="266">
                  <c:v>26.542324315978103</c:v>
                </c:pt>
                <c:pt idx="267">
                  <c:v>26.542324315978103</c:v>
                </c:pt>
                <c:pt idx="268">
                  <c:v>26.542324315978103</c:v>
                </c:pt>
                <c:pt idx="269">
                  <c:v>26.542324315978103</c:v>
                </c:pt>
                <c:pt idx="270">
                  <c:v>26.542324315978103</c:v>
                </c:pt>
                <c:pt idx="271">
                  <c:v>26.542324315978103</c:v>
                </c:pt>
                <c:pt idx="272">
                  <c:v>26.542324315978103</c:v>
                </c:pt>
                <c:pt idx="273">
                  <c:v>26.542324315978103</c:v>
                </c:pt>
                <c:pt idx="274">
                  <c:v>26.542324315978103</c:v>
                </c:pt>
                <c:pt idx="275">
                  <c:v>26.542324315978103</c:v>
                </c:pt>
                <c:pt idx="276">
                  <c:v>26.542324315978103</c:v>
                </c:pt>
                <c:pt idx="277">
                  <c:v>26.542324315978103</c:v>
                </c:pt>
                <c:pt idx="278">
                  <c:v>26.542324315978103</c:v>
                </c:pt>
                <c:pt idx="279">
                  <c:v>26.542324315978103</c:v>
                </c:pt>
                <c:pt idx="280">
                  <c:v>26.542324315978103</c:v>
                </c:pt>
                <c:pt idx="281">
                  <c:v>26.542324315978103</c:v>
                </c:pt>
                <c:pt idx="282">
                  <c:v>26.542324315978103</c:v>
                </c:pt>
                <c:pt idx="283">
                  <c:v>26.542324315978103</c:v>
                </c:pt>
                <c:pt idx="284">
                  <c:v>26.542324315978103</c:v>
                </c:pt>
                <c:pt idx="285">
                  <c:v>26.542324315978103</c:v>
                </c:pt>
                <c:pt idx="286">
                  <c:v>26.542324315978103</c:v>
                </c:pt>
                <c:pt idx="287">
                  <c:v>26.542324315978103</c:v>
                </c:pt>
                <c:pt idx="288">
                  <c:v>26.542324315978103</c:v>
                </c:pt>
                <c:pt idx="289">
                  <c:v>26.542324315978103</c:v>
                </c:pt>
                <c:pt idx="290">
                  <c:v>26.542324315978103</c:v>
                </c:pt>
                <c:pt idx="291">
                  <c:v>26.542324315978103</c:v>
                </c:pt>
                <c:pt idx="292">
                  <c:v>26.542324315978103</c:v>
                </c:pt>
                <c:pt idx="293">
                  <c:v>26.542324315978103</c:v>
                </c:pt>
                <c:pt idx="294">
                  <c:v>26.542324315978103</c:v>
                </c:pt>
                <c:pt idx="295">
                  <c:v>26.542324315978103</c:v>
                </c:pt>
                <c:pt idx="296">
                  <c:v>26.542324315978103</c:v>
                </c:pt>
                <c:pt idx="297">
                  <c:v>26.542324315978103</c:v>
                </c:pt>
                <c:pt idx="298">
                  <c:v>26.542324315978103</c:v>
                </c:pt>
                <c:pt idx="299">
                  <c:v>26.542324315978103</c:v>
                </c:pt>
                <c:pt idx="300">
                  <c:v>26.542324315978103</c:v>
                </c:pt>
                <c:pt idx="301">
                  <c:v>26.542324315978103</c:v>
                </c:pt>
                <c:pt idx="302">
                  <c:v>26.542324315978103</c:v>
                </c:pt>
                <c:pt idx="303">
                  <c:v>26.542324315978103</c:v>
                </c:pt>
                <c:pt idx="304">
                  <c:v>26.542324315978103</c:v>
                </c:pt>
                <c:pt idx="305">
                  <c:v>26.542324315978103</c:v>
                </c:pt>
                <c:pt idx="306">
                  <c:v>26.542324315978103</c:v>
                </c:pt>
                <c:pt idx="307">
                  <c:v>26.542324315978103</c:v>
                </c:pt>
                <c:pt idx="308">
                  <c:v>26.542324315978103</c:v>
                </c:pt>
                <c:pt idx="309">
                  <c:v>26.542324315978103</c:v>
                </c:pt>
                <c:pt idx="310">
                  <c:v>26.542324315978103</c:v>
                </c:pt>
                <c:pt idx="311">
                  <c:v>26.542324315978103</c:v>
                </c:pt>
                <c:pt idx="312">
                  <c:v>26.542324315978103</c:v>
                </c:pt>
                <c:pt idx="313">
                  <c:v>26.542324315978103</c:v>
                </c:pt>
                <c:pt idx="314">
                  <c:v>26.542324315978103</c:v>
                </c:pt>
                <c:pt idx="315">
                  <c:v>26.542324315978103</c:v>
                </c:pt>
                <c:pt idx="316">
                  <c:v>26.542324315978103</c:v>
                </c:pt>
                <c:pt idx="317">
                  <c:v>26.542324315978103</c:v>
                </c:pt>
                <c:pt idx="318">
                  <c:v>26.542324315978103</c:v>
                </c:pt>
                <c:pt idx="319">
                  <c:v>26.542324315978103</c:v>
                </c:pt>
                <c:pt idx="320">
                  <c:v>26.542324315978103</c:v>
                </c:pt>
                <c:pt idx="321">
                  <c:v>26.542324315978103</c:v>
                </c:pt>
                <c:pt idx="322">
                  <c:v>26.542324315978103</c:v>
                </c:pt>
                <c:pt idx="323">
                  <c:v>26.542324315978103</c:v>
                </c:pt>
                <c:pt idx="324">
                  <c:v>26.542324315978103</c:v>
                </c:pt>
                <c:pt idx="325">
                  <c:v>26.542324315978103</c:v>
                </c:pt>
                <c:pt idx="326">
                  <c:v>26.542324315978103</c:v>
                </c:pt>
                <c:pt idx="327">
                  <c:v>26.542324315978103</c:v>
                </c:pt>
                <c:pt idx="328">
                  <c:v>26.542324315978103</c:v>
                </c:pt>
                <c:pt idx="329">
                  <c:v>26.542324315978103</c:v>
                </c:pt>
                <c:pt idx="330">
                  <c:v>26.542324315978103</c:v>
                </c:pt>
                <c:pt idx="331">
                  <c:v>26.542324315978103</c:v>
                </c:pt>
                <c:pt idx="332">
                  <c:v>26.542324315978103</c:v>
                </c:pt>
                <c:pt idx="333">
                  <c:v>26.542324315978103</c:v>
                </c:pt>
                <c:pt idx="334">
                  <c:v>26.542324315978103</c:v>
                </c:pt>
                <c:pt idx="335">
                  <c:v>26.542324315978103</c:v>
                </c:pt>
                <c:pt idx="336">
                  <c:v>26.542324315978103</c:v>
                </c:pt>
                <c:pt idx="337">
                  <c:v>26.542324315978103</c:v>
                </c:pt>
                <c:pt idx="338">
                  <c:v>26.542324315978103</c:v>
                </c:pt>
                <c:pt idx="339">
                  <c:v>26.542324315978103</c:v>
                </c:pt>
                <c:pt idx="340">
                  <c:v>26.542324315978103</c:v>
                </c:pt>
                <c:pt idx="341">
                  <c:v>26.542324315978103</c:v>
                </c:pt>
                <c:pt idx="342">
                  <c:v>26.542324315978103</c:v>
                </c:pt>
                <c:pt idx="343">
                  <c:v>26.542324315978103</c:v>
                </c:pt>
                <c:pt idx="344">
                  <c:v>26.542324315978103</c:v>
                </c:pt>
                <c:pt idx="345">
                  <c:v>26.542324315978103</c:v>
                </c:pt>
                <c:pt idx="346">
                  <c:v>26.542324315978103</c:v>
                </c:pt>
                <c:pt idx="347">
                  <c:v>26.542324315978103</c:v>
                </c:pt>
                <c:pt idx="348">
                  <c:v>26.542324315978103</c:v>
                </c:pt>
                <c:pt idx="349">
                  <c:v>26.542324315978103</c:v>
                </c:pt>
                <c:pt idx="350">
                  <c:v>26.542324315978103</c:v>
                </c:pt>
                <c:pt idx="351">
                  <c:v>26.542324315978103</c:v>
                </c:pt>
                <c:pt idx="352">
                  <c:v>26.542324315978103</c:v>
                </c:pt>
                <c:pt idx="353">
                  <c:v>26.542324315978103</c:v>
                </c:pt>
                <c:pt idx="354">
                  <c:v>26.542324315978103</c:v>
                </c:pt>
                <c:pt idx="355">
                  <c:v>26.542324315978103</c:v>
                </c:pt>
                <c:pt idx="356">
                  <c:v>26.542324315978103</c:v>
                </c:pt>
                <c:pt idx="357">
                  <c:v>26.542324315978103</c:v>
                </c:pt>
                <c:pt idx="358">
                  <c:v>26.542324315978103</c:v>
                </c:pt>
                <c:pt idx="359">
                  <c:v>26.542324315978103</c:v>
                </c:pt>
                <c:pt idx="360">
                  <c:v>26.542324315978103</c:v>
                </c:pt>
                <c:pt idx="361">
                  <c:v>26.542324315978103</c:v>
                </c:pt>
                <c:pt idx="362">
                  <c:v>26.542324315978103</c:v>
                </c:pt>
                <c:pt idx="363">
                  <c:v>26.542324315978103</c:v>
                </c:pt>
                <c:pt idx="364">
                  <c:v>26.542324315978103</c:v>
                </c:pt>
                <c:pt idx="365">
                  <c:v>26.542324315978103</c:v>
                </c:pt>
                <c:pt idx="366">
                  <c:v>26.542324315978103</c:v>
                </c:pt>
                <c:pt idx="367">
                  <c:v>26.542324315978103</c:v>
                </c:pt>
                <c:pt idx="368">
                  <c:v>26.542324315978103</c:v>
                </c:pt>
                <c:pt idx="369">
                  <c:v>26.542324315978103</c:v>
                </c:pt>
                <c:pt idx="370">
                  <c:v>26.542324315978103</c:v>
                </c:pt>
                <c:pt idx="371">
                  <c:v>26.542324315978103</c:v>
                </c:pt>
                <c:pt idx="372">
                  <c:v>26.542324315978103</c:v>
                </c:pt>
                <c:pt idx="373">
                  <c:v>26.542324315978103</c:v>
                </c:pt>
                <c:pt idx="374">
                  <c:v>26.542324315978103</c:v>
                </c:pt>
                <c:pt idx="375">
                  <c:v>26.542324315978103</c:v>
                </c:pt>
                <c:pt idx="376">
                  <c:v>26.542324315978103</c:v>
                </c:pt>
                <c:pt idx="377">
                  <c:v>26.542324315978103</c:v>
                </c:pt>
                <c:pt idx="378">
                  <c:v>26.542324315978103</c:v>
                </c:pt>
                <c:pt idx="379">
                  <c:v>26.542324315978103</c:v>
                </c:pt>
                <c:pt idx="380">
                  <c:v>26.542324315978103</c:v>
                </c:pt>
                <c:pt idx="381">
                  <c:v>26.542324315978103</c:v>
                </c:pt>
                <c:pt idx="382">
                  <c:v>26.542324315978103</c:v>
                </c:pt>
                <c:pt idx="383">
                  <c:v>26.542324315978103</c:v>
                </c:pt>
                <c:pt idx="384">
                  <c:v>26.542324315978103</c:v>
                </c:pt>
                <c:pt idx="385">
                  <c:v>26.542324315978103</c:v>
                </c:pt>
                <c:pt idx="386">
                  <c:v>26.542324315978103</c:v>
                </c:pt>
                <c:pt idx="387">
                  <c:v>26.542324315978103</c:v>
                </c:pt>
                <c:pt idx="388">
                  <c:v>26.542324315978103</c:v>
                </c:pt>
                <c:pt idx="389">
                  <c:v>26.542324315978103</c:v>
                </c:pt>
                <c:pt idx="390">
                  <c:v>26.542324315978103</c:v>
                </c:pt>
                <c:pt idx="391">
                  <c:v>26.542324315978103</c:v>
                </c:pt>
                <c:pt idx="392">
                  <c:v>26.542324315978103</c:v>
                </c:pt>
                <c:pt idx="393">
                  <c:v>26.542324315978103</c:v>
                </c:pt>
                <c:pt idx="394">
                  <c:v>26.542324315978103</c:v>
                </c:pt>
                <c:pt idx="395">
                  <c:v>26.542324315978103</c:v>
                </c:pt>
                <c:pt idx="396">
                  <c:v>26.542324315978103</c:v>
                </c:pt>
                <c:pt idx="397">
                  <c:v>26.542324315978103</c:v>
                </c:pt>
                <c:pt idx="398">
                  <c:v>26.542324315978103</c:v>
                </c:pt>
                <c:pt idx="399">
                  <c:v>26.542324315978103</c:v>
                </c:pt>
                <c:pt idx="400">
                  <c:v>26.542324315978103</c:v>
                </c:pt>
                <c:pt idx="401">
                  <c:v>26.542324315978103</c:v>
                </c:pt>
                <c:pt idx="402">
                  <c:v>26.542324315978103</c:v>
                </c:pt>
                <c:pt idx="403">
                  <c:v>26.542324315978103</c:v>
                </c:pt>
                <c:pt idx="404">
                  <c:v>26.542324315978103</c:v>
                </c:pt>
                <c:pt idx="405">
                  <c:v>26.542324315978103</c:v>
                </c:pt>
                <c:pt idx="406">
                  <c:v>26.542324315978103</c:v>
                </c:pt>
                <c:pt idx="407">
                  <c:v>26.542324315978103</c:v>
                </c:pt>
                <c:pt idx="408">
                  <c:v>26.542324315978103</c:v>
                </c:pt>
                <c:pt idx="409">
                  <c:v>26.542324315978103</c:v>
                </c:pt>
                <c:pt idx="410">
                  <c:v>26.542324315978103</c:v>
                </c:pt>
                <c:pt idx="411">
                  <c:v>26.542324315978103</c:v>
                </c:pt>
                <c:pt idx="412">
                  <c:v>26.542324315978103</c:v>
                </c:pt>
                <c:pt idx="413">
                  <c:v>26.542324315978103</c:v>
                </c:pt>
                <c:pt idx="414">
                  <c:v>26.542324315978103</c:v>
                </c:pt>
                <c:pt idx="415">
                  <c:v>26.542324315978103</c:v>
                </c:pt>
                <c:pt idx="416">
                  <c:v>26.542324315978103</c:v>
                </c:pt>
                <c:pt idx="417">
                  <c:v>26.542324315978103</c:v>
                </c:pt>
                <c:pt idx="418">
                  <c:v>26.542324315978103</c:v>
                </c:pt>
                <c:pt idx="419">
                  <c:v>26.542324315978103</c:v>
                </c:pt>
                <c:pt idx="420">
                  <c:v>26.542324315978103</c:v>
                </c:pt>
                <c:pt idx="421">
                  <c:v>26.542324315978103</c:v>
                </c:pt>
                <c:pt idx="422">
                  <c:v>26.542324315978103</c:v>
                </c:pt>
                <c:pt idx="423">
                  <c:v>26.542324315978103</c:v>
                </c:pt>
                <c:pt idx="424">
                  <c:v>26.542324315978103</c:v>
                </c:pt>
                <c:pt idx="425">
                  <c:v>26.542324315978103</c:v>
                </c:pt>
                <c:pt idx="426">
                  <c:v>26.542324315978103</c:v>
                </c:pt>
                <c:pt idx="427">
                  <c:v>26.542324315978103</c:v>
                </c:pt>
                <c:pt idx="428">
                  <c:v>26.542324315978103</c:v>
                </c:pt>
                <c:pt idx="429">
                  <c:v>26.542324315978103</c:v>
                </c:pt>
                <c:pt idx="430">
                  <c:v>26.542324315978103</c:v>
                </c:pt>
                <c:pt idx="431">
                  <c:v>26.542324315978103</c:v>
                </c:pt>
                <c:pt idx="432">
                  <c:v>26.542324315978103</c:v>
                </c:pt>
                <c:pt idx="433">
                  <c:v>26.542324315978103</c:v>
                </c:pt>
                <c:pt idx="434">
                  <c:v>26.542324315978103</c:v>
                </c:pt>
                <c:pt idx="435">
                  <c:v>26.542324315978103</c:v>
                </c:pt>
                <c:pt idx="436">
                  <c:v>26.542324315978103</c:v>
                </c:pt>
                <c:pt idx="437">
                  <c:v>26.542324315978103</c:v>
                </c:pt>
                <c:pt idx="438">
                  <c:v>26.542324315978103</c:v>
                </c:pt>
                <c:pt idx="439">
                  <c:v>26.542324315978103</c:v>
                </c:pt>
                <c:pt idx="440">
                  <c:v>26.542324315978103</c:v>
                </c:pt>
                <c:pt idx="441">
                  <c:v>26.542324315978103</c:v>
                </c:pt>
                <c:pt idx="442">
                  <c:v>26.542324315978103</c:v>
                </c:pt>
                <c:pt idx="443">
                  <c:v>26.542324315978103</c:v>
                </c:pt>
                <c:pt idx="444">
                  <c:v>26.542324315978103</c:v>
                </c:pt>
                <c:pt idx="445">
                  <c:v>26.542324315978103</c:v>
                </c:pt>
                <c:pt idx="446">
                  <c:v>26.542324315978103</c:v>
                </c:pt>
                <c:pt idx="447">
                  <c:v>26.542324315978103</c:v>
                </c:pt>
                <c:pt idx="448">
                  <c:v>26.542324315978103</c:v>
                </c:pt>
                <c:pt idx="449">
                  <c:v>26.542324315978103</c:v>
                </c:pt>
                <c:pt idx="450">
                  <c:v>26.542324315978103</c:v>
                </c:pt>
                <c:pt idx="451">
                  <c:v>26.542324315978103</c:v>
                </c:pt>
                <c:pt idx="452">
                  <c:v>26.542324315978103</c:v>
                </c:pt>
                <c:pt idx="453">
                  <c:v>26.542324315978103</c:v>
                </c:pt>
                <c:pt idx="454">
                  <c:v>26.542324315978103</c:v>
                </c:pt>
                <c:pt idx="455">
                  <c:v>26.542324315978103</c:v>
                </c:pt>
                <c:pt idx="456">
                  <c:v>26.542324315978103</c:v>
                </c:pt>
                <c:pt idx="457">
                  <c:v>26.542324315978103</c:v>
                </c:pt>
                <c:pt idx="458">
                  <c:v>26.542324315978103</c:v>
                </c:pt>
                <c:pt idx="459">
                  <c:v>26.542324315978103</c:v>
                </c:pt>
                <c:pt idx="460">
                  <c:v>26.542324315978103</c:v>
                </c:pt>
                <c:pt idx="461">
                  <c:v>26.542324315978103</c:v>
                </c:pt>
                <c:pt idx="462">
                  <c:v>26.542324315978103</c:v>
                </c:pt>
                <c:pt idx="463">
                  <c:v>26.542324315978103</c:v>
                </c:pt>
                <c:pt idx="464">
                  <c:v>26.542324315978103</c:v>
                </c:pt>
                <c:pt idx="465">
                  <c:v>26.542324315978103</c:v>
                </c:pt>
                <c:pt idx="466">
                  <c:v>26.542324315978103</c:v>
                </c:pt>
                <c:pt idx="467">
                  <c:v>26.542324315978103</c:v>
                </c:pt>
                <c:pt idx="468">
                  <c:v>26.542324315978103</c:v>
                </c:pt>
                <c:pt idx="469">
                  <c:v>26.542324315978103</c:v>
                </c:pt>
                <c:pt idx="470">
                  <c:v>26.542324315978103</c:v>
                </c:pt>
                <c:pt idx="471">
                  <c:v>26.542324315978103</c:v>
                </c:pt>
                <c:pt idx="472">
                  <c:v>26.542324315978103</c:v>
                </c:pt>
                <c:pt idx="473">
                  <c:v>26.542324315978103</c:v>
                </c:pt>
                <c:pt idx="474">
                  <c:v>26.542324315978103</c:v>
                </c:pt>
                <c:pt idx="475">
                  <c:v>26.542324315978103</c:v>
                </c:pt>
                <c:pt idx="476">
                  <c:v>26.542324315978103</c:v>
                </c:pt>
                <c:pt idx="477">
                  <c:v>26.542324315978103</c:v>
                </c:pt>
                <c:pt idx="478">
                  <c:v>26.542324315978103</c:v>
                </c:pt>
                <c:pt idx="479">
                  <c:v>26.542324315978103</c:v>
                </c:pt>
                <c:pt idx="480">
                  <c:v>26.542324315978103</c:v>
                </c:pt>
                <c:pt idx="481">
                  <c:v>26.542324315978103</c:v>
                </c:pt>
                <c:pt idx="482">
                  <c:v>26.542324315978103</c:v>
                </c:pt>
                <c:pt idx="483">
                  <c:v>26.542324315978103</c:v>
                </c:pt>
                <c:pt idx="484">
                  <c:v>26.542324315978103</c:v>
                </c:pt>
                <c:pt idx="485">
                  <c:v>26.542324315978103</c:v>
                </c:pt>
                <c:pt idx="486">
                  <c:v>26.542324315978103</c:v>
                </c:pt>
                <c:pt idx="487">
                  <c:v>26.542324315978103</c:v>
                </c:pt>
                <c:pt idx="488">
                  <c:v>26.542324315978103</c:v>
                </c:pt>
                <c:pt idx="489">
                  <c:v>26.542324315978103</c:v>
                </c:pt>
                <c:pt idx="490">
                  <c:v>26.542324315978103</c:v>
                </c:pt>
                <c:pt idx="491">
                  <c:v>26.542324315978103</c:v>
                </c:pt>
                <c:pt idx="492">
                  <c:v>26.542324315978103</c:v>
                </c:pt>
                <c:pt idx="493">
                  <c:v>26.542324315978103</c:v>
                </c:pt>
                <c:pt idx="494">
                  <c:v>26.542324315978103</c:v>
                </c:pt>
                <c:pt idx="495">
                  <c:v>26.542324315978103</c:v>
                </c:pt>
                <c:pt idx="496">
                  <c:v>26.542324315978103</c:v>
                </c:pt>
                <c:pt idx="497">
                  <c:v>26.542324315978103</c:v>
                </c:pt>
                <c:pt idx="498">
                  <c:v>26.542324315978103</c:v>
                </c:pt>
                <c:pt idx="499">
                  <c:v>26.542324315978103</c:v>
                </c:pt>
                <c:pt idx="500">
                  <c:v>26.542324315978103</c:v>
                </c:pt>
                <c:pt idx="501">
                  <c:v>26.542324315978103</c:v>
                </c:pt>
                <c:pt idx="502">
                  <c:v>26.542324315978103</c:v>
                </c:pt>
                <c:pt idx="503">
                  <c:v>26.542324315978103</c:v>
                </c:pt>
                <c:pt idx="504">
                  <c:v>26.542324315978103</c:v>
                </c:pt>
                <c:pt idx="505">
                  <c:v>26.542324315978103</c:v>
                </c:pt>
                <c:pt idx="506">
                  <c:v>26.542324315978103</c:v>
                </c:pt>
                <c:pt idx="507">
                  <c:v>26.542324315978103</c:v>
                </c:pt>
                <c:pt idx="508">
                  <c:v>26.542324315978103</c:v>
                </c:pt>
                <c:pt idx="509">
                  <c:v>26.542324315978103</c:v>
                </c:pt>
                <c:pt idx="510">
                  <c:v>26.542324315978103</c:v>
                </c:pt>
                <c:pt idx="511">
                  <c:v>26.542324315978103</c:v>
                </c:pt>
                <c:pt idx="512">
                  <c:v>26.542324315978103</c:v>
                </c:pt>
                <c:pt idx="513">
                  <c:v>26.542324315978103</c:v>
                </c:pt>
                <c:pt idx="514">
                  <c:v>26.542324315978103</c:v>
                </c:pt>
                <c:pt idx="515">
                  <c:v>26.542324315978103</c:v>
                </c:pt>
                <c:pt idx="516">
                  <c:v>26.542324315978103</c:v>
                </c:pt>
                <c:pt idx="517">
                  <c:v>26.542324315978103</c:v>
                </c:pt>
                <c:pt idx="518">
                  <c:v>26.542324315978103</c:v>
                </c:pt>
                <c:pt idx="519">
                  <c:v>26.542324315978103</c:v>
                </c:pt>
                <c:pt idx="520">
                  <c:v>26.542324315978103</c:v>
                </c:pt>
                <c:pt idx="521">
                  <c:v>26.542324315978103</c:v>
                </c:pt>
                <c:pt idx="522">
                  <c:v>26.542324315978103</c:v>
                </c:pt>
                <c:pt idx="523">
                  <c:v>26.542324315978103</c:v>
                </c:pt>
                <c:pt idx="524">
                  <c:v>26.542324315978103</c:v>
                </c:pt>
                <c:pt idx="525">
                  <c:v>26.542324315978103</c:v>
                </c:pt>
                <c:pt idx="526">
                  <c:v>26.542324315978103</c:v>
                </c:pt>
                <c:pt idx="527">
                  <c:v>26.542324315978103</c:v>
                </c:pt>
                <c:pt idx="528">
                  <c:v>26.542324315978103</c:v>
                </c:pt>
                <c:pt idx="529">
                  <c:v>26.542324315978103</c:v>
                </c:pt>
                <c:pt idx="530">
                  <c:v>26.542324315978103</c:v>
                </c:pt>
                <c:pt idx="531">
                  <c:v>26.542324315978103</c:v>
                </c:pt>
                <c:pt idx="532">
                  <c:v>26.542324315978103</c:v>
                </c:pt>
                <c:pt idx="533">
                  <c:v>26.542324315978103</c:v>
                </c:pt>
                <c:pt idx="534">
                  <c:v>26.542324315978103</c:v>
                </c:pt>
                <c:pt idx="535">
                  <c:v>26.542324315978103</c:v>
                </c:pt>
                <c:pt idx="536">
                  <c:v>26.542324315978103</c:v>
                </c:pt>
                <c:pt idx="537">
                  <c:v>26.542324315978103</c:v>
                </c:pt>
                <c:pt idx="538">
                  <c:v>26.542324315978103</c:v>
                </c:pt>
                <c:pt idx="539">
                  <c:v>26.542324315978103</c:v>
                </c:pt>
                <c:pt idx="540">
                  <c:v>26.542324315978103</c:v>
                </c:pt>
                <c:pt idx="541">
                  <c:v>26.542324315978103</c:v>
                </c:pt>
                <c:pt idx="542">
                  <c:v>26.542324315978103</c:v>
                </c:pt>
                <c:pt idx="543">
                  <c:v>26.542324315978103</c:v>
                </c:pt>
                <c:pt idx="544">
                  <c:v>26.542324315978103</c:v>
                </c:pt>
                <c:pt idx="545">
                  <c:v>26.542324315978103</c:v>
                </c:pt>
                <c:pt idx="546">
                  <c:v>26.542324315978103</c:v>
                </c:pt>
                <c:pt idx="547">
                  <c:v>26.542324315978103</c:v>
                </c:pt>
                <c:pt idx="548">
                  <c:v>26.542324315978103</c:v>
                </c:pt>
                <c:pt idx="549">
                  <c:v>26.542324315978103</c:v>
                </c:pt>
                <c:pt idx="550">
                  <c:v>26.542324315978103</c:v>
                </c:pt>
                <c:pt idx="551">
                  <c:v>26.542324315978103</c:v>
                </c:pt>
                <c:pt idx="552">
                  <c:v>26.542324315978103</c:v>
                </c:pt>
                <c:pt idx="553">
                  <c:v>26.542324315978103</c:v>
                </c:pt>
                <c:pt idx="554">
                  <c:v>26.542324315978103</c:v>
                </c:pt>
                <c:pt idx="555">
                  <c:v>26.542324315978103</c:v>
                </c:pt>
                <c:pt idx="556">
                  <c:v>26.542324315978103</c:v>
                </c:pt>
                <c:pt idx="557">
                  <c:v>26.542324315978103</c:v>
                </c:pt>
                <c:pt idx="558">
                  <c:v>26.542324315978103</c:v>
                </c:pt>
                <c:pt idx="559">
                  <c:v>26.542324315978103</c:v>
                </c:pt>
                <c:pt idx="560">
                  <c:v>26.542324315978103</c:v>
                </c:pt>
                <c:pt idx="561">
                  <c:v>26.542324315978103</c:v>
                </c:pt>
                <c:pt idx="562">
                  <c:v>26.542324315978103</c:v>
                </c:pt>
                <c:pt idx="563">
                  <c:v>26.542324315978103</c:v>
                </c:pt>
                <c:pt idx="564">
                  <c:v>26.542324315978103</c:v>
                </c:pt>
                <c:pt idx="565">
                  <c:v>26.542324315978103</c:v>
                </c:pt>
                <c:pt idx="566">
                  <c:v>26.542324315978103</c:v>
                </c:pt>
                <c:pt idx="567">
                  <c:v>26.542324315978103</c:v>
                </c:pt>
                <c:pt idx="568">
                  <c:v>26.542324315978103</c:v>
                </c:pt>
                <c:pt idx="569">
                  <c:v>26.542324315978103</c:v>
                </c:pt>
                <c:pt idx="570">
                  <c:v>26.542324315978103</c:v>
                </c:pt>
                <c:pt idx="571">
                  <c:v>26.542324315978103</c:v>
                </c:pt>
                <c:pt idx="572">
                  <c:v>26.542324315978103</c:v>
                </c:pt>
                <c:pt idx="573">
                  <c:v>26.542324315978103</c:v>
                </c:pt>
                <c:pt idx="574">
                  <c:v>26.542324315978103</c:v>
                </c:pt>
                <c:pt idx="575">
                  <c:v>26.542324315978103</c:v>
                </c:pt>
                <c:pt idx="576">
                  <c:v>26.542324315978103</c:v>
                </c:pt>
                <c:pt idx="577">
                  <c:v>26.542324315978103</c:v>
                </c:pt>
                <c:pt idx="578">
                  <c:v>26.542324315978103</c:v>
                </c:pt>
                <c:pt idx="579">
                  <c:v>26.542324315978103</c:v>
                </c:pt>
                <c:pt idx="580">
                  <c:v>26.542324315978103</c:v>
                </c:pt>
                <c:pt idx="581">
                  <c:v>26.542324315978103</c:v>
                </c:pt>
                <c:pt idx="582">
                  <c:v>26.542324315978103</c:v>
                </c:pt>
                <c:pt idx="583">
                  <c:v>26.542324315978103</c:v>
                </c:pt>
                <c:pt idx="584">
                  <c:v>26.542324315978103</c:v>
                </c:pt>
                <c:pt idx="585">
                  <c:v>26.542324315978103</c:v>
                </c:pt>
                <c:pt idx="586">
                  <c:v>26.542324315978103</c:v>
                </c:pt>
                <c:pt idx="587">
                  <c:v>26.542324315978103</c:v>
                </c:pt>
                <c:pt idx="588">
                  <c:v>26.542324315978103</c:v>
                </c:pt>
                <c:pt idx="589">
                  <c:v>26.542324315978103</c:v>
                </c:pt>
                <c:pt idx="590">
                  <c:v>26.542324315978103</c:v>
                </c:pt>
                <c:pt idx="591">
                  <c:v>26.542324315978103</c:v>
                </c:pt>
                <c:pt idx="592">
                  <c:v>26.542324315978103</c:v>
                </c:pt>
                <c:pt idx="593">
                  <c:v>26.542324315978103</c:v>
                </c:pt>
                <c:pt idx="594">
                  <c:v>26.542324315978103</c:v>
                </c:pt>
                <c:pt idx="595">
                  <c:v>26.542324315978103</c:v>
                </c:pt>
                <c:pt idx="596">
                  <c:v>26.542324315978103</c:v>
                </c:pt>
                <c:pt idx="597">
                  <c:v>26.542324315978103</c:v>
                </c:pt>
                <c:pt idx="598">
                  <c:v>26.542324315978103</c:v>
                </c:pt>
                <c:pt idx="599">
                  <c:v>26.542324315978103</c:v>
                </c:pt>
                <c:pt idx="600">
                  <c:v>26.542324315978103</c:v>
                </c:pt>
                <c:pt idx="601">
                  <c:v>26.542324315978103</c:v>
                </c:pt>
                <c:pt idx="602">
                  <c:v>26.542324315978103</c:v>
                </c:pt>
                <c:pt idx="603">
                  <c:v>26.542324315978103</c:v>
                </c:pt>
                <c:pt idx="604">
                  <c:v>26.542324315978103</c:v>
                </c:pt>
                <c:pt idx="605">
                  <c:v>26.542324315978103</c:v>
                </c:pt>
                <c:pt idx="606">
                  <c:v>26.542324315978103</c:v>
                </c:pt>
                <c:pt idx="607">
                  <c:v>26.542324315978103</c:v>
                </c:pt>
                <c:pt idx="608">
                  <c:v>26.542324315978103</c:v>
                </c:pt>
                <c:pt idx="609">
                  <c:v>26.542324315978103</c:v>
                </c:pt>
                <c:pt idx="610">
                  <c:v>26.542324315978103</c:v>
                </c:pt>
                <c:pt idx="611">
                  <c:v>26.542324315978103</c:v>
                </c:pt>
                <c:pt idx="612">
                  <c:v>26.542324315978103</c:v>
                </c:pt>
                <c:pt idx="613">
                  <c:v>26.542324315978103</c:v>
                </c:pt>
                <c:pt idx="614">
                  <c:v>26.542324315978103</c:v>
                </c:pt>
                <c:pt idx="615">
                  <c:v>26.542324315978103</c:v>
                </c:pt>
                <c:pt idx="616">
                  <c:v>26.542324315978103</c:v>
                </c:pt>
                <c:pt idx="617">
                  <c:v>26.542324315978103</c:v>
                </c:pt>
                <c:pt idx="618">
                  <c:v>26.542324315978103</c:v>
                </c:pt>
                <c:pt idx="619">
                  <c:v>26.542324315978103</c:v>
                </c:pt>
                <c:pt idx="620">
                  <c:v>26.542324315978103</c:v>
                </c:pt>
                <c:pt idx="621">
                  <c:v>26.542324315978103</c:v>
                </c:pt>
                <c:pt idx="622">
                  <c:v>26.542324315978103</c:v>
                </c:pt>
                <c:pt idx="623">
                  <c:v>26.542324315978103</c:v>
                </c:pt>
                <c:pt idx="624">
                  <c:v>26.542324315978103</c:v>
                </c:pt>
                <c:pt idx="625">
                  <c:v>26.542324315978103</c:v>
                </c:pt>
                <c:pt idx="626">
                  <c:v>26.542324315978103</c:v>
                </c:pt>
                <c:pt idx="627">
                  <c:v>26.542324315978103</c:v>
                </c:pt>
                <c:pt idx="628">
                  <c:v>26.542324315978103</c:v>
                </c:pt>
                <c:pt idx="629">
                  <c:v>26.542324315978103</c:v>
                </c:pt>
                <c:pt idx="630">
                  <c:v>26.542324315978103</c:v>
                </c:pt>
                <c:pt idx="631">
                  <c:v>26.542324315978103</c:v>
                </c:pt>
                <c:pt idx="632">
                  <c:v>26.542324315978103</c:v>
                </c:pt>
                <c:pt idx="633">
                  <c:v>26.542324315978103</c:v>
                </c:pt>
                <c:pt idx="634">
                  <c:v>26.542324315978103</c:v>
                </c:pt>
                <c:pt idx="635">
                  <c:v>26.542324315978103</c:v>
                </c:pt>
                <c:pt idx="636">
                  <c:v>26.542324315978103</c:v>
                </c:pt>
                <c:pt idx="637">
                  <c:v>26.542324315978103</c:v>
                </c:pt>
                <c:pt idx="638">
                  <c:v>26.542324315978103</c:v>
                </c:pt>
                <c:pt idx="639">
                  <c:v>26.542324315978103</c:v>
                </c:pt>
                <c:pt idx="640">
                  <c:v>26.542324315978103</c:v>
                </c:pt>
                <c:pt idx="641">
                  <c:v>26.542324315978103</c:v>
                </c:pt>
                <c:pt idx="642">
                  <c:v>26.542324315978103</c:v>
                </c:pt>
                <c:pt idx="643">
                  <c:v>26.542324315978103</c:v>
                </c:pt>
                <c:pt idx="644">
                  <c:v>26.542324315978103</c:v>
                </c:pt>
                <c:pt idx="645">
                  <c:v>26.542324315978103</c:v>
                </c:pt>
                <c:pt idx="646">
                  <c:v>26.542324315978103</c:v>
                </c:pt>
                <c:pt idx="647">
                  <c:v>26.542324315978103</c:v>
                </c:pt>
                <c:pt idx="648">
                  <c:v>26.542324315978103</c:v>
                </c:pt>
                <c:pt idx="649">
                  <c:v>26.542324315978103</c:v>
                </c:pt>
                <c:pt idx="650">
                  <c:v>26.542324315978103</c:v>
                </c:pt>
                <c:pt idx="651">
                  <c:v>26.542324315978103</c:v>
                </c:pt>
                <c:pt idx="652">
                  <c:v>26.542324315978103</c:v>
                </c:pt>
                <c:pt idx="653">
                  <c:v>26.542324315978103</c:v>
                </c:pt>
                <c:pt idx="654">
                  <c:v>26.542324315978103</c:v>
                </c:pt>
                <c:pt idx="655">
                  <c:v>26.542324315978103</c:v>
                </c:pt>
                <c:pt idx="656">
                  <c:v>26.542324315978103</c:v>
                </c:pt>
                <c:pt idx="657">
                  <c:v>26.542324315978103</c:v>
                </c:pt>
                <c:pt idx="658">
                  <c:v>26.542324315978103</c:v>
                </c:pt>
                <c:pt idx="659">
                  <c:v>26.542324315978103</c:v>
                </c:pt>
                <c:pt idx="660">
                  <c:v>26.542324315978103</c:v>
                </c:pt>
                <c:pt idx="661">
                  <c:v>26.542324315978103</c:v>
                </c:pt>
                <c:pt idx="662">
                  <c:v>26.542324315978103</c:v>
                </c:pt>
                <c:pt idx="663">
                  <c:v>26.542324315978103</c:v>
                </c:pt>
                <c:pt idx="664">
                  <c:v>26.542324315978103</c:v>
                </c:pt>
                <c:pt idx="665">
                  <c:v>26.542324315978103</c:v>
                </c:pt>
                <c:pt idx="666">
                  <c:v>26.542324315978103</c:v>
                </c:pt>
                <c:pt idx="667">
                  <c:v>26.542324315978103</c:v>
                </c:pt>
                <c:pt idx="668">
                  <c:v>26.542324315978103</c:v>
                </c:pt>
                <c:pt idx="669">
                  <c:v>26.542324315978103</c:v>
                </c:pt>
                <c:pt idx="670">
                  <c:v>26.542324315978103</c:v>
                </c:pt>
                <c:pt idx="671">
                  <c:v>26.542324315978103</c:v>
                </c:pt>
                <c:pt idx="672">
                  <c:v>26.542324315978103</c:v>
                </c:pt>
                <c:pt idx="673">
                  <c:v>26.542324315978103</c:v>
                </c:pt>
                <c:pt idx="674">
                  <c:v>26.542324315978103</c:v>
                </c:pt>
                <c:pt idx="675">
                  <c:v>26.542324315978103</c:v>
                </c:pt>
                <c:pt idx="676">
                  <c:v>26.542324315978103</c:v>
                </c:pt>
                <c:pt idx="677">
                  <c:v>26.542324315978103</c:v>
                </c:pt>
                <c:pt idx="678">
                  <c:v>26.542324315978103</c:v>
                </c:pt>
                <c:pt idx="679">
                  <c:v>26.542324315978103</c:v>
                </c:pt>
                <c:pt idx="680">
                  <c:v>26.542324315978103</c:v>
                </c:pt>
                <c:pt idx="681">
                  <c:v>26.542324315978103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Sheet3!$I$2</c:f>
              <c:strCache>
                <c:ptCount val="1"/>
                <c:pt idx="0">
                  <c:v>M-2SD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Sheet3!$I$3:$I$684</c:f>
              <c:numCache>
                <c:formatCode>General</c:formatCode>
                <c:ptCount val="682"/>
                <c:pt idx="0">
                  <c:v>6.9482519303562036</c:v>
                </c:pt>
                <c:pt idx="1">
                  <c:v>6.9482519303562036</c:v>
                </c:pt>
                <c:pt idx="2">
                  <c:v>6.9482519303562036</c:v>
                </c:pt>
                <c:pt idx="3">
                  <c:v>6.9482519303562036</c:v>
                </c:pt>
                <c:pt idx="4">
                  <c:v>6.9482519303562036</c:v>
                </c:pt>
                <c:pt idx="5">
                  <c:v>6.9482519303562036</c:v>
                </c:pt>
                <c:pt idx="6">
                  <c:v>6.9482519303562036</c:v>
                </c:pt>
                <c:pt idx="7">
                  <c:v>6.9482519303562036</c:v>
                </c:pt>
                <c:pt idx="8">
                  <c:v>6.9482519303562036</c:v>
                </c:pt>
                <c:pt idx="9">
                  <c:v>6.9482519303562036</c:v>
                </c:pt>
                <c:pt idx="10">
                  <c:v>6.9482519303562036</c:v>
                </c:pt>
                <c:pt idx="11">
                  <c:v>6.9482519303562036</c:v>
                </c:pt>
                <c:pt idx="12">
                  <c:v>6.9482519303562036</c:v>
                </c:pt>
                <c:pt idx="13">
                  <c:v>6.9482519303562036</c:v>
                </c:pt>
                <c:pt idx="14">
                  <c:v>6.9482519303562036</c:v>
                </c:pt>
                <c:pt idx="15">
                  <c:v>6.9482519303562036</c:v>
                </c:pt>
                <c:pt idx="16">
                  <c:v>6.9482519303562036</c:v>
                </c:pt>
                <c:pt idx="17">
                  <c:v>6.9482519303562036</c:v>
                </c:pt>
                <c:pt idx="18">
                  <c:v>6.9482519303562036</c:v>
                </c:pt>
                <c:pt idx="19">
                  <c:v>6.9482519303562036</c:v>
                </c:pt>
                <c:pt idx="20">
                  <c:v>6.9482519303562036</c:v>
                </c:pt>
                <c:pt idx="21">
                  <c:v>6.9482519303562036</c:v>
                </c:pt>
                <c:pt idx="22">
                  <c:v>6.9482519303562036</c:v>
                </c:pt>
                <c:pt idx="23">
                  <c:v>6.9482519303562036</c:v>
                </c:pt>
                <c:pt idx="24">
                  <c:v>6.9482519303562036</c:v>
                </c:pt>
                <c:pt idx="25">
                  <c:v>6.9482519303562036</c:v>
                </c:pt>
                <c:pt idx="26">
                  <c:v>6.9482519303562036</c:v>
                </c:pt>
                <c:pt idx="27">
                  <c:v>6.9482519303562036</c:v>
                </c:pt>
                <c:pt idx="28">
                  <c:v>6.9482519303562036</c:v>
                </c:pt>
                <c:pt idx="29">
                  <c:v>6.9482519303562036</c:v>
                </c:pt>
                <c:pt idx="30">
                  <c:v>6.9482519303562036</c:v>
                </c:pt>
                <c:pt idx="31">
                  <c:v>6.9482519303562036</c:v>
                </c:pt>
                <c:pt idx="32">
                  <c:v>6.9482519303562036</c:v>
                </c:pt>
                <c:pt idx="33">
                  <c:v>6.9482519303562036</c:v>
                </c:pt>
                <c:pt idx="34">
                  <c:v>6.9482519303562036</c:v>
                </c:pt>
                <c:pt idx="35">
                  <c:v>6.9482519303562036</c:v>
                </c:pt>
                <c:pt idx="36">
                  <c:v>6.9482519303562036</c:v>
                </c:pt>
                <c:pt idx="37">
                  <c:v>6.9482519303562036</c:v>
                </c:pt>
                <c:pt idx="38">
                  <c:v>6.9482519303562036</c:v>
                </c:pt>
                <c:pt idx="39">
                  <c:v>6.9482519303562036</c:v>
                </c:pt>
                <c:pt idx="40">
                  <c:v>6.9482519303562036</c:v>
                </c:pt>
                <c:pt idx="41">
                  <c:v>6.9482519303562036</c:v>
                </c:pt>
                <c:pt idx="42">
                  <c:v>6.9482519303562036</c:v>
                </c:pt>
                <c:pt idx="43">
                  <c:v>6.9482519303562036</c:v>
                </c:pt>
                <c:pt idx="44">
                  <c:v>6.9482519303562036</c:v>
                </c:pt>
                <c:pt idx="45">
                  <c:v>6.9482519303562036</c:v>
                </c:pt>
                <c:pt idx="46">
                  <c:v>6.9482519303562036</c:v>
                </c:pt>
                <c:pt idx="47">
                  <c:v>6.9482519303562036</c:v>
                </c:pt>
                <c:pt idx="48">
                  <c:v>6.9482519303562036</c:v>
                </c:pt>
                <c:pt idx="49">
                  <c:v>6.9482519303562036</c:v>
                </c:pt>
                <c:pt idx="50">
                  <c:v>6.9482519303562036</c:v>
                </c:pt>
                <c:pt idx="51">
                  <c:v>6.9482519303562036</c:v>
                </c:pt>
                <c:pt idx="52">
                  <c:v>6.9482519303562036</c:v>
                </c:pt>
                <c:pt idx="53">
                  <c:v>6.9482519303562036</c:v>
                </c:pt>
                <c:pt idx="54">
                  <c:v>6.9482519303562036</c:v>
                </c:pt>
                <c:pt idx="55">
                  <c:v>6.9482519303562036</c:v>
                </c:pt>
                <c:pt idx="56">
                  <c:v>6.9482519303562036</c:v>
                </c:pt>
                <c:pt idx="57">
                  <c:v>6.9482519303562036</c:v>
                </c:pt>
                <c:pt idx="58">
                  <c:v>6.9482519303562036</c:v>
                </c:pt>
                <c:pt idx="59">
                  <c:v>6.9482519303562036</c:v>
                </c:pt>
                <c:pt idx="60">
                  <c:v>6.9482519303562036</c:v>
                </c:pt>
                <c:pt idx="61">
                  <c:v>6.9482519303562036</c:v>
                </c:pt>
                <c:pt idx="62">
                  <c:v>6.9482519303562036</c:v>
                </c:pt>
                <c:pt idx="63">
                  <c:v>6.9482519303562036</c:v>
                </c:pt>
                <c:pt idx="64">
                  <c:v>6.9482519303562036</c:v>
                </c:pt>
                <c:pt idx="65">
                  <c:v>6.9482519303562036</c:v>
                </c:pt>
                <c:pt idx="66">
                  <c:v>6.9482519303562036</c:v>
                </c:pt>
                <c:pt idx="67">
                  <c:v>6.9482519303562036</c:v>
                </c:pt>
                <c:pt idx="68">
                  <c:v>6.9482519303562036</c:v>
                </c:pt>
                <c:pt idx="69">
                  <c:v>6.9482519303562036</c:v>
                </c:pt>
                <c:pt idx="70">
                  <c:v>6.9482519303562036</c:v>
                </c:pt>
                <c:pt idx="71">
                  <c:v>6.9482519303562036</c:v>
                </c:pt>
                <c:pt idx="72">
                  <c:v>6.9482519303562036</c:v>
                </c:pt>
                <c:pt idx="73">
                  <c:v>6.9482519303562036</c:v>
                </c:pt>
                <c:pt idx="74">
                  <c:v>6.9482519303562036</c:v>
                </c:pt>
                <c:pt idx="75">
                  <c:v>6.9482519303562036</c:v>
                </c:pt>
                <c:pt idx="76">
                  <c:v>6.9482519303562036</c:v>
                </c:pt>
                <c:pt idx="77">
                  <c:v>6.9482519303562036</c:v>
                </c:pt>
                <c:pt idx="78">
                  <c:v>6.9482519303562036</c:v>
                </c:pt>
                <c:pt idx="79">
                  <c:v>6.9482519303562036</c:v>
                </c:pt>
                <c:pt idx="80">
                  <c:v>6.9482519303562036</c:v>
                </c:pt>
                <c:pt idx="81">
                  <c:v>6.9482519303562036</c:v>
                </c:pt>
                <c:pt idx="82">
                  <c:v>6.9482519303562036</c:v>
                </c:pt>
                <c:pt idx="83">
                  <c:v>6.9482519303562036</c:v>
                </c:pt>
                <c:pt idx="84">
                  <c:v>6.9482519303562036</c:v>
                </c:pt>
                <c:pt idx="85">
                  <c:v>6.9482519303562036</c:v>
                </c:pt>
                <c:pt idx="86">
                  <c:v>6.9482519303562036</c:v>
                </c:pt>
                <c:pt idx="87">
                  <c:v>6.9482519303562036</c:v>
                </c:pt>
                <c:pt idx="88">
                  <c:v>6.9482519303562036</c:v>
                </c:pt>
                <c:pt idx="89">
                  <c:v>6.9482519303562036</c:v>
                </c:pt>
                <c:pt idx="90">
                  <c:v>6.9482519303562036</c:v>
                </c:pt>
                <c:pt idx="91">
                  <c:v>6.9482519303562036</c:v>
                </c:pt>
                <c:pt idx="92">
                  <c:v>6.9482519303562036</c:v>
                </c:pt>
                <c:pt idx="93">
                  <c:v>6.9482519303562036</c:v>
                </c:pt>
                <c:pt idx="94">
                  <c:v>6.9482519303562036</c:v>
                </c:pt>
                <c:pt idx="95">
                  <c:v>6.9482519303562036</c:v>
                </c:pt>
                <c:pt idx="96">
                  <c:v>6.9482519303562036</c:v>
                </c:pt>
                <c:pt idx="97">
                  <c:v>6.9482519303562036</c:v>
                </c:pt>
                <c:pt idx="98">
                  <c:v>6.9482519303562036</c:v>
                </c:pt>
                <c:pt idx="99">
                  <c:v>6.9482519303562036</c:v>
                </c:pt>
                <c:pt idx="100">
                  <c:v>6.9482519303562036</c:v>
                </c:pt>
                <c:pt idx="101">
                  <c:v>6.9482519303562036</c:v>
                </c:pt>
                <c:pt idx="102">
                  <c:v>6.9482519303562036</c:v>
                </c:pt>
                <c:pt idx="103">
                  <c:v>6.9482519303562036</c:v>
                </c:pt>
                <c:pt idx="104">
                  <c:v>6.9482519303562036</c:v>
                </c:pt>
                <c:pt idx="105">
                  <c:v>6.9482519303562036</c:v>
                </c:pt>
                <c:pt idx="106">
                  <c:v>6.9482519303562036</c:v>
                </c:pt>
                <c:pt idx="107">
                  <c:v>6.9482519303562036</c:v>
                </c:pt>
                <c:pt idx="108">
                  <c:v>6.9482519303562036</c:v>
                </c:pt>
                <c:pt idx="109">
                  <c:v>6.9482519303562036</c:v>
                </c:pt>
                <c:pt idx="110">
                  <c:v>6.9482519303562036</c:v>
                </c:pt>
                <c:pt idx="111">
                  <c:v>6.9482519303562036</c:v>
                </c:pt>
                <c:pt idx="112">
                  <c:v>6.9482519303562036</c:v>
                </c:pt>
                <c:pt idx="113">
                  <c:v>6.9482519303562036</c:v>
                </c:pt>
                <c:pt idx="114">
                  <c:v>6.9482519303562036</c:v>
                </c:pt>
                <c:pt idx="115">
                  <c:v>6.9482519303562036</c:v>
                </c:pt>
                <c:pt idx="116">
                  <c:v>6.9482519303562036</c:v>
                </c:pt>
                <c:pt idx="117">
                  <c:v>6.9482519303562036</c:v>
                </c:pt>
                <c:pt idx="118">
                  <c:v>6.9482519303562036</c:v>
                </c:pt>
                <c:pt idx="119">
                  <c:v>6.9482519303562036</c:v>
                </c:pt>
                <c:pt idx="120">
                  <c:v>6.9482519303562036</c:v>
                </c:pt>
                <c:pt idx="121">
                  <c:v>6.9482519303562036</c:v>
                </c:pt>
                <c:pt idx="122">
                  <c:v>6.9482519303562036</c:v>
                </c:pt>
                <c:pt idx="123">
                  <c:v>6.9482519303562036</c:v>
                </c:pt>
                <c:pt idx="124">
                  <c:v>6.9482519303562036</c:v>
                </c:pt>
                <c:pt idx="125">
                  <c:v>6.9482519303562036</c:v>
                </c:pt>
                <c:pt idx="126">
                  <c:v>6.9482519303562036</c:v>
                </c:pt>
                <c:pt idx="127">
                  <c:v>6.9482519303562036</c:v>
                </c:pt>
                <c:pt idx="128">
                  <c:v>6.9482519303562036</c:v>
                </c:pt>
                <c:pt idx="129">
                  <c:v>6.9482519303562036</c:v>
                </c:pt>
                <c:pt idx="130">
                  <c:v>6.9482519303562036</c:v>
                </c:pt>
                <c:pt idx="131">
                  <c:v>6.9482519303562036</c:v>
                </c:pt>
                <c:pt idx="132">
                  <c:v>6.9482519303562036</c:v>
                </c:pt>
                <c:pt idx="133">
                  <c:v>6.9482519303562036</c:v>
                </c:pt>
                <c:pt idx="134">
                  <c:v>6.9482519303562036</c:v>
                </c:pt>
                <c:pt idx="135">
                  <c:v>6.9482519303562036</c:v>
                </c:pt>
                <c:pt idx="136">
                  <c:v>6.9482519303562036</c:v>
                </c:pt>
                <c:pt idx="137">
                  <c:v>6.9482519303562036</c:v>
                </c:pt>
                <c:pt idx="138">
                  <c:v>6.9482519303562036</c:v>
                </c:pt>
                <c:pt idx="139">
                  <c:v>6.9482519303562036</c:v>
                </c:pt>
                <c:pt idx="140">
                  <c:v>6.9482519303562036</c:v>
                </c:pt>
                <c:pt idx="141">
                  <c:v>6.9482519303562036</c:v>
                </c:pt>
                <c:pt idx="142">
                  <c:v>6.9482519303562036</c:v>
                </c:pt>
                <c:pt idx="143">
                  <c:v>6.9482519303562036</c:v>
                </c:pt>
                <c:pt idx="144">
                  <c:v>6.9482519303562036</c:v>
                </c:pt>
                <c:pt idx="145">
                  <c:v>6.9482519303562036</c:v>
                </c:pt>
                <c:pt idx="146">
                  <c:v>6.9482519303562036</c:v>
                </c:pt>
                <c:pt idx="147">
                  <c:v>6.9482519303562036</c:v>
                </c:pt>
                <c:pt idx="148">
                  <c:v>6.9482519303562036</c:v>
                </c:pt>
                <c:pt idx="149">
                  <c:v>6.9482519303562036</c:v>
                </c:pt>
                <c:pt idx="150">
                  <c:v>6.9482519303562036</c:v>
                </c:pt>
                <c:pt idx="151">
                  <c:v>6.9482519303562036</c:v>
                </c:pt>
                <c:pt idx="152">
                  <c:v>6.9482519303562036</c:v>
                </c:pt>
                <c:pt idx="153">
                  <c:v>6.9482519303562036</c:v>
                </c:pt>
                <c:pt idx="154">
                  <c:v>6.9482519303562036</c:v>
                </c:pt>
                <c:pt idx="155">
                  <c:v>6.9482519303562036</c:v>
                </c:pt>
                <c:pt idx="156">
                  <c:v>6.9482519303562036</c:v>
                </c:pt>
                <c:pt idx="157">
                  <c:v>6.9482519303562036</c:v>
                </c:pt>
                <c:pt idx="158">
                  <c:v>6.9482519303562036</c:v>
                </c:pt>
                <c:pt idx="159">
                  <c:v>6.9482519303562036</c:v>
                </c:pt>
                <c:pt idx="160">
                  <c:v>6.9482519303562036</c:v>
                </c:pt>
                <c:pt idx="161">
                  <c:v>6.9482519303562036</c:v>
                </c:pt>
                <c:pt idx="162">
                  <c:v>6.9482519303562036</c:v>
                </c:pt>
                <c:pt idx="163">
                  <c:v>6.9482519303562036</c:v>
                </c:pt>
                <c:pt idx="164">
                  <c:v>6.9482519303562036</c:v>
                </c:pt>
                <c:pt idx="165">
                  <c:v>6.9482519303562036</c:v>
                </c:pt>
                <c:pt idx="166">
                  <c:v>6.9482519303562036</c:v>
                </c:pt>
                <c:pt idx="167">
                  <c:v>6.9482519303562036</c:v>
                </c:pt>
                <c:pt idx="168">
                  <c:v>6.9482519303562036</c:v>
                </c:pt>
                <c:pt idx="169">
                  <c:v>6.9482519303562036</c:v>
                </c:pt>
                <c:pt idx="170">
                  <c:v>6.9482519303562036</c:v>
                </c:pt>
                <c:pt idx="171">
                  <c:v>6.9482519303562036</c:v>
                </c:pt>
                <c:pt idx="172">
                  <c:v>6.9482519303562036</c:v>
                </c:pt>
                <c:pt idx="173">
                  <c:v>6.9482519303562036</c:v>
                </c:pt>
                <c:pt idx="174">
                  <c:v>6.9482519303562036</c:v>
                </c:pt>
                <c:pt idx="175">
                  <c:v>6.9482519303562036</c:v>
                </c:pt>
                <c:pt idx="176">
                  <c:v>6.9482519303562036</c:v>
                </c:pt>
                <c:pt idx="177">
                  <c:v>6.9482519303562036</c:v>
                </c:pt>
                <c:pt idx="178">
                  <c:v>6.9482519303562036</c:v>
                </c:pt>
                <c:pt idx="179">
                  <c:v>6.9482519303562036</c:v>
                </c:pt>
                <c:pt idx="180">
                  <c:v>6.9482519303562036</c:v>
                </c:pt>
                <c:pt idx="181">
                  <c:v>6.9482519303562036</c:v>
                </c:pt>
                <c:pt idx="182">
                  <c:v>6.9482519303562036</c:v>
                </c:pt>
                <c:pt idx="183">
                  <c:v>6.9482519303562036</c:v>
                </c:pt>
                <c:pt idx="184">
                  <c:v>6.9482519303562036</c:v>
                </c:pt>
                <c:pt idx="185">
                  <c:v>6.9482519303562036</c:v>
                </c:pt>
                <c:pt idx="186">
                  <c:v>6.9482519303562036</c:v>
                </c:pt>
                <c:pt idx="187">
                  <c:v>6.9482519303562036</c:v>
                </c:pt>
                <c:pt idx="188">
                  <c:v>6.9482519303562036</c:v>
                </c:pt>
                <c:pt idx="189">
                  <c:v>6.9482519303562036</c:v>
                </c:pt>
                <c:pt idx="190">
                  <c:v>6.9482519303562036</c:v>
                </c:pt>
                <c:pt idx="191">
                  <c:v>6.9482519303562036</c:v>
                </c:pt>
                <c:pt idx="192">
                  <c:v>6.9482519303562036</c:v>
                </c:pt>
                <c:pt idx="193">
                  <c:v>6.9482519303562036</c:v>
                </c:pt>
                <c:pt idx="194">
                  <c:v>6.9482519303562036</c:v>
                </c:pt>
                <c:pt idx="195">
                  <c:v>6.9482519303562036</c:v>
                </c:pt>
                <c:pt idx="196">
                  <c:v>6.9482519303562036</c:v>
                </c:pt>
                <c:pt idx="197">
                  <c:v>6.9482519303562036</c:v>
                </c:pt>
                <c:pt idx="198">
                  <c:v>6.9482519303562036</c:v>
                </c:pt>
                <c:pt idx="199">
                  <c:v>6.9482519303562036</c:v>
                </c:pt>
                <c:pt idx="200">
                  <c:v>6.9482519303562036</c:v>
                </c:pt>
                <c:pt idx="201">
                  <c:v>6.9482519303562036</c:v>
                </c:pt>
                <c:pt idx="202">
                  <c:v>6.9482519303562036</c:v>
                </c:pt>
                <c:pt idx="203">
                  <c:v>6.9482519303562036</c:v>
                </c:pt>
                <c:pt idx="204">
                  <c:v>6.9482519303562036</c:v>
                </c:pt>
                <c:pt idx="205">
                  <c:v>6.9482519303562036</c:v>
                </c:pt>
                <c:pt idx="206">
                  <c:v>6.9482519303562036</c:v>
                </c:pt>
                <c:pt idx="207">
                  <c:v>6.9482519303562036</c:v>
                </c:pt>
                <c:pt idx="208">
                  <c:v>6.9482519303562036</c:v>
                </c:pt>
                <c:pt idx="209">
                  <c:v>6.9482519303562036</c:v>
                </c:pt>
                <c:pt idx="210">
                  <c:v>6.9482519303562036</c:v>
                </c:pt>
                <c:pt idx="211">
                  <c:v>6.9482519303562036</c:v>
                </c:pt>
                <c:pt idx="212">
                  <c:v>6.9482519303562036</c:v>
                </c:pt>
                <c:pt idx="213">
                  <c:v>6.9482519303562036</c:v>
                </c:pt>
                <c:pt idx="214">
                  <c:v>6.9482519303562036</c:v>
                </c:pt>
                <c:pt idx="215">
                  <c:v>6.9482519303562036</c:v>
                </c:pt>
                <c:pt idx="216">
                  <c:v>6.9482519303562036</c:v>
                </c:pt>
                <c:pt idx="217">
                  <c:v>6.9482519303562036</c:v>
                </c:pt>
                <c:pt idx="218">
                  <c:v>6.9482519303562036</c:v>
                </c:pt>
                <c:pt idx="219">
                  <c:v>6.9482519303562036</c:v>
                </c:pt>
                <c:pt idx="220">
                  <c:v>6.9482519303562036</c:v>
                </c:pt>
                <c:pt idx="221">
                  <c:v>6.9482519303562036</c:v>
                </c:pt>
                <c:pt idx="222">
                  <c:v>6.9482519303562036</c:v>
                </c:pt>
                <c:pt idx="223">
                  <c:v>6.9482519303562036</c:v>
                </c:pt>
                <c:pt idx="224">
                  <c:v>6.9482519303562036</c:v>
                </c:pt>
                <c:pt idx="225">
                  <c:v>6.9482519303562036</c:v>
                </c:pt>
                <c:pt idx="226">
                  <c:v>6.9482519303562036</c:v>
                </c:pt>
                <c:pt idx="227">
                  <c:v>6.9482519303562036</c:v>
                </c:pt>
                <c:pt idx="228">
                  <c:v>6.9482519303562036</c:v>
                </c:pt>
                <c:pt idx="229">
                  <c:v>6.9482519303562036</c:v>
                </c:pt>
                <c:pt idx="230">
                  <c:v>6.9482519303562036</c:v>
                </c:pt>
                <c:pt idx="231">
                  <c:v>6.9482519303562036</c:v>
                </c:pt>
                <c:pt idx="232">
                  <c:v>6.9482519303562036</c:v>
                </c:pt>
                <c:pt idx="233">
                  <c:v>6.9482519303562036</c:v>
                </c:pt>
                <c:pt idx="234">
                  <c:v>6.9482519303562036</c:v>
                </c:pt>
                <c:pt idx="235">
                  <c:v>6.9482519303562036</c:v>
                </c:pt>
                <c:pt idx="236">
                  <c:v>6.9482519303562036</c:v>
                </c:pt>
                <c:pt idx="237">
                  <c:v>6.9482519303562036</c:v>
                </c:pt>
                <c:pt idx="238">
                  <c:v>6.9482519303562036</c:v>
                </c:pt>
                <c:pt idx="239">
                  <c:v>6.9482519303562036</c:v>
                </c:pt>
                <c:pt idx="240">
                  <c:v>6.9482519303562036</c:v>
                </c:pt>
                <c:pt idx="241">
                  <c:v>6.9482519303562036</c:v>
                </c:pt>
                <c:pt idx="242">
                  <c:v>6.9482519303562036</c:v>
                </c:pt>
                <c:pt idx="243">
                  <c:v>6.9482519303562036</c:v>
                </c:pt>
                <c:pt idx="244">
                  <c:v>6.9482519303562036</c:v>
                </c:pt>
                <c:pt idx="245">
                  <c:v>6.9482519303562036</c:v>
                </c:pt>
                <c:pt idx="246">
                  <c:v>6.9482519303562036</c:v>
                </c:pt>
                <c:pt idx="247">
                  <c:v>6.9482519303562036</c:v>
                </c:pt>
                <c:pt idx="248">
                  <c:v>6.9482519303562036</c:v>
                </c:pt>
                <c:pt idx="249">
                  <c:v>6.9482519303562036</c:v>
                </c:pt>
                <c:pt idx="250">
                  <c:v>6.9482519303562036</c:v>
                </c:pt>
                <c:pt idx="251">
                  <c:v>6.9482519303562036</c:v>
                </c:pt>
                <c:pt idx="252">
                  <c:v>6.9482519303562036</c:v>
                </c:pt>
                <c:pt idx="253">
                  <c:v>6.9482519303562036</c:v>
                </c:pt>
                <c:pt idx="254">
                  <c:v>6.9482519303562036</c:v>
                </c:pt>
                <c:pt idx="255">
                  <c:v>6.9482519303562036</c:v>
                </c:pt>
                <c:pt idx="256">
                  <c:v>6.9482519303562036</c:v>
                </c:pt>
                <c:pt idx="257">
                  <c:v>6.9482519303562036</c:v>
                </c:pt>
                <c:pt idx="258">
                  <c:v>6.9482519303562036</c:v>
                </c:pt>
                <c:pt idx="259">
                  <c:v>6.9482519303562036</c:v>
                </c:pt>
                <c:pt idx="260">
                  <c:v>6.9482519303562036</c:v>
                </c:pt>
                <c:pt idx="261">
                  <c:v>6.9482519303562036</c:v>
                </c:pt>
                <c:pt idx="262">
                  <c:v>6.9482519303562036</c:v>
                </c:pt>
                <c:pt idx="263">
                  <c:v>6.9482519303562036</c:v>
                </c:pt>
                <c:pt idx="264">
                  <c:v>6.9482519303562036</c:v>
                </c:pt>
                <c:pt idx="265">
                  <c:v>6.9482519303562036</c:v>
                </c:pt>
                <c:pt idx="266">
                  <c:v>6.9482519303562036</c:v>
                </c:pt>
                <c:pt idx="267">
                  <c:v>6.9482519303562036</c:v>
                </c:pt>
                <c:pt idx="268">
                  <c:v>6.9482519303562036</c:v>
                </c:pt>
                <c:pt idx="269">
                  <c:v>6.9482519303562036</c:v>
                </c:pt>
                <c:pt idx="270">
                  <c:v>6.9482519303562036</c:v>
                </c:pt>
                <c:pt idx="271">
                  <c:v>6.9482519303562036</c:v>
                </c:pt>
                <c:pt idx="272">
                  <c:v>6.9482519303562036</c:v>
                </c:pt>
                <c:pt idx="273">
                  <c:v>6.9482519303562036</c:v>
                </c:pt>
                <c:pt idx="274">
                  <c:v>6.9482519303562036</c:v>
                </c:pt>
                <c:pt idx="275">
                  <c:v>6.9482519303562036</c:v>
                </c:pt>
                <c:pt idx="276">
                  <c:v>6.9482519303562036</c:v>
                </c:pt>
                <c:pt idx="277">
                  <c:v>6.9482519303562036</c:v>
                </c:pt>
                <c:pt idx="278">
                  <c:v>6.9482519303562036</c:v>
                </c:pt>
                <c:pt idx="279">
                  <c:v>6.9482519303562036</c:v>
                </c:pt>
                <c:pt idx="280">
                  <c:v>6.9482519303562036</c:v>
                </c:pt>
                <c:pt idx="281">
                  <c:v>6.9482519303562036</c:v>
                </c:pt>
                <c:pt idx="282">
                  <c:v>6.9482519303562036</c:v>
                </c:pt>
                <c:pt idx="283">
                  <c:v>6.9482519303562036</c:v>
                </c:pt>
                <c:pt idx="284">
                  <c:v>6.9482519303562036</c:v>
                </c:pt>
                <c:pt idx="285">
                  <c:v>6.9482519303562036</c:v>
                </c:pt>
                <c:pt idx="286">
                  <c:v>6.9482519303562036</c:v>
                </c:pt>
                <c:pt idx="287">
                  <c:v>6.9482519303562036</c:v>
                </c:pt>
                <c:pt idx="288">
                  <c:v>6.9482519303562036</c:v>
                </c:pt>
                <c:pt idx="289">
                  <c:v>6.9482519303562036</c:v>
                </c:pt>
                <c:pt idx="290">
                  <c:v>6.9482519303562036</c:v>
                </c:pt>
                <c:pt idx="291">
                  <c:v>6.9482519303562036</c:v>
                </c:pt>
                <c:pt idx="292">
                  <c:v>6.9482519303562036</c:v>
                </c:pt>
                <c:pt idx="293">
                  <c:v>6.9482519303562036</c:v>
                </c:pt>
                <c:pt idx="294">
                  <c:v>6.9482519303562036</c:v>
                </c:pt>
                <c:pt idx="295">
                  <c:v>6.9482519303562036</c:v>
                </c:pt>
                <c:pt idx="296">
                  <c:v>6.9482519303562036</c:v>
                </c:pt>
                <c:pt idx="297">
                  <c:v>6.9482519303562036</c:v>
                </c:pt>
                <c:pt idx="298">
                  <c:v>6.9482519303562036</c:v>
                </c:pt>
                <c:pt idx="299">
                  <c:v>6.9482519303562036</c:v>
                </c:pt>
                <c:pt idx="300">
                  <c:v>6.9482519303562036</c:v>
                </c:pt>
                <c:pt idx="301">
                  <c:v>6.9482519303562036</c:v>
                </c:pt>
                <c:pt idx="302">
                  <c:v>6.9482519303562036</c:v>
                </c:pt>
                <c:pt idx="303">
                  <c:v>6.9482519303562036</c:v>
                </c:pt>
                <c:pt idx="304">
                  <c:v>6.9482519303562036</c:v>
                </c:pt>
                <c:pt idx="305">
                  <c:v>6.9482519303562036</c:v>
                </c:pt>
                <c:pt idx="306">
                  <c:v>6.9482519303562036</c:v>
                </c:pt>
                <c:pt idx="307">
                  <c:v>6.9482519303562036</c:v>
                </c:pt>
                <c:pt idx="308">
                  <c:v>6.9482519303562036</c:v>
                </c:pt>
                <c:pt idx="309">
                  <c:v>6.9482519303562036</c:v>
                </c:pt>
                <c:pt idx="310">
                  <c:v>6.9482519303562036</c:v>
                </c:pt>
                <c:pt idx="311">
                  <c:v>6.9482519303562036</c:v>
                </c:pt>
                <c:pt idx="312">
                  <c:v>6.9482519303562036</c:v>
                </c:pt>
                <c:pt idx="313">
                  <c:v>6.9482519303562036</c:v>
                </c:pt>
                <c:pt idx="314">
                  <c:v>6.9482519303562036</c:v>
                </c:pt>
                <c:pt idx="315">
                  <c:v>6.9482519303562036</c:v>
                </c:pt>
                <c:pt idx="316">
                  <c:v>6.9482519303562036</c:v>
                </c:pt>
                <c:pt idx="317">
                  <c:v>6.9482519303562036</c:v>
                </c:pt>
                <c:pt idx="318">
                  <c:v>6.9482519303562036</c:v>
                </c:pt>
                <c:pt idx="319">
                  <c:v>6.9482519303562036</c:v>
                </c:pt>
                <c:pt idx="320">
                  <c:v>6.9482519303562036</c:v>
                </c:pt>
                <c:pt idx="321">
                  <c:v>6.9482519303562036</c:v>
                </c:pt>
                <c:pt idx="322">
                  <c:v>6.9482519303562036</c:v>
                </c:pt>
                <c:pt idx="323">
                  <c:v>6.9482519303562036</c:v>
                </c:pt>
                <c:pt idx="324">
                  <c:v>6.9482519303562036</c:v>
                </c:pt>
                <c:pt idx="325">
                  <c:v>6.9482519303562036</c:v>
                </c:pt>
                <c:pt idx="326">
                  <c:v>6.9482519303562036</c:v>
                </c:pt>
                <c:pt idx="327">
                  <c:v>6.9482519303562036</c:v>
                </c:pt>
                <c:pt idx="328">
                  <c:v>6.9482519303562036</c:v>
                </c:pt>
                <c:pt idx="329">
                  <c:v>6.9482519303562036</c:v>
                </c:pt>
                <c:pt idx="330">
                  <c:v>6.9482519303562036</c:v>
                </c:pt>
                <c:pt idx="331">
                  <c:v>6.9482519303562036</c:v>
                </c:pt>
                <c:pt idx="332">
                  <c:v>6.9482519303562036</c:v>
                </c:pt>
                <c:pt idx="333">
                  <c:v>6.9482519303562036</c:v>
                </c:pt>
                <c:pt idx="334">
                  <c:v>6.9482519303562036</c:v>
                </c:pt>
                <c:pt idx="335">
                  <c:v>6.9482519303562036</c:v>
                </c:pt>
                <c:pt idx="336">
                  <c:v>6.9482519303562036</c:v>
                </c:pt>
                <c:pt idx="337">
                  <c:v>6.9482519303562036</c:v>
                </c:pt>
                <c:pt idx="338">
                  <c:v>6.9482519303562036</c:v>
                </c:pt>
                <c:pt idx="339">
                  <c:v>6.9482519303562036</c:v>
                </c:pt>
                <c:pt idx="340">
                  <c:v>6.9482519303562036</c:v>
                </c:pt>
                <c:pt idx="341">
                  <c:v>6.9482519303562036</c:v>
                </c:pt>
                <c:pt idx="342">
                  <c:v>6.9482519303562036</c:v>
                </c:pt>
                <c:pt idx="343">
                  <c:v>6.9482519303562036</c:v>
                </c:pt>
                <c:pt idx="344">
                  <c:v>6.9482519303562036</c:v>
                </c:pt>
                <c:pt idx="345">
                  <c:v>6.9482519303562036</c:v>
                </c:pt>
                <c:pt idx="346">
                  <c:v>6.9482519303562036</c:v>
                </c:pt>
                <c:pt idx="347">
                  <c:v>6.9482519303562036</c:v>
                </c:pt>
                <c:pt idx="348">
                  <c:v>6.9482519303562036</c:v>
                </c:pt>
                <c:pt idx="349">
                  <c:v>6.9482519303562036</c:v>
                </c:pt>
                <c:pt idx="350">
                  <c:v>6.9482519303562036</c:v>
                </c:pt>
                <c:pt idx="351">
                  <c:v>6.9482519303562036</c:v>
                </c:pt>
                <c:pt idx="352">
                  <c:v>6.9482519303562036</c:v>
                </c:pt>
                <c:pt idx="353">
                  <c:v>6.9482519303562036</c:v>
                </c:pt>
                <c:pt idx="354">
                  <c:v>6.9482519303562036</c:v>
                </c:pt>
                <c:pt idx="355">
                  <c:v>6.9482519303562036</c:v>
                </c:pt>
                <c:pt idx="356">
                  <c:v>6.9482519303562036</c:v>
                </c:pt>
                <c:pt idx="357">
                  <c:v>6.9482519303562036</c:v>
                </c:pt>
                <c:pt idx="358">
                  <c:v>6.9482519303562036</c:v>
                </c:pt>
                <c:pt idx="359">
                  <c:v>6.9482519303562036</c:v>
                </c:pt>
                <c:pt idx="360">
                  <c:v>6.9482519303562036</c:v>
                </c:pt>
                <c:pt idx="361">
                  <c:v>6.9482519303562036</c:v>
                </c:pt>
                <c:pt idx="362">
                  <c:v>6.9482519303562036</c:v>
                </c:pt>
                <c:pt idx="363">
                  <c:v>6.9482519303562036</c:v>
                </c:pt>
                <c:pt idx="364">
                  <c:v>6.9482519303562036</c:v>
                </c:pt>
                <c:pt idx="365">
                  <c:v>6.9482519303562036</c:v>
                </c:pt>
                <c:pt idx="366">
                  <c:v>6.9482519303562036</c:v>
                </c:pt>
                <c:pt idx="367">
                  <c:v>6.9482519303562036</c:v>
                </c:pt>
                <c:pt idx="368">
                  <c:v>6.9482519303562036</c:v>
                </c:pt>
                <c:pt idx="369">
                  <c:v>6.9482519303562036</c:v>
                </c:pt>
                <c:pt idx="370">
                  <c:v>6.9482519303562036</c:v>
                </c:pt>
                <c:pt idx="371">
                  <c:v>6.9482519303562036</c:v>
                </c:pt>
                <c:pt idx="372">
                  <c:v>6.9482519303562036</c:v>
                </c:pt>
                <c:pt idx="373">
                  <c:v>6.9482519303562036</c:v>
                </c:pt>
                <c:pt idx="374">
                  <c:v>6.9482519303562036</c:v>
                </c:pt>
                <c:pt idx="375">
                  <c:v>6.9482519303562036</c:v>
                </c:pt>
                <c:pt idx="376">
                  <c:v>6.9482519303562036</c:v>
                </c:pt>
                <c:pt idx="377">
                  <c:v>6.9482519303562036</c:v>
                </c:pt>
                <c:pt idx="378">
                  <c:v>6.9482519303562036</c:v>
                </c:pt>
                <c:pt idx="379">
                  <c:v>6.9482519303562036</c:v>
                </c:pt>
                <c:pt idx="380">
                  <c:v>6.9482519303562036</c:v>
                </c:pt>
                <c:pt idx="381">
                  <c:v>6.9482519303562036</c:v>
                </c:pt>
                <c:pt idx="382">
                  <c:v>6.9482519303562036</c:v>
                </c:pt>
                <c:pt idx="383">
                  <c:v>6.9482519303562036</c:v>
                </c:pt>
                <c:pt idx="384">
                  <c:v>6.9482519303562036</c:v>
                </c:pt>
                <c:pt idx="385">
                  <c:v>6.9482519303562036</c:v>
                </c:pt>
                <c:pt idx="386">
                  <c:v>6.9482519303562036</c:v>
                </c:pt>
                <c:pt idx="387">
                  <c:v>6.9482519303562036</c:v>
                </c:pt>
                <c:pt idx="388">
                  <c:v>6.9482519303562036</c:v>
                </c:pt>
                <c:pt idx="389">
                  <c:v>6.9482519303562036</c:v>
                </c:pt>
                <c:pt idx="390">
                  <c:v>6.9482519303562036</c:v>
                </c:pt>
                <c:pt idx="391">
                  <c:v>6.9482519303562036</c:v>
                </c:pt>
                <c:pt idx="392">
                  <c:v>6.9482519303562036</c:v>
                </c:pt>
                <c:pt idx="393">
                  <c:v>6.9482519303562036</c:v>
                </c:pt>
                <c:pt idx="394">
                  <c:v>6.9482519303562036</c:v>
                </c:pt>
                <c:pt idx="395">
                  <c:v>6.9482519303562036</c:v>
                </c:pt>
                <c:pt idx="396">
                  <c:v>6.9482519303562036</c:v>
                </c:pt>
                <c:pt idx="397">
                  <c:v>6.9482519303562036</c:v>
                </c:pt>
                <c:pt idx="398">
                  <c:v>6.9482519303562036</c:v>
                </c:pt>
                <c:pt idx="399">
                  <c:v>6.9482519303562036</c:v>
                </c:pt>
                <c:pt idx="400">
                  <c:v>6.9482519303562036</c:v>
                </c:pt>
                <c:pt idx="401">
                  <c:v>6.9482519303562036</c:v>
                </c:pt>
                <c:pt idx="402">
                  <c:v>6.9482519303562036</c:v>
                </c:pt>
                <c:pt idx="403">
                  <c:v>6.9482519303562036</c:v>
                </c:pt>
                <c:pt idx="404">
                  <c:v>6.9482519303562036</c:v>
                </c:pt>
                <c:pt idx="405">
                  <c:v>6.9482519303562036</c:v>
                </c:pt>
                <c:pt idx="406">
                  <c:v>6.9482519303562036</c:v>
                </c:pt>
                <c:pt idx="407">
                  <c:v>6.9482519303562036</c:v>
                </c:pt>
                <c:pt idx="408">
                  <c:v>6.9482519303562036</c:v>
                </c:pt>
                <c:pt idx="409">
                  <c:v>6.9482519303562036</c:v>
                </c:pt>
                <c:pt idx="410">
                  <c:v>6.9482519303562036</c:v>
                </c:pt>
                <c:pt idx="411">
                  <c:v>6.9482519303562036</c:v>
                </c:pt>
                <c:pt idx="412">
                  <c:v>6.9482519303562036</c:v>
                </c:pt>
                <c:pt idx="413">
                  <c:v>6.9482519303562036</c:v>
                </c:pt>
                <c:pt idx="414">
                  <c:v>6.9482519303562036</c:v>
                </c:pt>
                <c:pt idx="415">
                  <c:v>6.9482519303562036</c:v>
                </c:pt>
                <c:pt idx="416">
                  <c:v>6.9482519303562036</c:v>
                </c:pt>
                <c:pt idx="417">
                  <c:v>6.9482519303562036</c:v>
                </c:pt>
                <c:pt idx="418">
                  <c:v>6.9482519303562036</c:v>
                </c:pt>
                <c:pt idx="419">
                  <c:v>6.9482519303562036</c:v>
                </c:pt>
                <c:pt idx="420">
                  <c:v>6.9482519303562036</c:v>
                </c:pt>
                <c:pt idx="421">
                  <c:v>6.9482519303562036</c:v>
                </c:pt>
                <c:pt idx="422">
                  <c:v>6.9482519303562036</c:v>
                </c:pt>
                <c:pt idx="423">
                  <c:v>6.9482519303562036</c:v>
                </c:pt>
                <c:pt idx="424">
                  <c:v>6.9482519303562036</c:v>
                </c:pt>
                <c:pt idx="425">
                  <c:v>6.9482519303562036</c:v>
                </c:pt>
                <c:pt idx="426">
                  <c:v>6.9482519303562036</c:v>
                </c:pt>
                <c:pt idx="427">
                  <c:v>6.9482519303562036</c:v>
                </c:pt>
                <c:pt idx="428">
                  <c:v>6.9482519303562036</c:v>
                </c:pt>
                <c:pt idx="429">
                  <c:v>6.9482519303562036</c:v>
                </c:pt>
                <c:pt idx="430">
                  <c:v>6.9482519303562036</c:v>
                </c:pt>
                <c:pt idx="431">
                  <c:v>6.9482519303562036</c:v>
                </c:pt>
                <c:pt idx="432">
                  <c:v>6.9482519303562036</c:v>
                </c:pt>
                <c:pt idx="433">
                  <c:v>6.9482519303562036</c:v>
                </c:pt>
                <c:pt idx="434">
                  <c:v>6.9482519303562036</c:v>
                </c:pt>
                <c:pt idx="435">
                  <c:v>6.9482519303562036</c:v>
                </c:pt>
                <c:pt idx="436">
                  <c:v>6.9482519303562036</c:v>
                </c:pt>
                <c:pt idx="437">
                  <c:v>6.9482519303562036</c:v>
                </c:pt>
                <c:pt idx="438">
                  <c:v>6.9482519303562036</c:v>
                </c:pt>
                <c:pt idx="439">
                  <c:v>6.9482519303562036</c:v>
                </c:pt>
                <c:pt idx="440">
                  <c:v>6.9482519303562036</c:v>
                </c:pt>
                <c:pt idx="441">
                  <c:v>6.9482519303562036</c:v>
                </c:pt>
                <c:pt idx="442">
                  <c:v>6.9482519303562036</c:v>
                </c:pt>
                <c:pt idx="443">
                  <c:v>6.9482519303562036</c:v>
                </c:pt>
                <c:pt idx="444">
                  <c:v>6.9482519303562036</c:v>
                </c:pt>
                <c:pt idx="445">
                  <c:v>6.9482519303562036</c:v>
                </c:pt>
                <c:pt idx="446">
                  <c:v>6.9482519303562036</c:v>
                </c:pt>
                <c:pt idx="447">
                  <c:v>6.9482519303562036</c:v>
                </c:pt>
                <c:pt idx="448">
                  <c:v>6.9482519303562036</c:v>
                </c:pt>
                <c:pt idx="449">
                  <c:v>6.9482519303562036</c:v>
                </c:pt>
                <c:pt idx="450">
                  <c:v>6.9482519303562036</c:v>
                </c:pt>
                <c:pt idx="451">
                  <c:v>6.9482519303562036</c:v>
                </c:pt>
                <c:pt idx="452">
                  <c:v>6.9482519303562036</c:v>
                </c:pt>
                <c:pt idx="453">
                  <c:v>6.9482519303562036</c:v>
                </c:pt>
                <c:pt idx="454">
                  <c:v>6.9482519303562036</c:v>
                </c:pt>
                <c:pt idx="455">
                  <c:v>6.9482519303562036</c:v>
                </c:pt>
                <c:pt idx="456">
                  <c:v>6.9482519303562036</c:v>
                </c:pt>
                <c:pt idx="457">
                  <c:v>6.9482519303562036</c:v>
                </c:pt>
                <c:pt idx="458">
                  <c:v>6.9482519303562036</c:v>
                </c:pt>
                <c:pt idx="459">
                  <c:v>6.9482519303562036</c:v>
                </c:pt>
                <c:pt idx="460">
                  <c:v>6.9482519303562036</c:v>
                </c:pt>
                <c:pt idx="461">
                  <c:v>6.9482519303562036</c:v>
                </c:pt>
                <c:pt idx="462">
                  <c:v>6.9482519303562036</c:v>
                </c:pt>
                <c:pt idx="463">
                  <c:v>6.9482519303562036</c:v>
                </c:pt>
                <c:pt idx="464">
                  <c:v>6.9482519303562036</c:v>
                </c:pt>
                <c:pt idx="465">
                  <c:v>6.9482519303562036</c:v>
                </c:pt>
                <c:pt idx="466">
                  <c:v>6.9482519303562036</c:v>
                </c:pt>
                <c:pt idx="467">
                  <c:v>6.9482519303562036</c:v>
                </c:pt>
                <c:pt idx="468">
                  <c:v>6.9482519303562036</c:v>
                </c:pt>
                <c:pt idx="469">
                  <c:v>6.9482519303562036</c:v>
                </c:pt>
                <c:pt idx="470">
                  <c:v>6.9482519303562036</c:v>
                </c:pt>
                <c:pt idx="471">
                  <c:v>6.9482519303562036</c:v>
                </c:pt>
                <c:pt idx="472">
                  <c:v>6.9482519303562036</c:v>
                </c:pt>
                <c:pt idx="473">
                  <c:v>6.9482519303562036</c:v>
                </c:pt>
                <c:pt idx="474">
                  <c:v>6.9482519303562036</c:v>
                </c:pt>
                <c:pt idx="475">
                  <c:v>6.9482519303562036</c:v>
                </c:pt>
                <c:pt idx="476">
                  <c:v>6.9482519303562036</c:v>
                </c:pt>
                <c:pt idx="477">
                  <c:v>6.9482519303562036</c:v>
                </c:pt>
                <c:pt idx="478">
                  <c:v>6.9482519303562036</c:v>
                </c:pt>
                <c:pt idx="479">
                  <c:v>6.9482519303562036</c:v>
                </c:pt>
                <c:pt idx="480">
                  <c:v>6.9482519303562036</c:v>
                </c:pt>
                <c:pt idx="481">
                  <c:v>6.9482519303562036</c:v>
                </c:pt>
                <c:pt idx="482">
                  <c:v>6.9482519303562036</c:v>
                </c:pt>
                <c:pt idx="483">
                  <c:v>6.9482519303562036</c:v>
                </c:pt>
                <c:pt idx="484">
                  <c:v>6.9482519303562036</c:v>
                </c:pt>
                <c:pt idx="485">
                  <c:v>6.9482519303562036</c:v>
                </c:pt>
                <c:pt idx="486">
                  <c:v>6.9482519303562036</c:v>
                </c:pt>
                <c:pt idx="487">
                  <c:v>6.9482519303562036</c:v>
                </c:pt>
                <c:pt idx="488">
                  <c:v>6.9482519303562036</c:v>
                </c:pt>
                <c:pt idx="489">
                  <c:v>6.9482519303562036</c:v>
                </c:pt>
                <c:pt idx="490">
                  <c:v>6.9482519303562036</c:v>
                </c:pt>
                <c:pt idx="491">
                  <c:v>6.9482519303562036</c:v>
                </c:pt>
                <c:pt idx="492">
                  <c:v>6.9482519303562036</c:v>
                </c:pt>
                <c:pt idx="493">
                  <c:v>6.9482519303562036</c:v>
                </c:pt>
                <c:pt idx="494">
                  <c:v>6.9482519303562036</c:v>
                </c:pt>
                <c:pt idx="495">
                  <c:v>6.9482519303562036</c:v>
                </c:pt>
                <c:pt idx="496">
                  <c:v>6.9482519303562036</c:v>
                </c:pt>
                <c:pt idx="497">
                  <c:v>6.9482519303562036</c:v>
                </c:pt>
                <c:pt idx="498">
                  <c:v>6.9482519303562036</c:v>
                </c:pt>
                <c:pt idx="499">
                  <c:v>6.9482519303562036</c:v>
                </c:pt>
                <c:pt idx="500">
                  <c:v>6.9482519303562036</c:v>
                </c:pt>
                <c:pt idx="501">
                  <c:v>6.9482519303562036</c:v>
                </c:pt>
                <c:pt idx="502">
                  <c:v>6.9482519303562036</c:v>
                </c:pt>
                <c:pt idx="503">
                  <c:v>6.9482519303562036</c:v>
                </c:pt>
                <c:pt idx="504">
                  <c:v>6.9482519303562036</c:v>
                </c:pt>
                <c:pt idx="505">
                  <c:v>6.9482519303562036</c:v>
                </c:pt>
                <c:pt idx="506">
                  <c:v>6.9482519303562036</c:v>
                </c:pt>
                <c:pt idx="507">
                  <c:v>6.9482519303562036</c:v>
                </c:pt>
                <c:pt idx="508">
                  <c:v>6.9482519303562036</c:v>
                </c:pt>
                <c:pt idx="509">
                  <c:v>6.9482519303562036</c:v>
                </c:pt>
                <c:pt idx="510">
                  <c:v>6.9482519303562036</c:v>
                </c:pt>
                <c:pt idx="511">
                  <c:v>6.9482519303562036</c:v>
                </c:pt>
                <c:pt idx="512">
                  <c:v>6.9482519303562036</c:v>
                </c:pt>
                <c:pt idx="513">
                  <c:v>6.9482519303562036</c:v>
                </c:pt>
                <c:pt idx="514">
                  <c:v>6.9482519303562036</c:v>
                </c:pt>
                <c:pt idx="515">
                  <c:v>6.9482519303562036</c:v>
                </c:pt>
                <c:pt idx="516">
                  <c:v>6.9482519303562036</c:v>
                </c:pt>
                <c:pt idx="517">
                  <c:v>6.9482519303562036</c:v>
                </c:pt>
                <c:pt idx="518">
                  <c:v>6.9482519303562036</c:v>
                </c:pt>
                <c:pt idx="519">
                  <c:v>6.9482519303562036</c:v>
                </c:pt>
                <c:pt idx="520">
                  <c:v>6.9482519303562036</c:v>
                </c:pt>
                <c:pt idx="521">
                  <c:v>6.9482519303562036</c:v>
                </c:pt>
                <c:pt idx="522">
                  <c:v>6.9482519303562036</c:v>
                </c:pt>
                <c:pt idx="523">
                  <c:v>6.9482519303562036</c:v>
                </c:pt>
                <c:pt idx="524">
                  <c:v>6.9482519303562036</c:v>
                </c:pt>
                <c:pt idx="525">
                  <c:v>6.9482519303562036</c:v>
                </c:pt>
                <c:pt idx="526">
                  <c:v>6.9482519303562036</c:v>
                </c:pt>
                <c:pt idx="527">
                  <c:v>6.9482519303562036</c:v>
                </c:pt>
                <c:pt idx="528">
                  <c:v>6.9482519303562036</c:v>
                </c:pt>
                <c:pt idx="529">
                  <c:v>6.9482519303562036</c:v>
                </c:pt>
                <c:pt idx="530">
                  <c:v>6.9482519303562036</c:v>
                </c:pt>
                <c:pt idx="531">
                  <c:v>6.9482519303562036</c:v>
                </c:pt>
                <c:pt idx="532">
                  <c:v>6.9482519303562036</c:v>
                </c:pt>
                <c:pt idx="533">
                  <c:v>6.9482519303562036</c:v>
                </c:pt>
                <c:pt idx="534">
                  <c:v>6.9482519303562036</c:v>
                </c:pt>
                <c:pt idx="535">
                  <c:v>6.9482519303562036</c:v>
                </c:pt>
                <c:pt idx="536">
                  <c:v>6.9482519303562036</c:v>
                </c:pt>
                <c:pt idx="537">
                  <c:v>6.9482519303562036</c:v>
                </c:pt>
                <c:pt idx="538">
                  <c:v>6.9482519303562036</c:v>
                </c:pt>
                <c:pt idx="539">
                  <c:v>6.9482519303562036</c:v>
                </c:pt>
                <c:pt idx="540">
                  <c:v>6.9482519303562036</c:v>
                </c:pt>
                <c:pt idx="541">
                  <c:v>6.9482519303562036</c:v>
                </c:pt>
                <c:pt idx="542">
                  <c:v>6.9482519303562036</c:v>
                </c:pt>
                <c:pt idx="543">
                  <c:v>6.9482519303562036</c:v>
                </c:pt>
                <c:pt idx="544">
                  <c:v>6.9482519303562036</c:v>
                </c:pt>
                <c:pt idx="545">
                  <c:v>6.9482519303562036</c:v>
                </c:pt>
                <c:pt idx="546">
                  <c:v>6.9482519303562036</c:v>
                </c:pt>
                <c:pt idx="547">
                  <c:v>6.9482519303562036</c:v>
                </c:pt>
                <c:pt idx="548">
                  <c:v>6.9482519303562036</c:v>
                </c:pt>
                <c:pt idx="549">
                  <c:v>6.9482519303562036</c:v>
                </c:pt>
                <c:pt idx="550">
                  <c:v>6.9482519303562036</c:v>
                </c:pt>
                <c:pt idx="551">
                  <c:v>6.9482519303562036</c:v>
                </c:pt>
                <c:pt idx="552">
                  <c:v>6.9482519303562036</c:v>
                </c:pt>
                <c:pt idx="553">
                  <c:v>6.9482519303562036</c:v>
                </c:pt>
                <c:pt idx="554">
                  <c:v>6.9482519303562036</c:v>
                </c:pt>
                <c:pt idx="555">
                  <c:v>6.9482519303562036</c:v>
                </c:pt>
                <c:pt idx="556">
                  <c:v>6.9482519303562036</c:v>
                </c:pt>
                <c:pt idx="557">
                  <c:v>6.9482519303562036</c:v>
                </c:pt>
                <c:pt idx="558">
                  <c:v>6.9482519303562036</c:v>
                </c:pt>
                <c:pt idx="559">
                  <c:v>6.9482519303562036</c:v>
                </c:pt>
                <c:pt idx="560">
                  <c:v>6.9482519303562036</c:v>
                </c:pt>
                <c:pt idx="561">
                  <c:v>6.9482519303562036</c:v>
                </c:pt>
                <c:pt idx="562">
                  <c:v>6.9482519303562036</c:v>
                </c:pt>
                <c:pt idx="563">
                  <c:v>6.9482519303562036</c:v>
                </c:pt>
                <c:pt idx="564">
                  <c:v>6.9482519303562036</c:v>
                </c:pt>
                <c:pt idx="565">
                  <c:v>6.9482519303562036</c:v>
                </c:pt>
                <c:pt idx="566">
                  <c:v>6.9482519303562036</c:v>
                </c:pt>
                <c:pt idx="567">
                  <c:v>6.9482519303562036</c:v>
                </c:pt>
                <c:pt idx="568">
                  <c:v>6.9482519303562036</c:v>
                </c:pt>
                <c:pt idx="569">
                  <c:v>6.9482519303562036</c:v>
                </c:pt>
                <c:pt idx="570">
                  <c:v>6.9482519303562036</c:v>
                </c:pt>
                <c:pt idx="571">
                  <c:v>6.9482519303562036</c:v>
                </c:pt>
                <c:pt idx="572">
                  <c:v>6.9482519303562036</c:v>
                </c:pt>
                <c:pt idx="573">
                  <c:v>6.9482519303562036</c:v>
                </c:pt>
                <c:pt idx="574">
                  <c:v>6.9482519303562036</c:v>
                </c:pt>
                <c:pt idx="575">
                  <c:v>6.9482519303562036</c:v>
                </c:pt>
                <c:pt idx="576">
                  <c:v>6.9482519303562036</c:v>
                </c:pt>
                <c:pt idx="577">
                  <c:v>6.9482519303562036</c:v>
                </c:pt>
                <c:pt idx="578">
                  <c:v>6.9482519303562036</c:v>
                </c:pt>
                <c:pt idx="579">
                  <c:v>6.9482519303562036</c:v>
                </c:pt>
                <c:pt idx="580">
                  <c:v>6.9482519303562036</c:v>
                </c:pt>
                <c:pt idx="581">
                  <c:v>6.9482519303562036</c:v>
                </c:pt>
                <c:pt idx="582">
                  <c:v>6.9482519303562036</c:v>
                </c:pt>
                <c:pt idx="583">
                  <c:v>6.9482519303562036</c:v>
                </c:pt>
                <c:pt idx="584">
                  <c:v>6.9482519303562036</c:v>
                </c:pt>
                <c:pt idx="585">
                  <c:v>6.9482519303562036</c:v>
                </c:pt>
                <c:pt idx="586">
                  <c:v>6.9482519303562036</c:v>
                </c:pt>
                <c:pt idx="587">
                  <c:v>6.9482519303562036</c:v>
                </c:pt>
                <c:pt idx="588">
                  <c:v>6.9482519303562036</c:v>
                </c:pt>
                <c:pt idx="589">
                  <c:v>6.9482519303562036</c:v>
                </c:pt>
                <c:pt idx="590">
                  <c:v>6.9482519303562036</c:v>
                </c:pt>
                <c:pt idx="591">
                  <c:v>6.9482519303562036</c:v>
                </c:pt>
                <c:pt idx="592">
                  <c:v>6.9482519303562036</c:v>
                </c:pt>
                <c:pt idx="593">
                  <c:v>6.9482519303562036</c:v>
                </c:pt>
                <c:pt idx="594">
                  <c:v>6.9482519303562036</c:v>
                </c:pt>
                <c:pt idx="595">
                  <c:v>6.9482519303562036</c:v>
                </c:pt>
                <c:pt idx="596">
                  <c:v>6.9482519303562036</c:v>
                </c:pt>
                <c:pt idx="597">
                  <c:v>6.9482519303562036</c:v>
                </c:pt>
                <c:pt idx="598">
                  <c:v>6.9482519303562036</c:v>
                </c:pt>
                <c:pt idx="599">
                  <c:v>6.9482519303562036</c:v>
                </c:pt>
                <c:pt idx="600">
                  <c:v>6.9482519303562036</c:v>
                </c:pt>
                <c:pt idx="601">
                  <c:v>6.9482519303562036</c:v>
                </c:pt>
                <c:pt idx="602">
                  <c:v>6.9482519303562036</c:v>
                </c:pt>
                <c:pt idx="603">
                  <c:v>6.9482519303562036</c:v>
                </c:pt>
                <c:pt idx="604">
                  <c:v>6.9482519303562036</c:v>
                </c:pt>
                <c:pt idx="605">
                  <c:v>6.9482519303562036</c:v>
                </c:pt>
                <c:pt idx="606">
                  <c:v>6.9482519303562036</c:v>
                </c:pt>
                <c:pt idx="607">
                  <c:v>6.9482519303562036</c:v>
                </c:pt>
                <c:pt idx="608">
                  <c:v>6.9482519303562036</c:v>
                </c:pt>
                <c:pt idx="609">
                  <c:v>6.9482519303562036</c:v>
                </c:pt>
                <c:pt idx="610">
                  <c:v>6.9482519303562036</c:v>
                </c:pt>
                <c:pt idx="611">
                  <c:v>6.9482519303562036</c:v>
                </c:pt>
                <c:pt idx="612">
                  <c:v>6.9482519303562036</c:v>
                </c:pt>
                <c:pt idx="613">
                  <c:v>6.9482519303562036</c:v>
                </c:pt>
                <c:pt idx="614">
                  <c:v>6.9482519303562036</c:v>
                </c:pt>
                <c:pt idx="615">
                  <c:v>6.9482519303562036</c:v>
                </c:pt>
                <c:pt idx="616">
                  <c:v>6.9482519303562036</c:v>
                </c:pt>
                <c:pt idx="617">
                  <c:v>6.9482519303562036</c:v>
                </c:pt>
                <c:pt idx="618">
                  <c:v>6.9482519303562036</c:v>
                </c:pt>
                <c:pt idx="619">
                  <c:v>6.9482519303562036</c:v>
                </c:pt>
                <c:pt idx="620">
                  <c:v>6.9482519303562036</c:v>
                </c:pt>
                <c:pt idx="621">
                  <c:v>6.9482519303562036</c:v>
                </c:pt>
                <c:pt idx="622">
                  <c:v>6.9482519303562036</c:v>
                </c:pt>
                <c:pt idx="623">
                  <c:v>6.9482519303562036</c:v>
                </c:pt>
                <c:pt idx="624">
                  <c:v>6.9482519303562036</c:v>
                </c:pt>
                <c:pt idx="625">
                  <c:v>6.9482519303562036</c:v>
                </c:pt>
                <c:pt idx="626">
                  <c:v>6.9482519303562036</c:v>
                </c:pt>
                <c:pt idx="627">
                  <c:v>6.9482519303562036</c:v>
                </c:pt>
                <c:pt idx="628">
                  <c:v>6.9482519303562036</c:v>
                </c:pt>
                <c:pt idx="629">
                  <c:v>6.9482519303562036</c:v>
                </c:pt>
                <c:pt idx="630">
                  <c:v>6.9482519303562036</c:v>
                </c:pt>
                <c:pt idx="631">
                  <c:v>6.9482519303562036</c:v>
                </c:pt>
                <c:pt idx="632">
                  <c:v>6.9482519303562036</c:v>
                </c:pt>
                <c:pt idx="633">
                  <c:v>6.9482519303562036</c:v>
                </c:pt>
                <c:pt idx="634">
                  <c:v>6.9482519303562036</c:v>
                </c:pt>
                <c:pt idx="635">
                  <c:v>6.9482519303562036</c:v>
                </c:pt>
                <c:pt idx="636">
                  <c:v>6.9482519303562036</c:v>
                </c:pt>
                <c:pt idx="637">
                  <c:v>6.9482519303562036</c:v>
                </c:pt>
                <c:pt idx="638">
                  <c:v>6.9482519303562036</c:v>
                </c:pt>
                <c:pt idx="639">
                  <c:v>6.9482519303562036</c:v>
                </c:pt>
                <c:pt idx="640">
                  <c:v>6.9482519303562036</c:v>
                </c:pt>
                <c:pt idx="641">
                  <c:v>6.9482519303562036</c:v>
                </c:pt>
                <c:pt idx="642">
                  <c:v>6.9482519303562036</c:v>
                </c:pt>
                <c:pt idx="643">
                  <c:v>6.9482519303562036</c:v>
                </c:pt>
                <c:pt idx="644">
                  <c:v>6.9482519303562036</c:v>
                </c:pt>
                <c:pt idx="645">
                  <c:v>6.9482519303562036</c:v>
                </c:pt>
                <c:pt idx="646">
                  <c:v>6.9482519303562036</c:v>
                </c:pt>
                <c:pt idx="647">
                  <c:v>6.9482519303562036</c:v>
                </c:pt>
                <c:pt idx="648">
                  <c:v>6.9482519303562036</c:v>
                </c:pt>
                <c:pt idx="649">
                  <c:v>6.9482519303562036</c:v>
                </c:pt>
                <c:pt idx="650">
                  <c:v>6.9482519303562036</c:v>
                </c:pt>
                <c:pt idx="651">
                  <c:v>6.9482519303562036</c:v>
                </c:pt>
                <c:pt idx="652">
                  <c:v>6.9482519303562036</c:v>
                </c:pt>
                <c:pt idx="653">
                  <c:v>6.9482519303562036</c:v>
                </c:pt>
                <c:pt idx="654">
                  <c:v>6.9482519303562036</c:v>
                </c:pt>
                <c:pt idx="655">
                  <c:v>6.9482519303562036</c:v>
                </c:pt>
                <c:pt idx="656">
                  <c:v>6.9482519303562036</c:v>
                </c:pt>
                <c:pt idx="657">
                  <c:v>6.9482519303562036</c:v>
                </c:pt>
                <c:pt idx="658">
                  <c:v>6.9482519303562036</c:v>
                </c:pt>
                <c:pt idx="659">
                  <c:v>6.9482519303562036</c:v>
                </c:pt>
                <c:pt idx="660">
                  <c:v>6.9482519303562036</c:v>
                </c:pt>
                <c:pt idx="661">
                  <c:v>6.9482519303562036</c:v>
                </c:pt>
                <c:pt idx="662">
                  <c:v>6.9482519303562036</c:v>
                </c:pt>
                <c:pt idx="663">
                  <c:v>6.9482519303562036</c:v>
                </c:pt>
                <c:pt idx="664">
                  <c:v>6.9482519303562036</c:v>
                </c:pt>
                <c:pt idx="665">
                  <c:v>6.9482519303562036</c:v>
                </c:pt>
                <c:pt idx="666">
                  <c:v>6.9482519303562036</c:v>
                </c:pt>
                <c:pt idx="667">
                  <c:v>6.9482519303562036</c:v>
                </c:pt>
                <c:pt idx="668">
                  <c:v>6.9482519303562036</c:v>
                </c:pt>
                <c:pt idx="669">
                  <c:v>6.9482519303562036</c:v>
                </c:pt>
                <c:pt idx="670">
                  <c:v>6.9482519303562036</c:v>
                </c:pt>
                <c:pt idx="671">
                  <c:v>6.9482519303562036</c:v>
                </c:pt>
                <c:pt idx="672">
                  <c:v>6.9482519303562036</c:v>
                </c:pt>
                <c:pt idx="673">
                  <c:v>6.9482519303562036</c:v>
                </c:pt>
                <c:pt idx="674">
                  <c:v>6.9482519303562036</c:v>
                </c:pt>
                <c:pt idx="675">
                  <c:v>6.9482519303562036</c:v>
                </c:pt>
                <c:pt idx="676">
                  <c:v>6.9482519303562036</c:v>
                </c:pt>
                <c:pt idx="677">
                  <c:v>6.9482519303562036</c:v>
                </c:pt>
                <c:pt idx="678">
                  <c:v>6.9482519303562036</c:v>
                </c:pt>
                <c:pt idx="679">
                  <c:v>6.9482519303562036</c:v>
                </c:pt>
                <c:pt idx="680">
                  <c:v>6.9482519303562036</c:v>
                </c:pt>
                <c:pt idx="681">
                  <c:v>6.9482519303562036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71072"/>
        <c:axId val="120783424"/>
      </c:lineChart>
      <c:dateAx>
        <c:axId val="14957107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crossAx val="120783424"/>
        <c:crosses val="autoZero"/>
        <c:auto val="1"/>
        <c:lblOffset val="100"/>
        <c:baseTimeUnit val="months"/>
        <c:majorUnit val="18"/>
        <c:majorTimeUnit val="months"/>
      </c:dateAx>
      <c:valAx>
        <c:axId val="12078342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49571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SABIC!$O$2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SABIC!$M$4:$M$207</c:f>
              <c:numCache>
                <c:formatCode>m/d/yyyy</c:formatCode>
                <c:ptCount val="204"/>
                <c:pt idx="0">
                  <c:v>36585</c:v>
                </c:pt>
                <c:pt idx="1">
                  <c:v>36615</c:v>
                </c:pt>
                <c:pt idx="2">
                  <c:v>36646</c:v>
                </c:pt>
                <c:pt idx="3">
                  <c:v>36677</c:v>
                </c:pt>
                <c:pt idx="4">
                  <c:v>36706</c:v>
                </c:pt>
                <c:pt idx="5">
                  <c:v>36738</c:v>
                </c:pt>
                <c:pt idx="6">
                  <c:v>36769</c:v>
                </c:pt>
                <c:pt idx="7">
                  <c:v>36797</c:v>
                </c:pt>
                <c:pt idx="8">
                  <c:v>36830</c:v>
                </c:pt>
                <c:pt idx="9">
                  <c:v>36860</c:v>
                </c:pt>
                <c:pt idx="10">
                  <c:v>36891</c:v>
                </c:pt>
                <c:pt idx="11">
                  <c:v>36922</c:v>
                </c:pt>
                <c:pt idx="12">
                  <c:v>36950</c:v>
                </c:pt>
                <c:pt idx="13">
                  <c:v>36979</c:v>
                </c:pt>
                <c:pt idx="14">
                  <c:v>37011</c:v>
                </c:pt>
                <c:pt idx="15">
                  <c:v>37042</c:v>
                </c:pt>
                <c:pt idx="16">
                  <c:v>37070</c:v>
                </c:pt>
                <c:pt idx="17">
                  <c:v>37103</c:v>
                </c:pt>
                <c:pt idx="18">
                  <c:v>37133</c:v>
                </c:pt>
                <c:pt idx="19">
                  <c:v>37164</c:v>
                </c:pt>
                <c:pt idx="20">
                  <c:v>37195</c:v>
                </c:pt>
                <c:pt idx="21">
                  <c:v>37224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37346</c:v>
                </c:pt>
                <c:pt idx="26">
                  <c:v>37376</c:v>
                </c:pt>
                <c:pt idx="27">
                  <c:v>37406</c:v>
                </c:pt>
                <c:pt idx="28">
                  <c:v>37437</c:v>
                </c:pt>
                <c:pt idx="29">
                  <c:v>37468</c:v>
                </c:pt>
                <c:pt idx="30">
                  <c:v>37497</c:v>
                </c:pt>
                <c:pt idx="31">
                  <c:v>37529</c:v>
                </c:pt>
                <c:pt idx="32">
                  <c:v>37560</c:v>
                </c:pt>
                <c:pt idx="33">
                  <c:v>37588</c:v>
                </c:pt>
                <c:pt idx="34">
                  <c:v>37621</c:v>
                </c:pt>
                <c:pt idx="35">
                  <c:v>37651</c:v>
                </c:pt>
                <c:pt idx="36">
                  <c:v>37679</c:v>
                </c:pt>
                <c:pt idx="37">
                  <c:v>37711</c:v>
                </c:pt>
                <c:pt idx="38">
                  <c:v>37741</c:v>
                </c:pt>
                <c:pt idx="39">
                  <c:v>37770</c:v>
                </c:pt>
                <c:pt idx="40">
                  <c:v>37802</c:v>
                </c:pt>
                <c:pt idx="41">
                  <c:v>37833</c:v>
                </c:pt>
                <c:pt idx="42">
                  <c:v>37864</c:v>
                </c:pt>
                <c:pt idx="43">
                  <c:v>37894</c:v>
                </c:pt>
                <c:pt idx="44">
                  <c:v>37924</c:v>
                </c:pt>
                <c:pt idx="45">
                  <c:v>37955</c:v>
                </c:pt>
                <c:pt idx="46">
                  <c:v>37986</c:v>
                </c:pt>
                <c:pt idx="47">
                  <c:v>38015</c:v>
                </c:pt>
                <c:pt idx="48">
                  <c:v>38046</c:v>
                </c:pt>
                <c:pt idx="49">
                  <c:v>38077</c:v>
                </c:pt>
                <c:pt idx="50">
                  <c:v>38106</c:v>
                </c:pt>
                <c:pt idx="51">
                  <c:v>38138</c:v>
                </c:pt>
                <c:pt idx="52">
                  <c:v>38168</c:v>
                </c:pt>
                <c:pt idx="53">
                  <c:v>38197</c:v>
                </c:pt>
                <c:pt idx="54">
                  <c:v>38230</c:v>
                </c:pt>
                <c:pt idx="55">
                  <c:v>38260</c:v>
                </c:pt>
                <c:pt idx="56">
                  <c:v>38291</c:v>
                </c:pt>
                <c:pt idx="57">
                  <c:v>38321</c:v>
                </c:pt>
                <c:pt idx="58">
                  <c:v>38351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38470</c:v>
                </c:pt>
                <c:pt idx="63">
                  <c:v>38503</c:v>
                </c:pt>
                <c:pt idx="64">
                  <c:v>38533</c:v>
                </c:pt>
                <c:pt idx="65">
                  <c:v>38564</c:v>
                </c:pt>
                <c:pt idx="66">
                  <c:v>38595</c:v>
                </c:pt>
                <c:pt idx="67">
                  <c:v>38624</c:v>
                </c:pt>
                <c:pt idx="68">
                  <c:v>38656</c:v>
                </c:pt>
                <c:pt idx="69">
                  <c:v>38686</c:v>
                </c:pt>
                <c:pt idx="70">
                  <c:v>38715</c:v>
                </c:pt>
                <c:pt idx="71">
                  <c:v>38748</c:v>
                </c:pt>
                <c:pt idx="72">
                  <c:v>38776</c:v>
                </c:pt>
                <c:pt idx="73">
                  <c:v>38806</c:v>
                </c:pt>
                <c:pt idx="74">
                  <c:v>38837</c:v>
                </c:pt>
                <c:pt idx="75">
                  <c:v>38868</c:v>
                </c:pt>
                <c:pt idx="76">
                  <c:v>38897</c:v>
                </c:pt>
                <c:pt idx="77">
                  <c:v>38929</c:v>
                </c:pt>
                <c:pt idx="78">
                  <c:v>38960</c:v>
                </c:pt>
                <c:pt idx="79">
                  <c:v>38988</c:v>
                </c:pt>
                <c:pt idx="80">
                  <c:v>39021</c:v>
                </c:pt>
                <c:pt idx="81">
                  <c:v>39051</c:v>
                </c:pt>
                <c:pt idx="82">
                  <c:v>39082</c:v>
                </c:pt>
                <c:pt idx="83">
                  <c:v>39113</c:v>
                </c:pt>
                <c:pt idx="84">
                  <c:v>39141</c:v>
                </c:pt>
                <c:pt idx="85">
                  <c:v>39170</c:v>
                </c:pt>
                <c:pt idx="86">
                  <c:v>39202</c:v>
                </c:pt>
                <c:pt idx="87">
                  <c:v>39233</c:v>
                </c:pt>
                <c:pt idx="88">
                  <c:v>39261</c:v>
                </c:pt>
                <c:pt idx="89">
                  <c:v>39294</c:v>
                </c:pt>
                <c:pt idx="90">
                  <c:v>39324</c:v>
                </c:pt>
                <c:pt idx="91">
                  <c:v>39355</c:v>
                </c:pt>
                <c:pt idx="92">
                  <c:v>39386</c:v>
                </c:pt>
                <c:pt idx="93">
                  <c:v>39415</c:v>
                </c:pt>
                <c:pt idx="94">
                  <c:v>39447</c:v>
                </c:pt>
                <c:pt idx="95">
                  <c:v>39478</c:v>
                </c:pt>
                <c:pt idx="96">
                  <c:v>39506</c:v>
                </c:pt>
                <c:pt idx="97">
                  <c:v>39538</c:v>
                </c:pt>
                <c:pt idx="98">
                  <c:v>39568</c:v>
                </c:pt>
                <c:pt idx="99">
                  <c:v>39597</c:v>
                </c:pt>
                <c:pt idx="100">
                  <c:v>39629</c:v>
                </c:pt>
                <c:pt idx="101">
                  <c:v>39660</c:v>
                </c:pt>
                <c:pt idx="102">
                  <c:v>39691</c:v>
                </c:pt>
                <c:pt idx="103">
                  <c:v>39721</c:v>
                </c:pt>
                <c:pt idx="104">
                  <c:v>39751</c:v>
                </c:pt>
                <c:pt idx="105">
                  <c:v>39782</c:v>
                </c:pt>
                <c:pt idx="106">
                  <c:v>39813</c:v>
                </c:pt>
                <c:pt idx="107">
                  <c:v>39842</c:v>
                </c:pt>
                <c:pt idx="108">
                  <c:v>39870</c:v>
                </c:pt>
                <c:pt idx="109">
                  <c:v>39903</c:v>
                </c:pt>
                <c:pt idx="110">
                  <c:v>39933</c:v>
                </c:pt>
                <c:pt idx="111">
                  <c:v>39964</c:v>
                </c:pt>
                <c:pt idx="112">
                  <c:v>39994</c:v>
                </c:pt>
                <c:pt idx="113">
                  <c:v>40024</c:v>
                </c:pt>
                <c:pt idx="114">
                  <c:v>40056</c:v>
                </c:pt>
                <c:pt idx="115">
                  <c:v>40086</c:v>
                </c:pt>
                <c:pt idx="116">
                  <c:v>40115</c:v>
                </c:pt>
                <c:pt idx="117">
                  <c:v>40147</c:v>
                </c:pt>
                <c:pt idx="118">
                  <c:v>40178</c:v>
                </c:pt>
                <c:pt idx="119">
                  <c:v>40209</c:v>
                </c:pt>
                <c:pt idx="120">
                  <c:v>40237</c:v>
                </c:pt>
                <c:pt idx="121">
                  <c:v>40268</c:v>
                </c:pt>
                <c:pt idx="122">
                  <c:v>40297</c:v>
                </c:pt>
                <c:pt idx="123">
                  <c:v>40329</c:v>
                </c:pt>
                <c:pt idx="124">
                  <c:v>40359</c:v>
                </c:pt>
                <c:pt idx="125">
                  <c:v>40388</c:v>
                </c:pt>
                <c:pt idx="126">
                  <c:v>40421</c:v>
                </c:pt>
                <c:pt idx="127">
                  <c:v>40451</c:v>
                </c:pt>
                <c:pt idx="128">
                  <c:v>40482</c:v>
                </c:pt>
                <c:pt idx="129">
                  <c:v>40512</c:v>
                </c:pt>
                <c:pt idx="130">
                  <c:v>40542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40661</c:v>
                </c:pt>
                <c:pt idx="135">
                  <c:v>40694</c:v>
                </c:pt>
                <c:pt idx="136">
                  <c:v>40724</c:v>
                </c:pt>
                <c:pt idx="137">
                  <c:v>40755</c:v>
                </c:pt>
                <c:pt idx="138">
                  <c:v>40786</c:v>
                </c:pt>
                <c:pt idx="139">
                  <c:v>40815</c:v>
                </c:pt>
                <c:pt idx="140">
                  <c:v>40847</c:v>
                </c:pt>
                <c:pt idx="141">
                  <c:v>40877</c:v>
                </c:pt>
                <c:pt idx="142">
                  <c:v>40906</c:v>
                </c:pt>
                <c:pt idx="143">
                  <c:v>40939</c:v>
                </c:pt>
                <c:pt idx="144">
                  <c:v>40968</c:v>
                </c:pt>
                <c:pt idx="145">
                  <c:v>40997</c:v>
                </c:pt>
                <c:pt idx="146">
                  <c:v>41029</c:v>
                </c:pt>
                <c:pt idx="147">
                  <c:v>41060</c:v>
                </c:pt>
                <c:pt idx="148">
                  <c:v>41088</c:v>
                </c:pt>
                <c:pt idx="149">
                  <c:v>41121</c:v>
                </c:pt>
                <c:pt idx="150">
                  <c:v>41151</c:v>
                </c:pt>
                <c:pt idx="151">
                  <c:v>41182</c:v>
                </c:pt>
                <c:pt idx="152">
                  <c:v>41213</c:v>
                </c:pt>
                <c:pt idx="153">
                  <c:v>41242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41364</c:v>
                </c:pt>
                <c:pt idx="158">
                  <c:v>41394</c:v>
                </c:pt>
                <c:pt idx="159">
                  <c:v>41424</c:v>
                </c:pt>
                <c:pt idx="160">
                  <c:v>41455</c:v>
                </c:pt>
                <c:pt idx="161">
                  <c:v>41486</c:v>
                </c:pt>
                <c:pt idx="162">
                  <c:v>41515</c:v>
                </c:pt>
                <c:pt idx="163">
                  <c:v>41547</c:v>
                </c:pt>
                <c:pt idx="164">
                  <c:v>41578</c:v>
                </c:pt>
                <c:pt idx="165">
                  <c:v>41606</c:v>
                </c:pt>
                <c:pt idx="166">
                  <c:v>41639</c:v>
                </c:pt>
                <c:pt idx="167">
                  <c:v>41669</c:v>
                </c:pt>
                <c:pt idx="168">
                  <c:v>41697</c:v>
                </c:pt>
                <c:pt idx="169">
                  <c:v>41729</c:v>
                </c:pt>
                <c:pt idx="170">
                  <c:v>41759</c:v>
                </c:pt>
                <c:pt idx="171">
                  <c:v>41788</c:v>
                </c:pt>
                <c:pt idx="172">
                  <c:v>41820</c:v>
                </c:pt>
                <c:pt idx="173">
                  <c:v>41851</c:v>
                </c:pt>
                <c:pt idx="174">
                  <c:v>41882</c:v>
                </c:pt>
                <c:pt idx="175">
                  <c:v>41912</c:v>
                </c:pt>
                <c:pt idx="176">
                  <c:v>41942</c:v>
                </c:pt>
                <c:pt idx="177">
                  <c:v>41973</c:v>
                </c:pt>
                <c:pt idx="178">
                  <c:v>42004</c:v>
                </c:pt>
                <c:pt idx="179">
                  <c:v>42033</c:v>
                </c:pt>
                <c:pt idx="180">
                  <c:v>42061</c:v>
                </c:pt>
                <c:pt idx="181">
                  <c:v>42094</c:v>
                </c:pt>
                <c:pt idx="182">
                  <c:v>42124</c:v>
                </c:pt>
                <c:pt idx="183">
                  <c:v>42155</c:v>
                </c:pt>
                <c:pt idx="184">
                  <c:v>42185</c:v>
                </c:pt>
                <c:pt idx="185">
                  <c:v>42215</c:v>
                </c:pt>
                <c:pt idx="186">
                  <c:v>42247</c:v>
                </c:pt>
                <c:pt idx="187">
                  <c:v>42277</c:v>
                </c:pt>
                <c:pt idx="188">
                  <c:v>42306</c:v>
                </c:pt>
                <c:pt idx="189">
                  <c:v>42338</c:v>
                </c:pt>
                <c:pt idx="190">
                  <c:v>42369</c:v>
                </c:pt>
                <c:pt idx="191">
                  <c:v>42400</c:v>
                </c:pt>
                <c:pt idx="192">
                  <c:v>42429</c:v>
                </c:pt>
                <c:pt idx="193">
                  <c:v>42460</c:v>
                </c:pt>
                <c:pt idx="194">
                  <c:v>42488</c:v>
                </c:pt>
                <c:pt idx="195">
                  <c:v>42521</c:v>
                </c:pt>
                <c:pt idx="196">
                  <c:v>42551</c:v>
                </c:pt>
                <c:pt idx="197">
                  <c:v>42582</c:v>
                </c:pt>
                <c:pt idx="198">
                  <c:v>42613</c:v>
                </c:pt>
                <c:pt idx="199">
                  <c:v>42642</c:v>
                </c:pt>
                <c:pt idx="200">
                  <c:v>42674</c:v>
                </c:pt>
                <c:pt idx="201">
                  <c:v>42704</c:v>
                </c:pt>
                <c:pt idx="202">
                  <c:v>42733</c:v>
                </c:pt>
                <c:pt idx="203">
                  <c:v>42766</c:v>
                </c:pt>
              </c:numCache>
            </c:numRef>
          </c:cat>
          <c:val>
            <c:numRef>
              <c:f>SABIC!$O$4:$O$207</c:f>
              <c:numCache>
                <c:formatCode>0.00%</c:formatCode>
                <c:ptCount val="204"/>
                <c:pt idx="0">
                  <c:v>1.4746040415073658E-2</c:v>
                </c:pt>
                <c:pt idx="1">
                  <c:v>1.8837459634015064E-2</c:v>
                </c:pt>
                <c:pt idx="2">
                  <c:v>-0.19017432646592713</c:v>
                </c:pt>
                <c:pt idx="3">
                  <c:v>-2.7397260273972601E-2</c:v>
                </c:pt>
                <c:pt idx="4">
                  <c:v>4.6277665995975825E-2</c:v>
                </c:pt>
                <c:pt idx="5">
                  <c:v>6.6666666666666652E-2</c:v>
                </c:pt>
                <c:pt idx="6">
                  <c:v>0.1484375</c:v>
                </c:pt>
                <c:pt idx="7">
                  <c:v>1.8838304552590168E-2</c:v>
                </c:pt>
                <c:pt idx="8">
                  <c:v>-2.5166923472008107E-2</c:v>
                </c:pt>
                <c:pt idx="9">
                  <c:v>-4.1095890410958957E-2</c:v>
                </c:pt>
                <c:pt idx="10">
                  <c:v>1.978021978021971E-2</c:v>
                </c:pt>
                <c:pt idx="11">
                  <c:v>5.9267241379312718E-3</c:v>
                </c:pt>
                <c:pt idx="12">
                  <c:v>3.2137118371717843E-3</c:v>
                </c:pt>
                <c:pt idx="13">
                  <c:v>-1.2813667912440097E-2</c:v>
                </c:pt>
                <c:pt idx="14">
                  <c:v>-4.8674959437533527E-3</c:v>
                </c:pt>
                <c:pt idx="15">
                  <c:v>-5.326086956521725E-2</c:v>
                </c:pt>
                <c:pt idx="16">
                  <c:v>1.7221584385762601E-3</c:v>
                </c:pt>
                <c:pt idx="17">
                  <c:v>-2.8653295128939771E-3</c:v>
                </c:pt>
                <c:pt idx="18">
                  <c:v>4.5977011494252817E-2</c:v>
                </c:pt>
                <c:pt idx="19">
                  <c:v>-0.12362637362637363</c:v>
                </c:pt>
                <c:pt idx="20">
                  <c:v>-2.5078369905956022E-2</c:v>
                </c:pt>
                <c:pt idx="21">
                  <c:v>-2.2508038585209111E-2</c:v>
                </c:pt>
                <c:pt idx="22">
                  <c:v>2.3026315789473673E-2</c:v>
                </c:pt>
                <c:pt idx="23">
                  <c:v>-2.2508038585209111E-2</c:v>
                </c:pt>
                <c:pt idx="24">
                  <c:v>-3.9473684210526327E-2</c:v>
                </c:pt>
                <c:pt idx="25">
                  <c:v>3.219178082191787E-2</c:v>
                </c:pt>
                <c:pt idx="26">
                  <c:v>0.13934970139349701</c:v>
                </c:pt>
                <c:pt idx="27">
                  <c:v>3.2032615026208244E-2</c:v>
                </c:pt>
                <c:pt idx="28">
                  <c:v>-3.6681715575620721E-2</c:v>
                </c:pt>
                <c:pt idx="29">
                  <c:v>-3.8078500292911488E-2</c:v>
                </c:pt>
                <c:pt idx="30">
                  <c:v>-7.3081607795372205E-3</c:v>
                </c:pt>
                <c:pt idx="31">
                  <c:v>-2.9447852760736248E-2</c:v>
                </c:pt>
                <c:pt idx="32">
                  <c:v>-1.2642225031605614E-2</c:v>
                </c:pt>
                <c:pt idx="33">
                  <c:v>-5.4417413572343087E-2</c:v>
                </c:pt>
                <c:pt idx="34">
                  <c:v>2.0311442112389999E-2</c:v>
                </c:pt>
                <c:pt idx="35">
                  <c:v>1.5262110152621133E-2</c:v>
                </c:pt>
                <c:pt idx="36">
                  <c:v>-1.8300653594771288E-2</c:v>
                </c:pt>
                <c:pt idx="37">
                  <c:v>9.1877496671105119E-2</c:v>
                </c:pt>
                <c:pt idx="38">
                  <c:v>2.1341463414634276E-2</c:v>
                </c:pt>
                <c:pt idx="39">
                  <c:v>8.3582089552238781E-2</c:v>
                </c:pt>
                <c:pt idx="40">
                  <c:v>0.14600550964187331</c:v>
                </c:pt>
                <c:pt idx="41">
                  <c:v>0.39182692307692291</c:v>
                </c:pt>
                <c:pt idx="42">
                  <c:v>9.4991364421416202E-2</c:v>
                </c:pt>
                <c:pt idx="43">
                  <c:v>1.8927444794952564E-2</c:v>
                </c:pt>
                <c:pt idx="44">
                  <c:v>-7.5851393188854366E-2</c:v>
                </c:pt>
                <c:pt idx="45">
                  <c:v>6.8676716917922764E-2</c:v>
                </c:pt>
                <c:pt idx="46">
                  <c:v>3.3542319749216398E-2</c:v>
                </c:pt>
                <c:pt idx="47">
                  <c:v>6.0054595086442397E-2</c:v>
                </c:pt>
                <c:pt idx="48">
                  <c:v>0.12360515021459229</c:v>
                </c:pt>
                <c:pt idx="49">
                  <c:v>0.14591291061879286</c:v>
                </c:pt>
                <c:pt idx="50">
                  <c:v>1.1111111111111072E-2</c:v>
                </c:pt>
                <c:pt idx="51">
                  <c:v>-6.59340659340657E-3</c:v>
                </c:pt>
                <c:pt idx="52">
                  <c:v>7.5221238938053103E-2</c:v>
                </c:pt>
                <c:pt idx="53">
                  <c:v>9.0946502057613232E-2</c:v>
                </c:pt>
                <c:pt idx="54">
                  <c:v>6.5069784986797385E-2</c:v>
                </c:pt>
                <c:pt idx="55">
                  <c:v>5.3656808925093058E-2</c:v>
                </c:pt>
                <c:pt idx="56">
                  <c:v>0.3003361344537816</c:v>
                </c:pt>
                <c:pt idx="57">
                  <c:v>0.17228900090474331</c:v>
                </c:pt>
                <c:pt idx="58">
                  <c:v>-1.3230429988974723E-2</c:v>
                </c:pt>
                <c:pt idx="59">
                  <c:v>0.11005586592178762</c:v>
                </c:pt>
                <c:pt idx="60">
                  <c:v>0.25415198792148974</c:v>
                </c:pt>
                <c:pt idx="61">
                  <c:v>0.2921348314606742</c:v>
                </c:pt>
                <c:pt idx="62">
                  <c:v>3.9316770186335503E-2</c:v>
                </c:pt>
                <c:pt idx="63">
                  <c:v>-0.17211498237016676</c:v>
                </c:pt>
                <c:pt idx="64">
                  <c:v>0.2233451237998989</c:v>
                </c:pt>
                <c:pt idx="65">
                  <c:v>5.1926594677524029E-2</c:v>
                </c:pt>
                <c:pt idx="66">
                  <c:v>0.2271834857239019</c:v>
                </c:pt>
                <c:pt idx="67">
                  <c:v>2.5597659642546677E-3</c:v>
                </c:pt>
                <c:pt idx="68">
                  <c:v>-3.1459444672411463E-2</c:v>
                </c:pt>
                <c:pt idx="69">
                  <c:v>-2.2266158263898772E-2</c:v>
                </c:pt>
                <c:pt idx="70">
                  <c:v>2.5662012518054889E-2</c:v>
                </c:pt>
                <c:pt idx="71">
                  <c:v>0.13725766323991939</c:v>
                </c:pt>
                <c:pt idx="72">
                  <c:v>-4.6807281132620671E-2</c:v>
                </c:pt>
                <c:pt idx="73">
                  <c:v>-4.9062486467760791E-2</c:v>
                </c:pt>
                <c:pt idx="74">
                  <c:v>-0.27805100182149367</c:v>
                </c:pt>
                <c:pt idx="75">
                  <c:v>-0.21155544342121857</c:v>
                </c:pt>
                <c:pt idx="76">
                  <c:v>0.19168000000000007</c:v>
                </c:pt>
                <c:pt idx="77">
                  <c:v>-0.22375134264232011</c:v>
                </c:pt>
                <c:pt idx="78">
                  <c:v>-3.7879443051111239E-2</c:v>
                </c:pt>
                <c:pt idx="79">
                  <c:v>-1.8876404494381216E-3</c:v>
                </c:pt>
                <c:pt idx="80">
                  <c:v>-0.13697766570605197</c:v>
                </c:pt>
                <c:pt idx="81">
                  <c:v>-8.2542001460920389E-2</c:v>
                </c:pt>
                <c:pt idx="82">
                  <c:v>-2.3885350318472165E-3</c:v>
                </c:pt>
                <c:pt idx="83">
                  <c:v>-3.0897275111161693E-2</c:v>
                </c:pt>
                <c:pt idx="84">
                  <c:v>0.12988235294117656</c:v>
                </c:pt>
                <c:pt idx="85">
                  <c:v>6.5597667638483959E-3</c:v>
                </c:pt>
                <c:pt idx="86">
                  <c:v>4.0964104686045166E-2</c:v>
                </c:pt>
                <c:pt idx="87">
                  <c:v>2.4843486037960938E-2</c:v>
                </c:pt>
                <c:pt idx="88">
                  <c:v>-9.9001260544943182E-2</c:v>
                </c:pt>
                <c:pt idx="89">
                  <c:v>0.1188118811881187</c:v>
                </c:pt>
                <c:pt idx="90">
                  <c:v>6.213928434013094E-2</c:v>
                </c:pt>
                <c:pt idx="91">
                  <c:v>-5.2888969389603413E-2</c:v>
                </c:pt>
                <c:pt idx="92">
                  <c:v>0.18330464716006878</c:v>
                </c:pt>
                <c:pt idx="93">
                  <c:v>7.0707070707070718E-2</c:v>
                </c:pt>
                <c:pt idx="94">
                  <c:v>0.24845283018867925</c:v>
                </c:pt>
                <c:pt idx="95">
                  <c:v>-0.17132148470559772</c:v>
                </c:pt>
                <c:pt idx="96">
                  <c:v>0.13678144149401805</c:v>
                </c:pt>
                <c:pt idx="97">
                  <c:v>-0.10318937303471742</c:v>
                </c:pt>
                <c:pt idx="98">
                  <c:v>6.9767441860465018E-2</c:v>
                </c:pt>
                <c:pt idx="99">
                  <c:v>-6.6889632107023367E-2</c:v>
                </c:pt>
                <c:pt idx="100">
                  <c:v>5.3763440860215006E-3</c:v>
                </c:pt>
                <c:pt idx="101">
                  <c:v>-7.6648841354723718E-2</c:v>
                </c:pt>
                <c:pt idx="102">
                  <c:v>-1.9305019305019266E-2</c:v>
                </c:pt>
                <c:pt idx="103">
                  <c:v>-0.17125984251968507</c:v>
                </c:pt>
                <c:pt idx="104">
                  <c:v>-0.32541567695961993</c:v>
                </c:pt>
                <c:pt idx="105">
                  <c:v>-0.29577464788732399</c:v>
                </c:pt>
                <c:pt idx="106">
                  <c:v>3.0000000000000027E-2</c:v>
                </c:pt>
                <c:pt idx="107">
                  <c:v>-0.1029126213592233</c:v>
                </c:pt>
                <c:pt idx="108">
                  <c:v>-0.14935064935064946</c:v>
                </c:pt>
                <c:pt idx="109">
                  <c:v>6.3613231552162919E-2</c:v>
                </c:pt>
                <c:pt idx="110">
                  <c:v>0.19138755980861255</c:v>
                </c:pt>
                <c:pt idx="111">
                  <c:v>0.36546184738955834</c:v>
                </c:pt>
                <c:pt idx="112">
                  <c:v>-7.7205882352941124E-2</c:v>
                </c:pt>
                <c:pt idx="113">
                  <c:v>0.10358565737051784</c:v>
                </c:pt>
                <c:pt idx="114">
                  <c:v>-1.0830324909747335E-2</c:v>
                </c:pt>
                <c:pt idx="115">
                  <c:v>0.16788321167883202</c:v>
                </c:pt>
                <c:pt idx="116">
                  <c:v>2.4999999999999911E-2</c:v>
                </c:pt>
                <c:pt idx="117">
                  <c:v>-3.0487804878048808E-3</c:v>
                </c:pt>
                <c:pt idx="118">
                  <c:v>9.1743119266054496E-3</c:v>
                </c:pt>
                <c:pt idx="119">
                  <c:v>5.4545454545454453E-2</c:v>
                </c:pt>
                <c:pt idx="120">
                  <c:v>2.0114942528735691E-2</c:v>
                </c:pt>
                <c:pt idx="121">
                  <c:v>0.12112676056338034</c:v>
                </c:pt>
                <c:pt idx="122">
                  <c:v>5.5276381909547645E-2</c:v>
                </c:pt>
                <c:pt idx="123">
                  <c:v>-0.15238095238095239</c:v>
                </c:pt>
                <c:pt idx="124">
                  <c:v>-3.6516853932584303E-2</c:v>
                </c:pt>
                <c:pt idx="125">
                  <c:v>8.7463556851312685E-3</c:v>
                </c:pt>
                <c:pt idx="126">
                  <c:v>-2.0231213872832332E-2</c:v>
                </c:pt>
                <c:pt idx="127">
                  <c:v>5.8997050147492569E-2</c:v>
                </c:pt>
                <c:pt idx="128">
                  <c:v>8.6350974930362145E-2</c:v>
                </c:pt>
                <c:pt idx="129">
                  <c:v>3.076923076923066E-2</c:v>
                </c:pt>
                <c:pt idx="130">
                  <c:v>4.2288557213930433E-2</c:v>
                </c:pt>
                <c:pt idx="131">
                  <c:v>-5.2505966587112152E-2</c:v>
                </c:pt>
                <c:pt idx="132">
                  <c:v>-6.0453400503778343E-2</c:v>
                </c:pt>
                <c:pt idx="133">
                  <c:v>0.12868632707774807</c:v>
                </c:pt>
                <c:pt idx="134">
                  <c:v>6.1757719714964354E-2</c:v>
                </c:pt>
                <c:pt idx="135">
                  <c:v>-4.0268456375838979E-2</c:v>
                </c:pt>
                <c:pt idx="136">
                  <c:v>-3.0303030303030276E-2</c:v>
                </c:pt>
                <c:pt idx="137">
                  <c:v>-1.2019230769230727E-2</c:v>
                </c:pt>
                <c:pt idx="138">
                  <c:v>-0.10462287104622869</c:v>
                </c:pt>
                <c:pt idx="139">
                  <c:v>5.4347826086955653E-3</c:v>
                </c:pt>
                <c:pt idx="140">
                  <c:v>4.3243243243243246E-2</c:v>
                </c:pt>
                <c:pt idx="141">
                  <c:v>-4.1450777202072575E-2</c:v>
                </c:pt>
                <c:pt idx="142">
                  <c:v>4.8648648648648596E-2</c:v>
                </c:pt>
                <c:pt idx="143">
                  <c:v>-2.5773195876288679E-2</c:v>
                </c:pt>
                <c:pt idx="144">
                  <c:v>7.4074074074074181E-2</c:v>
                </c:pt>
                <c:pt idx="145">
                  <c:v>5.9113300492610765E-2</c:v>
                </c:pt>
                <c:pt idx="146">
                  <c:v>-4.6511627906976716E-2</c:v>
                </c:pt>
                <c:pt idx="147">
                  <c:v>-8.7804878048780455E-2</c:v>
                </c:pt>
                <c:pt idx="148">
                  <c:v>-4.5454545454545414E-2</c:v>
                </c:pt>
                <c:pt idx="149">
                  <c:v>1.4005602240896309E-2</c:v>
                </c:pt>
                <c:pt idx="150">
                  <c:v>1.6574585635359185E-2</c:v>
                </c:pt>
                <c:pt idx="151">
                  <c:v>-1.0869565217391353E-2</c:v>
                </c:pt>
                <c:pt idx="152">
                  <c:v>-2.7472527472527486E-2</c:v>
                </c:pt>
                <c:pt idx="153">
                  <c:v>-1.4124293785310771E-2</c:v>
                </c:pt>
                <c:pt idx="154">
                  <c:v>2.8653295128939771E-2</c:v>
                </c:pt>
                <c:pt idx="155">
                  <c:v>4.7353760445682402E-2</c:v>
                </c:pt>
                <c:pt idx="156">
                  <c:v>-2.393617021276595E-2</c:v>
                </c:pt>
                <c:pt idx="157">
                  <c:v>4.632152588555849E-2</c:v>
                </c:pt>
                <c:pt idx="158">
                  <c:v>-5.46875E-2</c:v>
                </c:pt>
                <c:pt idx="159">
                  <c:v>2.7548209366391241E-2</c:v>
                </c:pt>
                <c:pt idx="160">
                  <c:v>-1.8766756032171594E-2</c:v>
                </c:pt>
                <c:pt idx="161">
                  <c:v>2.4590163934426146E-2</c:v>
                </c:pt>
                <c:pt idx="162">
                  <c:v>1.6000000000000014E-2</c:v>
                </c:pt>
                <c:pt idx="163">
                  <c:v>1.049868766404205E-2</c:v>
                </c:pt>
                <c:pt idx="164">
                  <c:v>3.6363636363636376E-2</c:v>
                </c:pt>
                <c:pt idx="165">
                  <c:v>9.0225563909774431E-2</c:v>
                </c:pt>
                <c:pt idx="166">
                  <c:v>2.5287356321838983E-2</c:v>
                </c:pt>
                <c:pt idx="167">
                  <c:v>0</c:v>
                </c:pt>
                <c:pt idx="168">
                  <c:v>2.6905829596412634E-2</c:v>
                </c:pt>
                <c:pt idx="169">
                  <c:v>2.6200873362445476E-2</c:v>
                </c:pt>
                <c:pt idx="170">
                  <c:v>-2.9106382978723366E-2</c:v>
                </c:pt>
                <c:pt idx="171">
                  <c:v>1.6304347826086918E-2</c:v>
                </c:pt>
                <c:pt idx="172">
                  <c:v>-1.052268414697255E-2</c:v>
                </c:pt>
                <c:pt idx="173">
                  <c:v>0.12081589958159</c:v>
                </c:pt>
                <c:pt idx="174">
                  <c:v>3.491989422927344E-2</c:v>
                </c:pt>
                <c:pt idx="175">
                  <c:v>-1.3902457353272668E-2</c:v>
                </c:pt>
                <c:pt idx="176">
                  <c:v>-0.15485444292028649</c:v>
                </c:pt>
                <c:pt idx="177">
                  <c:v>-0.20423805229936887</c:v>
                </c:pt>
                <c:pt idx="178">
                  <c:v>-5.3824362606232246E-2</c:v>
                </c:pt>
                <c:pt idx="179">
                  <c:v>3.3413173652694583E-2</c:v>
                </c:pt>
                <c:pt idx="180">
                  <c:v>6.1189013790705626E-2</c:v>
                </c:pt>
                <c:pt idx="181">
                  <c:v>-0.1268974554985256</c:v>
                </c:pt>
                <c:pt idx="182">
                  <c:v>0.35934959349593498</c:v>
                </c:pt>
                <c:pt idx="183">
                  <c:v>-5.1895472948104482E-2</c:v>
                </c:pt>
                <c:pt idx="184">
                  <c:v>-7.7154503105590133E-2</c:v>
                </c:pt>
                <c:pt idx="185">
                  <c:v>1.7772636449679302E-2</c:v>
                </c:pt>
                <c:pt idx="186">
                  <c:v>-0.16532341392849759</c:v>
                </c:pt>
                <c:pt idx="187">
                  <c:v>-2.5996533795493826E-2</c:v>
                </c:pt>
                <c:pt idx="188">
                  <c:v>4.9440772750381168E-2</c:v>
                </c:pt>
                <c:pt idx="189">
                  <c:v>8.756206854789883E-2</c:v>
                </c:pt>
                <c:pt idx="190">
                  <c:v>-0.14810690423162576</c:v>
                </c:pt>
                <c:pt idx="191">
                  <c:v>-7.9869281045751639E-2</c:v>
                </c:pt>
                <c:pt idx="192">
                  <c:v>3.3243358431595427E-2</c:v>
                </c:pt>
                <c:pt idx="193">
                  <c:v>2.9011412072047271E-2</c:v>
                </c:pt>
                <c:pt idx="194">
                  <c:v>0.13562266167824677</c:v>
                </c:pt>
                <c:pt idx="195">
                  <c:v>-3.9181080127073775E-2</c:v>
                </c:pt>
                <c:pt idx="196">
                  <c:v>-6.1229488121479214E-3</c:v>
                </c:pt>
                <c:pt idx="197">
                  <c:v>3.3267619517005631E-3</c:v>
                </c:pt>
                <c:pt idx="198">
                  <c:v>1.4490973842564037E-2</c:v>
                </c:pt>
                <c:pt idx="199">
                  <c:v>-2.2757535407335605E-2</c:v>
                </c:pt>
                <c:pt idx="200">
                  <c:v>4.942400594574492E-2</c:v>
                </c:pt>
                <c:pt idx="201">
                  <c:v>0.11437677053824369</c:v>
                </c:pt>
                <c:pt idx="202">
                  <c:v>-3.0928927020442809E-2</c:v>
                </c:pt>
                <c:pt idx="203">
                  <c:v>4.4922942398076371E-2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SABIC!$S$2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SABIC!$S$4:$S$207</c:f>
              <c:numCache>
                <c:formatCode>0.00%</c:formatCode>
                <c:ptCount val="204"/>
                <c:pt idx="0">
                  <c:v>1.3571194944336368E-2</c:v>
                </c:pt>
                <c:pt idx="1">
                  <c:v>1.3571194944336368E-2</c:v>
                </c:pt>
                <c:pt idx="2">
                  <c:v>1.3571194944336368E-2</c:v>
                </c:pt>
                <c:pt idx="3">
                  <c:v>1.3571194944336368E-2</c:v>
                </c:pt>
                <c:pt idx="4">
                  <c:v>1.3571194944336368E-2</c:v>
                </c:pt>
                <c:pt idx="5">
                  <c:v>1.3571194944336368E-2</c:v>
                </c:pt>
                <c:pt idx="6">
                  <c:v>1.3571194944336368E-2</c:v>
                </c:pt>
                <c:pt idx="7">
                  <c:v>1.3571194944336368E-2</c:v>
                </c:pt>
                <c:pt idx="8">
                  <c:v>1.3571194944336368E-2</c:v>
                </c:pt>
                <c:pt idx="9">
                  <c:v>1.3571194944336368E-2</c:v>
                </c:pt>
                <c:pt idx="10">
                  <c:v>1.3571194944336368E-2</c:v>
                </c:pt>
                <c:pt idx="11">
                  <c:v>1.3571194944336368E-2</c:v>
                </c:pt>
                <c:pt idx="12">
                  <c:v>1.3571194944336368E-2</c:v>
                </c:pt>
                <c:pt idx="13">
                  <c:v>1.3571194944336368E-2</c:v>
                </c:pt>
                <c:pt idx="14">
                  <c:v>1.3571194944336368E-2</c:v>
                </c:pt>
                <c:pt idx="15">
                  <c:v>1.3571194944336368E-2</c:v>
                </c:pt>
                <c:pt idx="16">
                  <c:v>1.3571194944336368E-2</c:v>
                </c:pt>
                <c:pt idx="17">
                  <c:v>1.3571194944336368E-2</c:v>
                </c:pt>
                <c:pt idx="18">
                  <c:v>1.3571194944336368E-2</c:v>
                </c:pt>
                <c:pt idx="19">
                  <c:v>1.3571194944336368E-2</c:v>
                </c:pt>
                <c:pt idx="20">
                  <c:v>1.3571194944336368E-2</c:v>
                </c:pt>
                <c:pt idx="21">
                  <c:v>1.3571194944336368E-2</c:v>
                </c:pt>
                <c:pt idx="22">
                  <c:v>1.3571194944336368E-2</c:v>
                </c:pt>
                <c:pt idx="23">
                  <c:v>1.3571194944336368E-2</c:v>
                </c:pt>
                <c:pt idx="24">
                  <c:v>1.3571194944336368E-2</c:v>
                </c:pt>
                <c:pt idx="25">
                  <c:v>1.3571194944336368E-2</c:v>
                </c:pt>
                <c:pt idx="26">
                  <c:v>1.3571194944336368E-2</c:v>
                </c:pt>
                <c:pt idx="27">
                  <c:v>1.3571194944336368E-2</c:v>
                </c:pt>
                <c:pt idx="28">
                  <c:v>1.3571194944336368E-2</c:v>
                </c:pt>
                <c:pt idx="29">
                  <c:v>1.3571194944336368E-2</c:v>
                </c:pt>
                <c:pt idx="30">
                  <c:v>1.3571194944336368E-2</c:v>
                </c:pt>
                <c:pt idx="31">
                  <c:v>1.3571194944336368E-2</c:v>
                </c:pt>
                <c:pt idx="32">
                  <c:v>1.3571194944336368E-2</c:v>
                </c:pt>
                <c:pt idx="33">
                  <c:v>1.3571194944336368E-2</c:v>
                </c:pt>
                <c:pt idx="34">
                  <c:v>1.3571194944336368E-2</c:v>
                </c:pt>
                <c:pt idx="35">
                  <c:v>1.3571194944336368E-2</c:v>
                </c:pt>
                <c:pt idx="36">
                  <c:v>1.3571194944336368E-2</c:v>
                </c:pt>
                <c:pt idx="37">
                  <c:v>1.3571194944336368E-2</c:v>
                </c:pt>
                <c:pt idx="38">
                  <c:v>1.3571194944336368E-2</c:v>
                </c:pt>
                <c:pt idx="39">
                  <c:v>1.3571194944336368E-2</c:v>
                </c:pt>
                <c:pt idx="40">
                  <c:v>1.3571194944336368E-2</c:v>
                </c:pt>
                <c:pt idx="41">
                  <c:v>1.3571194944336368E-2</c:v>
                </c:pt>
                <c:pt idx="42">
                  <c:v>1.3571194944336368E-2</c:v>
                </c:pt>
                <c:pt idx="43">
                  <c:v>1.3571194944336368E-2</c:v>
                </c:pt>
                <c:pt idx="44">
                  <c:v>1.3571194944336368E-2</c:v>
                </c:pt>
                <c:pt idx="45">
                  <c:v>1.3571194944336368E-2</c:v>
                </c:pt>
                <c:pt idx="46">
                  <c:v>1.3571194944336368E-2</c:v>
                </c:pt>
                <c:pt idx="47">
                  <c:v>1.3571194944336368E-2</c:v>
                </c:pt>
                <c:pt idx="48">
                  <c:v>1.3571194944336368E-2</c:v>
                </c:pt>
                <c:pt idx="49">
                  <c:v>1.3571194944336368E-2</c:v>
                </c:pt>
                <c:pt idx="50">
                  <c:v>1.3571194944336368E-2</c:v>
                </c:pt>
                <c:pt idx="51">
                  <c:v>1.3571194944336368E-2</c:v>
                </c:pt>
                <c:pt idx="52">
                  <c:v>1.3571194944336368E-2</c:v>
                </c:pt>
                <c:pt idx="53">
                  <c:v>1.3571194944336368E-2</c:v>
                </c:pt>
                <c:pt idx="54">
                  <c:v>1.3571194944336368E-2</c:v>
                </c:pt>
                <c:pt idx="55">
                  <c:v>1.3571194944336368E-2</c:v>
                </c:pt>
                <c:pt idx="56">
                  <c:v>1.3571194944336368E-2</c:v>
                </c:pt>
                <c:pt idx="57">
                  <c:v>1.3571194944336368E-2</c:v>
                </c:pt>
                <c:pt idx="58">
                  <c:v>1.3571194944336368E-2</c:v>
                </c:pt>
                <c:pt idx="59">
                  <c:v>1.3571194944336368E-2</c:v>
                </c:pt>
                <c:pt idx="60">
                  <c:v>1.3571194944336368E-2</c:v>
                </c:pt>
                <c:pt idx="61">
                  <c:v>1.3571194944336368E-2</c:v>
                </c:pt>
                <c:pt idx="62">
                  <c:v>1.3571194944336368E-2</c:v>
                </c:pt>
                <c:pt idx="63">
                  <c:v>1.3571194944336368E-2</c:v>
                </c:pt>
                <c:pt idx="64">
                  <c:v>1.3571194944336368E-2</c:v>
                </c:pt>
                <c:pt idx="65">
                  <c:v>1.3571194944336368E-2</c:v>
                </c:pt>
                <c:pt idx="66">
                  <c:v>1.3571194944336368E-2</c:v>
                </c:pt>
                <c:pt idx="67">
                  <c:v>1.3571194944336368E-2</c:v>
                </c:pt>
                <c:pt idx="68">
                  <c:v>1.3571194944336368E-2</c:v>
                </c:pt>
                <c:pt idx="69">
                  <c:v>1.3571194944336368E-2</c:v>
                </c:pt>
                <c:pt idx="70">
                  <c:v>1.3571194944336368E-2</c:v>
                </c:pt>
                <c:pt idx="71">
                  <c:v>1.3571194944336368E-2</c:v>
                </c:pt>
                <c:pt idx="72">
                  <c:v>1.3571194944336368E-2</c:v>
                </c:pt>
                <c:pt idx="73">
                  <c:v>1.3571194944336368E-2</c:v>
                </c:pt>
                <c:pt idx="74">
                  <c:v>1.3571194944336368E-2</c:v>
                </c:pt>
                <c:pt idx="75">
                  <c:v>1.3571194944336368E-2</c:v>
                </c:pt>
                <c:pt idx="76">
                  <c:v>1.3571194944336368E-2</c:v>
                </c:pt>
                <c:pt idx="77">
                  <c:v>1.3571194944336368E-2</c:v>
                </c:pt>
                <c:pt idx="78">
                  <c:v>1.3571194944336368E-2</c:v>
                </c:pt>
                <c:pt idx="79">
                  <c:v>1.3571194944336368E-2</c:v>
                </c:pt>
                <c:pt idx="80">
                  <c:v>1.3571194944336368E-2</c:v>
                </c:pt>
                <c:pt idx="81">
                  <c:v>1.3571194944336368E-2</c:v>
                </c:pt>
                <c:pt idx="82">
                  <c:v>1.3571194944336368E-2</c:v>
                </c:pt>
                <c:pt idx="83">
                  <c:v>1.3571194944336368E-2</c:v>
                </c:pt>
                <c:pt idx="84">
                  <c:v>1.3571194944336368E-2</c:v>
                </c:pt>
                <c:pt idx="85">
                  <c:v>1.3571194944336368E-2</c:v>
                </c:pt>
                <c:pt idx="86">
                  <c:v>1.3571194944336368E-2</c:v>
                </c:pt>
                <c:pt idx="87">
                  <c:v>1.3571194944336368E-2</c:v>
                </c:pt>
                <c:pt idx="88">
                  <c:v>1.3571194944336368E-2</c:v>
                </c:pt>
                <c:pt idx="89">
                  <c:v>1.3571194944336368E-2</c:v>
                </c:pt>
                <c:pt idx="90">
                  <c:v>1.3571194944336368E-2</c:v>
                </c:pt>
                <c:pt idx="91">
                  <c:v>1.3571194944336368E-2</c:v>
                </c:pt>
                <c:pt idx="92">
                  <c:v>1.3571194944336368E-2</c:v>
                </c:pt>
                <c:pt idx="93">
                  <c:v>1.3571194944336368E-2</c:v>
                </c:pt>
                <c:pt idx="94">
                  <c:v>1.3571194944336368E-2</c:v>
                </c:pt>
                <c:pt idx="95">
                  <c:v>1.3571194944336368E-2</c:v>
                </c:pt>
                <c:pt idx="96">
                  <c:v>1.3571194944336368E-2</c:v>
                </c:pt>
                <c:pt idx="97">
                  <c:v>1.3571194944336368E-2</c:v>
                </c:pt>
                <c:pt idx="98">
                  <c:v>1.3571194944336368E-2</c:v>
                </c:pt>
                <c:pt idx="99">
                  <c:v>1.3571194944336368E-2</c:v>
                </c:pt>
                <c:pt idx="100">
                  <c:v>1.3571194944336368E-2</c:v>
                </c:pt>
                <c:pt idx="101">
                  <c:v>1.3571194944336368E-2</c:v>
                </c:pt>
                <c:pt idx="102">
                  <c:v>1.3571194944336368E-2</c:v>
                </c:pt>
                <c:pt idx="103">
                  <c:v>1.3571194944336368E-2</c:v>
                </c:pt>
                <c:pt idx="104">
                  <c:v>1.3571194944336368E-2</c:v>
                </c:pt>
                <c:pt idx="105">
                  <c:v>1.3571194944336368E-2</c:v>
                </c:pt>
                <c:pt idx="106">
                  <c:v>1.3571194944336368E-2</c:v>
                </c:pt>
                <c:pt idx="107">
                  <c:v>1.3571194944336368E-2</c:v>
                </c:pt>
                <c:pt idx="108">
                  <c:v>1.3571194944336368E-2</c:v>
                </c:pt>
                <c:pt idx="109">
                  <c:v>1.3571194944336368E-2</c:v>
                </c:pt>
                <c:pt idx="110">
                  <c:v>1.3571194944336368E-2</c:v>
                </c:pt>
                <c:pt idx="111">
                  <c:v>1.3571194944336368E-2</c:v>
                </c:pt>
                <c:pt idx="112">
                  <c:v>1.3571194944336368E-2</c:v>
                </c:pt>
                <c:pt idx="113">
                  <c:v>1.3571194944336368E-2</c:v>
                </c:pt>
                <c:pt idx="114">
                  <c:v>1.3571194944336368E-2</c:v>
                </c:pt>
                <c:pt idx="115">
                  <c:v>1.3571194944336368E-2</c:v>
                </c:pt>
                <c:pt idx="116">
                  <c:v>1.3571194944336368E-2</c:v>
                </c:pt>
                <c:pt idx="117">
                  <c:v>1.3571194944336368E-2</c:v>
                </c:pt>
                <c:pt idx="118">
                  <c:v>1.3571194944336368E-2</c:v>
                </c:pt>
                <c:pt idx="119">
                  <c:v>1.3571194944336368E-2</c:v>
                </c:pt>
                <c:pt idx="120">
                  <c:v>1.3571194944336368E-2</c:v>
                </c:pt>
                <c:pt idx="121">
                  <c:v>1.3571194944336368E-2</c:v>
                </c:pt>
                <c:pt idx="122">
                  <c:v>1.3571194944336368E-2</c:v>
                </c:pt>
                <c:pt idx="123">
                  <c:v>1.3571194944336368E-2</c:v>
                </c:pt>
                <c:pt idx="124">
                  <c:v>1.3571194944336368E-2</c:v>
                </c:pt>
                <c:pt idx="125">
                  <c:v>1.3571194944336368E-2</c:v>
                </c:pt>
                <c:pt idx="126">
                  <c:v>1.3571194944336368E-2</c:v>
                </c:pt>
                <c:pt idx="127">
                  <c:v>1.3571194944336368E-2</c:v>
                </c:pt>
                <c:pt idx="128">
                  <c:v>1.3571194944336368E-2</c:v>
                </c:pt>
                <c:pt idx="129">
                  <c:v>1.3571194944336368E-2</c:v>
                </c:pt>
                <c:pt idx="130">
                  <c:v>1.3571194944336368E-2</c:v>
                </c:pt>
                <c:pt idx="131">
                  <c:v>1.3571194944336368E-2</c:v>
                </c:pt>
                <c:pt idx="132">
                  <c:v>1.3571194944336368E-2</c:v>
                </c:pt>
                <c:pt idx="133">
                  <c:v>1.3571194944336368E-2</c:v>
                </c:pt>
                <c:pt idx="134">
                  <c:v>1.3571194944336368E-2</c:v>
                </c:pt>
                <c:pt idx="135">
                  <c:v>1.3571194944336368E-2</c:v>
                </c:pt>
                <c:pt idx="136">
                  <c:v>1.3571194944336368E-2</c:v>
                </c:pt>
                <c:pt idx="137">
                  <c:v>1.3571194944336368E-2</c:v>
                </c:pt>
                <c:pt idx="138">
                  <c:v>1.3571194944336368E-2</c:v>
                </c:pt>
                <c:pt idx="139">
                  <c:v>1.3571194944336368E-2</c:v>
                </c:pt>
                <c:pt idx="140">
                  <c:v>1.3571194944336368E-2</c:v>
                </c:pt>
                <c:pt idx="141">
                  <c:v>1.3571194944336368E-2</c:v>
                </c:pt>
                <c:pt idx="142">
                  <c:v>1.3571194944336368E-2</c:v>
                </c:pt>
                <c:pt idx="143">
                  <c:v>1.3571194944336368E-2</c:v>
                </c:pt>
                <c:pt idx="144">
                  <c:v>1.3571194944336368E-2</c:v>
                </c:pt>
                <c:pt idx="145">
                  <c:v>1.3571194944336368E-2</c:v>
                </c:pt>
                <c:pt idx="146">
                  <c:v>1.3571194944336368E-2</c:v>
                </c:pt>
                <c:pt idx="147">
                  <c:v>1.3571194944336368E-2</c:v>
                </c:pt>
                <c:pt idx="148">
                  <c:v>1.3571194944336368E-2</c:v>
                </c:pt>
                <c:pt idx="149">
                  <c:v>1.3571194944336368E-2</c:v>
                </c:pt>
                <c:pt idx="150">
                  <c:v>1.3571194944336368E-2</c:v>
                </c:pt>
                <c:pt idx="151">
                  <c:v>1.3571194944336368E-2</c:v>
                </c:pt>
                <c:pt idx="152">
                  <c:v>1.3571194944336368E-2</c:v>
                </c:pt>
                <c:pt idx="153">
                  <c:v>1.3571194944336368E-2</c:v>
                </c:pt>
                <c:pt idx="154">
                  <c:v>1.3571194944336368E-2</c:v>
                </c:pt>
                <c:pt idx="155">
                  <c:v>1.3571194944336368E-2</c:v>
                </c:pt>
                <c:pt idx="156">
                  <c:v>1.3571194944336368E-2</c:v>
                </c:pt>
                <c:pt idx="157">
                  <c:v>1.3571194944336368E-2</c:v>
                </c:pt>
                <c:pt idx="158">
                  <c:v>1.3571194944336368E-2</c:v>
                </c:pt>
                <c:pt idx="159">
                  <c:v>1.3571194944336368E-2</c:v>
                </c:pt>
                <c:pt idx="160">
                  <c:v>1.3571194944336368E-2</c:v>
                </c:pt>
                <c:pt idx="161">
                  <c:v>1.3571194944336368E-2</c:v>
                </c:pt>
                <c:pt idx="162">
                  <c:v>1.3571194944336368E-2</c:v>
                </c:pt>
                <c:pt idx="163">
                  <c:v>1.3571194944336368E-2</c:v>
                </c:pt>
                <c:pt idx="164">
                  <c:v>1.3571194944336368E-2</c:v>
                </c:pt>
                <c:pt idx="165">
                  <c:v>1.3571194944336368E-2</c:v>
                </c:pt>
                <c:pt idx="166">
                  <c:v>1.3571194944336368E-2</c:v>
                </c:pt>
                <c:pt idx="167">
                  <c:v>1.3571194944336368E-2</c:v>
                </c:pt>
                <c:pt idx="168">
                  <c:v>1.3571194944336368E-2</c:v>
                </c:pt>
                <c:pt idx="169">
                  <c:v>1.3571194944336368E-2</c:v>
                </c:pt>
                <c:pt idx="170">
                  <c:v>1.3571194944336368E-2</c:v>
                </c:pt>
                <c:pt idx="171">
                  <c:v>1.3571194944336368E-2</c:v>
                </c:pt>
                <c:pt idx="172">
                  <c:v>1.3571194944336368E-2</c:v>
                </c:pt>
                <c:pt idx="173">
                  <c:v>1.3571194944336368E-2</c:v>
                </c:pt>
                <c:pt idx="174">
                  <c:v>1.3571194944336368E-2</c:v>
                </c:pt>
                <c:pt idx="175">
                  <c:v>1.3571194944336368E-2</c:v>
                </c:pt>
                <c:pt idx="176">
                  <c:v>1.3571194944336368E-2</c:v>
                </c:pt>
                <c:pt idx="177">
                  <c:v>1.3571194944336368E-2</c:v>
                </c:pt>
                <c:pt idx="178">
                  <c:v>1.3571194944336368E-2</c:v>
                </c:pt>
                <c:pt idx="179">
                  <c:v>1.3571194944336368E-2</c:v>
                </c:pt>
                <c:pt idx="180">
                  <c:v>1.3571194944336368E-2</c:v>
                </c:pt>
                <c:pt idx="181">
                  <c:v>1.3571194944336368E-2</c:v>
                </c:pt>
                <c:pt idx="182">
                  <c:v>1.3571194944336368E-2</c:v>
                </c:pt>
                <c:pt idx="183">
                  <c:v>1.3571194944336368E-2</c:v>
                </c:pt>
                <c:pt idx="184">
                  <c:v>1.3571194944336368E-2</c:v>
                </c:pt>
                <c:pt idx="185">
                  <c:v>1.3571194944336368E-2</c:v>
                </c:pt>
                <c:pt idx="186">
                  <c:v>1.3571194944336368E-2</c:v>
                </c:pt>
                <c:pt idx="187">
                  <c:v>1.3571194944336368E-2</c:v>
                </c:pt>
                <c:pt idx="188">
                  <c:v>1.3571194944336368E-2</c:v>
                </c:pt>
                <c:pt idx="189">
                  <c:v>1.3571194944336368E-2</c:v>
                </c:pt>
                <c:pt idx="190">
                  <c:v>1.3571194944336368E-2</c:v>
                </c:pt>
                <c:pt idx="191">
                  <c:v>1.3571194944336368E-2</c:v>
                </c:pt>
                <c:pt idx="192">
                  <c:v>1.3571194944336368E-2</c:v>
                </c:pt>
                <c:pt idx="193">
                  <c:v>1.3571194944336368E-2</c:v>
                </c:pt>
                <c:pt idx="194">
                  <c:v>1.3571194944336368E-2</c:v>
                </c:pt>
                <c:pt idx="195">
                  <c:v>1.3571194944336368E-2</c:v>
                </c:pt>
                <c:pt idx="196">
                  <c:v>1.3571194944336368E-2</c:v>
                </c:pt>
                <c:pt idx="197">
                  <c:v>1.3571194944336368E-2</c:v>
                </c:pt>
                <c:pt idx="198">
                  <c:v>1.3571194944336368E-2</c:v>
                </c:pt>
                <c:pt idx="199">
                  <c:v>1.3571194944336368E-2</c:v>
                </c:pt>
                <c:pt idx="200">
                  <c:v>1.3571194944336368E-2</c:v>
                </c:pt>
                <c:pt idx="201">
                  <c:v>1.3571194944336368E-2</c:v>
                </c:pt>
                <c:pt idx="202">
                  <c:v>1.3571194944336368E-2</c:v>
                </c:pt>
                <c:pt idx="203">
                  <c:v>1.3571194944336368E-2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SABIC!$T$4:$T$207</c:f>
              <c:numCache>
                <c:formatCode>0.00%</c:formatCode>
                <c:ptCount val="204"/>
                <c:pt idx="0">
                  <c:v>0.22329478234959935</c:v>
                </c:pt>
                <c:pt idx="1">
                  <c:v>0.22329478234959935</c:v>
                </c:pt>
                <c:pt idx="2">
                  <c:v>0.22329478234959935</c:v>
                </c:pt>
                <c:pt idx="3">
                  <c:v>0.22329478234959935</c:v>
                </c:pt>
                <c:pt idx="4">
                  <c:v>0.22329478234959935</c:v>
                </c:pt>
                <c:pt idx="5">
                  <c:v>0.22329478234959935</c:v>
                </c:pt>
                <c:pt idx="6">
                  <c:v>0.22329478234959935</c:v>
                </c:pt>
                <c:pt idx="7">
                  <c:v>0.22329478234959935</c:v>
                </c:pt>
                <c:pt idx="8">
                  <c:v>0.22329478234959935</c:v>
                </c:pt>
                <c:pt idx="9">
                  <c:v>0.22329478234959935</c:v>
                </c:pt>
                <c:pt idx="10">
                  <c:v>0.22329478234959935</c:v>
                </c:pt>
                <c:pt idx="11">
                  <c:v>0.22329478234959935</c:v>
                </c:pt>
                <c:pt idx="12">
                  <c:v>0.22329478234959935</c:v>
                </c:pt>
                <c:pt idx="13">
                  <c:v>0.22329478234959935</c:v>
                </c:pt>
                <c:pt idx="14">
                  <c:v>0.22329478234959935</c:v>
                </c:pt>
                <c:pt idx="15">
                  <c:v>0.22329478234959935</c:v>
                </c:pt>
                <c:pt idx="16">
                  <c:v>0.22329478234959935</c:v>
                </c:pt>
                <c:pt idx="17">
                  <c:v>0.22329478234959935</c:v>
                </c:pt>
                <c:pt idx="18">
                  <c:v>0.22329478234959935</c:v>
                </c:pt>
                <c:pt idx="19">
                  <c:v>0.22329478234959935</c:v>
                </c:pt>
                <c:pt idx="20">
                  <c:v>0.22329478234959935</c:v>
                </c:pt>
                <c:pt idx="21">
                  <c:v>0.22329478234959935</c:v>
                </c:pt>
                <c:pt idx="22">
                  <c:v>0.22329478234959935</c:v>
                </c:pt>
                <c:pt idx="23">
                  <c:v>0.22329478234959935</c:v>
                </c:pt>
                <c:pt idx="24">
                  <c:v>0.22329478234959935</c:v>
                </c:pt>
                <c:pt idx="25">
                  <c:v>0.22329478234959935</c:v>
                </c:pt>
                <c:pt idx="26">
                  <c:v>0.22329478234959935</c:v>
                </c:pt>
                <c:pt idx="27">
                  <c:v>0.22329478234959935</c:v>
                </c:pt>
                <c:pt idx="28">
                  <c:v>0.22329478234959935</c:v>
                </c:pt>
                <c:pt idx="29">
                  <c:v>0.22329478234959935</c:v>
                </c:pt>
                <c:pt idx="30">
                  <c:v>0.22329478234959935</c:v>
                </c:pt>
                <c:pt idx="31">
                  <c:v>0.22329478234959935</c:v>
                </c:pt>
                <c:pt idx="32">
                  <c:v>0.22329478234959935</c:v>
                </c:pt>
                <c:pt idx="33">
                  <c:v>0.22329478234959935</c:v>
                </c:pt>
                <c:pt idx="34">
                  <c:v>0.22329478234959935</c:v>
                </c:pt>
                <c:pt idx="35">
                  <c:v>0.22329478234959935</c:v>
                </c:pt>
                <c:pt idx="36">
                  <c:v>0.22329478234959935</c:v>
                </c:pt>
                <c:pt idx="37">
                  <c:v>0.22329478234959935</c:v>
                </c:pt>
                <c:pt idx="38">
                  <c:v>0.22329478234959935</c:v>
                </c:pt>
                <c:pt idx="39">
                  <c:v>0.22329478234959935</c:v>
                </c:pt>
                <c:pt idx="40">
                  <c:v>0.22329478234959935</c:v>
                </c:pt>
                <c:pt idx="41">
                  <c:v>0.22329478234959935</c:v>
                </c:pt>
                <c:pt idx="42">
                  <c:v>0.22329478234959935</c:v>
                </c:pt>
                <c:pt idx="43">
                  <c:v>0.22329478234959935</c:v>
                </c:pt>
                <c:pt idx="44">
                  <c:v>0.22329478234959935</c:v>
                </c:pt>
                <c:pt idx="45">
                  <c:v>0.22329478234959935</c:v>
                </c:pt>
                <c:pt idx="46">
                  <c:v>0.22329478234959935</c:v>
                </c:pt>
                <c:pt idx="47">
                  <c:v>0.22329478234959935</c:v>
                </c:pt>
                <c:pt idx="48">
                  <c:v>0.22329478234959935</c:v>
                </c:pt>
                <c:pt idx="49">
                  <c:v>0.22329478234959935</c:v>
                </c:pt>
                <c:pt idx="50">
                  <c:v>0.22329478234959935</c:v>
                </c:pt>
                <c:pt idx="51">
                  <c:v>0.22329478234959935</c:v>
                </c:pt>
                <c:pt idx="52">
                  <c:v>0.22329478234959935</c:v>
                </c:pt>
                <c:pt idx="53">
                  <c:v>0.22329478234959935</c:v>
                </c:pt>
                <c:pt idx="54">
                  <c:v>0.22329478234959935</c:v>
                </c:pt>
                <c:pt idx="55">
                  <c:v>0.22329478234959935</c:v>
                </c:pt>
                <c:pt idx="56">
                  <c:v>0.22329478234959935</c:v>
                </c:pt>
                <c:pt idx="57">
                  <c:v>0.22329478234959935</c:v>
                </c:pt>
                <c:pt idx="58">
                  <c:v>0.22329478234959935</c:v>
                </c:pt>
                <c:pt idx="59">
                  <c:v>0.22329478234959935</c:v>
                </c:pt>
                <c:pt idx="60">
                  <c:v>0.22329478234959935</c:v>
                </c:pt>
                <c:pt idx="61">
                  <c:v>0.22329478234959935</c:v>
                </c:pt>
                <c:pt idx="62">
                  <c:v>0.22329478234959935</c:v>
                </c:pt>
                <c:pt idx="63">
                  <c:v>0.22329478234959935</c:v>
                </c:pt>
                <c:pt idx="64">
                  <c:v>0.22329478234959935</c:v>
                </c:pt>
                <c:pt idx="65">
                  <c:v>0.22329478234959935</c:v>
                </c:pt>
                <c:pt idx="66">
                  <c:v>0.22329478234959935</c:v>
                </c:pt>
                <c:pt idx="67">
                  <c:v>0.22329478234959935</c:v>
                </c:pt>
                <c:pt idx="68">
                  <c:v>0.22329478234959935</c:v>
                </c:pt>
                <c:pt idx="69">
                  <c:v>0.22329478234959935</c:v>
                </c:pt>
                <c:pt idx="70">
                  <c:v>0.22329478234959935</c:v>
                </c:pt>
                <c:pt idx="71">
                  <c:v>0.22329478234959935</c:v>
                </c:pt>
                <c:pt idx="72">
                  <c:v>0.22329478234959935</c:v>
                </c:pt>
                <c:pt idx="73">
                  <c:v>0.22329478234959935</c:v>
                </c:pt>
                <c:pt idx="74">
                  <c:v>0.22329478234959935</c:v>
                </c:pt>
                <c:pt idx="75">
                  <c:v>0.22329478234959935</c:v>
                </c:pt>
                <c:pt idx="76">
                  <c:v>0.22329478234959935</c:v>
                </c:pt>
                <c:pt idx="77">
                  <c:v>0.22329478234959935</c:v>
                </c:pt>
                <c:pt idx="78">
                  <c:v>0.22329478234959935</c:v>
                </c:pt>
                <c:pt idx="79">
                  <c:v>0.22329478234959935</c:v>
                </c:pt>
                <c:pt idx="80">
                  <c:v>0.22329478234959935</c:v>
                </c:pt>
                <c:pt idx="81">
                  <c:v>0.22329478234959935</c:v>
                </c:pt>
                <c:pt idx="82">
                  <c:v>0.22329478234959935</c:v>
                </c:pt>
                <c:pt idx="83">
                  <c:v>0.22329478234959935</c:v>
                </c:pt>
                <c:pt idx="84">
                  <c:v>0.22329478234959935</c:v>
                </c:pt>
                <c:pt idx="85">
                  <c:v>0.22329478234959935</c:v>
                </c:pt>
                <c:pt idx="86">
                  <c:v>0.22329478234959935</c:v>
                </c:pt>
                <c:pt idx="87">
                  <c:v>0.22329478234959935</c:v>
                </c:pt>
                <c:pt idx="88">
                  <c:v>0.22329478234959935</c:v>
                </c:pt>
                <c:pt idx="89">
                  <c:v>0.22329478234959935</c:v>
                </c:pt>
                <c:pt idx="90">
                  <c:v>0.22329478234959935</c:v>
                </c:pt>
                <c:pt idx="91">
                  <c:v>0.22329478234959935</c:v>
                </c:pt>
                <c:pt idx="92">
                  <c:v>0.22329478234959935</c:v>
                </c:pt>
                <c:pt idx="93">
                  <c:v>0.22329478234959935</c:v>
                </c:pt>
                <c:pt idx="94">
                  <c:v>0.22329478234959935</c:v>
                </c:pt>
                <c:pt idx="95">
                  <c:v>0.22329478234959935</c:v>
                </c:pt>
                <c:pt idx="96">
                  <c:v>0.22329478234959935</c:v>
                </c:pt>
                <c:pt idx="97">
                  <c:v>0.22329478234959935</c:v>
                </c:pt>
                <c:pt idx="98">
                  <c:v>0.22329478234959935</c:v>
                </c:pt>
                <c:pt idx="99">
                  <c:v>0.22329478234959935</c:v>
                </c:pt>
                <c:pt idx="100">
                  <c:v>0.22329478234959935</c:v>
                </c:pt>
                <c:pt idx="101">
                  <c:v>0.22329478234959935</c:v>
                </c:pt>
                <c:pt idx="102">
                  <c:v>0.22329478234959935</c:v>
                </c:pt>
                <c:pt idx="103">
                  <c:v>0.22329478234959935</c:v>
                </c:pt>
                <c:pt idx="104">
                  <c:v>0.22329478234959935</c:v>
                </c:pt>
                <c:pt idx="105">
                  <c:v>0.22329478234959935</c:v>
                </c:pt>
                <c:pt idx="106">
                  <c:v>0.22329478234959935</c:v>
                </c:pt>
                <c:pt idx="107">
                  <c:v>0.22329478234959935</c:v>
                </c:pt>
                <c:pt idx="108">
                  <c:v>0.22329478234959935</c:v>
                </c:pt>
                <c:pt idx="109">
                  <c:v>0.22329478234959935</c:v>
                </c:pt>
                <c:pt idx="110">
                  <c:v>0.22329478234959935</c:v>
                </c:pt>
                <c:pt idx="111">
                  <c:v>0.22329478234959935</c:v>
                </c:pt>
                <c:pt idx="112">
                  <c:v>0.22329478234959935</c:v>
                </c:pt>
                <c:pt idx="113">
                  <c:v>0.22329478234959935</c:v>
                </c:pt>
                <c:pt idx="114">
                  <c:v>0.22329478234959935</c:v>
                </c:pt>
                <c:pt idx="115">
                  <c:v>0.22329478234959935</c:v>
                </c:pt>
                <c:pt idx="116">
                  <c:v>0.22329478234959935</c:v>
                </c:pt>
                <c:pt idx="117">
                  <c:v>0.22329478234959935</c:v>
                </c:pt>
                <c:pt idx="118">
                  <c:v>0.22329478234959935</c:v>
                </c:pt>
                <c:pt idx="119">
                  <c:v>0.22329478234959935</c:v>
                </c:pt>
                <c:pt idx="120">
                  <c:v>0.22329478234959935</c:v>
                </c:pt>
                <c:pt idx="121">
                  <c:v>0.22329478234959935</c:v>
                </c:pt>
                <c:pt idx="122">
                  <c:v>0.22329478234959935</c:v>
                </c:pt>
                <c:pt idx="123">
                  <c:v>0.22329478234959935</c:v>
                </c:pt>
                <c:pt idx="124">
                  <c:v>0.22329478234959935</c:v>
                </c:pt>
                <c:pt idx="125">
                  <c:v>0.22329478234959935</c:v>
                </c:pt>
                <c:pt idx="126">
                  <c:v>0.22329478234959935</c:v>
                </c:pt>
                <c:pt idx="127">
                  <c:v>0.22329478234959935</c:v>
                </c:pt>
                <c:pt idx="128">
                  <c:v>0.22329478234959935</c:v>
                </c:pt>
                <c:pt idx="129">
                  <c:v>0.22329478234959935</c:v>
                </c:pt>
                <c:pt idx="130">
                  <c:v>0.22329478234959935</c:v>
                </c:pt>
                <c:pt idx="131">
                  <c:v>0.22329478234959935</c:v>
                </c:pt>
                <c:pt idx="132">
                  <c:v>0.22329478234959935</c:v>
                </c:pt>
                <c:pt idx="133">
                  <c:v>0.22329478234959935</c:v>
                </c:pt>
                <c:pt idx="134">
                  <c:v>0.22329478234959935</c:v>
                </c:pt>
                <c:pt idx="135">
                  <c:v>0.22329478234959935</c:v>
                </c:pt>
                <c:pt idx="136">
                  <c:v>0.22329478234959935</c:v>
                </c:pt>
                <c:pt idx="137">
                  <c:v>0.22329478234959935</c:v>
                </c:pt>
                <c:pt idx="138">
                  <c:v>0.22329478234959935</c:v>
                </c:pt>
                <c:pt idx="139">
                  <c:v>0.22329478234959935</c:v>
                </c:pt>
                <c:pt idx="140">
                  <c:v>0.22329478234959935</c:v>
                </c:pt>
                <c:pt idx="141">
                  <c:v>0.22329478234959935</c:v>
                </c:pt>
                <c:pt idx="142">
                  <c:v>0.22329478234959935</c:v>
                </c:pt>
                <c:pt idx="143">
                  <c:v>0.22329478234959935</c:v>
                </c:pt>
                <c:pt idx="144">
                  <c:v>0.22329478234959935</c:v>
                </c:pt>
                <c:pt idx="145">
                  <c:v>0.22329478234959935</c:v>
                </c:pt>
                <c:pt idx="146">
                  <c:v>0.22329478234959935</c:v>
                </c:pt>
                <c:pt idx="147">
                  <c:v>0.22329478234959935</c:v>
                </c:pt>
                <c:pt idx="148">
                  <c:v>0.22329478234959935</c:v>
                </c:pt>
                <c:pt idx="149">
                  <c:v>0.22329478234959935</c:v>
                </c:pt>
                <c:pt idx="150">
                  <c:v>0.22329478234959935</c:v>
                </c:pt>
                <c:pt idx="151">
                  <c:v>0.22329478234959935</c:v>
                </c:pt>
                <c:pt idx="152">
                  <c:v>0.22329478234959935</c:v>
                </c:pt>
                <c:pt idx="153">
                  <c:v>0.22329478234959935</c:v>
                </c:pt>
                <c:pt idx="154">
                  <c:v>0.22329478234959935</c:v>
                </c:pt>
                <c:pt idx="155">
                  <c:v>0.22329478234959935</c:v>
                </c:pt>
                <c:pt idx="156">
                  <c:v>0.22329478234959935</c:v>
                </c:pt>
                <c:pt idx="157">
                  <c:v>0.22329478234959935</c:v>
                </c:pt>
                <c:pt idx="158">
                  <c:v>0.22329478234959935</c:v>
                </c:pt>
                <c:pt idx="159">
                  <c:v>0.22329478234959935</c:v>
                </c:pt>
                <c:pt idx="160">
                  <c:v>0.22329478234959935</c:v>
                </c:pt>
                <c:pt idx="161">
                  <c:v>0.22329478234959935</c:v>
                </c:pt>
                <c:pt idx="162">
                  <c:v>0.22329478234959935</c:v>
                </c:pt>
                <c:pt idx="163">
                  <c:v>0.22329478234959935</c:v>
                </c:pt>
                <c:pt idx="164">
                  <c:v>0.22329478234959935</c:v>
                </c:pt>
                <c:pt idx="165">
                  <c:v>0.22329478234959935</c:v>
                </c:pt>
                <c:pt idx="166">
                  <c:v>0.22329478234959935</c:v>
                </c:pt>
                <c:pt idx="167">
                  <c:v>0.22329478234959935</c:v>
                </c:pt>
                <c:pt idx="168">
                  <c:v>0.22329478234959935</c:v>
                </c:pt>
                <c:pt idx="169">
                  <c:v>0.22329478234959935</c:v>
                </c:pt>
                <c:pt idx="170">
                  <c:v>0.22329478234959935</c:v>
                </c:pt>
                <c:pt idx="171">
                  <c:v>0.22329478234959935</c:v>
                </c:pt>
                <c:pt idx="172">
                  <c:v>0.22329478234959935</c:v>
                </c:pt>
                <c:pt idx="173">
                  <c:v>0.22329478234959935</c:v>
                </c:pt>
                <c:pt idx="174">
                  <c:v>0.22329478234959935</c:v>
                </c:pt>
                <c:pt idx="175">
                  <c:v>0.22329478234959935</c:v>
                </c:pt>
                <c:pt idx="176">
                  <c:v>0.22329478234959935</c:v>
                </c:pt>
                <c:pt idx="177">
                  <c:v>0.22329478234959935</c:v>
                </c:pt>
                <c:pt idx="178">
                  <c:v>0.22329478234959935</c:v>
                </c:pt>
                <c:pt idx="179">
                  <c:v>0.22329478234959935</c:v>
                </c:pt>
                <c:pt idx="180">
                  <c:v>0.22329478234959935</c:v>
                </c:pt>
                <c:pt idx="181">
                  <c:v>0.22329478234959935</c:v>
                </c:pt>
                <c:pt idx="182">
                  <c:v>0.22329478234959935</c:v>
                </c:pt>
                <c:pt idx="183">
                  <c:v>0.22329478234959935</c:v>
                </c:pt>
                <c:pt idx="184">
                  <c:v>0.22329478234959935</c:v>
                </c:pt>
                <c:pt idx="185">
                  <c:v>0.22329478234959935</c:v>
                </c:pt>
                <c:pt idx="186">
                  <c:v>0.22329478234959935</c:v>
                </c:pt>
                <c:pt idx="187">
                  <c:v>0.22329478234959935</c:v>
                </c:pt>
                <c:pt idx="188">
                  <c:v>0.22329478234959935</c:v>
                </c:pt>
                <c:pt idx="189">
                  <c:v>0.22329478234959935</c:v>
                </c:pt>
                <c:pt idx="190">
                  <c:v>0.22329478234959935</c:v>
                </c:pt>
                <c:pt idx="191">
                  <c:v>0.22329478234959935</c:v>
                </c:pt>
                <c:pt idx="192">
                  <c:v>0.22329478234959935</c:v>
                </c:pt>
                <c:pt idx="193">
                  <c:v>0.22329478234959935</c:v>
                </c:pt>
                <c:pt idx="194">
                  <c:v>0.22329478234959935</c:v>
                </c:pt>
                <c:pt idx="195">
                  <c:v>0.22329478234959935</c:v>
                </c:pt>
                <c:pt idx="196">
                  <c:v>0.22329478234959935</c:v>
                </c:pt>
                <c:pt idx="197">
                  <c:v>0.22329478234959935</c:v>
                </c:pt>
                <c:pt idx="198">
                  <c:v>0.22329478234959935</c:v>
                </c:pt>
                <c:pt idx="199">
                  <c:v>0.22329478234959935</c:v>
                </c:pt>
                <c:pt idx="200">
                  <c:v>0.22329478234959935</c:v>
                </c:pt>
                <c:pt idx="201">
                  <c:v>0.22329478234959935</c:v>
                </c:pt>
                <c:pt idx="202">
                  <c:v>0.22329478234959935</c:v>
                </c:pt>
                <c:pt idx="203">
                  <c:v>0.22329478234959935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SABIC!$U$3:$U$208</c:f>
              <c:numCache>
                <c:formatCode>0.00%</c:formatCode>
                <c:ptCount val="206"/>
                <c:pt idx="0">
                  <c:v>-0.19615239246092661</c:v>
                </c:pt>
                <c:pt idx="1">
                  <c:v>-0.19615239246092661</c:v>
                </c:pt>
                <c:pt idx="2">
                  <c:v>-0.19615239246092661</c:v>
                </c:pt>
                <c:pt idx="3">
                  <c:v>-0.19615239246092661</c:v>
                </c:pt>
                <c:pt idx="4">
                  <c:v>-0.19615239246092661</c:v>
                </c:pt>
                <c:pt idx="5">
                  <c:v>-0.19615239246092661</c:v>
                </c:pt>
                <c:pt idx="6">
                  <c:v>-0.19615239246092661</c:v>
                </c:pt>
                <c:pt idx="7">
                  <c:v>-0.19615239246092661</c:v>
                </c:pt>
                <c:pt idx="8">
                  <c:v>-0.19615239246092661</c:v>
                </c:pt>
                <c:pt idx="9">
                  <c:v>-0.19615239246092661</c:v>
                </c:pt>
                <c:pt idx="10">
                  <c:v>-0.19615239246092661</c:v>
                </c:pt>
                <c:pt idx="11">
                  <c:v>-0.19615239246092661</c:v>
                </c:pt>
                <c:pt idx="12">
                  <c:v>-0.19615239246092661</c:v>
                </c:pt>
                <c:pt idx="13">
                  <c:v>-0.19615239246092661</c:v>
                </c:pt>
                <c:pt idx="14">
                  <c:v>-0.19615239246092661</c:v>
                </c:pt>
                <c:pt idx="15">
                  <c:v>-0.19615239246092661</c:v>
                </c:pt>
                <c:pt idx="16">
                  <c:v>-0.19615239246092661</c:v>
                </c:pt>
                <c:pt idx="17">
                  <c:v>-0.19615239246092661</c:v>
                </c:pt>
                <c:pt idx="18">
                  <c:v>-0.19615239246092661</c:v>
                </c:pt>
                <c:pt idx="19">
                  <c:v>-0.19615239246092661</c:v>
                </c:pt>
                <c:pt idx="20">
                  <c:v>-0.19615239246092661</c:v>
                </c:pt>
                <c:pt idx="21">
                  <c:v>-0.19615239246092661</c:v>
                </c:pt>
                <c:pt idx="22">
                  <c:v>-0.19615239246092661</c:v>
                </c:pt>
                <c:pt idx="23">
                  <c:v>-0.19615239246092661</c:v>
                </c:pt>
                <c:pt idx="24">
                  <c:v>-0.19615239246092661</c:v>
                </c:pt>
                <c:pt idx="25">
                  <c:v>-0.19615239246092661</c:v>
                </c:pt>
                <c:pt idx="26">
                  <c:v>-0.19615239246092661</c:v>
                </c:pt>
                <c:pt idx="27">
                  <c:v>-0.19615239246092661</c:v>
                </c:pt>
                <c:pt idx="28">
                  <c:v>-0.19615239246092661</c:v>
                </c:pt>
                <c:pt idx="29">
                  <c:v>-0.19615239246092661</c:v>
                </c:pt>
                <c:pt idx="30">
                  <c:v>-0.19615239246092661</c:v>
                </c:pt>
                <c:pt idx="31">
                  <c:v>-0.19615239246092661</c:v>
                </c:pt>
                <c:pt idx="32">
                  <c:v>-0.19615239246092661</c:v>
                </c:pt>
                <c:pt idx="33">
                  <c:v>-0.19615239246092661</c:v>
                </c:pt>
                <c:pt idx="34">
                  <c:v>-0.19615239246092661</c:v>
                </c:pt>
                <c:pt idx="35">
                  <c:v>-0.19615239246092661</c:v>
                </c:pt>
                <c:pt idx="36">
                  <c:v>-0.19615239246092661</c:v>
                </c:pt>
                <c:pt idx="37">
                  <c:v>-0.19615239246092661</c:v>
                </c:pt>
                <c:pt idx="38">
                  <c:v>-0.19615239246092661</c:v>
                </c:pt>
                <c:pt idx="39">
                  <c:v>-0.19615239246092661</c:v>
                </c:pt>
                <c:pt idx="40">
                  <c:v>-0.19615239246092661</c:v>
                </c:pt>
                <c:pt idx="41">
                  <c:v>-0.19615239246092661</c:v>
                </c:pt>
                <c:pt idx="42">
                  <c:v>-0.19615239246092661</c:v>
                </c:pt>
                <c:pt idx="43">
                  <c:v>-0.19615239246092661</c:v>
                </c:pt>
                <c:pt idx="44">
                  <c:v>-0.19615239246092661</c:v>
                </c:pt>
                <c:pt idx="45">
                  <c:v>-0.19615239246092661</c:v>
                </c:pt>
                <c:pt idx="46">
                  <c:v>-0.19615239246092661</c:v>
                </c:pt>
                <c:pt idx="47">
                  <c:v>-0.19615239246092661</c:v>
                </c:pt>
                <c:pt idx="48">
                  <c:v>-0.19615239246092661</c:v>
                </c:pt>
                <c:pt idx="49">
                  <c:v>-0.19615239246092661</c:v>
                </c:pt>
                <c:pt idx="50">
                  <c:v>-0.19615239246092661</c:v>
                </c:pt>
                <c:pt idx="51">
                  <c:v>-0.19615239246092661</c:v>
                </c:pt>
                <c:pt idx="52">
                  <c:v>-0.19615239246092661</c:v>
                </c:pt>
                <c:pt idx="53">
                  <c:v>-0.19615239246092661</c:v>
                </c:pt>
                <c:pt idx="54">
                  <c:v>-0.19615239246092661</c:v>
                </c:pt>
                <c:pt idx="55">
                  <c:v>-0.19615239246092661</c:v>
                </c:pt>
                <c:pt idx="56">
                  <c:v>-0.19615239246092661</c:v>
                </c:pt>
                <c:pt idx="57">
                  <c:v>-0.19615239246092661</c:v>
                </c:pt>
                <c:pt idx="58">
                  <c:v>-0.19615239246092661</c:v>
                </c:pt>
                <c:pt idx="59">
                  <c:v>-0.19615239246092661</c:v>
                </c:pt>
                <c:pt idx="60">
                  <c:v>-0.19615239246092661</c:v>
                </c:pt>
                <c:pt idx="61">
                  <c:v>-0.19615239246092661</c:v>
                </c:pt>
                <c:pt idx="62">
                  <c:v>-0.19615239246092661</c:v>
                </c:pt>
                <c:pt idx="63">
                  <c:v>-0.19615239246092661</c:v>
                </c:pt>
                <c:pt idx="64">
                  <c:v>-0.19615239246092661</c:v>
                </c:pt>
                <c:pt idx="65">
                  <c:v>-0.19615239246092661</c:v>
                </c:pt>
                <c:pt idx="66">
                  <c:v>-0.19615239246092661</c:v>
                </c:pt>
                <c:pt idx="67">
                  <c:v>-0.19615239246092661</c:v>
                </c:pt>
                <c:pt idx="68">
                  <c:v>-0.19615239246092661</c:v>
                </c:pt>
                <c:pt idx="69">
                  <c:v>-0.19615239246092661</c:v>
                </c:pt>
                <c:pt idx="70">
                  <c:v>-0.19615239246092661</c:v>
                </c:pt>
                <c:pt idx="71">
                  <c:v>-0.19615239246092661</c:v>
                </c:pt>
                <c:pt idx="72">
                  <c:v>-0.19615239246092661</c:v>
                </c:pt>
                <c:pt idx="73">
                  <c:v>-0.19615239246092661</c:v>
                </c:pt>
                <c:pt idx="74">
                  <c:v>-0.19615239246092661</c:v>
                </c:pt>
                <c:pt idx="75">
                  <c:v>-0.19615239246092661</c:v>
                </c:pt>
                <c:pt idx="76">
                  <c:v>-0.19615239246092661</c:v>
                </c:pt>
                <c:pt idx="77">
                  <c:v>-0.19615239246092661</c:v>
                </c:pt>
                <c:pt idx="78">
                  <c:v>-0.19615239246092661</c:v>
                </c:pt>
                <c:pt idx="79">
                  <c:v>-0.19615239246092661</c:v>
                </c:pt>
                <c:pt idx="80">
                  <c:v>-0.19615239246092661</c:v>
                </c:pt>
                <c:pt idx="81">
                  <c:v>-0.19615239246092661</c:v>
                </c:pt>
                <c:pt idx="82">
                  <c:v>-0.19615239246092661</c:v>
                </c:pt>
                <c:pt idx="83">
                  <c:v>-0.19615239246092661</c:v>
                </c:pt>
                <c:pt idx="84">
                  <c:v>-0.19615239246092661</c:v>
                </c:pt>
                <c:pt idx="85">
                  <c:v>-0.19615239246092661</c:v>
                </c:pt>
                <c:pt idx="86">
                  <c:v>-0.19615239246092661</c:v>
                </c:pt>
                <c:pt idx="87">
                  <c:v>-0.19615239246092661</c:v>
                </c:pt>
                <c:pt idx="88">
                  <c:v>-0.19615239246092661</c:v>
                </c:pt>
                <c:pt idx="89">
                  <c:v>-0.19615239246092661</c:v>
                </c:pt>
                <c:pt idx="90">
                  <c:v>-0.19615239246092661</c:v>
                </c:pt>
                <c:pt idx="91">
                  <c:v>-0.19615239246092661</c:v>
                </c:pt>
                <c:pt idx="92">
                  <c:v>-0.19615239246092661</c:v>
                </c:pt>
                <c:pt idx="93">
                  <c:v>-0.19615239246092661</c:v>
                </c:pt>
                <c:pt idx="94">
                  <c:v>-0.19615239246092661</c:v>
                </c:pt>
                <c:pt idx="95">
                  <c:v>-0.19615239246092661</c:v>
                </c:pt>
                <c:pt idx="96">
                  <c:v>-0.19615239246092661</c:v>
                </c:pt>
                <c:pt idx="97">
                  <c:v>-0.19615239246092661</c:v>
                </c:pt>
                <c:pt idx="98">
                  <c:v>-0.19615239246092661</c:v>
                </c:pt>
                <c:pt idx="99">
                  <c:v>-0.19615239246092661</c:v>
                </c:pt>
                <c:pt idx="100">
                  <c:v>-0.19615239246092661</c:v>
                </c:pt>
                <c:pt idx="101">
                  <c:v>-0.19615239246092661</c:v>
                </c:pt>
                <c:pt idx="102">
                  <c:v>-0.19615239246092661</c:v>
                </c:pt>
                <c:pt idx="103">
                  <c:v>-0.19615239246092661</c:v>
                </c:pt>
                <c:pt idx="104">
                  <c:v>-0.19615239246092661</c:v>
                </c:pt>
                <c:pt idx="105">
                  <c:v>-0.19615239246092661</c:v>
                </c:pt>
                <c:pt idx="106">
                  <c:v>-0.19615239246092661</c:v>
                </c:pt>
                <c:pt idx="107">
                  <c:v>-0.19615239246092661</c:v>
                </c:pt>
                <c:pt idx="108">
                  <c:v>-0.19615239246092661</c:v>
                </c:pt>
                <c:pt idx="109">
                  <c:v>-0.19615239246092661</c:v>
                </c:pt>
                <c:pt idx="110">
                  <c:v>-0.19615239246092661</c:v>
                </c:pt>
                <c:pt idx="111">
                  <c:v>-0.19615239246092661</c:v>
                </c:pt>
                <c:pt idx="112">
                  <c:v>-0.19615239246092661</c:v>
                </c:pt>
                <c:pt idx="113">
                  <c:v>-0.19615239246092661</c:v>
                </c:pt>
                <c:pt idx="114">
                  <c:v>-0.19615239246092661</c:v>
                </c:pt>
                <c:pt idx="115">
                  <c:v>-0.19615239246092661</c:v>
                </c:pt>
                <c:pt idx="116">
                  <c:v>-0.19615239246092661</c:v>
                </c:pt>
                <c:pt idx="117">
                  <c:v>-0.19615239246092661</c:v>
                </c:pt>
                <c:pt idx="118">
                  <c:v>-0.19615239246092661</c:v>
                </c:pt>
                <c:pt idx="119">
                  <c:v>-0.19615239246092661</c:v>
                </c:pt>
                <c:pt idx="120">
                  <c:v>-0.19615239246092661</c:v>
                </c:pt>
                <c:pt idx="121">
                  <c:v>-0.19615239246092661</c:v>
                </c:pt>
                <c:pt idx="122">
                  <c:v>-0.19615239246092661</c:v>
                </c:pt>
                <c:pt idx="123">
                  <c:v>-0.19615239246092661</c:v>
                </c:pt>
                <c:pt idx="124">
                  <c:v>-0.19615239246092661</c:v>
                </c:pt>
                <c:pt idx="125">
                  <c:v>-0.19615239246092661</c:v>
                </c:pt>
                <c:pt idx="126">
                  <c:v>-0.19615239246092661</c:v>
                </c:pt>
                <c:pt idx="127">
                  <c:v>-0.19615239246092661</c:v>
                </c:pt>
                <c:pt idx="128">
                  <c:v>-0.19615239246092661</c:v>
                </c:pt>
                <c:pt idx="129">
                  <c:v>-0.19615239246092661</c:v>
                </c:pt>
                <c:pt idx="130">
                  <c:v>-0.19615239246092661</c:v>
                </c:pt>
                <c:pt idx="131">
                  <c:v>-0.19615239246092661</c:v>
                </c:pt>
                <c:pt idx="132">
                  <c:v>-0.19615239246092661</c:v>
                </c:pt>
                <c:pt idx="133">
                  <c:v>-0.19615239246092661</c:v>
                </c:pt>
                <c:pt idx="134">
                  <c:v>-0.19615239246092661</c:v>
                </c:pt>
                <c:pt idx="135">
                  <c:v>-0.19615239246092661</c:v>
                </c:pt>
                <c:pt idx="136">
                  <c:v>-0.19615239246092661</c:v>
                </c:pt>
                <c:pt idx="137">
                  <c:v>-0.19615239246092661</c:v>
                </c:pt>
                <c:pt idx="138">
                  <c:v>-0.19615239246092661</c:v>
                </c:pt>
                <c:pt idx="139">
                  <c:v>-0.19615239246092661</c:v>
                </c:pt>
                <c:pt idx="140">
                  <c:v>-0.19615239246092661</c:v>
                </c:pt>
                <c:pt idx="141">
                  <c:v>-0.19615239246092661</c:v>
                </c:pt>
                <c:pt idx="142">
                  <c:v>-0.19615239246092661</c:v>
                </c:pt>
                <c:pt idx="143">
                  <c:v>-0.19615239246092661</c:v>
                </c:pt>
                <c:pt idx="144">
                  <c:v>-0.19615239246092661</c:v>
                </c:pt>
                <c:pt idx="145">
                  <c:v>-0.19615239246092661</c:v>
                </c:pt>
                <c:pt idx="146">
                  <c:v>-0.19615239246092661</c:v>
                </c:pt>
                <c:pt idx="147">
                  <c:v>-0.19615239246092661</c:v>
                </c:pt>
                <c:pt idx="148">
                  <c:v>-0.19615239246092661</c:v>
                </c:pt>
                <c:pt idx="149">
                  <c:v>-0.19615239246092661</c:v>
                </c:pt>
                <c:pt idx="150">
                  <c:v>-0.19615239246092661</c:v>
                </c:pt>
                <c:pt idx="151">
                  <c:v>-0.19615239246092661</c:v>
                </c:pt>
                <c:pt idx="152">
                  <c:v>-0.19615239246092661</c:v>
                </c:pt>
                <c:pt idx="153">
                  <c:v>-0.19615239246092661</c:v>
                </c:pt>
                <c:pt idx="154">
                  <c:v>-0.19615239246092661</c:v>
                </c:pt>
                <c:pt idx="155">
                  <c:v>-0.19615239246092661</c:v>
                </c:pt>
                <c:pt idx="156">
                  <c:v>-0.19615239246092661</c:v>
                </c:pt>
                <c:pt idx="157">
                  <c:v>-0.19615239246092661</c:v>
                </c:pt>
                <c:pt idx="158">
                  <c:v>-0.19615239246092661</c:v>
                </c:pt>
                <c:pt idx="159">
                  <c:v>-0.19615239246092661</c:v>
                </c:pt>
                <c:pt idx="160">
                  <c:v>-0.19615239246092661</c:v>
                </c:pt>
                <c:pt idx="161">
                  <c:v>-0.19615239246092661</c:v>
                </c:pt>
                <c:pt idx="162">
                  <c:v>-0.19615239246092661</c:v>
                </c:pt>
                <c:pt idx="163">
                  <c:v>-0.19615239246092661</c:v>
                </c:pt>
                <c:pt idx="164">
                  <c:v>-0.19615239246092661</c:v>
                </c:pt>
                <c:pt idx="165">
                  <c:v>-0.19615239246092661</c:v>
                </c:pt>
                <c:pt idx="166">
                  <c:v>-0.19615239246092661</c:v>
                </c:pt>
                <c:pt idx="167">
                  <c:v>-0.19615239246092661</c:v>
                </c:pt>
                <c:pt idx="168">
                  <c:v>-0.19615239246092661</c:v>
                </c:pt>
                <c:pt idx="169">
                  <c:v>-0.19615239246092661</c:v>
                </c:pt>
                <c:pt idx="170">
                  <c:v>-0.19615239246092661</c:v>
                </c:pt>
                <c:pt idx="171">
                  <c:v>-0.19615239246092661</c:v>
                </c:pt>
                <c:pt idx="172">
                  <c:v>-0.19615239246092661</c:v>
                </c:pt>
                <c:pt idx="173">
                  <c:v>-0.19615239246092661</c:v>
                </c:pt>
                <c:pt idx="174">
                  <c:v>-0.19615239246092661</c:v>
                </c:pt>
                <c:pt idx="175">
                  <c:v>-0.19615239246092661</c:v>
                </c:pt>
                <c:pt idx="176">
                  <c:v>-0.19615239246092661</c:v>
                </c:pt>
                <c:pt idx="177">
                  <c:v>-0.19615239246092661</c:v>
                </c:pt>
                <c:pt idx="178">
                  <c:v>-0.19615239246092661</c:v>
                </c:pt>
                <c:pt idx="179">
                  <c:v>-0.19615239246092661</c:v>
                </c:pt>
                <c:pt idx="180">
                  <c:v>-0.19615239246092661</c:v>
                </c:pt>
                <c:pt idx="181">
                  <c:v>-0.19615239246092661</c:v>
                </c:pt>
                <c:pt idx="182">
                  <c:v>-0.19615239246092661</c:v>
                </c:pt>
                <c:pt idx="183">
                  <c:v>-0.19615239246092661</c:v>
                </c:pt>
                <c:pt idx="184">
                  <c:v>-0.19615239246092661</c:v>
                </c:pt>
                <c:pt idx="185">
                  <c:v>-0.19615239246092661</c:v>
                </c:pt>
                <c:pt idx="186">
                  <c:v>-0.19615239246092661</c:v>
                </c:pt>
                <c:pt idx="187">
                  <c:v>-0.19615239246092661</c:v>
                </c:pt>
                <c:pt idx="188">
                  <c:v>-0.19615239246092661</c:v>
                </c:pt>
                <c:pt idx="189">
                  <c:v>-0.19615239246092661</c:v>
                </c:pt>
                <c:pt idx="190">
                  <c:v>-0.19615239246092661</c:v>
                </c:pt>
                <c:pt idx="191">
                  <c:v>-0.19615239246092661</c:v>
                </c:pt>
                <c:pt idx="192">
                  <c:v>-0.19615239246092661</c:v>
                </c:pt>
                <c:pt idx="193">
                  <c:v>-0.19615239246092661</c:v>
                </c:pt>
                <c:pt idx="194">
                  <c:v>-0.19615239246092661</c:v>
                </c:pt>
                <c:pt idx="195">
                  <c:v>-0.19615239246092661</c:v>
                </c:pt>
                <c:pt idx="196">
                  <c:v>-0.19615239246092661</c:v>
                </c:pt>
                <c:pt idx="197">
                  <c:v>-0.19615239246092661</c:v>
                </c:pt>
                <c:pt idx="198">
                  <c:v>-0.19615239246092661</c:v>
                </c:pt>
                <c:pt idx="199">
                  <c:v>-0.19615239246092661</c:v>
                </c:pt>
                <c:pt idx="200">
                  <c:v>-0.19615239246092661</c:v>
                </c:pt>
                <c:pt idx="201">
                  <c:v>-0.19615239246092661</c:v>
                </c:pt>
                <c:pt idx="202">
                  <c:v>-0.19615239246092661</c:v>
                </c:pt>
                <c:pt idx="203">
                  <c:v>-0.19615239246092661</c:v>
                </c:pt>
                <c:pt idx="204">
                  <c:v>-0.19615239246092661</c:v>
                </c:pt>
                <c:pt idx="205">
                  <c:v>-0.19615239246092661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57408"/>
        <c:axId val="98573056"/>
      </c:lineChart>
      <c:dateAx>
        <c:axId val="10145740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98573056"/>
        <c:crosses val="autoZero"/>
        <c:auto val="1"/>
        <c:lblOffset val="100"/>
        <c:baseTimeUnit val="months"/>
        <c:majorUnit val="18"/>
        <c:majorTimeUnit val="months"/>
      </c:dateAx>
      <c:valAx>
        <c:axId val="9857305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01457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Rajhi!$D$2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SABIC!$M$4:$M$207</c:f>
              <c:numCache>
                <c:formatCode>m/d/yyyy</c:formatCode>
                <c:ptCount val="204"/>
                <c:pt idx="0">
                  <c:v>36585</c:v>
                </c:pt>
                <c:pt idx="1">
                  <c:v>36615</c:v>
                </c:pt>
                <c:pt idx="2">
                  <c:v>36646</c:v>
                </c:pt>
                <c:pt idx="3">
                  <c:v>36677</c:v>
                </c:pt>
                <c:pt idx="4">
                  <c:v>36706</c:v>
                </c:pt>
                <c:pt idx="5">
                  <c:v>36738</c:v>
                </c:pt>
                <c:pt idx="6">
                  <c:v>36769</c:v>
                </c:pt>
                <c:pt idx="7">
                  <c:v>36797</c:v>
                </c:pt>
                <c:pt idx="8">
                  <c:v>36830</c:v>
                </c:pt>
                <c:pt idx="9">
                  <c:v>36860</c:v>
                </c:pt>
                <c:pt idx="10">
                  <c:v>36891</c:v>
                </c:pt>
                <c:pt idx="11">
                  <c:v>36922</c:v>
                </c:pt>
                <c:pt idx="12">
                  <c:v>36950</c:v>
                </c:pt>
                <c:pt idx="13">
                  <c:v>36979</c:v>
                </c:pt>
                <c:pt idx="14">
                  <c:v>37011</c:v>
                </c:pt>
                <c:pt idx="15">
                  <c:v>37042</c:v>
                </c:pt>
                <c:pt idx="16">
                  <c:v>37070</c:v>
                </c:pt>
                <c:pt idx="17">
                  <c:v>37103</c:v>
                </c:pt>
                <c:pt idx="18">
                  <c:v>37133</c:v>
                </c:pt>
                <c:pt idx="19">
                  <c:v>37164</c:v>
                </c:pt>
                <c:pt idx="20">
                  <c:v>37195</c:v>
                </c:pt>
                <c:pt idx="21">
                  <c:v>37224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37346</c:v>
                </c:pt>
                <c:pt idx="26">
                  <c:v>37376</c:v>
                </c:pt>
                <c:pt idx="27">
                  <c:v>37406</c:v>
                </c:pt>
                <c:pt idx="28">
                  <c:v>37437</c:v>
                </c:pt>
                <c:pt idx="29">
                  <c:v>37468</c:v>
                </c:pt>
                <c:pt idx="30">
                  <c:v>37497</c:v>
                </c:pt>
                <c:pt idx="31">
                  <c:v>37529</c:v>
                </c:pt>
                <c:pt idx="32">
                  <c:v>37560</c:v>
                </c:pt>
                <c:pt idx="33">
                  <c:v>37588</c:v>
                </c:pt>
                <c:pt idx="34">
                  <c:v>37621</c:v>
                </c:pt>
                <c:pt idx="35">
                  <c:v>37651</c:v>
                </c:pt>
                <c:pt idx="36">
                  <c:v>37679</c:v>
                </c:pt>
                <c:pt idx="37">
                  <c:v>37711</c:v>
                </c:pt>
                <c:pt idx="38">
                  <c:v>37741</c:v>
                </c:pt>
                <c:pt idx="39">
                  <c:v>37770</c:v>
                </c:pt>
                <c:pt idx="40">
                  <c:v>37802</c:v>
                </c:pt>
                <c:pt idx="41">
                  <c:v>37833</c:v>
                </c:pt>
                <c:pt idx="42">
                  <c:v>37864</c:v>
                </c:pt>
                <c:pt idx="43">
                  <c:v>37894</c:v>
                </c:pt>
                <c:pt idx="44">
                  <c:v>37924</c:v>
                </c:pt>
                <c:pt idx="45">
                  <c:v>37955</c:v>
                </c:pt>
                <c:pt idx="46">
                  <c:v>37986</c:v>
                </c:pt>
                <c:pt idx="47">
                  <c:v>38015</c:v>
                </c:pt>
                <c:pt idx="48">
                  <c:v>38046</c:v>
                </c:pt>
                <c:pt idx="49">
                  <c:v>38077</c:v>
                </c:pt>
                <c:pt idx="50">
                  <c:v>38106</c:v>
                </c:pt>
                <c:pt idx="51">
                  <c:v>38138</c:v>
                </c:pt>
                <c:pt idx="52">
                  <c:v>38168</c:v>
                </c:pt>
                <c:pt idx="53">
                  <c:v>38197</c:v>
                </c:pt>
                <c:pt idx="54">
                  <c:v>38230</c:v>
                </c:pt>
                <c:pt idx="55">
                  <c:v>38260</c:v>
                </c:pt>
                <c:pt idx="56">
                  <c:v>38291</c:v>
                </c:pt>
                <c:pt idx="57">
                  <c:v>38321</c:v>
                </c:pt>
                <c:pt idx="58">
                  <c:v>38351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38470</c:v>
                </c:pt>
                <c:pt idx="63">
                  <c:v>38503</c:v>
                </c:pt>
                <c:pt idx="64">
                  <c:v>38533</c:v>
                </c:pt>
                <c:pt idx="65">
                  <c:v>38564</c:v>
                </c:pt>
                <c:pt idx="66">
                  <c:v>38595</c:v>
                </c:pt>
                <c:pt idx="67">
                  <c:v>38624</c:v>
                </c:pt>
                <c:pt idx="68">
                  <c:v>38656</c:v>
                </c:pt>
                <c:pt idx="69">
                  <c:v>38686</c:v>
                </c:pt>
                <c:pt idx="70">
                  <c:v>38715</c:v>
                </c:pt>
                <c:pt idx="71">
                  <c:v>38748</c:v>
                </c:pt>
                <c:pt idx="72">
                  <c:v>38776</c:v>
                </c:pt>
                <c:pt idx="73">
                  <c:v>38806</c:v>
                </c:pt>
                <c:pt idx="74">
                  <c:v>38837</c:v>
                </c:pt>
                <c:pt idx="75">
                  <c:v>38868</c:v>
                </c:pt>
                <c:pt idx="76">
                  <c:v>38897</c:v>
                </c:pt>
                <c:pt idx="77">
                  <c:v>38929</c:v>
                </c:pt>
                <c:pt idx="78">
                  <c:v>38960</c:v>
                </c:pt>
                <c:pt idx="79">
                  <c:v>38988</c:v>
                </c:pt>
                <c:pt idx="80">
                  <c:v>39021</c:v>
                </c:pt>
                <c:pt idx="81">
                  <c:v>39051</c:v>
                </c:pt>
                <c:pt idx="82">
                  <c:v>39082</c:v>
                </c:pt>
                <c:pt idx="83">
                  <c:v>39113</c:v>
                </c:pt>
                <c:pt idx="84">
                  <c:v>39141</c:v>
                </c:pt>
                <c:pt idx="85">
                  <c:v>39170</c:v>
                </c:pt>
                <c:pt idx="86">
                  <c:v>39202</c:v>
                </c:pt>
                <c:pt idx="87">
                  <c:v>39233</c:v>
                </c:pt>
                <c:pt idx="88">
                  <c:v>39261</c:v>
                </c:pt>
                <c:pt idx="89">
                  <c:v>39294</c:v>
                </c:pt>
                <c:pt idx="90">
                  <c:v>39324</c:v>
                </c:pt>
                <c:pt idx="91">
                  <c:v>39355</c:v>
                </c:pt>
                <c:pt idx="92">
                  <c:v>39386</c:v>
                </c:pt>
                <c:pt idx="93">
                  <c:v>39415</c:v>
                </c:pt>
                <c:pt idx="94">
                  <c:v>39447</c:v>
                </c:pt>
                <c:pt idx="95">
                  <c:v>39478</c:v>
                </c:pt>
                <c:pt idx="96">
                  <c:v>39506</c:v>
                </c:pt>
                <c:pt idx="97">
                  <c:v>39538</c:v>
                </c:pt>
                <c:pt idx="98">
                  <c:v>39568</c:v>
                </c:pt>
                <c:pt idx="99">
                  <c:v>39597</c:v>
                </c:pt>
                <c:pt idx="100">
                  <c:v>39629</c:v>
                </c:pt>
                <c:pt idx="101">
                  <c:v>39660</c:v>
                </c:pt>
                <c:pt idx="102">
                  <c:v>39691</c:v>
                </c:pt>
                <c:pt idx="103">
                  <c:v>39721</c:v>
                </c:pt>
                <c:pt idx="104">
                  <c:v>39751</c:v>
                </c:pt>
                <c:pt idx="105">
                  <c:v>39782</c:v>
                </c:pt>
                <c:pt idx="106">
                  <c:v>39813</c:v>
                </c:pt>
                <c:pt idx="107">
                  <c:v>39842</c:v>
                </c:pt>
                <c:pt idx="108">
                  <c:v>39870</c:v>
                </c:pt>
                <c:pt idx="109">
                  <c:v>39903</c:v>
                </c:pt>
                <c:pt idx="110">
                  <c:v>39933</c:v>
                </c:pt>
                <c:pt idx="111">
                  <c:v>39964</c:v>
                </c:pt>
                <c:pt idx="112">
                  <c:v>39994</c:v>
                </c:pt>
                <c:pt idx="113">
                  <c:v>40024</c:v>
                </c:pt>
                <c:pt idx="114">
                  <c:v>40056</c:v>
                </c:pt>
                <c:pt idx="115">
                  <c:v>40086</c:v>
                </c:pt>
                <c:pt idx="116">
                  <c:v>40115</c:v>
                </c:pt>
                <c:pt idx="117">
                  <c:v>40147</c:v>
                </c:pt>
                <c:pt idx="118">
                  <c:v>40178</c:v>
                </c:pt>
                <c:pt idx="119">
                  <c:v>40209</c:v>
                </c:pt>
                <c:pt idx="120">
                  <c:v>40237</c:v>
                </c:pt>
                <c:pt idx="121">
                  <c:v>40268</c:v>
                </c:pt>
                <c:pt idx="122">
                  <c:v>40297</c:v>
                </c:pt>
                <c:pt idx="123">
                  <c:v>40329</c:v>
                </c:pt>
                <c:pt idx="124">
                  <c:v>40359</c:v>
                </c:pt>
                <c:pt idx="125">
                  <c:v>40388</c:v>
                </c:pt>
                <c:pt idx="126">
                  <c:v>40421</c:v>
                </c:pt>
                <c:pt idx="127">
                  <c:v>40451</c:v>
                </c:pt>
                <c:pt idx="128">
                  <c:v>40482</c:v>
                </c:pt>
                <c:pt idx="129">
                  <c:v>40512</c:v>
                </c:pt>
                <c:pt idx="130">
                  <c:v>40542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40661</c:v>
                </c:pt>
                <c:pt idx="135">
                  <c:v>40694</c:v>
                </c:pt>
                <c:pt idx="136">
                  <c:v>40724</c:v>
                </c:pt>
                <c:pt idx="137">
                  <c:v>40755</c:v>
                </c:pt>
                <c:pt idx="138">
                  <c:v>40786</c:v>
                </c:pt>
                <c:pt idx="139">
                  <c:v>40815</c:v>
                </c:pt>
                <c:pt idx="140">
                  <c:v>40847</c:v>
                </c:pt>
                <c:pt idx="141">
                  <c:v>40877</c:v>
                </c:pt>
                <c:pt idx="142">
                  <c:v>40906</c:v>
                </c:pt>
                <c:pt idx="143">
                  <c:v>40939</c:v>
                </c:pt>
                <c:pt idx="144">
                  <c:v>40968</c:v>
                </c:pt>
                <c:pt idx="145">
                  <c:v>40997</c:v>
                </c:pt>
                <c:pt idx="146">
                  <c:v>41029</c:v>
                </c:pt>
                <c:pt idx="147">
                  <c:v>41060</c:v>
                </c:pt>
                <c:pt idx="148">
                  <c:v>41088</c:v>
                </c:pt>
                <c:pt idx="149">
                  <c:v>41121</c:v>
                </c:pt>
                <c:pt idx="150">
                  <c:v>41151</c:v>
                </c:pt>
                <c:pt idx="151">
                  <c:v>41182</c:v>
                </c:pt>
                <c:pt idx="152">
                  <c:v>41213</c:v>
                </c:pt>
                <c:pt idx="153">
                  <c:v>41242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41364</c:v>
                </c:pt>
                <c:pt idx="158">
                  <c:v>41394</c:v>
                </c:pt>
                <c:pt idx="159">
                  <c:v>41424</c:v>
                </c:pt>
                <c:pt idx="160">
                  <c:v>41455</c:v>
                </c:pt>
                <c:pt idx="161">
                  <c:v>41486</c:v>
                </c:pt>
                <c:pt idx="162">
                  <c:v>41515</c:v>
                </c:pt>
                <c:pt idx="163">
                  <c:v>41547</c:v>
                </c:pt>
                <c:pt idx="164">
                  <c:v>41578</c:v>
                </c:pt>
                <c:pt idx="165">
                  <c:v>41606</c:v>
                </c:pt>
                <c:pt idx="166">
                  <c:v>41639</c:v>
                </c:pt>
                <c:pt idx="167">
                  <c:v>41669</c:v>
                </c:pt>
                <c:pt idx="168">
                  <c:v>41697</c:v>
                </c:pt>
                <c:pt idx="169">
                  <c:v>41729</c:v>
                </c:pt>
                <c:pt idx="170">
                  <c:v>41759</c:v>
                </c:pt>
                <c:pt idx="171">
                  <c:v>41788</c:v>
                </c:pt>
                <c:pt idx="172">
                  <c:v>41820</c:v>
                </c:pt>
                <c:pt idx="173">
                  <c:v>41851</c:v>
                </c:pt>
                <c:pt idx="174">
                  <c:v>41882</c:v>
                </c:pt>
                <c:pt idx="175">
                  <c:v>41912</c:v>
                </c:pt>
                <c:pt idx="176">
                  <c:v>41942</c:v>
                </c:pt>
                <c:pt idx="177">
                  <c:v>41973</c:v>
                </c:pt>
                <c:pt idx="178">
                  <c:v>42004</c:v>
                </c:pt>
                <c:pt idx="179">
                  <c:v>42033</c:v>
                </c:pt>
                <c:pt idx="180">
                  <c:v>42061</c:v>
                </c:pt>
                <c:pt idx="181">
                  <c:v>42094</c:v>
                </c:pt>
                <c:pt idx="182">
                  <c:v>42124</c:v>
                </c:pt>
                <c:pt idx="183">
                  <c:v>42155</c:v>
                </c:pt>
                <c:pt idx="184">
                  <c:v>42185</c:v>
                </c:pt>
                <c:pt idx="185">
                  <c:v>42215</c:v>
                </c:pt>
                <c:pt idx="186">
                  <c:v>42247</c:v>
                </c:pt>
                <c:pt idx="187">
                  <c:v>42277</c:v>
                </c:pt>
                <c:pt idx="188">
                  <c:v>42306</c:v>
                </c:pt>
                <c:pt idx="189">
                  <c:v>42338</c:v>
                </c:pt>
                <c:pt idx="190">
                  <c:v>42369</c:v>
                </c:pt>
                <c:pt idx="191">
                  <c:v>42400</c:v>
                </c:pt>
                <c:pt idx="192">
                  <c:v>42429</c:v>
                </c:pt>
                <c:pt idx="193">
                  <c:v>42460</c:v>
                </c:pt>
                <c:pt idx="194">
                  <c:v>42488</c:v>
                </c:pt>
                <c:pt idx="195">
                  <c:v>42521</c:v>
                </c:pt>
                <c:pt idx="196">
                  <c:v>42551</c:v>
                </c:pt>
                <c:pt idx="197">
                  <c:v>42582</c:v>
                </c:pt>
                <c:pt idx="198">
                  <c:v>42613</c:v>
                </c:pt>
                <c:pt idx="199">
                  <c:v>42642</c:v>
                </c:pt>
                <c:pt idx="200">
                  <c:v>42674</c:v>
                </c:pt>
                <c:pt idx="201">
                  <c:v>42704</c:v>
                </c:pt>
                <c:pt idx="202">
                  <c:v>42733</c:v>
                </c:pt>
                <c:pt idx="203">
                  <c:v>42766</c:v>
                </c:pt>
              </c:numCache>
            </c:numRef>
          </c:cat>
          <c:val>
            <c:numRef>
              <c:f>Rajhi!$D$4:$D$208</c:f>
              <c:numCache>
                <c:formatCode>0.00%</c:formatCode>
                <c:ptCount val="205"/>
                <c:pt idx="0">
                  <c:v>-2.0547945205479312E-2</c:v>
                </c:pt>
                <c:pt idx="1">
                  <c:v>-3.1150667514303843E-2</c:v>
                </c:pt>
                <c:pt idx="2">
                  <c:v>9.8425196850393526E-3</c:v>
                </c:pt>
                <c:pt idx="3">
                  <c:v>5.6530214424951319E-2</c:v>
                </c:pt>
                <c:pt idx="4">
                  <c:v>7.9335793357933504E-2</c:v>
                </c:pt>
                <c:pt idx="5">
                  <c:v>0.12820512820512819</c:v>
                </c:pt>
                <c:pt idx="6">
                  <c:v>0.10505050505050506</c:v>
                </c:pt>
                <c:pt idx="7">
                  <c:v>-1.3711151736745975E-2</c:v>
                </c:pt>
                <c:pt idx="8">
                  <c:v>3.707136237256714E-3</c:v>
                </c:pt>
                <c:pt idx="9">
                  <c:v>-4.8014773776546615E-2</c:v>
                </c:pt>
                <c:pt idx="10">
                  <c:v>-2.0368574199806089E-2</c:v>
                </c:pt>
                <c:pt idx="11">
                  <c:v>5.7920792079207972E-2</c:v>
                </c:pt>
                <c:pt idx="12">
                  <c:v>-4.7262517547964511E-2</c:v>
                </c:pt>
                <c:pt idx="13">
                  <c:v>-2.4557956777996326E-3</c:v>
                </c:pt>
                <c:pt idx="14">
                  <c:v>3.9881831610044438E-2</c:v>
                </c:pt>
                <c:pt idx="15">
                  <c:v>-1.9412878787878785E-2</c:v>
                </c:pt>
                <c:pt idx="16">
                  <c:v>2.5591501690004792E-2</c:v>
                </c:pt>
                <c:pt idx="17">
                  <c:v>2.4952919020715614E-2</c:v>
                </c:pt>
                <c:pt idx="18">
                  <c:v>1.0105649977032671E-2</c:v>
                </c:pt>
                <c:pt idx="19">
                  <c:v>-0.11823556161891757</c:v>
                </c:pt>
                <c:pt idx="20">
                  <c:v>5.2088705518308354E-2</c:v>
                </c:pt>
                <c:pt idx="21">
                  <c:v>-4.1666666666666519E-2</c:v>
                </c:pt>
                <c:pt idx="22">
                  <c:v>-3.6828644501278873E-2</c:v>
                </c:pt>
                <c:pt idx="23">
                  <c:v>5.8417419012215532E-3</c:v>
                </c:pt>
                <c:pt idx="24">
                  <c:v>-5.1214361140443643E-2</c:v>
                </c:pt>
                <c:pt idx="25">
                  <c:v>-1.1129660545352582E-3</c:v>
                </c:pt>
                <c:pt idx="26">
                  <c:v>6.1281337047354167E-3</c:v>
                </c:pt>
                <c:pt idx="27">
                  <c:v>4.2635658914728758E-2</c:v>
                </c:pt>
                <c:pt idx="28">
                  <c:v>-3.9298990971853298E-2</c:v>
                </c:pt>
                <c:pt idx="29">
                  <c:v>-1.3819789939192972E-2</c:v>
                </c:pt>
                <c:pt idx="30">
                  <c:v>-4.3721973094170474E-2</c:v>
                </c:pt>
                <c:pt idx="31">
                  <c:v>-3.3997655334114807E-2</c:v>
                </c:pt>
                <c:pt idx="32">
                  <c:v>3.0339805825243538E-3</c:v>
                </c:pt>
                <c:pt idx="33">
                  <c:v>-3.6902601330913609E-2</c:v>
                </c:pt>
                <c:pt idx="34">
                  <c:v>6.8467336683417201E-2</c:v>
                </c:pt>
                <c:pt idx="35">
                  <c:v>2.1164021164021163E-2</c:v>
                </c:pt>
                <c:pt idx="36">
                  <c:v>-9.7869890616005817E-3</c:v>
                </c:pt>
                <c:pt idx="37">
                  <c:v>4.6511627906977715E-3</c:v>
                </c:pt>
                <c:pt idx="38">
                  <c:v>0.10590277777777768</c:v>
                </c:pt>
                <c:pt idx="39">
                  <c:v>0.10884353741496611</c:v>
                </c:pt>
                <c:pt idx="40">
                  <c:v>2.7843322321849939E-2</c:v>
                </c:pt>
                <c:pt idx="41">
                  <c:v>1.469237832874204E-2</c:v>
                </c:pt>
                <c:pt idx="42">
                  <c:v>5.0226244343891446E-2</c:v>
                </c:pt>
                <c:pt idx="43">
                  <c:v>3.1021111589832007E-2</c:v>
                </c:pt>
                <c:pt idx="44">
                  <c:v>-2.0894274968658588E-2</c:v>
                </c:pt>
                <c:pt idx="45">
                  <c:v>2.7742210840802306E-2</c:v>
                </c:pt>
                <c:pt idx="46">
                  <c:v>0.12126245847176098</c:v>
                </c:pt>
                <c:pt idx="47">
                  <c:v>-1.7407407407407316E-2</c:v>
                </c:pt>
                <c:pt idx="48">
                  <c:v>-1.8846588767433059E-2</c:v>
                </c:pt>
                <c:pt idx="49">
                  <c:v>0.14291202458701502</c:v>
                </c:pt>
                <c:pt idx="50">
                  <c:v>7.49579831932774E-2</c:v>
                </c:pt>
                <c:pt idx="51">
                  <c:v>6.0975609756097615E-2</c:v>
                </c:pt>
                <c:pt idx="52">
                  <c:v>-1.2083701738874075E-2</c:v>
                </c:pt>
                <c:pt idx="53">
                  <c:v>7.1599045346061985E-2</c:v>
                </c:pt>
                <c:pt idx="54">
                  <c:v>2.5612472160356337E-2</c:v>
                </c:pt>
                <c:pt idx="55">
                  <c:v>8.2519001085776367E-2</c:v>
                </c:pt>
                <c:pt idx="56">
                  <c:v>0.17703109327983935</c:v>
                </c:pt>
                <c:pt idx="57">
                  <c:v>0.12100553898593946</c:v>
                </c:pt>
                <c:pt idx="58">
                  <c:v>5.5302166476624892E-2</c:v>
                </c:pt>
                <c:pt idx="59">
                  <c:v>-1.0804970286331761E-2</c:v>
                </c:pt>
                <c:pt idx="60">
                  <c:v>-1.1833242308392444E-2</c:v>
                </c:pt>
                <c:pt idx="61">
                  <c:v>0.18994104642593967</c:v>
                </c:pt>
                <c:pt idx="62">
                  <c:v>0.27945502399752287</c:v>
                </c:pt>
                <c:pt idx="63">
                  <c:v>1.9482090997095858E-2</c:v>
                </c:pt>
                <c:pt idx="64">
                  <c:v>8.5341246290801198E-2</c:v>
                </c:pt>
                <c:pt idx="65">
                  <c:v>2.9855643044619518E-2</c:v>
                </c:pt>
                <c:pt idx="66">
                  <c:v>4.9378783051927222E-2</c:v>
                </c:pt>
                <c:pt idx="67">
                  <c:v>3.4709572960939239E-2</c:v>
                </c:pt>
                <c:pt idx="68">
                  <c:v>9.701711491442544E-2</c:v>
                </c:pt>
                <c:pt idx="69">
                  <c:v>0.36738878488009274</c:v>
                </c:pt>
                <c:pt idx="70">
                  <c:v>-2.3145129743121551E-2</c:v>
                </c:pt>
                <c:pt idx="71">
                  <c:v>0.27544550490555952</c:v>
                </c:pt>
                <c:pt idx="72">
                  <c:v>0.1310308738880166</c:v>
                </c:pt>
                <c:pt idx="73">
                  <c:v>-2.3595817525677742E-2</c:v>
                </c:pt>
                <c:pt idx="74">
                  <c:v>-0.23867513267626994</c:v>
                </c:pt>
                <c:pt idx="75">
                  <c:v>-0.33291840418248575</c:v>
                </c:pt>
                <c:pt idx="76">
                  <c:v>0.29072588169434588</c:v>
                </c:pt>
                <c:pt idx="77">
                  <c:v>-0.18020818273818129</c:v>
                </c:pt>
                <c:pt idx="78">
                  <c:v>0.10810334185697923</c:v>
                </c:pt>
                <c:pt idx="79">
                  <c:v>7.4799076947560383E-3</c:v>
                </c:pt>
                <c:pt idx="80">
                  <c:v>-2.7959876786983751E-2</c:v>
                </c:pt>
                <c:pt idx="81">
                  <c:v>-0.3231494271552775</c:v>
                </c:pt>
                <c:pt idx="82">
                  <c:v>-3.7454981992796954E-2</c:v>
                </c:pt>
                <c:pt idx="83">
                  <c:v>-0.17872287353454741</c:v>
                </c:pt>
                <c:pt idx="84">
                  <c:v>0.31860288534548231</c:v>
                </c:pt>
                <c:pt idx="85">
                  <c:v>-0.11482206610618451</c:v>
                </c:pt>
                <c:pt idx="86">
                  <c:v>-0.10538641686182659</c:v>
                </c:pt>
                <c:pt idx="87">
                  <c:v>-4.5375218150087271E-2</c:v>
                </c:pt>
                <c:pt idx="88">
                  <c:v>-9.4911639244363299E-2</c:v>
                </c:pt>
                <c:pt idx="89">
                  <c:v>3.8377377545867786E-2</c:v>
                </c:pt>
                <c:pt idx="90">
                  <c:v>0.21218998216890905</c:v>
                </c:pt>
                <c:pt idx="91">
                  <c:v>-3.891414816795935E-2</c:v>
                </c:pt>
                <c:pt idx="92">
                  <c:v>9.2528175873104024E-2</c:v>
                </c:pt>
                <c:pt idx="93">
                  <c:v>0.10048395313295977</c:v>
                </c:pt>
                <c:pt idx="94">
                  <c:v>0.25240134243721801</c:v>
                </c:pt>
                <c:pt idx="95">
                  <c:v>-0.21308445758639805</c:v>
                </c:pt>
                <c:pt idx="96">
                  <c:v>9.746359793330206E-2</c:v>
                </c:pt>
                <c:pt idx="97">
                  <c:v>-0.17772309009201803</c:v>
                </c:pt>
                <c:pt idx="98">
                  <c:v>0.15315549772283688</c:v>
                </c:pt>
                <c:pt idx="99">
                  <c:v>-8.8580455879034181E-2</c:v>
                </c:pt>
                <c:pt idx="100">
                  <c:v>5.6951838553920275E-3</c:v>
                </c:pt>
                <c:pt idx="101">
                  <c:v>-6.5246829988920285E-2</c:v>
                </c:pt>
                <c:pt idx="102">
                  <c:v>6.9801132622151929E-2</c:v>
                </c:pt>
                <c:pt idx="103">
                  <c:v>-9.6516065493044478E-2</c:v>
                </c:pt>
                <c:pt idx="104">
                  <c:v>-0.17931598310396513</c:v>
                </c:pt>
                <c:pt idx="105">
                  <c:v>-9.1980740494770008E-2</c:v>
                </c:pt>
                <c:pt idx="106">
                  <c:v>-5.4854635216675773E-2</c:v>
                </c:pt>
                <c:pt idx="107">
                  <c:v>4.4496034049139599E-3</c:v>
                </c:pt>
                <c:pt idx="108">
                  <c:v>-0.11286594761171032</c:v>
                </c:pt>
                <c:pt idx="109">
                  <c:v>3.7125488493269687E-2</c:v>
                </c:pt>
                <c:pt idx="110">
                  <c:v>0.37199078919824169</c:v>
                </c:pt>
                <c:pt idx="111">
                  <c:v>-3.875495880378399E-2</c:v>
                </c:pt>
                <c:pt idx="112">
                  <c:v>-8.0634920634920615E-2</c:v>
                </c:pt>
                <c:pt idx="113">
                  <c:v>5.9910220994475072E-2</c:v>
                </c:pt>
                <c:pt idx="114">
                  <c:v>7.4930770483792042E-3</c:v>
                </c:pt>
                <c:pt idx="115">
                  <c:v>0.11560226354082448</c:v>
                </c:pt>
                <c:pt idx="116">
                  <c:v>1.6811594202898572E-2</c:v>
                </c:pt>
                <c:pt idx="117">
                  <c:v>1.6391106043329717E-2</c:v>
                </c:pt>
                <c:pt idx="118">
                  <c:v>-7.7688963679708456E-2</c:v>
                </c:pt>
                <c:pt idx="119">
                  <c:v>3.8619431351680111E-2</c:v>
                </c:pt>
                <c:pt idx="120">
                  <c:v>2.020202020202011E-2</c:v>
                </c:pt>
                <c:pt idx="121">
                  <c:v>0.13258717176065438</c:v>
                </c:pt>
                <c:pt idx="122">
                  <c:v>-2.9266438616495694E-2</c:v>
                </c:pt>
                <c:pt idx="123">
                  <c:v>-6.9303054032889611E-2</c:v>
                </c:pt>
                <c:pt idx="124">
                  <c:v>-2.5943065488711392E-2</c:v>
                </c:pt>
                <c:pt idx="125">
                  <c:v>4.9956809674633007E-2</c:v>
                </c:pt>
                <c:pt idx="126">
                  <c:v>-2.5366790072672507E-2</c:v>
                </c:pt>
                <c:pt idx="127">
                  <c:v>2.2650534608891437E-2</c:v>
                </c:pt>
                <c:pt idx="128">
                  <c:v>-1.8984729673957812E-2</c:v>
                </c:pt>
                <c:pt idx="129">
                  <c:v>6.4507081755713624E-3</c:v>
                </c:pt>
                <c:pt idx="130">
                  <c:v>6.7576982025916221E-2</c:v>
                </c:pt>
                <c:pt idx="131">
                  <c:v>-3.6152440616027293E-2</c:v>
                </c:pt>
                <c:pt idx="132">
                  <c:v>-8.1245768449559885E-2</c:v>
                </c:pt>
                <c:pt idx="133">
                  <c:v>5.77745025792189E-2</c:v>
                </c:pt>
                <c:pt idx="134">
                  <c:v>-6.4093632436950099E-3</c:v>
                </c:pt>
                <c:pt idx="135">
                  <c:v>-2.27177114009256E-2</c:v>
                </c:pt>
                <c:pt idx="136">
                  <c:v>-3.3003300330032959E-2</c:v>
                </c:pt>
                <c:pt idx="137">
                  <c:v>-1.3800267101944041E-2</c:v>
                </c:pt>
                <c:pt idx="138">
                  <c:v>-3.1146554318386865E-2</c:v>
                </c:pt>
                <c:pt idx="139">
                  <c:v>-7.1439664544183934E-3</c:v>
                </c:pt>
                <c:pt idx="140">
                  <c:v>-3.7541060534960202E-3</c:v>
                </c:pt>
                <c:pt idx="141">
                  <c:v>-1.8056209766054265E-2</c:v>
                </c:pt>
                <c:pt idx="142">
                  <c:v>2.5903421810041571E-2</c:v>
                </c:pt>
                <c:pt idx="143">
                  <c:v>3.9432668329177023E-2</c:v>
                </c:pt>
                <c:pt idx="144">
                  <c:v>9.3567251461988521E-2</c:v>
                </c:pt>
                <c:pt idx="145">
                  <c:v>4.4289044289044233E-2</c:v>
                </c:pt>
                <c:pt idx="146">
                  <c:v>-5.4621848739495715E-2</c:v>
                </c:pt>
                <c:pt idx="147">
                  <c:v>-6.7222222222222294E-2</c:v>
                </c:pt>
                <c:pt idx="148">
                  <c:v>-1.3847528290649058E-2</c:v>
                </c:pt>
                <c:pt idx="149">
                  <c:v>1.4041974935829593E-2</c:v>
                </c:pt>
                <c:pt idx="150">
                  <c:v>1.3698630136986356E-2</c:v>
                </c:pt>
                <c:pt idx="151">
                  <c:v>-3.3930669800235069E-2</c:v>
                </c:pt>
                <c:pt idx="152">
                  <c:v>-1.3988140489584966E-2</c:v>
                </c:pt>
                <c:pt idx="153">
                  <c:v>-8.8974556669236593E-2</c:v>
                </c:pt>
                <c:pt idx="154">
                  <c:v>1.5572105619499066E-2</c:v>
                </c:pt>
                <c:pt idx="155">
                  <c:v>6.5499999999999892E-2</c:v>
                </c:pt>
                <c:pt idx="156">
                  <c:v>-1.0949475989363355E-2</c:v>
                </c:pt>
                <c:pt idx="157">
                  <c:v>-4.0170804997627707E-2</c:v>
                </c:pt>
                <c:pt idx="158">
                  <c:v>3.7897511945954587E-3</c:v>
                </c:pt>
                <c:pt idx="159">
                  <c:v>3.4143138542350515E-2</c:v>
                </c:pt>
                <c:pt idx="160">
                  <c:v>5.4920634920634814E-2</c:v>
                </c:pt>
                <c:pt idx="161">
                  <c:v>6.2594041528739153E-2</c:v>
                </c:pt>
                <c:pt idx="162">
                  <c:v>-3.2568677428490567E-3</c:v>
                </c:pt>
                <c:pt idx="163">
                  <c:v>1.3070038357721359E-2</c:v>
                </c:pt>
                <c:pt idx="164">
                  <c:v>-5.4971252278782856E-2</c:v>
                </c:pt>
                <c:pt idx="165">
                  <c:v>2.3890784982935065E-2</c:v>
                </c:pt>
                <c:pt idx="166">
                  <c:v>-2.3333333333333317E-2</c:v>
                </c:pt>
                <c:pt idx="167">
                  <c:v>-1.7213236385220321E-2</c:v>
                </c:pt>
                <c:pt idx="168">
                  <c:v>-3.4727464895063509E-3</c:v>
                </c:pt>
                <c:pt idx="169">
                  <c:v>4.5454545454545414E-2</c:v>
                </c:pt>
                <c:pt idx="170">
                  <c:v>-6.7681159420289849E-2</c:v>
                </c:pt>
                <c:pt idx="171">
                  <c:v>3.7929426395149957E-2</c:v>
                </c:pt>
                <c:pt idx="172">
                  <c:v>1.0333982327392466E-2</c:v>
                </c:pt>
                <c:pt idx="173">
                  <c:v>1.1858879335902905E-2</c:v>
                </c:pt>
                <c:pt idx="174">
                  <c:v>0.1375622619396426</c:v>
                </c:pt>
                <c:pt idx="175">
                  <c:v>-8.1777205408886111E-2</c:v>
                </c:pt>
                <c:pt idx="176">
                  <c:v>-8.2748948106591724E-2</c:v>
                </c:pt>
                <c:pt idx="177">
                  <c:v>-9.5107033639143856E-2</c:v>
                </c:pt>
                <c:pt idx="178">
                  <c:v>-0.1306184521797904</c:v>
                </c:pt>
                <c:pt idx="179">
                  <c:v>0.10456754130223511</c:v>
                </c:pt>
                <c:pt idx="180">
                  <c:v>0.10346647897237382</c:v>
                </c:pt>
                <c:pt idx="181">
                  <c:v>-8.3559240950406677E-2</c:v>
                </c:pt>
                <c:pt idx="182">
                  <c:v>8.9959979119540678E-2</c:v>
                </c:pt>
                <c:pt idx="183">
                  <c:v>6.3537675606641253E-2</c:v>
                </c:pt>
                <c:pt idx="184">
                  <c:v>-8.5860102071450117E-2</c:v>
                </c:pt>
                <c:pt idx="185">
                  <c:v>7.0935960591133052E-2</c:v>
                </c:pt>
                <c:pt idx="186">
                  <c:v>-0.17755289788408457</c:v>
                </c:pt>
                <c:pt idx="187">
                  <c:v>2.5167785234899265E-2</c:v>
                </c:pt>
                <c:pt idx="188">
                  <c:v>-6.219312602291327E-2</c:v>
                </c:pt>
                <c:pt idx="189">
                  <c:v>-2.5208454527826163E-2</c:v>
                </c:pt>
                <c:pt idx="190">
                  <c:v>3.6204495723095365E-2</c:v>
                </c:pt>
                <c:pt idx="191">
                  <c:v>-4.760990593204073E-2</c:v>
                </c:pt>
                <c:pt idx="192">
                  <c:v>8.7683934690586662E-2</c:v>
                </c:pt>
                <c:pt idx="193">
                  <c:v>-3.854707190511486E-2</c:v>
                </c:pt>
                <c:pt idx="194">
                  <c:v>0.16326137239784111</c:v>
                </c:pt>
                <c:pt idx="195">
                  <c:v>-3.3140016570008313E-2</c:v>
                </c:pt>
                <c:pt idx="196">
                  <c:v>1.5424164524420192E-3</c:v>
                </c:pt>
                <c:pt idx="197">
                  <c:v>-1.9849418206707714E-2</c:v>
                </c:pt>
                <c:pt idx="198">
                  <c:v>-1.3442737430167662E-2</c:v>
                </c:pt>
                <c:pt idx="199">
                  <c:v>-8.6887276588214379E-2</c:v>
                </c:pt>
                <c:pt idx="200">
                  <c:v>9.68992248062015E-2</c:v>
                </c:pt>
                <c:pt idx="201">
                  <c:v>0.12049469964664317</c:v>
                </c:pt>
                <c:pt idx="202">
                  <c:v>-5.2034058656574844E-3</c:v>
                </c:pt>
                <c:pt idx="203">
                  <c:v>5.3891266444761277E-2</c:v>
                </c:pt>
                <c:pt idx="204">
                  <c:v>-7.3695292525191025E-3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SABIC!$S$2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Rajhi!$H$4:$H$208</c:f>
              <c:numCache>
                <c:formatCode>0.00%</c:formatCode>
                <c:ptCount val="205"/>
                <c:pt idx="0">
                  <c:v>1.1633784807593207E-2</c:v>
                </c:pt>
                <c:pt idx="1">
                  <c:v>1.1633784807593207E-2</c:v>
                </c:pt>
                <c:pt idx="2">
                  <c:v>1.1633784807593207E-2</c:v>
                </c:pt>
                <c:pt idx="3">
                  <c:v>1.1633784807593207E-2</c:v>
                </c:pt>
                <c:pt idx="4">
                  <c:v>1.1633784807593207E-2</c:v>
                </c:pt>
                <c:pt idx="5">
                  <c:v>1.1633784807593207E-2</c:v>
                </c:pt>
                <c:pt idx="6">
                  <c:v>1.1633784807593207E-2</c:v>
                </c:pt>
                <c:pt idx="7">
                  <c:v>1.1633784807593207E-2</c:v>
                </c:pt>
                <c:pt idx="8">
                  <c:v>1.1633784807593207E-2</c:v>
                </c:pt>
                <c:pt idx="9">
                  <c:v>1.1633784807593207E-2</c:v>
                </c:pt>
                <c:pt idx="10">
                  <c:v>1.1633784807593207E-2</c:v>
                </c:pt>
                <c:pt idx="11">
                  <c:v>1.1633784807593207E-2</c:v>
                </c:pt>
                <c:pt idx="12">
                  <c:v>1.1633784807593207E-2</c:v>
                </c:pt>
                <c:pt idx="13">
                  <c:v>1.1633784807593207E-2</c:v>
                </c:pt>
                <c:pt idx="14">
                  <c:v>1.1633784807593207E-2</c:v>
                </c:pt>
                <c:pt idx="15">
                  <c:v>1.1633784807593207E-2</c:v>
                </c:pt>
                <c:pt idx="16">
                  <c:v>1.1633784807593207E-2</c:v>
                </c:pt>
                <c:pt idx="17">
                  <c:v>1.1633784807593207E-2</c:v>
                </c:pt>
                <c:pt idx="18">
                  <c:v>1.1633784807593207E-2</c:v>
                </c:pt>
                <c:pt idx="19">
                  <c:v>1.1633784807593207E-2</c:v>
                </c:pt>
                <c:pt idx="20">
                  <c:v>1.1633784807593207E-2</c:v>
                </c:pt>
                <c:pt idx="21">
                  <c:v>1.1633784807593207E-2</c:v>
                </c:pt>
                <c:pt idx="22">
                  <c:v>1.1633784807593207E-2</c:v>
                </c:pt>
                <c:pt idx="23">
                  <c:v>1.1633784807593207E-2</c:v>
                </c:pt>
                <c:pt idx="24">
                  <c:v>1.1633784807593207E-2</c:v>
                </c:pt>
                <c:pt idx="25">
                  <c:v>1.1633784807593207E-2</c:v>
                </c:pt>
                <c:pt idx="26">
                  <c:v>1.1633784807593207E-2</c:v>
                </c:pt>
                <c:pt idx="27">
                  <c:v>1.1633784807593207E-2</c:v>
                </c:pt>
                <c:pt idx="28">
                  <c:v>1.1633784807593207E-2</c:v>
                </c:pt>
                <c:pt idx="29">
                  <c:v>1.1633784807593207E-2</c:v>
                </c:pt>
                <c:pt idx="30">
                  <c:v>1.1633784807593207E-2</c:v>
                </c:pt>
                <c:pt idx="31">
                  <c:v>1.1633784807593207E-2</c:v>
                </c:pt>
                <c:pt idx="32">
                  <c:v>1.1633784807593207E-2</c:v>
                </c:pt>
                <c:pt idx="33">
                  <c:v>1.1633784807593207E-2</c:v>
                </c:pt>
                <c:pt idx="34">
                  <c:v>1.1633784807593207E-2</c:v>
                </c:pt>
                <c:pt idx="35">
                  <c:v>1.1633784807593207E-2</c:v>
                </c:pt>
                <c:pt idx="36">
                  <c:v>1.1633784807593207E-2</c:v>
                </c:pt>
                <c:pt idx="37">
                  <c:v>1.1633784807593207E-2</c:v>
                </c:pt>
                <c:pt idx="38">
                  <c:v>1.1633784807593207E-2</c:v>
                </c:pt>
                <c:pt idx="39">
                  <c:v>1.1633784807593207E-2</c:v>
                </c:pt>
                <c:pt idx="40">
                  <c:v>1.1633784807593207E-2</c:v>
                </c:pt>
                <c:pt idx="41">
                  <c:v>1.1633784807593207E-2</c:v>
                </c:pt>
                <c:pt idx="42">
                  <c:v>1.1633784807593207E-2</c:v>
                </c:pt>
                <c:pt idx="43">
                  <c:v>1.1633784807593207E-2</c:v>
                </c:pt>
                <c:pt idx="44">
                  <c:v>1.1633784807593207E-2</c:v>
                </c:pt>
                <c:pt idx="45">
                  <c:v>1.1633784807593207E-2</c:v>
                </c:pt>
                <c:pt idx="46">
                  <c:v>1.1633784807593207E-2</c:v>
                </c:pt>
                <c:pt idx="47">
                  <c:v>1.1633784807593207E-2</c:v>
                </c:pt>
                <c:pt idx="48">
                  <c:v>1.1633784807593207E-2</c:v>
                </c:pt>
                <c:pt idx="49">
                  <c:v>1.1633784807593207E-2</c:v>
                </c:pt>
                <c:pt idx="50">
                  <c:v>1.1633784807593207E-2</c:v>
                </c:pt>
                <c:pt idx="51">
                  <c:v>1.1633784807593207E-2</c:v>
                </c:pt>
                <c:pt idx="52">
                  <c:v>1.1633784807593207E-2</c:v>
                </c:pt>
                <c:pt idx="53">
                  <c:v>1.1633784807593207E-2</c:v>
                </c:pt>
                <c:pt idx="54">
                  <c:v>1.1633784807593207E-2</c:v>
                </c:pt>
                <c:pt idx="55">
                  <c:v>1.1633784807593207E-2</c:v>
                </c:pt>
                <c:pt idx="56">
                  <c:v>1.1633784807593207E-2</c:v>
                </c:pt>
                <c:pt idx="57">
                  <c:v>1.1633784807593207E-2</c:v>
                </c:pt>
                <c:pt idx="58">
                  <c:v>1.1633784807593207E-2</c:v>
                </c:pt>
                <c:pt idx="59">
                  <c:v>1.1633784807593207E-2</c:v>
                </c:pt>
                <c:pt idx="60">
                  <c:v>1.1633784807593207E-2</c:v>
                </c:pt>
                <c:pt idx="61">
                  <c:v>1.1633784807593207E-2</c:v>
                </c:pt>
                <c:pt idx="62">
                  <c:v>1.1633784807593207E-2</c:v>
                </c:pt>
                <c:pt idx="63">
                  <c:v>1.1633784807593207E-2</c:v>
                </c:pt>
                <c:pt idx="64">
                  <c:v>1.1633784807593207E-2</c:v>
                </c:pt>
                <c:pt idx="65">
                  <c:v>1.1633784807593207E-2</c:v>
                </c:pt>
                <c:pt idx="66">
                  <c:v>1.1633784807593207E-2</c:v>
                </c:pt>
                <c:pt idx="67">
                  <c:v>1.1633784807593207E-2</c:v>
                </c:pt>
                <c:pt idx="68">
                  <c:v>1.1633784807593207E-2</c:v>
                </c:pt>
                <c:pt idx="69">
                  <c:v>1.1633784807593207E-2</c:v>
                </c:pt>
                <c:pt idx="70">
                  <c:v>1.1633784807593207E-2</c:v>
                </c:pt>
                <c:pt idx="71">
                  <c:v>1.1633784807593207E-2</c:v>
                </c:pt>
                <c:pt idx="72">
                  <c:v>1.1633784807593207E-2</c:v>
                </c:pt>
                <c:pt idx="73">
                  <c:v>1.1633784807593207E-2</c:v>
                </c:pt>
                <c:pt idx="74">
                  <c:v>1.1633784807593207E-2</c:v>
                </c:pt>
                <c:pt idx="75">
                  <c:v>1.1633784807593207E-2</c:v>
                </c:pt>
                <c:pt idx="76">
                  <c:v>1.1633784807593207E-2</c:v>
                </c:pt>
                <c:pt idx="77">
                  <c:v>1.1633784807593207E-2</c:v>
                </c:pt>
                <c:pt idx="78">
                  <c:v>1.1633784807593207E-2</c:v>
                </c:pt>
                <c:pt idx="79">
                  <c:v>1.1633784807593207E-2</c:v>
                </c:pt>
                <c:pt idx="80">
                  <c:v>1.1633784807593207E-2</c:v>
                </c:pt>
                <c:pt idx="81">
                  <c:v>1.1633784807593207E-2</c:v>
                </c:pt>
                <c:pt idx="82">
                  <c:v>1.1633784807593207E-2</c:v>
                </c:pt>
                <c:pt idx="83">
                  <c:v>1.1633784807593207E-2</c:v>
                </c:pt>
                <c:pt idx="84">
                  <c:v>1.1633784807593207E-2</c:v>
                </c:pt>
                <c:pt idx="85">
                  <c:v>1.1633784807593207E-2</c:v>
                </c:pt>
                <c:pt idx="86">
                  <c:v>1.1633784807593207E-2</c:v>
                </c:pt>
                <c:pt idx="87">
                  <c:v>1.1633784807593207E-2</c:v>
                </c:pt>
                <c:pt idx="88">
                  <c:v>1.1633784807593207E-2</c:v>
                </c:pt>
                <c:pt idx="89">
                  <c:v>1.1633784807593207E-2</c:v>
                </c:pt>
                <c:pt idx="90">
                  <c:v>1.1633784807593207E-2</c:v>
                </c:pt>
                <c:pt idx="91">
                  <c:v>1.1633784807593207E-2</c:v>
                </c:pt>
                <c:pt idx="92">
                  <c:v>1.1633784807593207E-2</c:v>
                </c:pt>
                <c:pt idx="93">
                  <c:v>1.1633784807593207E-2</c:v>
                </c:pt>
                <c:pt idx="94">
                  <c:v>1.1633784807593207E-2</c:v>
                </c:pt>
                <c:pt idx="95">
                  <c:v>1.1633784807593207E-2</c:v>
                </c:pt>
                <c:pt idx="96">
                  <c:v>1.1633784807593207E-2</c:v>
                </c:pt>
                <c:pt idx="97">
                  <c:v>1.1633784807593207E-2</c:v>
                </c:pt>
                <c:pt idx="98">
                  <c:v>1.1633784807593207E-2</c:v>
                </c:pt>
                <c:pt idx="99">
                  <c:v>1.1633784807593207E-2</c:v>
                </c:pt>
                <c:pt idx="100">
                  <c:v>1.1633784807593207E-2</c:v>
                </c:pt>
                <c:pt idx="101">
                  <c:v>1.1633784807593207E-2</c:v>
                </c:pt>
                <c:pt idx="102">
                  <c:v>1.1633784807593207E-2</c:v>
                </c:pt>
                <c:pt idx="103">
                  <c:v>1.1633784807593207E-2</c:v>
                </c:pt>
                <c:pt idx="104">
                  <c:v>1.1633784807593207E-2</c:v>
                </c:pt>
                <c:pt idx="105">
                  <c:v>1.1633784807593207E-2</c:v>
                </c:pt>
                <c:pt idx="106">
                  <c:v>1.1633784807593207E-2</c:v>
                </c:pt>
                <c:pt idx="107">
                  <c:v>1.1633784807593207E-2</c:v>
                </c:pt>
                <c:pt idx="108">
                  <c:v>1.1633784807593207E-2</c:v>
                </c:pt>
                <c:pt idx="109">
                  <c:v>1.1633784807593207E-2</c:v>
                </c:pt>
                <c:pt idx="110">
                  <c:v>1.1633784807593207E-2</c:v>
                </c:pt>
                <c:pt idx="111">
                  <c:v>1.1633784807593207E-2</c:v>
                </c:pt>
                <c:pt idx="112">
                  <c:v>1.1633784807593207E-2</c:v>
                </c:pt>
                <c:pt idx="113">
                  <c:v>1.1633784807593207E-2</c:v>
                </c:pt>
                <c:pt idx="114">
                  <c:v>1.1633784807593207E-2</c:v>
                </c:pt>
                <c:pt idx="115">
                  <c:v>1.1633784807593207E-2</c:v>
                </c:pt>
                <c:pt idx="116">
                  <c:v>1.1633784807593207E-2</c:v>
                </c:pt>
                <c:pt idx="117">
                  <c:v>1.1633784807593207E-2</c:v>
                </c:pt>
                <c:pt idx="118">
                  <c:v>1.1633784807593207E-2</c:v>
                </c:pt>
                <c:pt idx="119">
                  <c:v>1.1633784807593207E-2</c:v>
                </c:pt>
                <c:pt idx="120">
                  <c:v>1.1633784807593207E-2</c:v>
                </c:pt>
                <c:pt idx="121">
                  <c:v>1.1633784807593207E-2</c:v>
                </c:pt>
                <c:pt idx="122">
                  <c:v>1.1633784807593207E-2</c:v>
                </c:pt>
                <c:pt idx="123">
                  <c:v>1.1633784807593207E-2</c:v>
                </c:pt>
                <c:pt idx="124">
                  <c:v>1.1633784807593207E-2</c:v>
                </c:pt>
                <c:pt idx="125">
                  <c:v>1.1633784807593207E-2</c:v>
                </c:pt>
                <c:pt idx="126">
                  <c:v>1.1633784807593207E-2</c:v>
                </c:pt>
                <c:pt idx="127">
                  <c:v>1.1633784807593207E-2</c:v>
                </c:pt>
                <c:pt idx="128">
                  <c:v>1.1633784807593207E-2</c:v>
                </c:pt>
                <c:pt idx="129">
                  <c:v>1.1633784807593207E-2</c:v>
                </c:pt>
                <c:pt idx="130">
                  <c:v>1.1633784807593207E-2</c:v>
                </c:pt>
                <c:pt idx="131">
                  <c:v>1.1633784807593207E-2</c:v>
                </c:pt>
                <c:pt idx="132">
                  <c:v>1.1633784807593207E-2</c:v>
                </c:pt>
                <c:pt idx="133">
                  <c:v>1.1633784807593207E-2</c:v>
                </c:pt>
                <c:pt idx="134">
                  <c:v>1.1633784807593207E-2</c:v>
                </c:pt>
                <c:pt idx="135">
                  <c:v>1.1633784807593207E-2</c:v>
                </c:pt>
                <c:pt idx="136">
                  <c:v>1.1633784807593207E-2</c:v>
                </c:pt>
                <c:pt idx="137">
                  <c:v>1.1633784807593207E-2</c:v>
                </c:pt>
                <c:pt idx="138">
                  <c:v>1.1633784807593207E-2</c:v>
                </c:pt>
                <c:pt idx="139">
                  <c:v>1.1633784807593207E-2</c:v>
                </c:pt>
                <c:pt idx="140">
                  <c:v>1.1633784807593207E-2</c:v>
                </c:pt>
                <c:pt idx="141">
                  <c:v>1.1633784807593207E-2</c:v>
                </c:pt>
                <c:pt idx="142">
                  <c:v>1.1633784807593207E-2</c:v>
                </c:pt>
                <c:pt idx="143">
                  <c:v>1.1633784807593207E-2</c:v>
                </c:pt>
                <c:pt idx="144">
                  <c:v>1.1633784807593207E-2</c:v>
                </c:pt>
                <c:pt idx="145">
                  <c:v>1.1633784807593207E-2</c:v>
                </c:pt>
                <c:pt idx="146">
                  <c:v>1.1633784807593207E-2</c:v>
                </c:pt>
                <c:pt idx="147">
                  <c:v>1.1633784807593207E-2</c:v>
                </c:pt>
                <c:pt idx="148">
                  <c:v>1.1633784807593207E-2</c:v>
                </c:pt>
                <c:pt idx="149">
                  <c:v>1.1633784807593207E-2</c:v>
                </c:pt>
                <c:pt idx="150">
                  <c:v>1.1633784807593207E-2</c:v>
                </c:pt>
                <c:pt idx="151">
                  <c:v>1.1633784807593207E-2</c:v>
                </c:pt>
                <c:pt idx="152">
                  <c:v>1.1633784807593207E-2</c:v>
                </c:pt>
                <c:pt idx="153">
                  <c:v>1.1633784807593207E-2</c:v>
                </c:pt>
                <c:pt idx="154">
                  <c:v>1.1633784807593207E-2</c:v>
                </c:pt>
                <c:pt idx="155">
                  <c:v>1.1633784807593207E-2</c:v>
                </c:pt>
                <c:pt idx="156">
                  <c:v>1.1633784807593207E-2</c:v>
                </c:pt>
                <c:pt idx="157">
                  <c:v>1.1633784807593207E-2</c:v>
                </c:pt>
                <c:pt idx="158">
                  <c:v>1.1633784807593207E-2</c:v>
                </c:pt>
                <c:pt idx="159">
                  <c:v>1.1633784807593207E-2</c:v>
                </c:pt>
                <c:pt idx="160">
                  <c:v>1.1633784807593207E-2</c:v>
                </c:pt>
                <c:pt idx="161">
                  <c:v>1.1633784807593207E-2</c:v>
                </c:pt>
                <c:pt idx="162">
                  <c:v>1.1633784807593207E-2</c:v>
                </c:pt>
                <c:pt idx="163">
                  <c:v>1.1633784807593207E-2</c:v>
                </c:pt>
                <c:pt idx="164">
                  <c:v>1.1633784807593207E-2</c:v>
                </c:pt>
                <c:pt idx="165">
                  <c:v>1.1633784807593207E-2</c:v>
                </c:pt>
                <c:pt idx="166">
                  <c:v>1.1633784807593207E-2</c:v>
                </c:pt>
                <c:pt idx="167">
                  <c:v>1.1633784807593207E-2</c:v>
                </c:pt>
                <c:pt idx="168">
                  <c:v>1.1633784807593207E-2</c:v>
                </c:pt>
                <c:pt idx="169">
                  <c:v>1.1633784807593207E-2</c:v>
                </c:pt>
                <c:pt idx="170">
                  <c:v>1.1633784807593207E-2</c:v>
                </c:pt>
                <c:pt idx="171">
                  <c:v>1.1633784807593207E-2</c:v>
                </c:pt>
                <c:pt idx="172">
                  <c:v>1.1633784807593207E-2</c:v>
                </c:pt>
                <c:pt idx="173">
                  <c:v>1.1633784807593207E-2</c:v>
                </c:pt>
                <c:pt idx="174">
                  <c:v>1.1633784807593207E-2</c:v>
                </c:pt>
                <c:pt idx="175">
                  <c:v>1.1633784807593207E-2</c:v>
                </c:pt>
                <c:pt idx="176">
                  <c:v>1.1633784807593207E-2</c:v>
                </c:pt>
                <c:pt idx="177">
                  <c:v>1.1633784807593207E-2</c:v>
                </c:pt>
                <c:pt idx="178">
                  <c:v>1.1633784807593207E-2</c:v>
                </c:pt>
                <c:pt idx="179">
                  <c:v>1.1633784807593207E-2</c:v>
                </c:pt>
                <c:pt idx="180">
                  <c:v>1.1633784807593207E-2</c:v>
                </c:pt>
                <c:pt idx="181">
                  <c:v>1.1633784807593207E-2</c:v>
                </c:pt>
                <c:pt idx="182">
                  <c:v>1.1633784807593207E-2</c:v>
                </c:pt>
                <c:pt idx="183">
                  <c:v>1.1633784807593207E-2</c:v>
                </c:pt>
                <c:pt idx="184">
                  <c:v>1.1633784807593207E-2</c:v>
                </c:pt>
                <c:pt idx="185">
                  <c:v>1.1633784807593207E-2</c:v>
                </c:pt>
                <c:pt idx="186">
                  <c:v>1.1633784807593207E-2</c:v>
                </c:pt>
                <c:pt idx="187">
                  <c:v>1.1633784807593207E-2</c:v>
                </c:pt>
                <c:pt idx="188">
                  <c:v>1.1633784807593207E-2</c:v>
                </c:pt>
                <c:pt idx="189">
                  <c:v>1.1633784807593207E-2</c:v>
                </c:pt>
                <c:pt idx="190">
                  <c:v>1.1633784807593207E-2</c:v>
                </c:pt>
                <c:pt idx="191">
                  <c:v>1.1633784807593207E-2</c:v>
                </c:pt>
                <c:pt idx="192">
                  <c:v>1.1633784807593207E-2</c:v>
                </c:pt>
                <c:pt idx="193">
                  <c:v>1.1633784807593207E-2</c:v>
                </c:pt>
                <c:pt idx="194">
                  <c:v>1.1633784807593207E-2</c:v>
                </c:pt>
                <c:pt idx="195">
                  <c:v>1.1633784807593207E-2</c:v>
                </c:pt>
                <c:pt idx="196">
                  <c:v>1.1633784807593207E-2</c:v>
                </c:pt>
                <c:pt idx="197">
                  <c:v>1.1633784807593207E-2</c:v>
                </c:pt>
                <c:pt idx="198">
                  <c:v>1.1633784807593207E-2</c:v>
                </c:pt>
                <c:pt idx="199">
                  <c:v>1.1633784807593207E-2</c:v>
                </c:pt>
                <c:pt idx="200">
                  <c:v>1.1633784807593207E-2</c:v>
                </c:pt>
                <c:pt idx="201">
                  <c:v>1.1633784807593207E-2</c:v>
                </c:pt>
                <c:pt idx="202">
                  <c:v>1.1633784807593207E-2</c:v>
                </c:pt>
                <c:pt idx="203">
                  <c:v>1.1633784807593207E-2</c:v>
                </c:pt>
                <c:pt idx="204">
                  <c:v>1.1633784807593207E-2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Rajhi!$I$4:$I$208</c:f>
              <c:numCache>
                <c:formatCode>0.00%</c:formatCode>
                <c:ptCount val="205"/>
                <c:pt idx="0">
                  <c:v>0.20698644912929617</c:v>
                </c:pt>
                <c:pt idx="1">
                  <c:v>0.20698644912929617</c:v>
                </c:pt>
                <c:pt idx="2">
                  <c:v>0.20698644912929617</c:v>
                </c:pt>
                <c:pt idx="3">
                  <c:v>0.20698644912929617</c:v>
                </c:pt>
                <c:pt idx="4">
                  <c:v>0.20698644912929617</c:v>
                </c:pt>
                <c:pt idx="5">
                  <c:v>0.20698644912929617</c:v>
                </c:pt>
                <c:pt idx="6">
                  <c:v>0.20698644912929617</c:v>
                </c:pt>
                <c:pt idx="7">
                  <c:v>0.20698644912929617</c:v>
                </c:pt>
                <c:pt idx="8">
                  <c:v>0.20698644912929617</c:v>
                </c:pt>
                <c:pt idx="9">
                  <c:v>0.20698644912929617</c:v>
                </c:pt>
                <c:pt idx="10">
                  <c:v>0.20698644912929617</c:v>
                </c:pt>
                <c:pt idx="11">
                  <c:v>0.20698644912929617</c:v>
                </c:pt>
                <c:pt idx="12">
                  <c:v>0.20698644912929617</c:v>
                </c:pt>
                <c:pt idx="13">
                  <c:v>0.20698644912929617</c:v>
                </c:pt>
                <c:pt idx="14">
                  <c:v>0.20698644912929617</c:v>
                </c:pt>
                <c:pt idx="15">
                  <c:v>0.20698644912929617</c:v>
                </c:pt>
                <c:pt idx="16">
                  <c:v>0.20698644912929617</c:v>
                </c:pt>
                <c:pt idx="17">
                  <c:v>0.20698644912929617</c:v>
                </c:pt>
                <c:pt idx="18">
                  <c:v>0.20698644912929617</c:v>
                </c:pt>
                <c:pt idx="19">
                  <c:v>0.20698644912929617</c:v>
                </c:pt>
                <c:pt idx="20">
                  <c:v>0.20698644912929617</c:v>
                </c:pt>
                <c:pt idx="21">
                  <c:v>0.20698644912929617</c:v>
                </c:pt>
                <c:pt idx="22">
                  <c:v>0.20698644912929617</c:v>
                </c:pt>
                <c:pt idx="23">
                  <c:v>0.20698644912929617</c:v>
                </c:pt>
                <c:pt idx="24">
                  <c:v>0.20698644912929617</c:v>
                </c:pt>
                <c:pt idx="25">
                  <c:v>0.20698644912929617</c:v>
                </c:pt>
                <c:pt idx="26">
                  <c:v>0.20698644912929617</c:v>
                </c:pt>
                <c:pt idx="27">
                  <c:v>0.20698644912929617</c:v>
                </c:pt>
                <c:pt idx="28">
                  <c:v>0.20698644912929617</c:v>
                </c:pt>
                <c:pt idx="29">
                  <c:v>0.20698644912929617</c:v>
                </c:pt>
                <c:pt idx="30">
                  <c:v>0.20698644912929617</c:v>
                </c:pt>
                <c:pt idx="31">
                  <c:v>0.20698644912929617</c:v>
                </c:pt>
                <c:pt idx="32">
                  <c:v>0.20698644912929617</c:v>
                </c:pt>
                <c:pt idx="33">
                  <c:v>0.20698644912929617</c:v>
                </c:pt>
                <c:pt idx="34">
                  <c:v>0.20698644912929617</c:v>
                </c:pt>
                <c:pt idx="35">
                  <c:v>0.20698644912929617</c:v>
                </c:pt>
                <c:pt idx="36">
                  <c:v>0.20698644912929617</c:v>
                </c:pt>
                <c:pt idx="37">
                  <c:v>0.20698644912929617</c:v>
                </c:pt>
                <c:pt idx="38">
                  <c:v>0.20698644912929617</c:v>
                </c:pt>
                <c:pt idx="39">
                  <c:v>0.20698644912929617</c:v>
                </c:pt>
                <c:pt idx="40">
                  <c:v>0.20698644912929617</c:v>
                </c:pt>
                <c:pt idx="41">
                  <c:v>0.20698644912929617</c:v>
                </c:pt>
                <c:pt idx="42">
                  <c:v>0.20698644912929617</c:v>
                </c:pt>
                <c:pt idx="43">
                  <c:v>0.20698644912929617</c:v>
                </c:pt>
                <c:pt idx="44">
                  <c:v>0.20698644912929617</c:v>
                </c:pt>
                <c:pt idx="45">
                  <c:v>0.20698644912929617</c:v>
                </c:pt>
                <c:pt idx="46">
                  <c:v>0.20698644912929617</c:v>
                </c:pt>
                <c:pt idx="47">
                  <c:v>0.20698644912929617</c:v>
                </c:pt>
                <c:pt idx="48">
                  <c:v>0.20698644912929617</c:v>
                </c:pt>
                <c:pt idx="49">
                  <c:v>0.20698644912929617</c:v>
                </c:pt>
                <c:pt idx="50">
                  <c:v>0.20698644912929617</c:v>
                </c:pt>
                <c:pt idx="51">
                  <c:v>0.20698644912929617</c:v>
                </c:pt>
                <c:pt idx="52">
                  <c:v>0.20698644912929617</c:v>
                </c:pt>
                <c:pt idx="53">
                  <c:v>0.20698644912929617</c:v>
                </c:pt>
                <c:pt idx="54">
                  <c:v>0.20698644912929617</c:v>
                </c:pt>
                <c:pt idx="55">
                  <c:v>0.20698644912929617</c:v>
                </c:pt>
                <c:pt idx="56">
                  <c:v>0.20698644912929617</c:v>
                </c:pt>
                <c:pt idx="57">
                  <c:v>0.20698644912929617</c:v>
                </c:pt>
                <c:pt idx="58">
                  <c:v>0.20698644912929617</c:v>
                </c:pt>
                <c:pt idx="59">
                  <c:v>0.20698644912929617</c:v>
                </c:pt>
                <c:pt idx="60">
                  <c:v>0.20698644912929617</c:v>
                </c:pt>
                <c:pt idx="61">
                  <c:v>0.20698644912929617</c:v>
                </c:pt>
                <c:pt idx="62">
                  <c:v>0.20698644912929617</c:v>
                </c:pt>
                <c:pt idx="63">
                  <c:v>0.20698644912929617</c:v>
                </c:pt>
                <c:pt idx="64">
                  <c:v>0.20698644912929617</c:v>
                </c:pt>
                <c:pt idx="65">
                  <c:v>0.20698644912929617</c:v>
                </c:pt>
                <c:pt idx="66">
                  <c:v>0.20698644912929617</c:v>
                </c:pt>
                <c:pt idx="67">
                  <c:v>0.20698644912929617</c:v>
                </c:pt>
                <c:pt idx="68">
                  <c:v>0.20698644912929617</c:v>
                </c:pt>
                <c:pt idx="69">
                  <c:v>0.20698644912929617</c:v>
                </c:pt>
                <c:pt idx="70">
                  <c:v>0.20698644912929617</c:v>
                </c:pt>
                <c:pt idx="71">
                  <c:v>0.20698644912929617</c:v>
                </c:pt>
                <c:pt idx="72">
                  <c:v>0.20698644912929617</c:v>
                </c:pt>
                <c:pt idx="73">
                  <c:v>0.20698644912929617</c:v>
                </c:pt>
                <c:pt idx="74">
                  <c:v>0.20698644912929617</c:v>
                </c:pt>
                <c:pt idx="75">
                  <c:v>0.20698644912929617</c:v>
                </c:pt>
                <c:pt idx="76">
                  <c:v>0.20698644912929617</c:v>
                </c:pt>
                <c:pt idx="77">
                  <c:v>0.20698644912929617</c:v>
                </c:pt>
                <c:pt idx="78">
                  <c:v>0.20698644912929617</c:v>
                </c:pt>
                <c:pt idx="79">
                  <c:v>0.20698644912929617</c:v>
                </c:pt>
                <c:pt idx="80">
                  <c:v>0.20698644912929617</c:v>
                </c:pt>
                <c:pt idx="81">
                  <c:v>0.20698644912929617</c:v>
                </c:pt>
                <c:pt idx="82">
                  <c:v>0.20698644912929617</c:v>
                </c:pt>
                <c:pt idx="83">
                  <c:v>0.20698644912929617</c:v>
                </c:pt>
                <c:pt idx="84">
                  <c:v>0.20698644912929617</c:v>
                </c:pt>
                <c:pt idx="85">
                  <c:v>0.20698644912929617</c:v>
                </c:pt>
                <c:pt idx="86">
                  <c:v>0.20698644912929617</c:v>
                </c:pt>
                <c:pt idx="87">
                  <c:v>0.20698644912929617</c:v>
                </c:pt>
                <c:pt idx="88">
                  <c:v>0.20698644912929617</c:v>
                </c:pt>
                <c:pt idx="89">
                  <c:v>0.20698644912929617</c:v>
                </c:pt>
                <c:pt idx="90">
                  <c:v>0.20698644912929617</c:v>
                </c:pt>
                <c:pt idx="91">
                  <c:v>0.20698644912929617</c:v>
                </c:pt>
                <c:pt idx="92">
                  <c:v>0.20698644912929617</c:v>
                </c:pt>
                <c:pt idx="93">
                  <c:v>0.20698644912929617</c:v>
                </c:pt>
                <c:pt idx="94">
                  <c:v>0.20698644912929617</c:v>
                </c:pt>
                <c:pt idx="95">
                  <c:v>0.20698644912929617</c:v>
                </c:pt>
                <c:pt idx="96">
                  <c:v>0.20698644912929617</c:v>
                </c:pt>
                <c:pt idx="97">
                  <c:v>0.20698644912929617</c:v>
                </c:pt>
                <c:pt idx="98">
                  <c:v>0.20698644912929617</c:v>
                </c:pt>
                <c:pt idx="99">
                  <c:v>0.20698644912929617</c:v>
                </c:pt>
                <c:pt idx="100">
                  <c:v>0.20698644912929617</c:v>
                </c:pt>
                <c:pt idx="101">
                  <c:v>0.20698644912929617</c:v>
                </c:pt>
                <c:pt idx="102">
                  <c:v>0.20698644912929617</c:v>
                </c:pt>
                <c:pt idx="103">
                  <c:v>0.20698644912929617</c:v>
                </c:pt>
                <c:pt idx="104">
                  <c:v>0.20698644912929617</c:v>
                </c:pt>
                <c:pt idx="105">
                  <c:v>0.20698644912929617</c:v>
                </c:pt>
                <c:pt idx="106">
                  <c:v>0.20698644912929617</c:v>
                </c:pt>
                <c:pt idx="107">
                  <c:v>0.20698644912929617</c:v>
                </c:pt>
                <c:pt idx="108">
                  <c:v>0.20698644912929617</c:v>
                </c:pt>
                <c:pt idx="109">
                  <c:v>0.20698644912929617</c:v>
                </c:pt>
                <c:pt idx="110">
                  <c:v>0.20698644912929617</c:v>
                </c:pt>
                <c:pt idx="111">
                  <c:v>0.20698644912929617</c:v>
                </c:pt>
                <c:pt idx="112">
                  <c:v>0.20698644912929617</c:v>
                </c:pt>
                <c:pt idx="113">
                  <c:v>0.20698644912929617</c:v>
                </c:pt>
                <c:pt idx="114">
                  <c:v>0.20698644912929617</c:v>
                </c:pt>
                <c:pt idx="115">
                  <c:v>0.20698644912929617</c:v>
                </c:pt>
                <c:pt idx="116">
                  <c:v>0.20698644912929617</c:v>
                </c:pt>
                <c:pt idx="117">
                  <c:v>0.20698644912929617</c:v>
                </c:pt>
                <c:pt idx="118">
                  <c:v>0.20698644912929617</c:v>
                </c:pt>
                <c:pt idx="119">
                  <c:v>0.20698644912929617</c:v>
                </c:pt>
                <c:pt idx="120">
                  <c:v>0.20698644912929617</c:v>
                </c:pt>
                <c:pt idx="121">
                  <c:v>0.20698644912929617</c:v>
                </c:pt>
                <c:pt idx="122">
                  <c:v>0.20698644912929617</c:v>
                </c:pt>
                <c:pt idx="123">
                  <c:v>0.20698644912929617</c:v>
                </c:pt>
                <c:pt idx="124">
                  <c:v>0.20698644912929617</c:v>
                </c:pt>
                <c:pt idx="125">
                  <c:v>0.20698644912929617</c:v>
                </c:pt>
                <c:pt idx="126">
                  <c:v>0.20698644912929617</c:v>
                </c:pt>
                <c:pt idx="127">
                  <c:v>0.20698644912929617</c:v>
                </c:pt>
                <c:pt idx="128">
                  <c:v>0.20698644912929617</c:v>
                </c:pt>
                <c:pt idx="129">
                  <c:v>0.20698644912929617</c:v>
                </c:pt>
                <c:pt idx="130">
                  <c:v>0.20698644912929617</c:v>
                </c:pt>
                <c:pt idx="131">
                  <c:v>0.20698644912929617</c:v>
                </c:pt>
                <c:pt idx="132">
                  <c:v>0.20698644912929617</c:v>
                </c:pt>
                <c:pt idx="133">
                  <c:v>0.20698644912929617</c:v>
                </c:pt>
                <c:pt idx="134">
                  <c:v>0.20698644912929617</c:v>
                </c:pt>
                <c:pt idx="135">
                  <c:v>0.20698644912929617</c:v>
                </c:pt>
                <c:pt idx="136">
                  <c:v>0.20698644912929617</c:v>
                </c:pt>
                <c:pt idx="137">
                  <c:v>0.20698644912929617</c:v>
                </c:pt>
                <c:pt idx="138">
                  <c:v>0.20698644912929617</c:v>
                </c:pt>
                <c:pt idx="139">
                  <c:v>0.20698644912929617</c:v>
                </c:pt>
                <c:pt idx="140">
                  <c:v>0.20698644912929617</c:v>
                </c:pt>
                <c:pt idx="141">
                  <c:v>0.20698644912929617</c:v>
                </c:pt>
                <c:pt idx="142">
                  <c:v>0.20698644912929617</c:v>
                </c:pt>
                <c:pt idx="143">
                  <c:v>0.20698644912929617</c:v>
                </c:pt>
                <c:pt idx="144">
                  <c:v>0.20698644912929617</c:v>
                </c:pt>
                <c:pt idx="145">
                  <c:v>0.20698644912929617</c:v>
                </c:pt>
                <c:pt idx="146">
                  <c:v>0.20698644912929617</c:v>
                </c:pt>
                <c:pt idx="147">
                  <c:v>0.20698644912929617</c:v>
                </c:pt>
                <c:pt idx="148">
                  <c:v>0.20698644912929617</c:v>
                </c:pt>
                <c:pt idx="149">
                  <c:v>0.20698644912929617</c:v>
                </c:pt>
                <c:pt idx="150">
                  <c:v>0.20698644912929617</c:v>
                </c:pt>
                <c:pt idx="151">
                  <c:v>0.20698644912929617</c:v>
                </c:pt>
                <c:pt idx="152">
                  <c:v>0.20698644912929617</c:v>
                </c:pt>
                <c:pt idx="153">
                  <c:v>0.20698644912929617</c:v>
                </c:pt>
                <c:pt idx="154">
                  <c:v>0.20698644912929617</c:v>
                </c:pt>
                <c:pt idx="155">
                  <c:v>0.20698644912929617</c:v>
                </c:pt>
                <c:pt idx="156">
                  <c:v>0.20698644912929617</c:v>
                </c:pt>
                <c:pt idx="157">
                  <c:v>0.20698644912929617</c:v>
                </c:pt>
                <c:pt idx="158">
                  <c:v>0.20698644912929617</c:v>
                </c:pt>
                <c:pt idx="159">
                  <c:v>0.20698644912929617</c:v>
                </c:pt>
                <c:pt idx="160">
                  <c:v>0.20698644912929617</c:v>
                </c:pt>
                <c:pt idx="161">
                  <c:v>0.20698644912929617</c:v>
                </c:pt>
                <c:pt idx="162">
                  <c:v>0.20698644912929617</c:v>
                </c:pt>
                <c:pt idx="163">
                  <c:v>0.20698644912929617</c:v>
                </c:pt>
                <c:pt idx="164">
                  <c:v>0.20698644912929617</c:v>
                </c:pt>
                <c:pt idx="165">
                  <c:v>0.20698644912929617</c:v>
                </c:pt>
                <c:pt idx="166">
                  <c:v>0.20698644912929617</c:v>
                </c:pt>
                <c:pt idx="167">
                  <c:v>0.20698644912929617</c:v>
                </c:pt>
                <c:pt idx="168">
                  <c:v>0.20698644912929617</c:v>
                </c:pt>
                <c:pt idx="169">
                  <c:v>0.20698644912929617</c:v>
                </c:pt>
                <c:pt idx="170">
                  <c:v>0.20698644912929617</c:v>
                </c:pt>
                <c:pt idx="171">
                  <c:v>0.20698644912929617</c:v>
                </c:pt>
                <c:pt idx="172">
                  <c:v>0.20698644912929617</c:v>
                </c:pt>
                <c:pt idx="173">
                  <c:v>0.20698644912929617</c:v>
                </c:pt>
                <c:pt idx="174">
                  <c:v>0.20698644912929617</c:v>
                </c:pt>
                <c:pt idx="175">
                  <c:v>0.20698644912929617</c:v>
                </c:pt>
                <c:pt idx="176">
                  <c:v>0.20698644912929617</c:v>
                </c:pt>
                <c:pt idx="177">
                  <c:v>0.20698644912929617</c:v>
                </c:pt>
                <c:pt idx="178">
                  <c:v>0.20698644912929617</c:v>
                </c:pt>
                <c:pt idx="179">
                  <c:v>0.20698644912929617</c:v>
                </c:pt>
                <c:pt idx="180">
                  <c:v>0.20698644912929617</c:v>
                </c:pt>
                <c:pt idx="181">
                  <c:v>0.20698644912929617</c:v>
                </c:pt>
                <c:pt idx="182">
                  <c:v>0.20698644912929617</c:v>
                </c:pt>
                <c:pt idx="183">
                  <c:v>0.20698644912929617</c:v>
                </c:pt>
                <c:pt idx="184">
                  <c:v>0.20698644912929617</c:v>
                </c:pt>
                <c:pt idx="185">
                  <c:v>0.20698644912929617</c:v>
                </c:pt>
                <c:pt idx="186">
                  <c:v>0.20698644912929617</c:v>
                </c:pt>
                <c:pt idx="187">
                  <c:v>0.20698644912929617</c:v>
                </c:pt>
                <c:pt idx="188">
                  <c:v>0.20698644912929617</c:v>
                </c:pt>
                <c:pt idx="189">
                  <c:v>0.20698644912929617</c:v>
                </c:pt>
                <c:pt idx="190">
                  <c:v>0.20698644912929617</c:v>
                </c:pt>
                <c:pt idx="191">
                  <c:v>0.20698644912929617</c:v>
                </c:pt>
                <c:pt idx="192">
                  <c:v>0.20698644912929617</c:v>
                </c:pt>
                <c:pt idx="193">
                  <c:v>0.20698644912929617</c:v>
                </c:pt>
                <c:pt idx="194">
                  <c:v>0.20698644912929617</c:v>
                </c:pt>
                <c:pt idx="195">
                  <c:v>0.20698644912929617</c:v>
                </c:pt>
                <c:pt idx="196">
                  <c:v>0.20698644912929617</c:v>
                </c:pt>
                <c:pt idx="197">
                  <c:v>0.20698644912929617</c:v>
                </c:pt>
                <c:pt idx="198">
                  <c:v>0.20698644912929617</c:v>
                </c:pt>
                <c:pt idx="199">
                  <c:v>0.20698644912929617</c:v>
                </c:pt>
                <c:pt idx="200">
                  <c:v>0.20698644912929617</c:v>
                </c:pt>
                <c:pt idx="201">
                  <c:v>0.20698644912929617</c:v>
                </c:pt>
                <c:pt idx="202">
                  <c:v>0.20698644912929617</c:v>
                </c:pt>
                <c:pt idx="203">
                  <c:v>0.20698644912929617</c:v>
                </c:pt>
                <c:pt idx="204">
                  <c:v>0.20698644912929617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Rajhi!$J$4:$J$208</c:f>
              <c:numCache>
                <c:formatCode>0.00%</c:formatCode>
                <c:ptCount val="205"/>
                <c:pt idx="0">
                  <c:v>-0.18371887951410978</c:v>
                </c:pt>
                <c:pt idx="1">
                  <c:v>-0.18371887951410978</c:v>
                </c:pt>
                <c:pt idx="2">
                  <c:v>-0.18371887951410978</c:v>
                </c:pt>
                <c:pt idx="3">
                  <c:v>-0.18371887951410978</c:v>
                </c:pt>
                <c:pt idx="4">
                  <c:v>-0.18371887951410978</c:v>
                </c:pt>
                <c:pt idx="5">
                  <c:v>-0.18371887951410978</c:v>
                </c:pt>
                <c:pt idx="6">
                  <c:v>-0.18371887951410978</c:v>
                </c:pt>
                <c:pt idx="7">
                  <c:v>-0.18371887951410978</c:v>
                </c:pt>
                <c:pt idx="8">
                  <c:v>-0.18371887951410978</c:v>
                </c:pt>
                <c:pt idx="9">
                  <c:v>-0.18371887951410978</c:v>
                </c:pt>
                <c:pt idx="10">
                  <c:v>-0.18371887951410978</c:v>
                </c:pt>
                <c:pt idx="11">
                  <c:v>-0.18371887951410978</c:v>
                </c:pt>
                <c:pt idx="12">
                  <c:v>-0.18371887951410978</c:v>
                </c:pt>
                <c:pt idx="13">
                  <c:v>-0.18371887951410978</c:v>
                </c:pt>
                <c:pt idx="14">
                  <c:v>-0.18371887951410978</c:v>
                </c:pt>
                <c:pt idx="15">
                  <c:v>-0.18371887951410978</c:v>
                </c:pt>
                <c:pt idx="16">
                  <c:v>-0.18371887951410978</c:v>
                </c:pt>
                <c:pt idx="17">
                  <c:v>-0.18371887951410978</c:v>
                </c:pt>
                <c:pt idx="18">
                  <c:v>-0.18371887951410978</c:v>
                </c:pt>
                <c:pt idx="19">
                  <c:v>-0.18371887951410978</c:v>
                </c:pt>
                <c:pt idx="20">
                  <c:v>-0.18371887951410978</c:v>
                </c:pt>
                <c:pt idx="21">
                  <c:v>-0.18371887951410978</c:v>
                </c:pt>
                <c:pt idx="22">
                  <c:v>-0.18371887951410978</c:v>
                </c:pt>
                <c:pt idx="23">
                  <c:v>-0.18371887951410978</c:v>
                </c:pt>
                <c:pt idx="24">
                  <c:v>-0.18371887951410978</c:v>
                </c:pt>
                <c:pt idx="25">
                  <c:v>-0.18371887951410978</c:v>
                </c:pt>
                <c:pt idx="26">
                  <c:v>-0.18371887951410978</c:v>
                </c:pt>
                <c:pt idx="27">
                  <c:v>-0.18371887951410978</c:v>
                </c:pt>
                <c:pt idx="28">
                  <c:v>-0.18371887951410978</c:v>
                </c:pt>
                <c:pt idx="29">
                  <c:v>-0.18371887951410978</c:v>
                </c:pt>
                <c:pt idx="30">
                  <c:v>-0.18371887951410978</c:v>
                </c:pt>
                <c:pt idx="31">
                  <c:v>-0.18371887951410978</c:v>
                </c:pt>
                <c:pt idx="32">
                  <c:v>-0.18371887951410978</c:v>
                </c:pt>
                <c:pt idx="33">
                  <c:v>-0.18371887951410978</c:v>
                </c:pt>
                <c:pt idx="34">
                  <c:v>-0.18371887951410978</c:v>
                </c:pt>
                <c:pt idx="35">
                  <c:v>-0.18371887951410978</c:v>
                </c:pt>
                <c:pt idx="36">
                  <c:v>-0.18371887951410978</c:v>
                </c:pt>
                <c:pt idx="37">
                  <c:v>-0.18371887951410978</c:v>
                </c:pt>
                <c:pt idx="38">
                  <c:v>-0.18371887951410978</c:v>
                </c:pt>
                <c:pt idx="39">
                  <c:v>-0.18371887951410978</c:v>
                </c:pt>
                <c:pt idx="40">
                  <c:v>-0.18371887951410978</c:v>
                </c:pt>
                <c:pt idx="41">
                  <c:v>-0.18371887951410978</c:v>
                </c:pt>
                <c:pt idx="42">
                  <c:v>-0.18371887951410978</c:v>
                </c:pt>
                <c:pt idx="43">
                  <c:v>-0.18371887951410978</c:v>
                </c:pt>
                <c:pt idx="44">
                  <c:v>-0.18371887951410978</c:v>
                </c:pt>
                <c:pt idx="45">
                  <c:v>-0.18371887951410978</c:v>
                </c:pt>
                <c:pt idx="46">
                  <c:v>-0.18371887951410978</c:v>
                </c:pt>
                <c:pt idx="47">
                  <c:v>-0.18371887951410978</c:v>
                </c:pt>
                <c:pt idx="48">
                  <c:v>-0.18371887951410978</c:v>
                </c:pt>
                <c:pt idx="49">
                  <c:v>-0.18371887951410978</c:v>
                </c:pt>
                <c:pt idx="50">
                  <c:v>-0.18371887951410978</c:v>
                </c:pt>
                <c:pt idx="51">
                  <c:v>-0.18371887951410978</c:v>
                </c:pt>
                <c:pt idx="52">
                  <c:v>-0.18371887951410978</c:v>
                </c:pt>
                <c:pt idx="53">
                  <c:v>-0.18371887951410978</c:v>
                </c:pt>
                <c:pt idx="54">
                  <c:v>-0.18371887951410978</c:v>
                </c:pt>
                <c:pt idx="55">
                  <c:v>-0.18371887951410978</c:v>
                </c:pt>
                <c:pt idx="56">
                  <c:v>-0.18371887951410978</c:v>
                </c:pt>
                <c:pt idx="57">
                  <c:v>-0.18371887951410978</c:v>
                </c:pt>
                <c:pt idx="58">
                  <c:v>-0.18371887951410978</c:v>
                </c:pt>
                <c:pt idx="59">
                  <c:v>-0.18371887951410978</c:v>
                </c:pt>
                <c:pt idx="60">
                  <c:v>-0.18371887951410978</c:v>
                </c:pt>
                <c:pt idx="61">
                  <c:v>-0.18371887951410978</c:v>
                </c:pt>
                <c:pt idx="62">
                  <c:v>-0.18371887951410978</c:v>
                </c:pt>
                <c:pt idx="63">
                  <c:v>-0.18371887951410978</c:v>
                </c:pt>
                <c:pt idx="64">
                  <c:v>-0.18371887951410978</c:v>
                </c:pt>
                <c:pt idx="65">
                  <c:v>-0.18371887951410978</c:v>
                </c:pt>
                <c:pt idx="66">
                  <c:v>-0.18371887951410978</c:v>
                </c:pt>
                <c:pt idx="67">
                  <c:v>-0.18371887951410978</c:v>
                </c:pt>
                <c:pt idx="68">
                  <c:v>-0.18371887951410978</c:v>
                </c:pt>
                <c:pt idx="69">
                  <c:v>-0.18371887951410978</c:v>
                </c:pt>
                <c:pt idx="70">
                  <c:v>-0.18371887951410978</c:v>
                </c:pt>
                <c:pt idx="71">
                  <c:v>-0.18371887951410978</c:v>
                </c:pt>
                <c:pt idx="72">
                  <c:v>-0.18371887951410978</c:v>
                </c:pt>
                <c:pt idx="73">
                  <c:v>-0.18371887951410978</c:v>
                </c:pt>
                <c:pt idx="74">
                  <c:v>-0.18371887951410978</c:v>
                </c:pt>
                <c:pt idx="75">
                  <c:v>-0.18371887951410978</c:v>
                </c:pt>
                <c:pt idx="76">
                  <c:v>-0.18371887951410978</c:v>
                </c:pt>
                <c:pt idx="77">
                  <c:v>-0.18371887951410978</c:v>
                </c:pt>
                <c:pt idx="78">
                  <c:v>-0.18371887951410978</c:v>
                </c:pt>
                <c:pt idx="79">
                  <c:v>-0.18371887951410978</c:v>
                </c:pt>
                <c:pt idx="80">
                  <c:v>-0.18371887951410978</c:v>
                </c:pt>
                <c:pt idx="81">
                  <c:v>-0.18371887951410978</c:v>
                </c:pt>
                <c:pt idx="82">
                  <c:v>-0.18371887951410978</c:v>
                </c:pt>
                <c:pt idx="83">
                  <c:v>-0.18371887951410978</c:v>
                </c:pt>
                <c:pt idx="84">
                  <c:v>-0.18371887951410978</c:v>
                </c:pt>
                <c:pt idx="85">
                  <c:v>-0.18371887951410978</c:v>
                </c:pt>
                <c:pt idx="86">
                  <c:v>-0.18371887951410978</c:v>
                </c:pt>
                <c:pt idx="87">
                  <c:v>-0.18371887951410978</c:v>
                </c:pt>
                <c:pt idx="88">
                  <c:v>-0.18371887951410978</c:v>
                </c:pt>
                <c:pt idx="89">
                  <c:v>-0.18371887951410978</c:v>
                </c:pt>
                <c:pt idx="90">
                  <c:v>-0.18371887951410978</c:v>
                </c:pt>
                <c:pt idx="91">
                  <c:v>-0.18371887951410978</c:v>
                </c:pt>
                <c:pt idx="92">
                  <c:v>-0.18371887951410978</c:v>
                </c:pt>
                <c:pt idx="93">
                  <c:v>-0.18371887951410978</c:v>
                </c:pt>
                <c:pt idx="94">
                  <c:v>-0.18371887951410978</c:v>
                </c:pt>
                <c:pt idx="95">
                  <c:v>-0.18371887951410978</c:v>
                </c:pt>
                <c:pt idx="96">
                  <c:v>-0.18371887951410978</c:v>
                </c:pt>
                <c:pt idx="97">
                  <c:v>-0.18371887951410978</c:v>
                </c:pt>
                <c:pt idx="98">
                  <c:v>-0.18371887951410978</c:v>
                </c:pt>
                <c:pt idx="99">
                  <c:v>-0.18371887951410978</c:v>
                </c:pt>
                <c:pt idx="100">
                  <c:v>-0.18371887951410978</c:v>
                </c:pt>
                <c:pt idx="101">
                  <c:v>-0.18371887951410978</c:v>
                </c:pt>
                <c:pt idx="102">
                  <c:v>-0.18371887951410978</c:v>
                </c:pt>
                <c:pt idx="103">
                  <c:v>-0.18371887951410978</c:v>
                </c:pt>
                <c:pt idx="104">
                  <c:v>-0.18371887951410978</c:v>
                </c:pt>
                <c:pt idx="105">
                  <c:v>-0.18371887951410978</c:v>
                </c:pt>
                <c:pt idx="106">
                  <c:v>-0.18371887951410978</c:v>
                </c:pt>
                <c:pt idx="107">
                  <c:v>-0.18371887951410978</c:v>
                </c:pt>
                <c:pt idx="108">
                  <c:v>-0.18371887951410978</c:v>
                </c:pt>
                <c:pt idx="109">
                  <c:v>-0.18371887951410978</c:v>
                </c:pt>
                <c:pt idx="110">
                  <c:v>-0.18371887951410978</c:v>
                </c:pt>
                <c:pt idx="111">
                  <c:v>-0.18371887951410978</c:v>
                </c:pt>
                <c:pt idx="112">
                  <c:v>-0.18371887951410978</c:v>
                </c:pt>
                <c:pt idx="113">
                  <c:v>-0.18371887951410978</c:v>
                </c:pt>
                <c:pt idx="114">
                  <c:v>-0.18371887951410978</c:v>
                </c:pt>
                <c:pt idx="115">
                  <c:v>-0.18371887951410978</c:v>
                </c:pt>
                <c:pt idx="116">
                  <c:v>-0.18371887951410978</c:v>
                </c:pt>
                <c:pt idx="117">
                  <c:v>-0.18371887951410978</c:v>
                </c:pt>
                <c:pt idx="118">
                  <c:v>-0.18371887951410978</c:v>
                </c:pt>
                <c:pt idx="119">
                  <c:v>-0.18371887951410978</c:v>
                </c:pt>
                <c:pt idx="120">
                  <c:v>-0.18371887951410978</c:v>
                </c:pt>
                <c:pt idx="121">
                  <c:v>-0.18371887951410978</c:v>
                </c:pt>
                <c:pt idx="122">
                  <c:v>-0.18371887951410978</c:v>
                </c:pt>
                <c:pt idx="123">
                  <c:v>-0.18371887951410978</c:v>
                </c:pt>
                <c:pt idx="124">
                  <c:v>-0.18371887951410978</c:v>
                </c:pt>
                <c:pt idx="125">
                  <c:v>-0.18371887951410978</c:v>
                </c:pt>
                <c:pt idx="126">
                  <c:v>-0.18371887951410978</c:v>
                </c:pt>
                <c:pt idx="127">
                  <c:v>-0.18371887951410978</c:v>
                </c:pt>
                <c:pt idx="128">
                  <c:v>-0.18371887951410978</c:v>
                </c:pt>
                <c:pt idx="129">
                  <c:v>-0.18371887951410978</c:v>
                </c:pt>
                <c:pt idx="130">
                  <c:v>-0.18371887951410978</c:v>
                </c:pt>
                <c:pt idx="131">
                  <c:v>-0.18371887951410978</c:v>
                </c:pt>
                <c:pt idx="132">
                  <c:v>-0.18371887951410978</c:v>
                </c:pt>
                <c:pt idx="133">
                  <c:v>-0.18371887951410978</c:v>
                </c:pt>
                <c:pt idx="134">
                  <c:v>-0.18371887951410978</c:v>
                </c:pt>
                <c:pt idx="135">
                  <c:v>-0.18371887951410978</c:v>
                </c:pt>
                <c:pt idx="136">
                  <c:v>-0.18371887951410978</c:v>
                </c:pt>
                <c:pt idx="137">
                  <c:v>-0.18371887951410978</c:v>
                </c:pt>
                <c:pt idx="138">
                  <c:v>-0.18371887951410978</c:v>
                </c:pt>
                <c:pt idx="139">
                  <c:v>-0.18371887951410978</c:v>
                </c:pt>
                <c:pt idx="140">
                  <c:v>-0.18371887951410978</c:v>
                </c:pt>
                <c:pt idx="141">
                  <c:v>-0.18371887951410978</c:v>
                </c:pt>
                <c:pt idx="142">
                  <c:v>-0.18371887951410978</c:v>
                </c:pt>
                <c:pt idx="143">
                  <c:v>-0.18371887951410978</c:v>
                </c:pt>
                <c:pt idx="144">
                  <c:v>-0.18371887951410978</c:v>
                </c:pt>
                <c:pt idx="145">
                  <c:v>-0.18371887951410978</c:v>
                </c:pt>
                <c:pt idx="146">
                  <c:v>-0.18371887951410978</c:v>
                </c:pt>
                <c:pt idx="147">
                  <c:v>-0.18371887951410978</c:v>
                </c:pt>
                <c:pt idx="148">
                  <c:v>-0.18371887951410978</c:v>
                </c:pt>
                <c:pt idx="149">
                  <c:v>-0.18371887951410978</c:v>
                </c:pt>
                <c:pt idx="150">
                  <c:v>-0.18371887951410978</c:v>
                </c:pt>
                <c:pt idx="151">
                  <c:v>-0.18371887951410978</c:v>
                </c:pt>
                <c:pt idx="152">
                  <c:v>-0.18371887951410978</c:v>
                </c:pt>
                <c:pt idx="153">
                  <c:v>-0.18371887951410978</c:v>
                </c:pt>
                <c:pt idx="154">
                  <c:v>-0.18371887951410978</c:v>
                </c:pt>
                <c:pt idx="155">
                  <c:v>-0.18371887951410978</c:v>
                </c:pt>
                <c:pt idx="156">
                  <c:v>-0.18371887951410978</c:v>
                </c:pt>
                <c:pt idx="157">
                  <c:v>-0.18371887951410978</c:v>
                </c:pt>
                <c:pt idx="158">
                  <c:v>-0.18371887951410978</c:v>
                </c:pt>
                <c:pt idx="159">
                  <c:v>-0.18371887951410978</c:v>
                </c:pt>
                <c:pt idx="160">
                  <c:v>-0.18371887951410978</c:v>
                </c:pt>
                <c:pt idx="161">
                  <c:v>-0.18371887951410978</c:v>
                </c:pt>
                <c:pt idx="162">
                  <c:v>-0.18371887951410978</c:v>
                </c:pt>
                <c:pt idx="163">
                  <c:v>-0.18371887951410978</c:v>
                </c:pt>
                <c:pt idx="164">
                  <c:v>-0.18371887951410978</c:v>
                </c:pt>
                <c:pt idx="165">
                  <c:v>-0.18371887951410978</c:v>
                </c:pt>
                <c:pt idx="166">
                  <c:v>-0.18371887951410978</c:v>
                </c:pt>
                <c:pt idx="167">
                  <c:v>-0.18371887951410978</c:v>
                </c:pt>
                <c:pt idx="168">
                  <c:v>-0.18371887951410978</c:v>
                </c:pt>
                <c:pt idx="169">
                  <c:v>-0.18371887951410978</c:v>
                </c:pt>
                <c:pt idx="170">
                  <c:v>-0.18371887951410978</c:v>
                </c:pt>
                <c:pt idx="171">
                  <c:v>-0.18371887951410978</c:v>
                </c:pt>
                <c:pt idx="172">
                  <c:v>-0.18371887951410978</c:v>
                </c:pt>
                <c:pt idx="173">
                  <c:v>-0.18371887951410978</c:v>
                </c:pt>
                <c:pt idx="174">
                  <c:v>-0.18371887951410978</c:v>
                </c:pt>
                <c:pt idx="175">
                  <c:v>-0.18371887951410978</c:v>
                </c:pt>
                <c:pt idx="176">
                  <c:v>-0.18371887951410978</c:v>
                </c:pt>
                <c:pt idx="177">
                  <c:v>-0.18371887951410978</c:v>
                </c:pt>
                <c:pt idx="178">
                  <c:v>-0.18371887951410978</c:v>
                </c:pt>
                <c:pt idx="179">
                  <c:v>-0.18371887951410978</c:v>
                </c:pt>
                <c:pt idx="180">
                  <c:v>-0.18371887951410978</c:v>
                </c:pt>
                <c:pt idx="181">
                  <c:v>-0.18371887951410978</c:v>
                </c:pt>
                <c:pt idx="182">
                  <c:v>-0.18371887951410978</c:v>
                </c:pt>
                <c:pt idx="183">
                  <c:v>-0.18371887951410978</c:v>
                </c:pt>
                <c:pt idx="184">
                  <c:v>-0.18371887951410978</c:v>
                </c:pt>
                <c:pt idx="185">
                  <c:v>-0.18371887951410978</c:v>
                </c:pt>
                <c:pt idx="186">
                  <c:v>-0.18371887951410978</c:v>
                </c:pt>
                <c:pt idx="187">
                  <c:v>-0.18371887951410978</c:v>
                </c:pt>
                <c:pt idx="188">
                  <c:v>-0.18371887951410978</c:v>
                </c:pt>
                <c:pt idx="189">
                  <c:v>-0.18371887951410978</c:v>
                </c:pt>
                <c:pt idx="190">
                  <c:v>-0.18371887951410978</c:v>
                </c:pt>
                <c:pt idx="191">
                  <c:v>-0.18371887951410978</c:v>
                </c:pt>
                <c:pt idx="192">
                  <c:v>-0.18371887951410978</c:v>
                </c:pt>
                <c:pt idx="193">
                  <c:v>-0.18371887951410978</c:v>
                </c:pt>
                <c:pt idx="194">
                  <c:v>-0.18371887951410978</c:v>
                </c:pt>
                <c:pt idx="195">
                  <c:v>-0.18371887951410978</c:v>
                </c:pt>
                <c:pt idx="196">
                  <c:v>-0.18371887951410978</c:v>
                </c:pt>
                <c:pt idx="197">
                  <c:v>-0.18371887951410978</c:v>
                </c:pt>
                <c:pt idx="198">
                  <c:v>-0.18371887951410978</c:v>
                </c:pt>
                <c:pt idx="199">
                  <c:v>-0.18371887951410978</c:v>
                </c:pt>
                <c:pt idx="200">
                  <c:v>-0.18371887951410978</c:v>
                </c:pt>
                <c:pt idx="201">
                  <c:v>-0.18371887951410978</c:v>
                </c:pt>
                <c:pt idx="202">
                  <c:v>-0.18371887951410978</c:v>
                </c:pt>
                <c:pt idx="203">
                  <c:v>-0.18371887951410978</c:v>
                </c:pt>
                <c:pt idx="204">
                  <c:v>-0.18371887951410978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11008"/>
        <c:axId val="119538816"/>
      </c:lineChart>
      <c:dateAx>
        <c:axId val="10481100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119538816"/>
        <c:crosses val="autoZero"/>
        <c:auto val="1"/>
        <c:lblOffset val="100"/>
        <c:baseTimeUnit val="months"/>
        <c:majorUnit val="18"/>
        <c:majorTimeUnit val="months"/>
      </c:dateAx>
      <c:valAx>
        <c:axId val="11953881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04811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KO!$N$2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KO!$L$3:$L$208</c:f>
              <c:numCache>
                <c:formatCode>m/d/yyyy</c:formatCode>
                <c:ptCount val="206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36644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36798</c:v>
                </c:pt>
                <c:pt idx="9">
                  <c:v>36830</c:v>
                </c:pt>
                <c:pt idx="10">
                  <c:v>36860</c:v>
                </c:pt>
                <c:pt idx="11">
                  <c:v>36889</c:v>
                </c:pt>
                <c:pt idx="12">
                  <c:v>36922</c:v>
                </c:pt>
                <c:pt idx="13">
                  <c:v>36950</c:v>
                </c:pt>
                <c:pt idx="14">
                  <c:v>36980</c:v>
                </c:pt>
                <c:pt idx="15">
                  <c:v>37011</c:v>
                </c:pt>
                <c:pt idx="16">
                  <c:v>37042</c:v>
                </c:pt>
                <c:pt idx="17">
                  <c:v>37071</c:v>
                </c:pt>
                <c:pt idx="18">
                  <c:v>37103</c:v>
                </c:pt>
                <c:pt idx="19">
                  <c:v>37134</c:v>
                </c:pt>
                <c:pt idx="20">
                  <c:v>37162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37344</c:v>
                </c:pt>
                <c:pt idx="27">
                  <c:v>37376</c:v>
                </c:pt>
                <c:pt idx="28">
                  <c:v>37407</c:v>
                </c:pt>
                <c:pt idx="29">
                  <c:v>37435</c:v>
                </c:pt>
                <c:pt idx="30">
                  <c:v>37468</c:v>
                </c:pt>
                <c:pt idx="31">
                  <c:v>37498</c:v>
                </c:pt>
                <c:pt idx="32">
                  <c:v>37529</c:v>
                </c:pt>
                <c:pt idx="33">
                  <c:v>37560</c:v>
                </c:pt>
                <c:pt idx="34">
                  <c:v>37589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37771</c:v>
                </c:pt>
                <c:pt idx="41">
                  <c:v>37802</c:v>
                </c:pt>
                <c:pt idx="42">
                  <c:v>37833</c:v>
                </c:pt>
                <c:pt idx="43">
                  <c:v>37862</c:v>
                </c:pt>
                <c:pt idx="44">
                  <c:v>37894</c:v>
                </c:pt>
                <c:pt idx="45">
                  <c:v>37925</c:v>
                </c:pt>
                <c:pt idx="46">
                  <c:v>37953</c:v>
                </c:pt>
                <c:pt idx="47">
                  <c:v>37986</c:v>
                </c:pt>
                <c:pt idx="48">
                  <c:v>38016</c:v>
                </c:pt>
                <c:pt idx="49">
                  <c:v>38044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38198</c:v>
                </c:pt>
                <c:pt idx="55">
                  <c:v>38230</c:v>
                </c:pt>
                <c:pt idx="56">
                  <c:v>38260</c:v>
                </c:pt>
                <c:pt idx="57">
                  <c:v>38289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38471</c:v>
                </c:pt>
                <c:pt idx="64">
                  <c:v>38503</c:v>
                </c:pt>
                <c:pt idx="65">
                  <c:v>38533</c:v>
                </c:pt>
                <c:pt idx="66">
                  <c:v>38562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38716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38835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38989</c:v>
                </c:pt>
                <c:pt idx="81">
                  <c:v>39021</c:v>
                </c:pt>
                <c:pt idx="82">
                  <c:v>39051</c:v>
                </c:pt>
                <c:pt idx="83">
                  <c:v>39080</c:v>
                </c:pt>
                <c:pt idx="84">
                  <c:v>39113</c:v>
                </c:pt>
                <c:pt idx="85">
                  <c:v>39141</c:v>
                </c:pt>
                <c:pt idx="86">
                  <c:v>39171</c:v>
                </c:pt>
                <c:pt idx="87">
                  <c:v>39202</c:v>
                </c:pt>
                <c:pt idx="88">
                  <c:v>39233</c:v>
                </c:pt>
                <c:pt idx="89">
                  <c:v>39262</c:v>
                </c:pt>
                <c:pt idx="90">
                  <c:v>39294</c:v>
                </c:pt>
                <c:pt idx="91">
                  <c:v>39325</c:v>
                </c:pt>
                <c:pt idx="92">
                  <c:v>39353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39598</c:v>
                </c:pt>
                <c:pt idx="101">
                  <c:v>39629</c:v>
                </c:pt>
                <c:pt idx="102">
                  <c:v>39660</c:v>
                </c:pt>
                <c:pt idx="103">
                  <c:v>39689</c:v>
                </c:pt>
                <c:pt idx="104">
                  <c:v>39721</c:v>
                </c:pt>
                <c:pt idx="105">
                  <c:v>39752</c:v>
                </c:pt>
                <c:pt idx="106">
                  <c:v>39780</c:v>
                </c:pt>
                <c:pt idx="107">
                  <c:v>39813</c:v>
                </c:pt>
                <c:pt idx="108">
                  <c:v>39843</c:v>
                </c:pt>
                <c:pt idx="109">
                  <c:v>39871</c:v>
                </c:pt>
                <c:pt idx="110">
                  <c:v>39903</c:v>
                </c:pt>
                <c:pt idx="111">
                  <c:v>39933</c:v>
                </c:pt>
                <c:pt idx="112">
                  <c:v>39962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40116</c:v>
                </c:pt>
                <c:pt idx="118">
                  <c:v>40147</c:v>
                </c:pt>
                <c:pt idx="119">
                  <c:v>40178</c:v>
                </c:pt>
                <c:pt idx="120">
                  <c:v>40207</c:v>
                </c:pt>
                <c:pt idx="121">
                  <c:v>40235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40389</c:v>
                </c:pt>
                <c:pt idx="127">
                  <c:v>40421</c:v>
                </c:pt>
                <c:pt idx="128">
                  <c:v>40451</c:v>
                </c:pt>
                <c:pt idx="129">
                  <c:v>40480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40662</c:v>
                </c:pt>
                <c:pt idx="136">
                  <c:v>40694</c:v>
                </c:pt>
                <c:pt idx="137">
                  <c:v>40724</c:v>
                </c:pt>
                <c:pt idx="138">
                  <c:v>40753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40907</c:v>
                </c:pt>
                <c:pt idx="144">
                  <c:v>40939</c:v>
                </c:pt>
                <c:pt idx="145">
                  <c:v>40968</c:v>
                </c:pt>
                <c:pt idx="146">
                  <c:v>40998</c:v>
                </c:pt>
                <c:pt idx="147">
                  <c:v>41029</c:v>
                </c:pt>
                <c:pt idx="148">
                  <c:v>41060</c:v>
                </c:pt>
                <c:pt idx="149">
                  <c:v>41089</c:v>
                </c:pt>
                <c:pt idx="150">
                  <c:v>41121</c:v>
                </c:pt>
                <c:pt idx="151">
                  <c:v>41152</c:v>
                </c:pt>
                <c:pt idx="152">
                  <c:v>41180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41362</c:v>
                </c:pt>
                <c:pt idx="159">
                  <c:v>41394</c:v>
                </c:pt>
                <c:pt idx="160">
                  <c:v>41425</c:v>
                </c:pt>
                <c:pt idx="161">
                  <c:v>41453</c:v>
                </c:pt>
                <c:pt idx="162">
                  <c:v>41486</c:v>
                </c:pt>
                <c:pt idx="163">
                  <c:v>41516</c:v>
                </c:pt>
                <c:pt idx="164">
                  <c:v>41547</c:v>
                </c:pt>
                <c:pt idx="165">
                  <c:v>41578</c:v>
                </c:pt>
                <c:pt idx="166">
                  <c:v>41607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41789</c:v>
                </c:pt>
                <c:pt idx="173">
                  <c:v>41820</c:v>
                </c:pt>
                <c:pt idx="174">
                  <c:v>41851</c:v>
                </c:pt>
                <c:pt idx="175">
                  <c:v>41880</c:v>
                </c:pt>
                <c:pt idx="176">
                  <c:v>41912</c:v>
                </c:pt>
                <c:pt idx="177">
                  <c:v>41943</c:v>
                </c:pt>
                <c:pt idx="178">
                  <c:v>41971</c:v>
                </c:pt>
                <c:pt idx="179">
                  <c:v>42004</c:v>
                </c:pt>
                <c:pt idx="180">
                  <c:v>42034</c:v>
                </c:pt>
                <c:pt idx="181">
                  <c:v>42062</c:v>
                </c:pt>
                <c:pt idx="182">
                  <c:v>42094</c:v>
                </c:pt>
                <c:pt idx="183">
                  <c:v>42124</c:v>
                </c:pt>
                <c:pt idx="184">
                  <c:v>42153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42307</c:v>
                </c:pt>
                <c:pt idx="190">
                  <c:v>42338</c:v>
                </c:pt>
                <c:pt idx="191">
                  <c:v>42369</c:v>
                </c:pt>
                <c:pt idx="192">
                  <c:v>42398</c:v>
                </c:pt>
                <c:pt idx="193">
                  <c:v>42429</c:v>
                </c:pt>
                <c:pt idx="194">
                  <c:v>42460</c:v>
                </c:pt>
                <c:pt idx="195">
                  <c:v>42489</c:v>
                </c:pt>
                <c:pt idx="196">
                  <c:v>42521</c:v>
                </c:pt>
                <c:pt idx="197">
                  <c:v>42551</c:v>
                </c:pt>
                <c:pt idx="198">
                  <c:v>42580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42734</c:v>
                </c:pt>
                <c:pt idx="204">
                  <c:v>42766</c:v>
                </c:pt>
                <c:pt idx="205">
                  <c:v>42769</c:v>
                </c:pt>
              </c:numCache>
            </c:numRef>
          </c:cat>
          <c:val>
            <c:numRef>
              <c:f>KO!$N$4:$N$208</c:f>
              <c:numCache>
                <c:formatCode>0.00%</c:formatCode>
                <c:ptCount val="205"/>
                <c:pt idx="0">
                  <c:v>-0.15342911263701831</c:v>
                </c:pt>
                <c:pt idx="1">
                  <c:v>-3.4702313624678571E-2</c:v>
                </c:pt>
                <c:pt idx="2">
                  <c:v>6.6556449413688323E-3</c:v>
                </c:pt>
                <c:pt idx="3">
                  <c:v>0.12962962962962954</c:v>
                </c:pt>
                <c:pt idx="4">
                  <c:v>7.6114285714285801E-2</c:v>
                </c:pt>
                <c:pt idx="5">
                  <c:v>6.7464518016073116E-2</c:v>
                </c:pt>
                <c:pt idx="6">
                  <c:v>-0.14137387747379826</c:v>
                </c:pt>
                <c:pt idx="7">
                  <c:v>4.7115943515574354E-2</c:v>
                </c:pt>
                <c:pt idx="8">
                  <c:v>9.5238095238095344E-2</c:v>
                </c:pt>
                <c:pt idx="9">
                  <c:v>3.7267080745341685E-2</c:v>
                </c:pt>
                <c:pt idx="10">
                  <c:v>-2.6944510978043845E-2</c:v>
                </c:pt>
                <c:pt idx="11">
                  <c:v>-4.8206690122354678E-2</c:v>
                </c:pt>
                <c:pt idx="12">
                  <c:v>-8.5689655172413781E-2</c:v>
                </c:pt>
                <c:pt idx="13">
                  <c:v>-0.14840656232321336</c:v>
                </c:pt>
                <c:pt idx="14">
                  <c:v>2.2807794508414636E-2</c:v>
                </c:pt>
                <c:pt idx="15">
                  <c:v>2.6196146352024163E-2</c:v>
                </c:pt>
                <c:pt idx="16">
                  <c:v>-5.0632911392405E-2</c:v>
                </c:pt>
                <c:pt idx="17">
                  <c:v>-8.8888888888888351E-3</c:v>
                </c:pt>
                <c:pt idx="18">
                  <c:v>9.125560538116595E-2</c:v>
                </c:pt>
                <c:pt idx="19">
                  <c:v>-3.7394698993219677E-2</c:v>
                </c:pt>
                <c:pt idx="20">
                  <c:v>2.1985058697972182E-2</c:v>
                </c:pt>
                <c:pt idx="21">
                  <c:v>-1.9214703425229795E-2</c:v>
                </c:pt>
                <c:pt idx="22">
                  <c:v>4.0459965928449915E-3</c:v>
                </c:pt>
                <c:pt idx="23">
                  <c:v>-7.2110286320254513E-2</c:v>
                </c:pt>
                <c:pt idx="24">
                  <c:v>8.3199999999999941E-2</c:v>
                </c:pt>
                <c:pt idx="25">
                  <c:v>0.1027642962650348</c:v>
                </c:pt>
                <c:pt idx="26">
                  <c:v>6.2189054726368154E-2</c:v>
                </c:pt>
                <c:pt idx="27">
                  <c:v>9.0073860565675901E-4</c:v>
                </c:pt>
                <c:pt idx="28">
                  <c:v>7.9193664506838068E-3</c:v>
                </c:pt>
                <c:pt idx="29">
                  <c:v>-0.10821428571428571</c:v>
                </c:pt>
                <c:pt idx="30">
                  <c:v>2.1225470564677718E-2</c:v>
                </c:pt>
                <c:pt idx="31">
                  <c:v>-5.9607843137254868E-2</c:v>
                </c:pt>
                <c:pt idx="32">
                  <c:v>-3.0859049207673128E-2</c:v>
                </c:pt>
                <c:pt idx="33">
                  <c:v>-1.8072289156626398E-2</c:v>
                </c:pt>
                <c:pt idx="34">
                  <c:v>-3.9439088518843035E-2</c:v>
                </c:pt>
                <c:pt idx="35">
                  <c:v>-7.7098540145985495E-2</c:v>
                </c:pt>
                <c:pt idx="36">
                  <c:v>-5.9317844784972928E-3</c:v>
                </c:pt>
                <c:pt idx="37">
                  <c:v>6.4644455494777819E-3</c:v>
                </c:pt>
                <c:pt idx="38">
                  <c:v>-1.9762845849802257E-3</c:v>
                </c:pt>
                <c:pt idx="39">
                  <c:v>0.12797029702970297</c:v>
                </c:pt>
                <c:pt idx="40">
                  <c:v>1.8433179723502224E-2</c:v>
                </c:pt>
                <c:pt idx="41">
                  <c:v>-3.1027795733678087E-2</c:v>
                </c:pt>
                <c:pt idx="42">
                  <c:v>-3.2243718034244973E-2</c:v>
                </c:pt>
                <c:pt idx="43">
                  <c:v>-1.2867647058823595E-2</c:v>
                </c:pt>
                <c:pt idx="44">
                  <c:v>8.0074487895716917E-2</c:v>
                </c:pt>
                <c:pt idx="45">
                  <c:v>2.1551724137931494E-3</c:v>
                </c:pt>
                <c:pt idx="46">
                  <c:v>9.139784946236551E-2</c:v>
                </c:pt>
                <c:pt idx="47">
                  <c:v>-2.9753694581280743E-2</c:v>
                </c:pt>
                <c:pt idx="48">
                  <c:v>1.4622258326563831E-2</c:v>
                </c:pt>
                <c:pt idx="49">
                  <c:v>6.805444355484358E-3</c:v>
                </c:pt>
                <c:pt idx="50">
                  <c:v>5.3677932405566953E-3</c:v>
                </c:pt>
                <c:pt idx="51">
                  <c:v>1.5424164524421524E-2</c:v>
                </c:pt>
                <c:pt idx="52">
                  <c:v>-1.6942551119766391E-2</c:v>
                </c:pt>
                <c:pt idx="53">
                  <c:v>-0.1311410459587955</c:v>
                </c:pt>
                <c:pt idx="54">
                  <c:v>1.9379844961240345E-2</c:v>
                </c:pt>
                <c:pt idx="55">
                  <c:v>-0.10422724222768964</c:v>
                </c:pt>
                <c:pt idx="56">
                  <c:v>1.5230961298376977E-2</c:v>
                </c:pt>
                <c:pt idx="57">
                  <c:v>-3.320216428922762E-2</c:v>
                </c:pt>
                <c:pt idx="58">
                  <c:v>5.9272449758331236E-2</c:v>
                </c:pt>
                <c:pt idx="59">
                  <c:v>-3.6023054755043304E-3</c:v>
                </c:pt>
                <c:pt idx="60">
                  <c:v>3.1573873222463078E-2</c:v>
                </c:pt>
                <c:pt idx="61">
                  <c:v>-2.6401869158878433E-2</c:v>
                </c:pt>
                <c:pt idx="62">
                  <c:v>4.2476601871850095E-2</c:v>
                </c:pt>
                <c:pt idx="63">
                  <c:v>2.7394106813996455E-2</c:v>
                </c:pt>
                <c:pt idx="64">
                  <c:v>-6.4530584808424885E-2</c:v>
                </c:pt>
                <c:pt idx="65">
                  <c:v>4.8143712574850284E-2</c:v>
                </c:pt>
                <c:pt idx="66">
                  <c:v>5.4844606946984342E-3</c:v>
                </c:pt>
                <c:pt idx="67">
                  <c:v>-1.840909090909093E-2</c:v>
                </c:pt>
                <c:pt idx="68">
                  <c:v>-9.4929381801341917E-3</c:v>
                </c:pt>
                <c:pt idx="69">
                  <c:v>-2.1037868162693263E-3</c:v>
                </c:pt>
                <c:pt idx="70">
                  <c:v>-5.5750761302412633E-2</c:v>
                </c:pt>
                <c:pt idx="71">
                  <c:v>2.6544281815926496E-2</c:v>
                </c:pt>
                <c:pt idx="72">
                  <c:v>1.425809569840486E-2</c:v>
                </c:pt>
                <c:pt idx="73">
                  <c:v>-2.3826542768644599E-3</c:v>
                </c:pt>
                <c:pt idx="74">
                  <c:v>2.1495103893003353E-3</c:v>
                </c:pt>
                <c:pt idx="75">
                  <c:v>4.9332697807435766E-2</c:v>
                </c:pt>
                <c:pt idx="76">
                  <c:v>-2.293890529184639E-2</c:v>
                </c:pt>
                <c:pt idx="77">
                  <c:v>3.4402603440260249E-2</c:v>
                </c:pt>
                <c:pt idx="78">
                  <c:v>6.9662921348314644E-3</c:v>
                </c:pt>
                <c:pt idx="79">
                  <c:v>-2.9011381388083235E-3</c:v>
                </c:pt>
                <c:pt idx="80">
                  <c:v>4.5658012533572156E-2</c:v>
                </c:pt>
                <c:pt idx="81">
                  <c:v>2.3544520547944536E-3</c:v>
                </c:pt>
                <c:pt idx="82">
                  <c:v>3.0322442878496725E-2</c:v>
                </c:pt>
                <c:pt idx="83">
                  <c:v>-7.6683937823833759E-3</c:v>
                </c:pt>
                <c:pt idx="84">
                  <c:v>-2.506265664160412E-2</c:v>
                </c:pt>
                <c:pt idx="85">
                  <c:v>2.8277634961439535E-2</c:v>
                </c:pt>
                <c:pt idx="86">
                  <c:v>8.7291666666666545E-2</c:v>
                </c:pt>
                <c:pt idx="87">
                  <c:v>1.532860701283778E-2</c:v>
                </c:pt>
                <c:pt idx="88">
                  <c:v>-1.2832609926401228E-2</c:v>
                </c:pt>
                <c:pt idx="89">
                  <c:v>-3.8233607340852904E-3</c:v>
                </c:pt>
                <c:pt idx="90">
                  <c:v>3.2047591633083794E-2</c:v>
                </c:pt>
                <c:pt idx="91">
                  <c:v>6.8612867236891084E-2</c:v>
                </c:pt>
                <c:pt idx="92">
                  <c:v>7.4647642248129475E-2</c:v>
                </c:pt>
                <c:pt idx="93">
                  <c:v>5.5051813471502786E-3</c:v>
                </c:pt>
                <c:pt idx="94">
                  <c:v>-1.1755233494364026E-2</c:v>
                </c:pt>
                <c:pt idx="95">
                  <c:v>-3.8618217370050445E-2</c:v>
                </c:pt>
                <c:pt idx="96">
                  <c:v>-9.1525423728813227E-3</c:v>
                </c:pt>
                <c:pt idx="97">
                  <c:v>4.1224769072870204E-2</c:v>
                </c:pt>
                <c:pt idx="98">
                  <c:v>-3.2856908164941689E-2</c:v>
                </c:pt>
                <c:pt idx="99">
                  <c:v>-2.7348394768133222E-2</c:v>
                </c:pt>
                <c:pt idx="100">
                  <c:v>-9.2210967516590969E-2</c:v>
                </c:pt>
                <c:pt idx="101">
                  <c:v>-9.2343208926509712E-3</c:v>
                </c:pt>
                <c:pt idx="102">
                  <c:v>1.1067961165048601E-2</c:v>
                </c:pt>
                <c:pt idx="103">
                  <c:v>1.5555982331476814E-2</c:v>
                </c:pt>
                <c:pt idx="104">
                  <c:v>-0.16679273827534036</c:v>
                </c:pt>
                <c:pt idx="105">
                  <c:v>6.3776668179754692E-2</c:v>
                </c:pt>
                <c:pt idx="106">
                  <c:v>-3.4136974610625037E-2</c:v>
                </c:pt>
                <c:pt idx="107">
                  <c:v>-5.6328694499668708E-2</c:v>
                </c:pt>
                <c:pt idx="108">
                  <c:v>-4.3773408239700329E-2</c:v>
                </c:pt>
                <c:pt idx="109">
                  <c:v>7.5887392900856776E-2</c:v>
                </c:pt>
                <c:pt idx="110">
                  <c:v>-2.0477815699658786E-2</c:v>
                </c:pt>
                <c:pt idx="111">
                  <c:v>0.1419279907084785</c:v>
                </c:pt>
                <c:pt idx="112">
                  <c:v>-2.3799837266069823E-2</c:v>
                </c:pt>
                <c:pt idx="113">
                  <c:v>3.8549697853719644E-2</c:v>
                </c:pt>
                <c:pt idx="114">
                  <c:v>-2.1468699839486405E-2</c:v>
                </c:pt>
                <c:pt idx="115">
                  <c:v>0.10108673364773435</c:v>
                </c:pt>
                <c:pt idx="116">
                  <c:v>-7.2625698324022547E-3</c:v>
                </c:pt>
                <c:pt idx="117">
                  <c:v>7.296942412305385E-2</c:v>
                </c:pt>
                <c:pt idx="118">
                  <c:v>-3.4965034965035446E-3</c:v>
                </c:pt>
                <c:pt idx="119">
                  <c:v>-4.8245614035087758E-2</c:v>
                </c:pt>
                <c:pt idx="120">
                  <c:v>-2.8202764976958505E-2</c:v>
                </c:pt>
                <c:pt idx="121">
                  <c:v>4.3247344461305071E-2</c:v>
                </c:pt>
                <c:pt idx="122">
                  <c:v>-2.8181818181818086E-2</c:v>
                </c:pt>
                <c:pt idx="123">
                  <c:v>-3.8353601496725953E-2</c:v>
                </c:pt>
                <c:pt idx="124">
                  <c:v>-2.4902723735408583E-2</c:v>
                </c:pt>
                <c:pt idx="125">
                  <c:v>9.9561053471667993E-2</c:v>
                </c:pt>
                <c:pt idx="126">
                  <c:v>1.4015605153329558E-2</c:v>
                </c:pt>
                <c:pt idx="127">
                  <c:v>4.7199118148111063E-2</c:v>
                </c:pt>
                <c:pt idx="128">
                  <c:v>4.7846889952153138E-2</c:v>
                </c:pt>
                <c:pt idx="129">
                  <c:v>3.0169602087410263E-2</c:v>
                </c:pt>
                <c:pt idx="130">
                  <c:v>4.1158777900902166E-2</c:v>
                </c:pt>
                <c:pt idx="131">
                  <c:v>-4.4397141553899844E-2</c:v>
                </c:pt>
                <c:pt idx="132">
                  <c:v>1.7024661893396908E-2</c:v>
                </c:pt>
                <c:pt idx="133">
                  <c:v>3.785982478097627E-2</c:v>
                </c:pt>
                <c:pt idx="134">
                  <c:v>1.6882725354235628E-2</c:v>
                </c:pt>
                <c:pt idx="135">
                  <c:v>-9.6353394604208331E-3</c:v>
                </c:pt>
                <c:pt idx="136">
                  <c:v>7.1845532105971888E-3</c:v>
                </c:pt>
                <c:pt idx="137">
                  <c:v>1.0699955416852314E-2</c:v>
                </c:pt>
                <c:pt idx="138">
                  <c:v>3.5877076900455718E-2</c:v>
                </c:pt>
                <c:pt idx="139">
                  <c:v>-4.1022001419446452E-2</c:v>
                </c:pt>
                <c:pt idx="140">
                  <c:v>1.1249259917110566E-2</c:v>
                </c:pt>
                <c:pt idx="141">
                  <c:v>-1.5954332552693073E-2</c:v>
                </c:pt>
                <c:pt idx="142">
                  <c:v>4.0755615052803673E-2</c:v>
                </c:pt>
                <c:pt idx="143">
                  <c:v>-3.4872088037730453E-2</c:v>
                </c:pt>
                <c:pt idx="144">
                  <c:v>3.4503183770176138E-2</c:v>
                </c:pt>
                <c:pt idx="145">
                  <c:v>5.9404523332379222E-2</c:v>
                </c:pt>
                <c:pt idx="146">
                  <c:v>3.1211998378597228E-2</c:v>
                </c:pt>
                <c:pt idx="147">
                  <c:v>-2.0833333333333148E-2</c:v>
                </c:pt>
                <c:pt idx="148">
                  <c:v>4.6300013381506577E-2</c:v>
                </c:pt>
                <c:pt idx="149">
                  <c:v>3.3380227650594785E-2</c:v>
                </c:pt>
                <c:pt idx="150">
                  <c:v>-7.4257425742574212E-2</c:v>
                </c:pt>
                <c:pt idx="151">
                  <c:v>1.4171122994652396E-2</c:v>
                </c:pt>
                <c:pt idx="152">
                  <c:v>-1.9773266543632984E-2</c:v>
                </c:pt>
                <c:pt idx="153">
                  <c:v>1.9903173749327596E-2</c:v>
                </c:pt>
                <c:pt idx="154">
                  <c:v>-4.4040084388185741E-2</c:v>
                </c:pt>
                <c:pt idx="155">
                  <c:v>2.7310344827586208E-2</c:v>
                </c:pt>
                <c:pt idx="156">
                  <c:v>3.9742212674543476E-2</c:v>
                </c:pt>
                <c:pt idx="157">
                  <c:v>4.4421487603305776E-2</c:v>
                </c:pt>
                <c:pt idx="158">
                  <c:v>4.6735905044510417E-2</c:v>
                </c:pt>
                <c:pt idx="159">
                  <c:v>-5.5279943302622203E-2</c:v>
                </c:pt>
                <c:pt idx="160">
                  <c:v>3.0007501875468634E-3</c:v>
                </c:pt>
                <c:pt idx="161">
                  <c:v>-7.4794315632009667E-4</c:v>
                </c:pt>
                <c:pt idx="162">
                  <c:v>-4.7405189620758459E-2</c:v>
                </c:pt>
                <c:pt idx="163">
                  <c:v>-7.8575170246201198E-3</c:v>
                </c:pt>
                <c:pt idx="164">
                  <c:v>4.4614572333685265E-2</c:v>
                </c:pt>
                <c:pt idx="165">
                  <c:v>1.5668435683598547E-2</c:v>
                </c:pt>
                <c:pt idx="166">
                  <c:v>2.7867628763374119E-2</c:v>
                </c:pt>
                <c:pt idx="167">
                  <c:v>-8.4483175986444059E-2</c:v>
                </c:pt>
                <c:pt idx="168">
                  <c:v>1.004759386567966E-2</c:v>
                </c:pt>
                <c:pt idx="169">
                  <c:v>1.2041884816753834E-2</c:v>
                </c:pt>
                <c:pt idx="170">
                  <c:v>5.5095706156233826E-2</c:v>
                </c:pt>
                <c:pt idx="171">
                  <c:v>2.9418975239028367E-3</c:v>
                </c:pt>
                <c:pt idx="172">
                  <c:v>3.5443656807626622E-2</c:v>
                </c:pt>
                <c:pt idx="173">
                  <c:v>-7.24740321057602E-2</c:v>
                </c:pt>
                <c:pt idx="174">
                  <c:v>6.1847798421990285E-2</c:v>
                </c:pt>
                <c:pt idx="175">
                  <c:v>2.2531160115052629E-2</c:v>
                </c:pt>
                <c:pt idx="176">
                  <c:v>-1.8284106891701679E-2</c:v>
                </c:pt>
                <c:pt idx="177">
                  <c:v>7.0439350525310251E-2</c:v>
                </c:pt>
                <c:pt idx="178">
                  <c:v>-5.821994200312286E-2</c:v>
                </c:pt>
                <c:pt idx="179">
                  <c:v>-2.4869729985788624E-2</c:v>
                </c:pt>
                <c:pt idx="180">
                  <c:v>5.1736701481661207E-2</c:v>
                </c:pt>
                <c:pt idx="181">
                  <c:v>-6.3510392609699817E-2</c:v>
                </c:pt>
                <c:pt idx="182">
                  <c:v>2.466091245376667E-4</c:v>
                </c:pt>
                <c:pt idx="183">
                  <c:v>9.8619329388560661E-3</c:v>
                </c:pt>
                <c:pt idx="184">
                  <c:v>-4.2236328125000111E-2</c:v>
                </c:pt>
                <c:pt idx="185">
                  <c:v>4.7157787407596352E-2</c:v>
                </c:pt>
                <c:pt idx="186">
                  <c:v>-4.2843232716650359E-2</c:v>
                </c:pt>
                <c:pt idx="187">
                  <c:v>2.0345879959308144E-2</c:v>
                </c:pt>
                <c:pt idx="188">
                  <c:v>5.5583250249252369E-2</c:v>
                </c:pt>
                <c:pt idx="189">
                  <c:v>6.3754427390789736E-3</c:v>
                </c:pt>
                <c:pt idx="190">
                  <c:v>7.9774753636792095E-3</c:v>
                </c:pt>
                <c:pt idx="191">
                  <c:v>-9.3109869646179622E-4</c:v>
                </c:pt>
                <c:pt idx="192">
                  <c:v>4.892823858341222E-3</c:v>
                </c:pt>
                <c:pt idx="193">
                  <c:v>7.5585439369348473E-2</c:v>
                </c:pt>
                <c:pt idx="194">
                  <c:v>-3.4274628152619169E-2</c:v>
                </c:pt>
                <c:pt idx="195">
                  <c:v>-4.4642857142855874E-3</c:v>
                </c:pt>
                <c:pt idx="196">
                  <c:v>1.6367713004484141E-2</c:v>
                </c:pt>
                <c:pt idx="197">
                  <c:v>-3.7502757555702537E-2</c:v>
                </c:pt>
                <c:pt idx="198">
                  <c:v>-4.5840018336007482E-3</c:v>
                </c:pt>
                <c:pt idx="199">
                  <c:v>-2.5558369790467439E-2</c:v>
                </c:pt>
                <c:pt idx="200">
                  <c:v>1.890359168241984E-3</c:v>
                </c:pt>
                <c:pt idx="201">
                  <c:v>-4.8349056603773533E-2</c:v>
                </c:pt>
                <c:pt idx="202">
                  <c:v>2.750929368029742E-2</c:v>
                </c:pt>
                <c:pt idx="203">
                  <c:v>2.6531596719729933E-3</c:v>
                </c:pt>
                <c:pt idx="204">
                  <c:v>-7.216742843396684E-4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KO!$R$2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KO!$L$3:$L$208</c:f>
              <c:numCache>
                <c:formatCode>m/d/yyyy</c:formatCode>
                <c:ptCount val="206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36644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36798</c:v>
                </c:pt>
                <c:pt idx="9">
                  <c:v>36830</c:v>
                </c:pt>
                <c:pt idx="10">
                  <c:v>36860</c:v>
                </c:pt>
                <c:pt idx="11">
                  <c:v>36889</c:v>
                </c:pt>
                <c:pt idx="12">
                  <c:v>36922</c:v>
                </c:pt>
                <c:pt idx="13">
                  <c:v>36950</c:v>
                </c:pt>
                <c:pt idx="14">
                  <c:v>36980</c:v>
                </c:pt>
                <c:pt idx="15">
                  <c:v>37011</c:v>
                </c:pt>
                <c:pt idx="16">
                  <c:v>37042</c:v>
                </c:pt>
                <c:pt idx="17">
                  <c:v>37071</c:v>
                </c:pt>
                <c:pt idx="18">
                  <c:v>37103</c:v>
                </c:pt>
                <c:pt idx="19">
                  <c:v>37134</c:v>
                </c:pt>
                <c:pt idx="20">
                  <c:v>37162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37344</c:v>
                </c:pt>
                <c:pt idx="27">
                  <c:v>37376</c:v>
                </c:pt>
                <c:pt idx="28">
                  <c:v>37407</c:v>
                </c:pt>
                <c:pt idx="29">
                  <c:v>37435</c:v>
                </c:pt>
                <c:pt idx="30">
                  <c:v>37468</c:v>
                </c:pt>
                <c:pt idx="31">
                  <c:v>37498</c:v>
                </c:pt>
                <c:pt idx="32">
                  <c:v>37529</c:v>
                </c:pt>
                <c:pt idx="33">
                  <c:v>37560</c:v>
                </c:pt>
                <c:pt idx="34">
                  <c:v>37589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37771</c:v>
                </c:pt>
                <c:pt idx="41">
                  <c:v>37802</c:v>
                </c:pt>
                <c:pt idx="42">
                  <c:v>37833</c:v>
                </c:pt>
                <c:pt idx="43">
                  <c:v>37862</c:v>
                </c:pt>
                <c:pt idx="44">
                  <c:v>37894</c:v>
                </c:pt>
                <c:pt idx="45">
                  <c:v>37925</c:v>
                </c:pt>
                <c:pt idx="46">
                  <c:v>37953</c:v>
                </c:pt>
                <c:pt idx="47">
                  <c:v>37986</c:v>
                </c:pt>
                <c:pt idx="48">
                  <c:v>38016</c:v>
                </c:pt>
                <c:pt idx="49">
                  <c:v>38044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38198</c:v>
                </c:pt>
                <c:pt idx="55">
                  <c:v>38230</c:v>
                </c:pt>
                <c:pt idx="56">
                  <c:v>38260</c:v>
                </c:pt>
                <c:pt idx="57">
                  <c:v>38289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38471</c:v>
                </c:pt>
                <c:pt idx="64">
                  <c:v>38503</c:v>
                </c:pt>
                <c:pt idx="65">
                  <c:v>38533</c:v>
                </c:pt>
                <c:pt idx="66">
                  <c:v>38562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38716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38835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38989</c:v>
                </c:pt>
                <c:pt idx="81">
                  <c:v>39021</c:v>
                </c:pt>
                <c:pt idx="82">
                  <c:v>39051</c:v>
                </c:pt>
                <c:pt idx="83">
                  <c:v>39080</c:v>
                </c:pt>
                <c:pt idx="84">
                  <c:v>39113</c:v>
                </c:pt>
                <c:pt idx="85">
                  <c:v>39141</c:v>
                </c:pt>
                <c:pt idx="86">
                  <c:v>39171</c:v>
                </c:pt>
                <c:pt idx="87">
                  <c:v>39202</c:v>
                </c:pt>
                <c:pt idx="88">
                  <c:v>39233</c:v>
                </c:pt>
                <c:pt idx="89">
                  <c:v>39262</c:v>
                </c:pt>
                <c:pt idx="90">
                  <c:v>39294</c:v>
                </c:pt>
                <c:pt idx="91">
                  <c:v>39325</c:v>
                </c:pt>
                <c:pt idx="92">
                  <c:v>39353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39598</c:v>
                </c:pt>
                <c:pt idx="101">
                  <c:v>39629</c:v>
                </c:pt>
                <c:pt idx="102">
                  <c:v>39660</c:v>
                </c:pt>
                <c:pt idx="103">
                  <c:v>39689</c:v>
                </c:pt>
                <c:pt idx="104">
                  <c:v>39721</c:v>
                </c:pt>
                <c:pt idx="105">
                  <c:v>39752</c:v>
                </c:pt>
                <c:pt idx="106">
                  <c:v>39780</c:v>
                </c:pt>
                <c:pt idx="107">
                  <c:v>39813</c:v>
                </c:pt>
                <c:pt idx="108">
                  <c:v>39843</c:v>
                </c:pt>
                <c:pt idx="109">
                  <c:v>39871</c:v>
                </c:pt>
                <c:pt idx="110">
                  <c:v>39903</c:v>
                </c:pt>
                <c:pt idx="111">
                  <c:v>39933</c:v>
                </c:pt>
                <c:pt idx="112">
                  <c:v>39962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40116</c:v>
                </c:pt>
                <c:pt idx="118">
                  <c:v>40147</c:v>
                </c:pt>
                <c:pt idx="119">
                  <c:v>40178</c:v>
                </c:pt>
                <c:pt idx="120">
                  <c:v>40207</c:v>
                </c:pt>
                <c:pt idx="121">
                  <c:v>40235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40389</c:v>
                </c:pt>
                <c:pt idx="127">
                  <c:v>40421</c:v>
                </c:pt>
                <c:pt idx="128">
                  <c:v>40451</c:v>
                </c:pt>
                <c:pt idx="129">
                  <c:v>40480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40662</c:v>
                </c:pt>
                <c:pt idx="136">
                  <c:v>40694</c:v>
                </c:pt>
                <c:pt idx="137">
                  <c:v>40724</c:v>
                </c:pt>
                <c:pt idx="138">
                  <c:v>40753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40907</c:v>
                </c:pt>
                <c:pt idx="144">
                  <c:v>40939</c:v>
                </c:pt>
                <c:pt idx="145">
                  <c:v>40968</c:v>
                </c:pt>
                <c:pt idx="146">
                  <c:v>40998</c:v>
                </c:pt>
                <c:pt idx="147">
                  <c:v>41029</c:v>
                </c:pt>
                <c:pt idx="148">
                  <c:v>41060</c:v>
                </c:pt>
                <c:pt idx="149">
                  <c:v>41089</c:v>
                </c:pt>
                <c:pt idx="150">
                  <c:v>41121</c:v>
                </c:pt>
                <c:pt idx="151">
                  <c:v>41152</c:v>
                </c:pt>
                <c:pt idx="152">
                  <c:v>41180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41362</c:v>
                </c:pt>
                <c:pt idx="159">
                  <c:v>41394</c:v>
                </c:pt>
                <c:pt idx="160">
                  <c:v>41425</c:v>
                </c:pt>
                <c:pt idx="161">
                  <c:v>41453</c:v>
                </c:pt>
                <c:pt idx="162">
                  <c:v>41486</c:v>
                </c:pt>
                <c:pt idx="163">
                  <c:v>41516</c:v>
                </c:pt>
                <c:pt idx="164">
                  <c:v>41547</c:v>
                </c:pt>
                <c:pt idx="165">
                  <c:v>41578</c:v>
                </c:pt>
                <c:pt idx="166">
                  <c:v>41607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41789</c:v>
                </c:pt>
                <c:pt idx="173">
                  <c:v>41820</c:v>
                </c:pt>
                <c:pt idx="174">
                  <c:v>41851</c:v>
                </c:pt>
                <c:pt idx="175">
                  <c:v>41880</c:v>
                </c:pt>
                <c:pt idx="176">
                  <c:v>41912</c:v>
                </c:pt>
                <c:pt idx="177">
                  <c:v>41943</c:v>
                </c:pt>
                <c:pt idx="178">
                  <c:v>41971</c:v>
                </c:pt>
                <c:pt idx="179">
                  <c:v>42004</c:v>
                </c:pt>
                <c:pt idx="180">
                  <c:v>42034</c:v>
                </c:pt>
                <c:pt idx="181">
                  <c:v>42062</c:v>
                </c:pt>
                <c:pt idx="182">
                  <c:v>42094</c:v>
                </c:pt>
                <c:pt idx="183">
                  <c:v>42124</c:v>
                </c:pt>
                <c:pt idx="184">
                  <c:v>42153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42307</c:v>
                </c:pt>
                <c:pt idx="190">
                  <c:v>42338</c:v>
                </c:pt>
                <c:pt idx="191">
                  <c:v>42369</c:v>
                </c:pt>
                <c:pt idx="192">
                  <c:v>42398</c:v>
                </c:pt>
                <c:pt idx="193">
                  <c:v>42429</c:v>
                </c:pt>
                <c:pt idx="194">
                  <c:v>42460</c:v>
                </c:pt>
                <c:pt idx="195">
                  <c:v>42489</c:v>
                </c:pt>
                <c:pt idx="196">
                  <c:v>42521</c:v>
                </c:pt>
                <c:pt idx="197">
                  <c:v>42551</c:v>
                </c:pt>
                <c:pt idx="198">
                  <c:v>42580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42734</c:v>
                </c:pt>
                <c:pt idx="204">
                  <c:v>42766</c:v>
                </c:pt>
                <c:pt idx="205">
                  <c:v>42769</c:v>
                </c:pt>
              </c:numCache>
            </c:numRef>
          </c:cat>
          <c:val>
            <c:numRef>
              <c:f>KO!$R$4:$R$208</c:f>
              <c:numCache>
                <c:formatCode>0.00%</c:formatCode>
                <c:ptCount val="205"/>
                <c:pt idx="0">
                  <c:v>3.0802416152786076E-3</c:v>
                </c:pt>
                <c:pt idx="1">
                  <c:v>3.0802416152786076E-3</c:v>
                </c:pt>
                <c:pt idx="2">
                  <c:v>3.0802416152786076E-3</c:v>
                </c:pt>
                <c:pt idx="3">
                  <c:v>3.0802416152786076E-3</c:v>
                </c:pt>
                <c:pt idx="4">
                  <c:v>3.0802416152786076E-3</c:v>
                </c:pt>
                <c:pt idx="5">
                  <c:v>3.0802416152786076E-3</c:v>
                </c:pt>
                <c:pt idx="6">
                  <c:v>3.0802416152786076E-3</c:v>
                </c:pt>
                <c:pt idx="7">
                  <c:v>3.0802416152786076E-3</c:v>
                </c:pt>
                <c:pt idx="8">
                  <c:v>3.0802416152786076E-3</c:v>
                </c:pt>
                <c:pt idx="9">
                  <c:v>3.0802416152786076E-3</c:v>
                </c:pt>
                <c:pt idx="10">
                  <c:v>3.0802416152786076E-3</c:v>
                </c:pt>
                <c:pt idx="11">
                  <c:v>3.0802416152786076E-3</c:v>
                </c:pt>
                <c:pt idx="12">
                  <c:v>3.0802416152786076E-3</c:v>
                </c:pt>
                <c:pt idx="13">
                  <c:v>3.0802416152786076E-3</c:v>
                </c:pt>
                <c:pt idx="14">
                  <c:v>3.0802416152786076E-3</c:v>
                </c:pt>
                <c:pt idx="15">
                  <c:v>3.0802416152786076E-3</c:v>
                </c:pt>
                <c:pt idx="16">
                  <c:v>3.0802416152786076E-3</c:v>
                </c:pt>
                <c:pt idx="17">
                  <c:v>3.0802416152786076E-3</c:v>
                </c:pt>
                <c:pt idx="18">
                  <c:v>3.0802416152786076E-3</c:v>
                </c:pt>
                <c:pt idx="19">
                  <c:v>3.0802416152786076E-3</c:v>
                </c:pt>
                <c:pt idx="20">
                  <c:v>3.0802416152786076E-3</c:v>
                </c:pt>
                <c:pt idx="21">
                  <c:v>3.0802416152786076E-3</c:v>
                </c:pt>
                <c:pt idx="22">
                  <c:v>3.0802416152786076E-3</c:v>
                </c:pt>
                <c:pt idx="23">
                  <c:v>3.0802416152786076E-3</c:v>
                </c:pt>
                <c:pt idx="24">
                  <c:v>3.0802416152786076E-3</c:v>
                </c:pt>
                <c:pt idx="25">
                  <c:v>3.0802416152786076E-3</c:v>
                </c:pt>
                <c:pt idx="26">
                  <c:v>3.0802416152786076E-3</c:v>
                </c:pt>
                <c:pt idx="27">
                  <c:v>3.0802416152786076E-3</c:v>
                </c:pt>
                <c:pt idx="28">
                  <c:v>3.0802416152786076E-3</c:v>
                </c:pt>
                <c:pt idx="29">
                  <c:v>3.0802416152786076E-3</c:v>
                </c:pt>
                <c:pt idx="30">
                  <c:v>3.0802416152786076E-3</c:v>
                </c:pt>
                <c:pt idx="31">
                  <c:v>3.0802416152786076E-3</c:v>
                </c:pt>
                <c:pt idx="32">
                  <c:v>3.0802416152786076E-3</c:v>
                </c:pt>
                <c:pt idx="33">
                  <c:v>3.0802416152786076E-3</c:v>
                </c:pt>
                <c:pt idx="34">
                  <c:v>3.0802416152786076E-3</c:v>
                </c:pt>
                <c:pt idx="35">
                  <c:v>3.0802416152786076E-3</c:v>
                </c:pt>
                <c:pt idx="36">
                  <c:v>3.0802416152786076E-3</c:v>
                </c:pt>
                <c:pt idx="37">
                  <c:v>3.0802416152786076E-3</c:v>
                </c:pt>
                <c:pt idx="38">
                  <c:v>3.0802416152786076E-3</c:v>
                </c:pt>
                <c:pt idx="39">
                  <c:v>3.0802416152786076E-3</c:v>
                </c:pt>
                <c:pt idx="40">
                  <c:v>3.0802416152786076E-3</c:v>
                </c:pt>
                <c:pt idx="41">
                  <c:v>3.0802416152786076E-3</c:v>
                </c:pt>
                <c:pt idx="42">
                  <c:v>3.0802416152786076E-3</c:v>
                </c:pt>
                <c:pt idx="43">
                  <c:v>3.0802416152786076E-3</c:v>
                </c:pt>
                <c:pt idx="44">
                  <c:v>3.0802416152786076E-3</c:v>
                </c:pt>
                <c:pt idx="45">
                  <c:v>3.0802416152786076E-3</c:v>
                </c:pt>
                <c:pt idx="46">
                  <c:v>3.0802416152786076E-3</c:v>
                </c:pt>
                <c:pt idx="47">
                  <c:v>3.0802416152786076E-3</c:v>
                </c:pt>
                <c:pt idx="48">
                  <c:v>3.0802416152786076E-3</c:v>
                </c:pt>
                <c:pt idx="49">
                  <c:v>3.0802416152786076E-3</c:v>
                </c:pt>
                <c:pt idx="50">
                  <c:v>3.0802416152786076E-3</c:v>
                </c:pt>
                <c:pt idx="51">
                  <c:v>3.0802416152786076E-3</c:v>
                </c:pt>
                <c:pt idx="52">
                  <c:v>3.0802416152786076E-3</c:v>
                </c:pt>
                <c:pt idx="53">
                  <c:v>3.0802416152786076E-3</c:v>
                </c:pt>
                <c:pt idx="54">
                  <c:v>3.0802416152786076E-3</c:v>
                </c:pt>
                <c:pt idx="55">
                  <c:v>3.0802416152786076E-3</c:v>
                </c:pt>
                <c:pt idx="56">
                  <c:v>3.0802416152786076E-3</c:v>
                </c:pt>
                <c:pt idx="57">
                  <c:v>3.0802416152786076E-3</c:v>
                </c:pt>
                <c:pt idx="58">
                  <c:v>3.0802416152786076E-3</c:v>
                </c:pt>
                <c:pt idx="59">
                  <c:v>3.0802416152786076E-3</c:v>
                </c:pt>
                <c:pt idx="60">
                  <c:v>3.0802416152786076E-3</c:v>
                </c:pt>
                <c:pt idx="61">
                  <c:v>3.0802416152786076E-3</c:v>
                </c:pt>
                <c:pt idx="62">
                  <c:v>3.0802416152786076E-3</c:v>
                </c:pt>
                <c:pt idx="63">
                  <c:v>3.0802416152786076E-3</c:v>
                </c:pt>
                <c:pt idx="64">
                  <c:v>3.0802416152786076E-3</c:v>
                </c:pt>
                <c:pt idx="65">
                  <c:v>3.0802416152786076E-3</c:v>
                </c:pt>
                <c:pt idx="66">
                  <c:v>3.0802416152786076E-3</c:v>
                </c:pt>
                <c:pt idx="67">
                  <c:v>3.0802416152786076E-3</c:v>
                </c:pt>
                <c:pt idx="68">
                  <c:v>3.0802416152786076E-3</c:v>
                </c:pt>
                <c:pt idx="69">
                  <c:v>3.0802416152786076E-3</c:v>
                </c:pt>
                <c:pt idx="70">
                  <c:v>3.0802416152786076E-3</c:v>
                </c:pt>
                <c:pt idx="71">
                  <c:v>3.0802416152786076E-3</c:v>
                </c:pt>
                <c:pt idx="72">
                  <c:v>3.0802416152786076E-3</c:v>
                </c:pt>
                <c:pt idx="73">
                  <c:v>3.0802416152786076E-3</c:v>
                </c:pt>
                <c:pt idx="74">
                  <c:v>3.0802416152786076E-3</c:v>
                </c:pt>
                <c:pt idx="75">
                  <c:v>3.0802416152786076E-3</c:v>
                </c:pt>
                <c:pt idx="76">
                  <c:v>3.0802416152786076E-3</c:v>
                </c:pt>
                <c:pt idx="77">
                  <c:v>3.0802416152786076E-3</c:v>
                </c:pt>
                <c:pt idx="78">
                  <c:v>3.0802416152786076E-3</c:v>
                </c:pt>
                <c:pt idx="79">
                  <c:v>3.0802416152786076E-3</c:v>
                </c:pt>
                <c:pt idx="80">
                  <c:v>3.0802416152786076E-3</c:v>
                </c:pt>
                <c:pt idx="81">
                  <c:v>3.0802416152786076E-3</c:v>
                </c:pt>
                <c:pt idx="82">
                  <c:v>3.0802416152786076E-3</c:v>
                </c:pt>
                <c:pt idx="83">
                  <c:v>3.0802416152786076E-3</c:v>
                </c:pt>
                <c:pt idx="84">
                  <c:v>3.0802416152786076E-3</c:v>
                </c:pt>
                <c:pt idx="85">
                  <c:v>3.0802416152786076E-3</c:v>
                </c:pt>
                <c:pt idx="86">
                  <c:v>3.0802416152786076E-3</c:v>
                </c:pt>
                <c:pt idx="87">
                  <c:v>3.0802416152786076E-3</c:v>
                </c:pt>
                <c:pt idx="88">
                  <c:v>3.0802416152786076E-3</c:v>
                </c:pt>
                <c:pt idx="89">
                  <c:v>3.0802416152786076E-3</c:v>
                </c:pt>
                <c:pt idx="90">
                  <c:v>3.0802416152786076E-3</c:v>
                </c:pt>
                <c:pt idx="91">
                  <c:v>3.0802416152786076E-3</c:v>
                </c:pt>
                <c:pt idx="92">
                  <c:v>3.0802416152786076E-3</c:v>
                </c:pt>
                <c:pt idx="93">
                  <c:v>3.0802416152786076E-3</c:v>
                </c:pt>
                <c:pt idx="94">
                  <c:v>3.0802416152786076E-3</c:v>
                </c:pt>
                <c:pt idx="95">
                  <c:v>3.0802416152786076E-3</c:v>
                </c:pt>
                <c:pt idx="96">
                  <c:v>3.0802416152786076E-3</c:v>
                </c:pt>
                <c:pt idx="97">
                  <c:v>3.0802416152786076E-3</c:v>
                </c:pt>
                <c:pt idx="98">
                  <c:v>3.0802416152786076E-3</c:v>
                </c:pt>
                <c:pt idx="99">
                  <c:v>3.0802416152786076E-3</c:v>
                </c:pt>
                <c:pt idx="100">
                  <c:v>3.0802416152786076E-3</c:v>
                </c:pt>
                <c:pt idx="101">
                  <c:v>3.0802416152786076E-3</c:v>
                </c:pt>
                <c:pt idx="102">
                  <c:v>3.0802416152786076E-3</c:v>
                </c:pt>
                <c:pt idx="103">
                  <c:v>3.0802416152786076E-3</c:v>
                </c:pt>
                <c:pt idx="104">
                  <c:v>3.0802416152786076E-3</c:v>
                </c:pt>
                <c:pt idx="105">
                  <c:v>3.0802416152786076E-3</c:v>
                </c:pt>
                <c:pt idx="106">
                  <c:v>3.0802416152786076E-3</c:v>
                </c:pt>
                <c:pt idx="107">
                  <c:v>3.0802416152786076E-3</c:v>
                </c:pt>
                <c:pt idx="108">
                  <c:v>3.0802416152786076E-3</c:v>
                </c:pt>
                <c:pt idx="109">
                  <c:v>3.0802416152786076E-3</c:v>
                </c:pt>
                <c:pt idx="110">
                  <c:v>3.0802416152786076E-3</c:v>
                </c:pt>
                <c:pt idx="111">
                  <c:v>3.0802416152786076E-3</c:v>
                </c:pt>
                <c:pt idx="112">
                  <c:v>3.0802416152786076E-3</c:v>
                </c:pt>
                <c:pt idx="113">
                  <c:v>3.0802416152786076E-3</c:v>
                </c:pt>
                <c:pt idx="114">
                  <c:v>3.0802416152786076E-3</c:v>
                </c:pt>
                <c:pt idx="115">
                  <c:v>3.0802416152786076E-3</c:v>
                </c:pt>
                <c:pt idx="116">
                  <c:v>3.0802416152786076E-3</c:v>
                </c:pt>
                <c:pt idx="117">
                  <c:v>3.0802416152786076E-3</c:v>
                </c:pt>
                <c:pt idx="118">
                  <c:v>3.0802416152786076E-3</c:v>
                </c:pt>
                <c:pt idx="119">
                  <c:v>3.0802416152786076E-3</c:v>
                </c:pt>
                <c:pt idx="120">
                  <c:v>3.0802416152786076E-3</c:v>
                </c:pt>
                <c:pt idx="121">
                  <c:v>3.0802416152786076E-3</c:v>
                </c:pt>
                <c:pt idx="122">
                  <c:v>3.0802416152786076E-3</c:v>
                </c:pt>
                <c:pt idx="123">
                  <c:v>3.0802416152786076E-3</c:v>
                </c:pt>
                <c:pt idx="124">
                  <c:v>3.0802416152786076E-3</c:v>
                </c:pt>
                <c:pt idx="125">
                  <c:v>3.0802416152786076E-3</c:v>
                </c:pt>
                <c:pt idx="126">
                  <c:v>3.0802416152786076E-3</c:v>
                </c:pt>
                <c:pt idx="127">
                  <c:v>3.0802416152786076E-3</c:v>
                </c:pt>
                <c:pt idx="128">
                  <c:v>3.0802416152786076E-3</c:v>
                </c:pt>
                <c:pt idx="129">
                  <c:v>3.0802416152786076E-3</c:v>
                </c:pt>
                <c:pt idx="130">
                  <c:v>3.0802416152786076E-3</c:v>
                </c:pt>
                <c:pt idx="131">
                  <c:v>3.0802416152786076E-3</c:v>
                </c:pt>
                <c:pt idx="132">
                  <c:v>3.0802416152786076E-3</c:v>
                </c:pt>
                <c:pt idx="133">
                  <c:v>3.0802416152786076E-3</c:v>
                </c:pt>
                <c:pt idx="134">
                  <c:v>3.0802416152786076E-3</c:v>
                </c:pt>
                <c:pt idx="135">
                  <c:v>3.0802416152786076E-3</c:v>
                </c:pt>
                <c:pt idx="136">
                  <c:v>3.0802416152786076E-3</c:v>
                </c:pt>
                <c:pt idx="137">
                  <c:v>3.0802416152786076E-3</c:v>
                </c:pt>
                <c:pt idx="138">
                  <c:v>3.0802416152786076E-3</c:v>
                </c:pt>
                <c:pt idx="139">
                  <c:v>3.0802416152786076E-3</c:v>
                </c:pt>
                <c:pt idx="140">
                  <c:v>3.0802416152786076E-3</c:v>
                </c:pt>
                <c:pt idx="141">
                  <c:v>3.0802416152786076E-3</c:v>
                </c:pt>
                <c:pt idx="142">
                  <c:v>3.0802416152786076E-3</c:v>
                </c:pt>
                <c:pt idx="143">
                  <c:v>3.0802416152786076E-3</c:v>
                </c:pt>
                <c:pt idx="144">
                  <c:v>3.0802416152786076E-3</c:v>
                </c:pt>
                <c:pt idx="145">
                  <c:v>3.0802416152786076E-3</c:v>
                </c:pt>
                <c:pt idx="146">
                  <c:v>3.0802416152786076E-3</c:v>
                </c:pt>
                <c:pt idx="147">
                  <c:v>3.0802416152786076E-3</c:v>
                </c:pt>
                <c:pt idx="148">
                  <c:v>3.0802416152786076E-3</c:v>
                </c:pt>
                <c:pt idx="149">
                  <c:v>3.0802416152786076E-3</c:v>
                </c:pt>
                <c:pt idx="150">
                  <c:v>3.0802416152786076E-3</c:v>
                </c:pt>
                <c:pt idx="151">
                  <c:v>3.0802416152786076E-3</c:v>
                </c:pt>
                <c:pt idx="152">
                  <c:v>3.0802416152786076E-3</c:v>
                </c:pt>
                <c:pt idx="153">
                  <c:v>3.0802416152786076E-3</c:v>
                </c:pt>
                <c:pt idx="154">
                  <c:v>3.0802416152786076E-3</c:v>
                </c:pt>
                <c:pt idx="155">
                  <c:v>3.0802416152786076E-3</c:v>
                </c:pt>
                <c:pt idx="156">
                  <c:v>3.0802416152786076E-3</c:v>
                </c:pt>
                <c:pt idx="157">
                  <c:v>3.0802416152786076E-3</c:v>
                </c:pt>
                <c:pt idx="158">
                  <c:v>3.0802416152786076E-3</c:v>
                </c:pt>
                <c:pt idx="159">
                  <c:v>3.0802416152786076E-3</c:v>
                </c:pt>
                <c:pt idx="160">
                  <c:v>3.0802416152786076E-3</c:v>
                </c:pt>
                <c:pt idx="161">
                  <c:v>3.0802416152786076E-3</c:v>
                </c:pt>
                <c:pt idx="162">
                  <c:v>3.0802416152786076E-3</c:v>
                </c:pt>
                <c:pt idx="163">
                  <c:v>3.0802416152786076E-3</c:v>
                </c:pt>
                <c:pt idx="164">
                  <c:v>3.0802416152786076E-3</c:v>
                </c:pt>
                <c:pt idx="165">
                  <c:v>3.0802416152786076E-3</c:v>
                </c:pt>
                <c:pt idx="166">
                  <c:v>3.0802416152786076E-3</c:v>
                </c:pt>
                <c:pt idx="167">
                  <c:v>3.0802416152786076E-3</c:v>
                </c:pt>
                <c:pt idx="168">
                  <c:v>3.0802416152786076E-3</c:v>
                </c:pt>
                <c:pt idx="169">
                  <c:v>3.0802416152786076E-3</c:v>
                </c:pt>
                <c:pt idx="170">
                  <c:v>3.0802416152786076E-3</c:v>
                </c:pt>
                <c:pt idx="171">
                  <c:v>3.0802416152786076E-3</c:v>
                </c:pt>
                <c:pt idx="172">
                  <c:v>3.0802416152786076E-3</c:v>
                </c:pt>
                <c:pt idx="173">
                  <c:v>3.0802416152786076E-3</c:v>
                </c:pt>
                <c:pt idx="174">
                  <c:v>3.0802416152786076E-3</c:v>
                </c:pt>
                <c:pt idx="175">
                  <c:v>3.0802416152786076E-3</c:v>
                </c:pt>
                <c:pt idx="176">
                  <c:v>3.0802416152786076E-3</c:v>
                </c:pt>
                <c:pt idx="177">
                  <c:v>3.0802416152786076E-3</c:v>
                </c:pt>
                <c:pt idx="178">
                  <c:v>3.0802416152786076E-3</c:v>
                </c:pt>
                <c:pt idx="179">
                  <c:v>3.0802416152786076E-3</c:v>
                </c:pt>
                <c:pt idx="180">
                  <c:v>3.0802416152786076E-3</c:v>
                </c:pt>
                <c:pt idx="181">
                  <c:v>3.0802416152786076E-3</c:v>
                </c:pt>
                <c:pt idx="182">
                  <c:v>3.0802416152786076E-3</c:v>
                </c:pt>
                <c:pt idx="183">
                  <c:v>3.0802416152786076E-3</c:v>
                </c:pt>
                <c:pt idx="184">
                  <c:v>3.0802416152786076E-3</c:v>
                </c:pt>
                <c:pt idx="185">
                  <c:v>3.0802416152786076E-3</c:v>
                </c:pt>
                <c:pt idx="186">
                  <c:v>3.0802416152786076E-3</c:v>
                </c:pt>
                <c:pt idx="187">
                  <c:v>3.0802416152786076E-3</c:v>
                </c:pt>
                <c:pt idx="188">
                  <c:v>3.0802416152786076E-3</c:v>
                </c:pt>
                <c:pt idx="189">
                  <c:v>3.0802416152786076E-3</c:v>
                </c:pt>
                <c:pt idx="190">
                  <c:v>3.0802416152786076E-3</c:v>
                </c:pt>
                <c:pt idx="191">
                  <c:v>3.0802416152786076E-3</c:v>
                </c:pt>
                <c:pt idx="192">
                  <c:v>3.0802416152786076E-3</c:v>
                </c:pt>
                <c:pt idx="193">
                  <c:v>3.0802416152786076E-3</c:v>
                </c:pt>
                <c:pt idx="194">
                  <c:v>3.0802416152786076E-3</c:v>
                </c:pt>
                <c:pt idx="195">
                  <c:v>3.0802416152786076E-3</c:v>
                </c:pt>
                <c:pt idx="196">
                  <c:v>3.0802416152786076E-3</c:v>
                </c:pt>
                <c:pt idx="197">
                  <c:v>3.0802416152786076E-3</c:v>
                </c:pt>
                <c:pt idx="198">
                  <c:v>3.0802416152786076E-3</c:v>
                </c:pt>
                <c:pt idx="199">
                  <c:v>3.0802416152786076E-3</c:v>
                </c:pt>
                <c:pt idx="200">
                  <c:v>3.0802416152786076E-3</c:v>
                </c:pt>
                <c:pt idx="201">
                  <c:v>3.0802416152786076E-3</c:v>
                </c:pt>
                <c:pt idx="202">
                  <c:v>3.0802416152786076E-3</c:v>
                </c:pt>
                <c:pt idx="203">
                  <c:v>3.0802416152786076E-3</c:v>
                </c:pt>
                <c:pt idx="204">
                  <c:v>3.0802416152786076E-3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KO!$L$3:$L$208</c:f>
              <c:numCache>
                <c:formatCode>m/d/yyyy</c:formatCode>
                <c:ptCount val="206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36644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36798</c:v>
                </c:pt>
                <c:pt idx="9">
                  <c:v>36830</c:v>
                </c:pt>
                <c:pt idx="10">
                  <c:v>36860</c:v>
                </c:pt>
                <c:pt idx="11">
                  <c:v>36889</c:v>
                </c:pt>
                <c:pt idx="12">
                  <c:v>36922</c:v>
                </c:pt>
                <c:pt idx="13">
                  <c:v>36950</c:v>
                </c:pt>
                <c:pt idx="14">
                  <c:v>36980</c:v>
                </c:pt>
                <c:pt idx="15">
                  <c:v>37011</c:v>
                </c:pt>
                <c:pt idx="16">
                  <c:v>37042</c:v>
                </c:pt>
                <c:pt idx="17">
                  <c:v>37071</c:v>
                </c:pt>
                <c:pt idx="18">
                  <c:v>37103</c:v>
                </c:pt>
                <c:pt idx="19">
                  <c:v>37134</c:v>
                </c:pt>
                <c:pt idx="20">
                  <c:v>37162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37344</c:v>
                </c:pt>
                <c:pt idx="27">
                  <c:v>37376</c:v>
                </c:pt>
                <c:pt idx="28">
                  <c:v>37407</c:v>
                </c:pt>
                <c:pt idx="29">
                  <c:v>37435</c:v>
                </c:pt>
                <c:pt idx="30">
                  <c:v>37468</c:v>
                </c:pt>
                <c:pt idx="31">
                  <c:v>37498</c:v>
                </c:pt>
                <c:pt idx="32">
                  <c:v>37529</c:v>
                </c:pt>
                <c:pt idx="33">
                  <c:v>37560</c:v>
                </c:pt>
                <c:pt idx="34">
                  <c:v>37589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37771</c:v>
                </c:pt>
                <c:pt idx="41">
                  <c:v>37802</c:v>
                </c:pt>
                <c:pt idx="42">
                  <c:v>37833</c:v>
                </c:pt>
                <c:pt idx="43">
                  <c:v>37862</c:v>
                </c:pt>
                <c:pt idx="44">
                  <c:v>37894</c:v>
                </c:pt>
                <c:pt idx="45">
                  <c:v>37925</c:v>
                </c:pt>
                <c:pt idx="46">
                  <c:v>37953</c:v>
                </c:pt>
                <c:pt idx="47">
                  <c:v>37986</c:v>
                </c:pt>
                <c:pt idx="48">
                  <c:v>38016</c:v>
                </c:pt>
                <c:pt idx="49">
                  <c:v>38044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38198</c:v>
                </c:pt>
                <c:pt idx="55">
                  <c:v>38230</c:v>
                </c:pt>
                <c:pt idx="56">
                  <c:v>38260</c:v>
                </c:pt>
                <c:pt idx="57">
                  <c:v>38289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38471</c:v>
                </c:pt>
                <c:pt idx="64">
                  <c:v>38503</c:v>
                </c:pt>
                <c:pt idx="65">
                  <c:v>38533</c:v>
                </c:pt>
                <c:pt idx="66">
                  <c:v>38562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38716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38835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38989</c:v>
                </c:pt>
                <c:pt idx="81">
                  <c:v>39021</c:v>
                </c:pt>
                <c:pt idx="82">
                  <c:v>39051</c:v>
                </c:pt>
                <c:pt idx="83">
                  <c:v>39080</c:v>
                </c:pt>
                <c:pt idx="84">
                  <c:v>39113</c:v>
                </c:pt>
                <c:pt idx="85">
                  <c:v>39141</c:v>
                </c:pt>
                <c:pt idx="86">
                  <c:v>39171</c:v>
                </c:pt>
                <c:pt idx="87">
                  <c:v>39202</c:v>
                </c:pt>
                <c:pt idx="88">
                  <c:v>39233</c:v>
                </c:pt>
                <c:pt idx="89">
                  <c:v>39262</c:v>
                </c:pt>
                <c:pt idx="90">
                  <c:v>39294</c:v>
                </c:pt>
                <c:pt idx="91">
                  <c:v>39325</c:v>
                </c:pt>
                <c:pt idx="92">
                  <c:v>39353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39598</c:v>
                </c:pt>
                <c:pt idx="101">
                  <c:v>39629</c:v>
                </c:pt>
                <c:pt idx="102">
                  <c:v>39660</c:v>
                </c:pt>
                <c:pt idx="103">
                  <c:v>39689</c:v>
                </c:pt>
                <c:pt idx="104">
                  <c:v>39721</c:v>
                </c:pt>
                <c:pt idx="105">
                  <c:v>39752</c:v>
                </c:pt>
                <c:pt idx="106">
                  <c:v>39780</c:v>
                </c:pt>
                <c:pt idx="107">
                  <c:v>39813</c:v>
                </c:pt>
                <c:pt idx="108">
                  <c:v>39843</c:v>
                </c:pt>
                <c:pt idx="109">
                  <c:v>39871</c:v>
                </c:pt>
                <c:pt idx="110">
                  <c:v>39903</c:v>
                </c:pt>
                <c:pt idx="111">
                  <c:v>39933</c:v>
                </c:pt>
                <c:pt idx="112">
                  <c:v>39962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40116</c:v>
                </c:pt>
                <c:pt idx="118">
                  <c:v>40147</c:v>
                </c:pt>
                <c:pt idx="119">
                  <c:v>40178</c:v>
                </c:pt>
                <c:pt idx="120">
                  <c:v>40207</c:v>
                </c:pt>
                <c:pt idx="121">
                  <c:v>40235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40389</c:v>
                </c:pt>
                <c:pt idx="127">
                  <c:v>40421</c:v>
                </c:pt>
                <c:pt idx="128">
                  <c:v>40451</c:v>
                </c:pt>
                <c:pt idx="129">
                  <c:v>40480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40662</c:v>
                </c:pt>
                <c:pt idx="136">
                  <c:v>40694</c:v>
                </c:pt>
                <c:pt idx="137">
                  <c:v>40724</c:v>
                </c:pt>
                <c:pt idx="138">
                  <c:v>40753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40907</c:v>
                </c:pt>
                <c:pt idx="144">
                  <c:v>40939</c:v>
                </c:pt>
                <c:pt idx="145">
                  <c:v>40968</c:v>
                </c:pt>
                <c:pt idx="146">
                  <c:v>40998</c:v>
                </c:pt>
                <c:pt idx="147">
                  <c:v>41029</c:v>
                </c:pt>
                <c:pt idx="148">
                  <c:v>41060</c:v>
                </c:pt>
                <c:pt idx="149">
                  <c:v>41089</c:v>
                </c:pt>
                <c:pt idx="150">
                  <c:v>41121</c:v>
                </c:pt>
                <c:pt idx="151">
                  <c:v>41152</c:v>
                </c:pt>
                <c:pt idx="152">
                  <c:v>41180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41362</c:v>
                </c:pt>
                <c:pt idx="159">
                  <c:v>41394</c:v>
                </c:pt>
                <c:pt idx="160">
                  <c:v>41425</c:v>
                </c:pt>
                <c:pt idx="161">
                  <c:v>41453</c:v>
                </c:pt>
                <c:pt idx="162">
                  <c:v>41486</c:v>
                </c:pt>
                <c:pt idx="163">
                  <c:v>41516</c:v>
                </c:pt>
                <c:pt idx="164">
                  <c:v>41547</c:v>
                </c:pt>
                <c:pt idx="165">
                  <c:v>41578</c:v>
                </c:pt>
                <c:pt idx="166">
                  <c:v>41607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41789</c:v>
                </c:pt>
                <c:pt idx="173">
                  <c:v>41820</c:v>
                </c:pt>
                <c:pt idx="174">
                  <c:v>41851</c:v>
                </c:pt>
                <c:pt idx="175">
                  <c:v>41880</c:v>
                </c:pt>
                <c:pt idx="176">
                  <c:v>41912</c:v>
                </c:pt>
                <c:pt idx="177">
                  <c:v>41943</c:v>
                </c:pt>
                <c:pt idx="178">
                  <c:v>41971</c:v>
                </c:pt>
                <c:pt idx="179">
                  <c:v>42004</c:v>
                </c:pt>
                <c:pt idx="180">
                  <c:v>42034</c:v>
                </c:pt>
                <c:pt idx="181">
                  <c:v>42062</c:v>
                </c:pt>
                <c:pt idx="182">
                  <c:v>42094</c:v>
                </c:pt>
                <c:pt idx="183">
                  <c:v>42124</c:v>
                </c:pt>
                <c:pt idx="184">
                  <c:v>42153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42307</c:v>
                </c:pt>
                <c:pt idx="190">
                  <c:v>42338</c:v>
                </c:pt>
                <c:pt idx="191">
                  <c:v>42369</c:v>
                </c:pt>
                <c:pt idx="192">
                  <c:v>42398</c:v>
                </c:pt>
                <c:pt idx="193">
                  <c:v>42429</c:v>
                </c:pt>
                <c:pt idx="194">
                  <c:v>42460</c:v>
                </c:pt>
                <c:pt idx="195">
                  <c:v>42489</c:v>
                </c:pt>
                <c:pt idx="196">
                  <c:v>42521</c:v>
                </c:pt>
                <c:pt idx="197">
                  <c:v>42551</c:v>
                </c:pt>
                <c:pt idx="198">
                  <c:v>42580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42734</c:v>
                </c:pt>
                <c:pt idx="204">
                  <c:v>42766</c:v>
                </c:pt>
                <c:pt idx="205">
                  <c:v>42769</c:v>
                </c:pt>
              </c:numCache>
            </c:numRef>
          </c:cat>
          <c:val>
            <c:numRef>
              <c:f>KO!$S$4:$S$208</c:f>
              <c:numCache>
                <c:formatCode>0.00%</c:formatCode>
                <c:ptCount val="205"/>
                <c:pt idx="0">
                  <c:v>0.10351000831930286</c:v>
                </c:pt>
                <c:pt idx="1">
                  <c:v>0.10351000831930286</c:v>
                </c:pt>
                <c:pt idx="2">
                  <c:v>0.10351000831930286</c:v>
                </c:pt>
                <c:pt idx="3">
                  <c:v>0.10351000831930286</c:v>
                </c:pt>
                <c:pt idx="4">
                  <c:v>0.10351000831930286</c:v>
                </c:pt>
                <c:pt idx="5">
                  <c:v>0.10351000831930286</c:v>
                </c:pt>
                <c:pt idx="6">
                  <c:v>0.10351000831930286</c:v>
                </c:pt>
                <c:pt idx="7">
                  <c:v>0.10351000831930286</c:v>
                </c:pt>
                <c:pt idx="8">
                  <c:v>0.10351000831930286</c:v>
                </c:pt>
                <c:pt idx="9">
                  <c:v>0.10351000831930286</c:v>
                </c:pt>
                <c:pt idx="10">
                  <c:v>0.10351000831930286</c:v>
                </c:pt>
                <c:pt idx="11">
                  <c:v>0.10351000831930286</c:v>
                </c:pt>
                <c:pt idx="12">
                  <c:v>0.10351000831930286</c:v>
                </c:pt>
                <c:pt idx="13">
                  <c:v>0.10351000831930286</c:v>
                </c:pt>
                <c:pt idx="14">
                  <c:v>0.10351000831930286</c:v>
                </c:pt>
                <c:pt idx="15">
                  <c:v>0.10351000831930286</c:v>
                </c:pt>
                <c:pt idx="16">
                  <c:v>0.10351000831930286</c:v>
                </c:pt>
                <c:pt idx="17">
                  <c:v>0.10351000831930286</c:v>
                </c:pt>
                <c:pt idx="18">
                  <c:v>0.10351000831930286</c:v>
                </c:pt>
                <c:pt idx="19">
                  <c:v>0.10351000831930286</c:v>
                </c:pt>
                <c:pt idx="20">
                  <c:v>0.10351000831930286</c:v>
                </c:pt>
                <c:pt idx="21">
                  <c:v>0.10351000831930286</c:v>
                </c:pt>
                <c:pt idx="22">
                  <c:v>0.10351000831930286</c:v>
                </c:pt>
                <c:pt idx="23">
                  <c:v>0.10351000831930286</c:v>
                </c:pt>
                <c:pt idx="24">
                  <c:v>0.10351000831930286</c:v>
                </c:pt>
                <c:pt idx="25">
                  <c:v>0.10351000831930286</c:v>
                </c:pt>
                <c:pt idx="26">
                  <c:v>0.10351000831930286</c:v>
                </c:pt>
                <c:pt idx="27">
                  <c:v>0.10351000831930286</c:v>
                </c:pt>
                <c:pt idx="28">
                  <c:v>0.10351000831930286</c:v>
                </c:pt>
                <c:pt idx="29">
                  <c:v>0.10351000831930286</c:v>
                </c:pt>
                <c:pt idx="30">
                  <c:v>0.10351000831930286</c:v>
                </c:pt>
                <c:pt idx="31">
                  <c:v>0.10351000831930286</c:v>
                </c:pt>
                <c:pt idx="32">
                  <c:v>0.10351000831930286</c:v>
                </c:pt>
                <c:pt idx="33">
                  <c:v>0.10351000831930286</c:v>
                </c:pt>
                <c:pt idx="34">
                  <c:v>0.10351000831930286</c:v>
                </c:pt>
                <c:pt idx="35">
                  <c:v>0.10351000831930286</c:v>
                </c:pt>
                <c:pt idx="36">
                  <c:v>0.10351000831930286</c:v>
                </c:pt>
                <c:pt idx="37">
                  <c:v>0.10351000831930286</c:v>
                </c:pt>
                <c:pt idx="38">
                  <c:v>0.10351000831930286</c:v>
                </c:pt>
                <c:pt idx="39">
                  <c:v>0.10351000831930286</c:v>
                </c:pt>
                <c:pt idx="40">
                  <c:v>0.10351000831930286</c:v>
                </c:pt>
                <c:pt idx="41">
                  <c:v>0.10351000831930286</c:v>
                </c:pt>
                <c:pt idx="42">
                  <c:v>0.10351000831930286</c:v>
                </c:pt>
                <c:pt idx="43">
                  <c:v>0.10351000831930286</c:v>
                </c:pt>
                <c:pt idx="44">
                  <c:v>0.10351000831930286</c:v>
                </c:pt>
                <c:pt idx="45">
                  <c:v>0.10351000831930286</c:v>
                </c:pt>
                <c:pt idx="46">
                  <c:v>0.10351000831930286</c:v>
                </c:pt>
                <c:pt idx="47">
                  <c:v>0.10351000831930286</c:v>
                </c:pt>
                <c:pt idx="48">
                  <c:v>0.10351000831930286</c:v>
                </c:pt>
                <c:pt idx="49">
                  <c:v>0.10351000831930286</c:v>
                </c:pt>
                <c:pt idx="50">
                  <c:v>0.10351000831930286</c:v>
                </c:pt>
                <c:pt idx="51">
                  <c:v>0.10351000831930286</c:v>
                </c:pt>
                <c:pt idx="52">
                  <c:v>0.10351000831930286</c:v>
                </c:pt>
                <c:pt idx="53">
                  <c:v>0.10351000831930286</c:v>
                </c:pt>
                <c:pt idx="54">
                  <c:v>0.10351000831930286</c:v>
                </c:pt>
                <c:pt idx="55">
                  <c:v>0.10351000831930286</c:v>
                </c:pt>
                <c:pt idx="56">
                  <c:v>0.10351000831930286</c:v>
                </c:pt>
                <c:pt idx="57">
                  <c:v>0.10351000831930286</c:v>
                </c:pt>
                <c:pt idx="58">
                  <c:v>0.10351000831930286</c:v>
                </c:pt>
                <c:pt idx="59">
                  <c:v>0.10351000831930286</c:v>
                </c:pt>
                <c:pt idx="60">
                  <c:v>0.10351000831930286</c:v>
                </c:pt>
                <c:pt idx="61">
                  <c:v>0.10351000831930286</c:v>
                </c:pt>
                <c:pt idx="62">
                  <c:v>0.10351000831930286</c:v>
                </c:pt>
                <c:pt idx="63">
                  <c:v>0.10351000831930286</c:v>
                </c:pt>
                <c:pt idx="64">
                  <c:v>0.10351000831930286</c:v>
                </c:pt>
                <c:pt idx="65">
                  <c:v>0.10351000831930286</c:v>
                </c:pt>
                <c:pt idx="66">
                  <c:v>0.10351000831930286</c:v>
                </c:pt>
                <c:pt idx="67">
                  <c:v>0.10351000831930286</c:v>
                </c:pt>
                <c:pt idx="68">
                  <c:v>0.10351000831930286</c:v>
                </c:pt>
                <c:pt idx="69">
                  <c:v>0.10351000831930286</c:v>
                </c:pt>
                <c:pt idx="70">
                  <c:v>0.10351000831930286</c:v>
                </c:pt>
                <c:pt idx="71">
                  <c:v>0.10351000831930286</c:v>
                </c:pt>
                <c:pt idx="72">
                  <c:v>0.10351000831930286</c:v>
                </c:pt>
                <c:pt idx="73">
                  <c:v>0.10351000831930286</c:v>
                </c:pt>
                <c:pt idx="74">
                  <c:v>0.10351000831930286</c:v>
                </c:pt>
                <c:pt idx="75">
                  <c:v>0.10351000831930286</c:v>
                </c:pt>
                <c:pt idx="76">
                  <c:v>0.10351000831930286</c:v>
                </c:pt>
                <c:pt idx="77">
                  <c:v>0.10351000831930286</c:v>
                </c:pt>
                <c:pt idx="78">
                  <c:v>0.10351000831930286</c:v>
                </c:pt>
                <c:pt idx="79">
                  <c:v>0.10351000831930286</c:v>
                </c:pt>
                <c:pt idx="80">
                  <c:v>0.10351000831930286</c:v>
                </c:pt>
                <c:pt idx="81">
                  <c:v>0.10351000831930286</c:v>
                </c:pt>
                <c:pt idx="82">
                  <c:v>0.10351000831930286</c:v>
                </c:pt>
                <c:pt idx="83">
                  <c:v>0.10351000831930286</c:v>
                </c:pt>
                <c:pt idx="84">
                  <c:v>0.10351000831930286</c:v>
                </c:pt>
                <c:pt idx="85">
                  <c:v>0.10351000831930286</c:v>
                </c:pt>
                <c:pt idx="86">
                  <c:v>0.10351000831930286</c:v>
                </c:pt>
                <c:pt idx="87">
                  <c:v>0.10351000831930286</c:v>
                </c:pt>
                <c:pt idx="88">
                  <c:v>0.10351000831930286</c:v>
                </c:pt>
                <c:pt idx="89">
                  <c:v>0.10351000831930286</c:v>
                </c:pt>
                <c:pt idx="90">
                  <c:v>0.10351000831930286</c:v>
                </c:pt>
                <c:pt idx="91">
                  <c:v>0.10351000831930286</c:v>
                </c:pt>
                <c:pt idx="92">
                  <c:v>0.10351000831930286</c:v>
                </c:pt>
                <c:pt idx="93">
                  <c:v>0.10351000831930286</c:v>
                </c:pt>
                <c:pt idx="94">
                  <c:v>0.10351000831930286</c:v>
                </c:pt>
                <c:pt idx="95">
                  <c:v>0.10351000831930286</c:v>
                </c:pt>
                <c:pt idx="96">
                  <c:v>0.10351000831930286</c:v>
                </c:pt>
                <c:pt idx="97">
                  <c:v>0.10351000831930286</c:v>
                </c:pt>
                <c:pt idx="98">
                  <c:v>0.10351000831930286</c:v>
                </c:pt>
                <c:pt idx="99">
                  <c:v>0.10351000831930286</c:v>
                </c:pt>
                <c:pt idx="100">
                  <c:v>0.10351000831930286</c:v>
                </c:pt>
                <c:pt idx="101">
                  <c:v>0.10351000831930286</c:v>
                </c:pt>
                <c:pt idx="102">
                  <c:v>0.10351000831930286</c:v>
                </c:pt>
                <c:pt idx="103">
                  <c:v>0.10351000831930286</c:v>
                </c:pt>
                <c:pt idx="104">
                  <c:v>0.10351000831930286</c:v>
                </c:pt>
                <c:pt idx="105">
                  <c:v>0.10351000831930286</c:v>
                </c:pt>
                <c:pt idx="106">
                  <c:v>0.10351000831930286</c:v>
                </c:pt>
                <c:pt idx="107">
                  <c:v>0.10351000831930286</c:v>
                </c:pt>
                <c:pt idx="108">
                  <c:v>0.10351000831930286</c:v>
                </c:pt>
                <c:pt idx="109">
                  <c:v>0.10351000831930286</c:v>
                </c:pt>
                <c:pt idx="110">
                  <c:v>0.10351000831930286</c:v>
                </c:pt>
                <c:pt idx="111">
                  <c:v>0.10351000831930286</c:v>
                </c:pt>
                <c:pt idx="112">
                  <c:v>0.10351000831930286</c:v>
                </c:pt>
                <c:pt idx="113">
                  <c:v>0.10351000831930286</c:v>
                </c:pt>
                <c:pt idx="114">
                  <c:v>0.10351000831930286</c:v>
                </c:pt>
                <c:pt idx="115">
                  <c:v>0.10351000831930286</c:v>
                </c:pt>
                <c:pt idx="116">
                  <c:v>0.10351000831930286</c:v>
                </c:pt>
                <c:pt idx="117">
                  <c:v>0.10351000831930286</c:v>
                </c:pt>
                <c:pt idx="118">
                  <c:v>0.10351000831930286</c:v>
                </c:pt>
                <c:pt idx="119">
                  <c:v>0.10351000831930286</c:v>
                </c:pt>
                <c:pt idx="120">
                  <c:v>0.10351000831930286</c:v>
                </c:pt>
                <c:pt idx="121">
                  <c:v>0.10351000831930286</c:v>
                </c:pt>
                <c:pt idx="122">
                  <c:v>0.10351000831930286</c:v>
                </c:pt>
                <c:pt idx="123">
                  <c:v>0.10351000831930286</c:v>
                </c:pt>
                <c:pt idx="124">
                  <c:v>0.10351000831930286</c:v>
                </c:pt>
                <c:pt idx="125">
                  <c:v>0.10351000831930286</c:v>
                </c:pt>
                <c:pt idx="126">
                  <c:v>0.10351000831930286</c:v>
                </c:pt>
                <c:pt idx="127">
                  <c:v>0.10351000831930286</c:v>
                </c:pt>
                <c:pt idx="128">
                  <c:v>0.10351000831930286</c:v>
                </c:pt>
                <c:pt idx="129">
                  <c:v>0.10351000831930286</c:v>
                </c:pt>
                <c:pt idx="130">
                  <c:v>0.10351000831930286</c:v>
                </c:pt>
                <c:pt idx="131">
                  <c:v>0.10351000831930286</c:v>
                </c:pt>
                <c:pt idx="132">
                  <c:v>0.10351000831930286</c:v>
                </c:pt>
                <c:pt idx="133">
                  <c:v>0.10351000831930286</c:v>
                </c:pt>
                <c:pt idx="134">
                  <c:v>0.10351000831930286</c:v>
                </c:pt>
                <c:pt idx="135">
                  <c:v>0.10351000831930286</c:v>
                </c:pt>
                <c:pt idx="136">
                  <c:v>0.10351000831930286</c:v>
                </c:pt>
                <c:pt idx="137">
                  <c:v>0.10351000831930286</c:v>
                </c:pt>
                <c:pt idx="138">
                  <c:v>0.10351000831930286</c:v>
                </c:pt>
                <c:pt idx="139">
                  <c:v>0.10351000831930286</c:v>
                </c:pt>
                <c:pt idx="140">
                  <c:v>0.10351000831930286</c:v>
                </c:pt>
                <c:pt idx="141">
                  <c:v>0.10351000831930286</c:v>
                </c:pt>
                <c:pt idx="142">
                  <c:v>0.10351000831930286</c:v>
                </c:pt>
                <c:pt idx="143">
                  <c:v>0.10351000831930286</c:v>
                </c:pt>
                <c:pt idx="144">
                  <c:v>0.10351000831930286</c:v>
                </c:pt>
                <c:pt idx="145">
                  <c:v>0.10351000831930286</c:v>
                </c:pt>
                <c:pt idx="146">
                  <c:v>0.10351000831930286</c:v>
                </c:pt>
                <c:pt idx="147">
                  <c:v>0.10351000831930286</c:v>
                </c:pt>
                <c:pt idx="148">
                  <c:v>0.10351000831930286</c:v>
                </c:pt>
                <c:pt idx="149">
                  <c:v>0.10351000831930286</c:v>
                </c:pt>
                <c:pt idx="150">
                  <c:v>0.10351000831930286</c:v>
                </c:pt>
                <c:pt idx="151">
                  <c:v>0.10351000831930286</c:v>
                </c:pt>
                <c:pt idx="152">
                  <c:v>0.10351000831930286</c:v>
                </c:pt>
                <c:pt idx="153">
                  <c:v>0.10351000831930286</c:v>
                </c:pt>
                <c:pt idx="154">
                  <c:v>0.10351000831930286</c:v>
                </c:pt>
                <c:pt idx="155">
                  <c:v>0.10351000831930286</c:v>
                </c:pt>
                <c:pt idx="156">
                  <c:v>0.10351000831930286</c:v>
                </c:pt>
                <c:pt idx="157">
                  <c:v>0.10351000831930286</c:v>
                </c:pt>
                <c:pt idx="158">
                  <c:v>0.10351000831930286</c:v>
                </c:pt>
                <c:pt idx="159">
                  <c:v>0.10351000831930286</c:v>
                </c:pt>
                <c:pt idx="160">
                  <c:v>0.10351000831930286</c:v>
                </c:pt>
                <c:pt idx="161">
                  <c:v>0.10351000831930286</c:v>
                </c:pt>
                <c:pt idx="162">
                  <c:v>0.10351000831930286</c:v>
                </c:pt>
                <c:pt idx="163">
                  <c:v>0.10351000831930286</c:v>
                </c:pt>
                <c:pt idx="164">
                  <c:v>0.10351000831930286</c:v>
                </c:pt>
                <c:pt idx="165">
                  <c:v>0.10351000831930286</c:v>
                </c:pt>
                <c:pt idx="166">
                  <c:v>0.10351000831930286</c:v>
                </c:pt>
                <c:pt idx="167">
                  <c:v>0.10351000831930286</c:v>
                </c:pt>
                <c:pt idx="168">
                  <c:v>0.10351000831930286</c:v>
                </c:pt>
                <c:pt idx="169">
                  <c:v>0.10351000831930286</c:v>
                </c:pt>
                <c:pt idx="170">
                  <c:v>0.10351000831930286</c:v>
                </c:pt>
                <c:pt idx="171">
                  <c:v>0.10351000831930286</c:v>
                </c:pt>
                <c:pt idx="172">
                  <c:v>0.10351000831930286</c:v>
                </c:pt>
                <c:pt idx="173">
                  <c:v>0.10351000831930286</c:v>
                </c:pt>
                <c:pt idx="174">
                  <c:v>0.10351000831930286</c:v>
                </c:pt>
                <c:pt idx="175">
                  <c:v>0.10351000831930286</c:v>
                </c:pt>
                <c:pt idx="176">
                  <c:v>0.10351000831930286</c:v>
                </c:pt>
                <c:pt idx="177">
                  <c:v>0.10351000831930286</c:v>
                </c:pt>
                <c:pt idx="178">
                  <c:v>0.10351000831930286</c:v>
                </c:pt>
                <c:pt idx="179">
                  <c:v>0.10351000831930286</c:v>
                </c:pt>
                <c:pt idx="180">
                  <c:v>0.10351000831930286</c:v>
                </c:pt>
                <c:pt idx="181">
                  <c:v>0.10351000831930286</c:v>
                </c:pt>
                <c:pt idx="182">
                  <c:v>0.10351000831930286</c:v>
                </c:pt>
                <c:pt idx="183">
                  <c:v>0.10351000831930286</c:v>
                </c:pt>
                <c:pt idx="184">
                  <c:v>0.10351000831930286</c:v>
                </c:pt>
                <c:pt idx="185">
                  <c:v>0.10351000831930286</c:v>
                </c:pt>
                <c:pt idx="186">
                  <c:v>0.10351000831930286</c:v>
                </c:pt>
                <c:pt idx="187">
                  <c:v>0.10351000831930286</c:v>
                </c:pt>
                <c:pt idx="188">
                  <c:v>0.10351000831930286</c:v>
                </c:pt>
                <c:pt idx="189">
                  <c:v>0.10351000831930286</c:v>
                </c:pt>
                <c:pt idx="190">
                  <c:v>0.10351000831930286</c:v>
                </c:pt>
                <c:pt idx="191">
                  <c:v>0.10351000831930286</c:v>
                </c:pt>
                <c:pt idx="192">
                  <c:v>0.10351000831930286</c:v>
                </c:pt>
                <c:pt idx="193">
                  <c:v>0.10351000831930286</c:v>
                </c:pt>
                <c:pt idx="194">
                  <c:v>0.10351000831930286</c:v>
                </c:pt>
                <c:pt idx="195">
                  <c:v>0.10351000831930286</c:v>
                </c:pt>
                <c:pt idx="196">
                  <c:v>0.10351000831930286</c:v>
                </c:pt>
                <c:pt idx="197">
                  <c:v>0.10351000831930286</c:v>
                </c:pt>
                <c:pt idx="198">
                  <c:v>0.10351000831930286</c:v>
                </c:pt>
                <c:pt idx="199">
                  <c:v>0.10351000831930286</c:v>
                </c:pt>
                <c:pt idx="200">
                  <c:v>0.10351000831930286</c:v>
                </c:pt>
                <c:pt idx="201">
                  <c:v>0.10351000831930286</c:v>
                </c:pt>
                <c:pt idx="202">
                  <c:v>0.10351000831930286</c:v>
                </c:pt>
                <c:pt idx="203">
                  <c:v>0.10351000831930286</c:v>
                </c:pt>
                <c:pt idx="204">
                  <c:v>0.10351000831930286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KO!$L$3:$L$208</c:f>
              <c:numCache>
                <c:formatCode>m/d/yyyy</c:formatCode>
                <c:ptCount val="206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36644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36798</c:v>
                </c:pt>
                <c:pt idx="9">
                  <c:v>36830</c:v>
                </c:pt>
                <c:pt idx="10">
                  <c:v>36860</c:v>
                </c:pt>
                <c:pt idx="11">
                  <c:v>36889</c:v>
                </c:pt>
                <c:pt idx="12">
                  <c:v>36922</c:v>
                </c:pt>
                <c:pt idx="13">
                  <c:v>36950</c:v>
                </c:pt>
                <c:pt idx="14">
                  <c:v>36980</c:v>
                </c:pt>
                <c:pt idx="15">
                  <c:v>37011</c:v>
                </c:pt>
                <c:pt idx="16">
                  <c:v>37042</c:v>
                </c:pt>
                <c:pt idx="17">
                  <c:v>37071</c:v>
                </c:pt>
                <c:pt idx="18">
                  <c:v>37103</c:v>
                </c:pt>
                <c:pt idx="19">
                  <c:v>37134</c:v>
                </c:pt>
                <c:pt idx="20">
                  <c:v>37162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37344</c:v>
                </c:pt>
                <c:pt idx="27">
                  <c:v>37376</c:v>
                </c:pt>
                <c:pt idx="28">
                  <c:v>37407</c:v>
                </c:pt>
                <c:pt idx="29">
                  <c:v>37435</c:v>
                </c:pt>
                <c:pt idx="30">
                  <c:v>37468</c:v>
                </c:pt>
                <c:pt idx="31">
                  <c:v>37498</c:v>
                </c:pt>
                <c:pt idx="32">
                  <c:v>37529</c:v>
                </c:pt>
                <c:pt idx="33">
                  <c:v>37560</c:v>
                </c:pt>
                <c:pt idx="34">
                  <c:v>37589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37771</c:v>
                </c:pt>
                <c:pt idx="41">
                  <c:v>37802</c:v>
                </c:pt>
                <c:pt idx="42">
                  <c:v>37833</c:v>
                </c:pt>
                <c:pt idx="43">
                  <c:v>37862</c:v>
                </c:pt>
                <c:pt idx="44">
                  <c:v>37894</c:v>
                </c:pt>
                <c:pt idx="45">
                  <c:v>37925</c:v>
                </c:pt>
                <c:pt idx="46">
                  <c:v>37953</c:v>
                </c:pt>
                <c:pt idx="47">
                  <c:v>37986</c:v>
                </c:pt>
                <c:pt idx="48">
                  <c:v>38016</c:v>
                </c:pt>
                <c:pt idx="49">
                  <c:v>38044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38198</c:v>
                </c:pt>
                <c:pt idx="55">
                  <c:v>38230</c:v>
                </c:pt>
                <c:pt idx="56">
                  <c:v>38260</c:v>
                </c:pt>
                <c:pt idx="57">
                  <c:v>38289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38471</c:v>
                </c:pt>
                <c:pt idx="64">
                  <c:v>38503</c:v>
                </c:pt>
                <c:pt idx="65">
                  <c:v>38533</c:v>
                </c:pt>
                <c:pt idx="66">
                  <c:v>38562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38716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38835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38989</c:v>
                </c:pt>
                <c:pt idx="81">
                  <c:v>39021</c:v>
                </c:pt>
                <c:pt idx="82">
                  <c:v>39051</c:v>
                </c:pt>
                <c:pt idx="83">
                  <c:v>39080</c:v>
                </c:pt>
                <c:pt idx="84">
                  <c:v>39113</c:v>
                </c:pt>
                <c:pt idx="85">
                  <c:v>39141</c:v>
                </c:pt>
                <c:pt idx="86">
                  <c:v>39171</c:v>
                </c:pt>
                <c:pt idx="87">
                  <c:v>39202</c:v>
                </c:pt>
                <c:pt idx="88">
                  <c:v>39233</c:v>
                </c:pt>
                <c:pt idx="89">
                  <c:v>39262</c:v>
                </c:pt>
                <c:pt idx="90">
                  <c:v>39294</c:v>
                </c:pt>
                <c:pt idx="91">
                  <c:v>39325</c:v>
                </c:pt>
                <c:pt idx="92">
                  <c:v>39353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39598</c:v>
                </c:pt>
                <c:pt idx="101">
                  <c:v>39629</c:v>
                </c:pt>
                <c:pt idx="102">
                  <c:v>39660</c:v>
                </c:pt>
                <c:pt idx="103">
                  <c:v>39689</c:v>
                </c:pt>
                <c:pt idx="104">
                  <c:v>39721</c:v>
                </c:pt>
                <c:pt idx="105">
                  <c:v>39752</c:v>
                </c:pt>
                <c:pt idx="106">
                  <c:v>39780</c:v>
                </c:pt>
                <c:pt idx="107">
                  <c:v>39813</c:v>
                </c:pt>
                <c:pt idx="108">
                  <c:v>39843</c:v>
                </c:pt>
                <c:pt idx="109">
                  <c:v>39871</c:v>
                </c:pt>
                <c:pt idx="110">
                  <c:v>39903</c:v>
                </c:pt>
                <c:pt idx="111">
                  <c:v>39933</c:v>
                </c:pt>
                <c:pt idx="112">
                  <c:v>39962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40116</c:v>
                </c:pt>
                <c:pt idx="118">
                  <c:v>40147</c:v>
                </c:pt>
                <c:pt idx="119">
                  <c:v>40178</c:v>
                </c:pt>
                <c:pt idx="120">
                  <c:v>40207</c:v>
                </c:pt>
                <c:pt idx="121">
                  <c:v>40235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40389</c:v>
                </c:pt>
                <c:pt idx="127">
                  <c:v>40421</c:v>
                </c:pt>
                <c:pt idx="128">
                  <c:v>40451</c:v>
                </c:pt>
                <c:pt idx="129">
                  <c:v>40480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40662</c:v>
                </c:pt>
                <c:pt idx="136">
                  <c:v>40694</c:v>
                </c:pt>
                <c:pt idx="137">
                  <c:v>40724</c:v>
                </c:pt>
                <c:pt idx="138">
                  <c:v>40753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40907</c:v>
                </c:pt>
                <c:pt idx="144">
                  <c:v>40939</c:v>
                </c:pt>
                <c:pt idx="145">
                  <c:v>40968</c:v>
                </c:pt>
                <c:pt idx="146">
                  <c:v>40998</c:v>
                </c:pt>
                <c:pt idx="147">
                  <c:v>41029</c:v>
                </c:pt>
                <c:pt idx="148">
                  <c:v>41060</c:v>
                </c:pt>
                <c:pt idx="149">
                  <c:v>41089</c:v>
                </c:pt>
                <c:pt idx="150">
                  <c:v>41121</c:v>
                </c:pt>
                <c:pt idx="151">
                  <c:v>41152</c:v>
                </c:pt>
                <c:pt idx="152">
                  <c:v>41180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41362</c:v>
                </c:pt>
                <c:pt idx="159">
                  <c:v>41394</c:v>
                </c:pt>
                <c:pt idx="160">
                  <c:v>41425</c:v>
                </c:pt>
                <c:pt idx="161">
                  <c:v>41453</c:v>
                </c:pt>
                <c:pt idx="162">
                  <c:v>41486</c:v>
                </c:pt>
                <c:pt idx="163">
                  <c:v>41516</c:v>
                </c:pt>
                <c:pt idx="164">
                  <c:v>41547</c:v>
                </c:pt>
                <c:pt idx="165">
                  <c:v>41578</c:v>
                </c:pt>
                <c:pt idx="166">
                  <c:v>41607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41789</c:v>
                </c:pt>
                <c:pt idx="173">
                  <c:v>41820</c:v>
                </c:pt>
                <c:pt idx="174">
                  <c:v>41851</c:v>
                </c:pt>
                <c:pt idx="175">
                  <c:v>41880</c:v>
                </c:pt>
                <c:pt idx="176">
                  <c:v>41912</c:v>
                </c:pt>
                <c:pt idx="177">
                  <c:v>41943</c:v>
                </c:pt>
                <c:pt idx="178">
                  <c:v>41971</c:v>
                </c:pt>
                <c:pt idx="179">
                  <c:v>42004</c:v>
                </c:pt>
                <c:pt idx="180">
                  <c:v>42034</c:v>
                </c:pt>
                <c:pt idx="181">
                  <c:v>42062</c:v>
                </c:pt>
                <c:pt idx="182">
                  <c:v>42094</c:v>
                </c:pt>
                <c:pt idx="183">
                  <c:v>42124</c:v>
                </c:pt>
                <c:pt idx="184">
                  <c:v>42153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42307</c:v>
                </c:pt>
                <c:pt idx="190">
                  <c:v>42338</c:v>
                </c:pt>
                <c:pt idx="191">
                  <c:v>42369</c:v>
                </c:pt>
                <c:pt idx="192">
                  <c:v>42398</c:v>
                </c:pt>
                <c:pt idx="193">
                  <c:v>42429</c:v>
                </c:pt>
                <c:pt idx="194">
                  <c:v>42460</c:v>
                </c:pt>
                <c:pt idx="195">
                  <c:v>42489</c:v>
                </c:pt>
                <c:pt idx="196">
                  <c:v>42521</c:v>
                </c:pt>
                <c:pt idx="197">
                  <c:v>42551</c:v>
                </c:pt>
                <c:pt idx="198">
                  <c:v>42580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42734</c:v>
                </c:pt>
                <c:pt idx="204">
                  <c:v>42766</c:v>
                </c:pt>
                <c:pt idx="205">
                  <c:v>42769</c:v>
                </c:pt>
              </c:numCache>
            </c:numRef>
          </c:cat>
          <c:val>
            <c:numRef>
              <c:f>KO!$T$3:$T$208</c:f>
              <c:numCache>
                <c:formatCode>0.00%</c:formatCode>
                <c:ptCount val="206"/>
                <c:pt idx="0">
                  <c:v>-9.7349525088745656E-2</c:v>
                </c:pt>
                <c:pt idx="1">
                  <c:v>-9.7349525088745656E-2</c:v>
                </c:pt>
                <c:pt idx="2">
                  <c:v>-9.7349525088745656E-2</c:v>
                </c:pt>
                <c:pt idx="3">
                  <c:v>-9.7349525088745656E-2</c:v>
                </c:pt>
                <c:pt idx="4">
                  <c:v>-9.7349525088745656E-2</c:v>
                </c:pt>
                <c:pt idx="5">
                  <c:v>-9.7349525088745656E-2</c:v>
                </c:pt>
                <c:pt idx="6">
                  <c:v>-9.7349525088745656E-2</c:v>
                </c:pt>
                <c:pt idx="7">
                  <c:v>-9.7349525088745656E-2</c:v>
                </c:pt>
                <c:pt idx="8">
                  <c:v>-9.7349525088745656E-2</c:v>
                </c:pt>
                <c:pt idx="9">
                  <c:v>-9.7349525088745656E-2</c:v>
                </c:pt>
                <c:pt idx="10">
                  <c:v>-9.7349525088745656E-2</c:v>
                </c:pt>
                <c:pt idx="11">
                  <c:v>-9.7349525088745656E-2</c:v>
                </c:pt>
                <c:pt idx="12">
                  <c:v>-9.7349525088745656E-2</c:v>
                </c:pt>
                <c:pt idx="13">
                  <c:v>-9.7349525088745656E-2</c:v>
                </c:pt>
                <c:pt idx="14">
                  <c:v>-9.7349525088745656E-2</c:v>
                </c:pt>
                <c:pt idx="15">
                  <c:v>-9.7349525088745656E-2</c:v>
                </c:pt>
                <c:pt idx="16">
                  <c:v>-9.7349525088745656E-2</c:v>
                </c:pt>
                <c:pt idx="17">
                  <c:v>-9.7349525088745656E-2</c:v>
                </c:pt>
                <c:pt idx="18">
                  <c:v>-9.7349525088745656E-2</c:v>
                </c:pt>
                <c:pt idx="19">
                  <c:v>-9.7349525088745656E-2</c:v>
                </c:pt>
                <c:pt idx="20">
                  <c:v>-9.7349525088745656E-2</c:v>
                </c:pt>
                <c:pt idx="21">
                  <c:v>-9.7349525088745656E-2</c:v>
                </c:pt>
                <c:pt idx="22">
                  <c:v>-9.7349525088745656E-2</c:v>
                </c:pt>
                <c:pt idx="23">
                  <c:v>-9.7349525088745656E-2</c:v>
                </c:pt>
                <c:pt idx="24">
                  <c:v>-9.7349525088745656E-2</c:v>
                </c:pt>
                <c:pt idx="25">
                  <c:v>-9.7349525088745656E-2</c:v>
                </c:pt>
                <c:pt idx="26">
                  <c:v>-9.7349525088745656E-2</c:v>
                </c:pt>
                <c:pt idx="27">
                  <c:v>-9.7349525088745656E-2</c:v>
                </c:pt>
                <c:pt idx="28">
                  <c:v>-9.7349525088745656E-2</c:v>
                </c:pt>
                <c:pt idx="29">
                  <c:v>-9.7349525088745656E-2</c:v>
                </c:pt>
                <c:pt idx="30">
                  <c:v>-9.7349525088745656E-2</c:v>
                </c:pt>
                <c:pt idx="31">
                  <c:v>-9.7349525088745656E-2</c:v>
                </c:pt>
                <c:pt idx="32">
                  <c:v>-9.7349525088745656E-2</c:v>
                </c:pt>
                <c:pt idx="33">
                  <c:v>-9.7349525088745656E-2</c:v>
                </c:pt>
                <c:pt idx="34">
                  <c:v>-9.7349525088745656E-2</c:v>
                </c:pt>
                <c:pt idx="35">
                  <c:v>-9.7349525088745656E-2</c:v>
                </c:pt>
                <c:pt idx="36">
                  <c:v>-9.7349525088745656E-2</c:v>
                </c:pt>
                <c:pt idx="37">
                  <c:v>-9.7349525088745656E-2</c:v>
                </c:pt>
                <c:pt idx="38">
                  <c:v>-9.7349525088745656E-2</c:v>
                </c:pt>
                <c:pt idx="39">
                  <c:v>-9.7349525088745656E-2</c:v>
                </c:pt>
                <c:pt idx="40">
                  <c:v>-9.7349525088745656E-2</c:v>
                </c:pt>
                <c:pt idx="41">
                  <c:v>-9.7349525088745656E-2</c:v>
                </c:pt>
                <c:pt idx="42">
                  <c:v>-9.7349525088745656E-2</c:v>
                </c:pt>
                <c:pt idx="43">
                  <c:v>-9.7349525088745656E-2</c:v>
                </c:pt>
                <c:pt idx="44">
                  <c:v>-9.7349525088745656E-2</c:v>
                </c:pt>
                <c:pt idx="45">
                  <c:v>-9.7349525088745656E-2</c:v>
                </c:pt>
                <c:pt idx="46">
                  <c:v>-9.7349525088745656E-2</c:v>
                </c:pt>
                <c:pt idx="47">
                  <c:v>-9.7349525088745656E-2</c:v>
                </c:pt>
                <c:pt idx="48">
                  <c:v>-9.7349525088745656E-2</c:v>
                </c:pt>
                <c:pt idx="49">
                  <c:v>-9.7349525088745656E-2</c:v>
                </c:pt>
                <c:pt idx="50">
                  <c:v>-9.7349525088745656E-2</c:v>
                </c:pt>
                <c:pt idx="51">
                  <c:v>-9.7349525088745656E-2</c:v>
                </c:pt>
                <c:pt idx="52">
                  <c:v>-9.7349525088745656E-2</c:v>
                </c:pt>
                <c:pt idx="53">
                  <c:v>-9.7349525088745656E-2</c:v>
                </c:pt>
                <c:pt idx="54">
                  <c:v>-9.7349525088745656E-2</c:v>
                </c:pt>
                <c:pt idx="55">
                  <c:v>-9.7349525088745656E-2</c:v>
                </c:pt>
                <c:pt idx="56">
                  <c:v>-9.7349525088745656E-2</c:v>
                </c:pt>
                <c:pt idx="57">
                  <c:v>-9.7349525088745656E-2</c:v>
                </c:pt>
                <c:pt idx="58">
                  <c:v>-9.7349525088745656E-2</c:v>
                </c:pt>
                <c:pt idx="59">
                  <c:v>-9.7349525088745656E-2</c:v>
                </c:pt>
                <c:pt idx="60">
                  <c:v>-9.7349525088745656E-2</c:v>
                </c:pt>
                <c:pt idx="61">
                  <c:v>-9.7349525088745656E-2</c:v>
                </c:pt>
                <c:pt idx="62">
                  <c:v>-9.7349525088745656E-2</c:v>
                </c:pt>
                <c:pt idx="63">
                  <c:v>-9.7349525088745656E-2</c:v>
                </c:pt>
                <c:pt idx="64">
                  <c:v>-9.7349525088745656E-2</c:v>
                </c:pt>
                <c:pt idx="65">
                  <c:v>-9.7349525088745656E-2</c:v>
                </c:pt>
                <c:pt idx="66">
                  <c:v>-9.7349525088745656E-2</c:v>
                </c:pt>
                <c:pt idx="67">
                  <c:v>-9.7349525088745656E-2</c:v>
                </c:pt>
                <c:pt idx="68">
                  <c:v>-9.7349525088745656E-2</c:v>
                </c:pt>
                <c:pt idx="69">
                  <c:v>-9.7349525088745656E-2</c:v>
                </c:pt>
                <c:pt idx="70">
                  <c:v>-9.7349525088745656E-2</c:v>
                </c:pt>
                <c:pt idx="71">
                  <c:v>-9.7349525088745656E-2</c:v>
                </c:pt>
                <c:pt idx="72">
                  <c:v>-9.7349525088745656E-2</c:v>
                </c:pt>
                <c:pt idx="73">
                  <c:v>-9.7349525088745656E-2</c:v>
                </c:pt>
                <c:pt idx="74">
                  <c:v>-9.7349525088745656E-2</c:v>
                </c:pt>
                <c:pt idx="75">
                  <c:v>-9.7349525088745656E-2</c:v>
                </c:pt>
                <c:pt idx="76">
                  <c:v>-9.7349525088745656E-2</c:v>
                </c:pt>
                <c:pt idx="77">
                  <c:v>-9.7349525088745656E-2</c:v>
                </c:pt>
                <c:pt idx="78">
                  <c:v>-9.7349525088745656E-2</c:v>
                </c:pt>
                <c:pt idx="79">
                  <c:v>-9.7349525088745656E-2</c:v>
                </c:pt>
                <c:pt idx="80">
                  <c:v>-9.7349525088745656E-2</c:v>
                </c:pt>
                <c:pt idx="81">
                  <c:v>-9.7349525088745656E-2</c:v>
                </c:pt>
                <c:pt idx="82">
                  <c:v>-9.7349525088745656E-2</c:v>
                </c:pt>
                <c:pt idx="83">
                  <c:v>-9.7349525088745656E-2</c:v>
                </c:pt>
                <c:pt idx="84">
                  <c:v>-9.7349525088745656E-2</c:v>
                </c:pt>
                <c:pt idx="85">
                  <c:v>-9.7349525088745656E-2</c:v>
                </c:pt>
                <c:pt idx="86">
                  <c:v>-9.7349525088745656E-2</c:v>
                </c:pt>
                <c:pt idx="87">
                  <c:v>-9.7349525088745656E-2</c:v>
                </c:pt>
                <c:pt idx="88">
                  <c:v>-9.7349525088745656E-2</c:v>
                </c:pt>
                <c:pt idx="89">
                  <c:v>-9.7349525088745656E-2</c:v>
                </c:pt>
                <c:pt idx="90">
                  <c:v>-9.7349525088745656E-2</c:v>
                </c:pt>
                <c:pt idx="91">
                  <c:v>-9.7349525088745656E-2</c:v>
                </c:pt>
                <c:pt idx="92">
                  <c:v>-9.7349525088745656E-2</c:v>
                </c:pt>
                <c:pt idx="93">
                  <c:v>-9.7349525088745656E-2</c:v>
                </c:pt>
                <c:pt idx="94">
                  <c:v>-9.7349525088745656E-2</c:v>
                </c:pt>
                <c:pt idx="95">
                  <c:v>-9.7349525088745656E-2</c:v>
                </c:pt>
                <c:pt idx="96">
                  <c:v>-9.7349525088745656E-2</c:v>
                </c:pt>
                <c:pt idx="97">
                  <c:v>-9.7349525088745656E-2</c:v>
                </c:pt>
                <c:pt idx="98">
                  <c:v>-9.7349525088745656E-2</c:v>
                </c:pt>
                <c:pt idx="99">
                  <c:v>-9.7349525088745656E-2</c:v>
                </c:pt>
                <c:pt idx="100">
                  <c:v>-9.7349525088745656E-2</c:v>
                </c:pt>
                <c:pt idx="101">
                  <c:v>-9.7349525088745656E-2</c:v>
                </c:pt>
                <c:pt idx="102">
                  <c:v>-9.7349525088745656E-2</c:v>
                </c:pt>
                <c:pt idx="103">
                  <c:v>-9.7349525088745656E-2</c:v>
                </c:pt>
                <c:pt idx="104">
                  <c:v>-9.7349525088745656E-2</c:v>
                </c:pt>
                <c:pt idx="105">
                  <c:v>-9.7349525088745656E-2</c:v>
                </c:pt>
                <c:pt idx="106">
                  <c:v>-9.7349525088745656E-2</c:v>
                </c:pt>
                <c:pt idx="107">
                  <c:v>-9.7349525088745656E-2</c:v>
                </c:pt>
                <c:pt idx="108">
                  <c:v>-9.7349525088745656E-2</c:v>
                </c:pt>
                <c:pt idx="109">
                  <c:v>-9.7349525088745656E-2</c:v>
                </c:pt>
                <c:pt idx="110">
                  <c:v>-9.7349525088745656E-2</c:v>
                </c:pt>
                <c:pt idx="111">
                  <c:v>-9.7349525088745656E-2</c:v>
                </c:pt>
                <c:pt idx="112">
                  <c:v>-9.7349525088745656E-2</c:v>
                </c:pt>
                <c:pt idx="113">
                  <c:v>-9.7349525088745656E-2</c:v>
                </c:pt>
                <c:pt idx="114">
                  <c:v>-9.7349525088745656E-2</c:v>
                </c:pt>
                <c:pt idx="115">
                  <c:v>-9.7349525088745656E-2</c:v>
                </c:pt>
                <c:pt idx="116">
                  <c:v>-9.7349525088745656E-2</c:v>
                </c:pt>
                <c:pt idx="117">
                  <c:v>-9.7349525088745656E-2</c:v>
                </c:pt>
                <c:pt idx="118">
                  <c:v>-9.7349525088745656E-2</c:v>
                </c:pt>
                <c:pt idx="119">
                  <c:v>-9.7349525088745656E-2</c:v>
                </c:pt>
                <c:pt idx="120">
                  <c:v>-9.7349525088745656E-2</c:v>
                </c:pt>
                <c:pt idx="121">
                  <c:v>-9.7349525088745656E-2</c:v>
                </c:pt>
                <c:pt idx="122">
                  <c:v>-9.7349525088745656E-2</c:v>
                </c:pt>
                <c:pt idx="123">
                  <c:v>-9.7349525088745656E-2</c:v>
                </c:pt>
                <c:pt idx="124">
                  <c:v>-9.7349525088745656E-2</c:v>
                </c:pt>
                <c:pt idx="125">
                  <c:v>-9.7349525088745656E-2</c:v>
                </c:pt>
                <c:pt idx="126">
                  <c:v>-9.7349525088745656E-2</c:v>
                </c:pt>
                <c:pt idx="127">
                  <c:v>-9.7349525088745656E-2</c:v>
                </c:pt>
                <c:pt idx="128">
                  <c:v>-9.7349525088745656E-2</c:v>
                </c:pt>
                <c:pt idx="129">
                  <c:v>-9.7349525088745656E-2</c:v>
                </c:pt>
                <c:pt idx="130">
                  <c:v>-9.7349525088745656E-2</c:v>
                </c:pt>
                <c:pt idx="131">
                  <c:v>-9.7349525088745656E-2</c:v>
                </c:pt>
                <c:pt idx="132">
                  <c:v>-9.7349525088745656E-2</c:v>
                </c:pt>
                <c:pt idx="133">
                  <c:v>-9.7349525088745656E-2</c:v>
                </c:pt>
                <c:pt idx="134">
                  <c:v>-9.7349525088745656E-2</c:v>
                </c:pt>
                <c:pt idx="135">
                  <c:v>-9.7349525088745656E-2</c:v>
                </c:pt>
                <c:pt idx="136">
                  <c:v>-9.7349525088745656E-2</c:v>
                </c:pt>
                <c:pt idx="137">
                  <c:v>-9.7349525088745656E-2</c:v>
                </c:pt>
                <c:pt idx="138">
                  <c:v>-9.7349525088745656E-2</c:v>
                </c:pt>
                <c:pt idx="139">
                  <c:v>-9.7349525088745656E-2</c:v>
                </c:pt>
                <c:pt idx="140">
                  <c:v>-9.7349525088745656E-2</c:v>
                </c:pt>
                <c:pt idx="141">
                  <c:v>-9.7349525088745656E-2</c:v>
                </c:pt>
                <c:pt idx="142">
                  <c:v>-9.7349525088745656E-2</c:v>
                </c:pt>
                <c:pt idx="143">
                  <c:v>-9.7349525088745656E-2</c:v>
                </c:pt>
                <c:pt idx="144">
                  <c:v>-9.7349525088745656E-2</c:v>
                </c:pt>
                <c:pt idx="145">
                  <c:v>-9.7349525088745656E-2</c:v>
                </c:pt>
                <c:pt idx="146">
                  <c:v>-9.7349525088745656E-2</c:v>
                </c:pt>
                <c:pt idx="147">
                  <c:v>-9.7349525088745656E-2</c:v>
                </c:pt>
                <c:pt idx="148">
                  <c:v>-9.7349525088745656E-2</c:v>
                </c:pt>
                <c:pt idx="149">
                  <c:v>-9.7349525088745656E-2</c:v>
                </c:pt>
                <c:pt idx="150">
                  <c:v>-9.7349525088745656E-2</c:v>
                </c:pt>
                <c:pt idx="151">
                  <c:v>-9.7349525088745656E-2</c:v>
                </c:pt>
                <c:pt idx="152">
                  <c:v>-9.7349525088745656E-2</c:v>
                </c:pt>
                <c:pt idx="153">
                  <c:v>-9.7349525088745656E-2</c:v>
                </c:pt>
                <c:pt idx="154">
                  <c:v>-9.7349525088745656E-2</c:v>
                </c:pt>
                <c:pt idx="155">
                  <c:v>-9.7349525088745656E-2</c:v>
                </c:pt>
                <c:pt idx="156">
                  <c:v>-9.7349525088745656E-2</c:v>
                </c:pt>
                <c:pt idx="157">
                  <c:v>-9.7349525088745656E-2</c:v>
                </c:pt>
                <c:pt idx="158">
                  <c:v>-9.7349525088745656E-2</c:v>
                </c:pt>
                <c:pt idx="159">
                  <c:v>-9.7349525088745656E-2</c:v>
                </c:pt>
                <c:pt idx="160">
                  <c:v>-9.7349525088745656E-2</c:v>
                </c:pt>
                <c:pt idx="161">
                  <c:v>-9.7349525088745656E-2</c:v>
                </c:pt>
                <c:pt idx="162">
                  <c:v>-9.7349525088745656E-2</c:v>
                </c:pt>
                <c:pt idx="163">
                  <c:v>-9.7349525088745656E-2</c:v>
                </c:pt>
                <c:pt idx="164">
                  <c:v>-9.7349525088745656E-2</c:v>
                </c:pt>
                <c:pt idx="165">
                  <c:v>-9.7349525088745656E-2</c:v>
                </c:pt>
                <c:pt idx="166">
                  <c:v>-9.7349525088745656E-2</c:v>
                </c:pt>
                <c:pt idx="167">
                  <c:v>-9.7349525088745656E-2</c:v>
                </c:pt>
                <c:pt idx="168">
                  <c:v>-9.7349525088745656E-2</c:v>
                </c:pt>
                <c:pt idx="169">
                  <c:v>-9.7349525088745656E-2</c:v>
                </c:pt>
                <c:pt idx="170">
                  <c:v>-9.7349525088745656E-2</c:v>
                </c:pt>
                <c:pt idx="171">
                  <c:v>-9.7349525088745656E-2</c:v>
                </c:pt>
                <c:pt idx="172">
                  <c:v>-9.7349525088745656E-2</c:v>
                </c:pt>
                <c:pt idx="173">
                  <c:v>-9.7349525088745656E-2</c:v>
                </c:pt>
                <c:pt idx="174">
                  <c:v>-9.7349525088745656E-2</c:v>
                </c:pt>
                <c:pt idx="175">
                  <c:v>-9.7349525088745656E-2</c:v>
                </c:pt>
                <c:pt idx="176">
                  <c:v>-9.7349525088745656E-2</c:v>
                </c:pt>
                <c:pt idx="177">
                  <c:v>-9.7349525088745656E-2</c:v>
                </c:pt>
                <c:pt idx="178">
                  <c:v>-9.7349525088745656E-2</c:v>
                </c:pt>
                <c:pt idx="179">
                  <c:v>-9.7349525088745656E-2</c:v>
                </c:pt>
                <c:pt idx="180">
                  <c:v>-9.7349525088745656E-2</c:v>
                </c:pt>
                <c:pt idx="181">
                  <c:v>-9.7349525088745656E-2</c:v>
                </c:pt>
                <c:pt idx="182">
                  <c:v>-9.7349525088745656E-2</c:v>
                </c:pt>
                <c:pt idx="183">
                  <c:v>-9.7349525088745656E-2</c:v>
                </c:pt>
                <c:pt idx="184">
                  <c:v>-9.7349525088745656E-2</c:v>
                </c:pt>
                <c:pt idx="185">
                  <c:v>-9.7349525088745656E-2</c:v>
                </c:pt>
                <c:pt idx="186">
                  <c:v>-9.7349525088745656E-2</c:v>
                </c:pt>
                <c:pt idx="187">
                  <c:v>-9.7349525088745656E-2</c:v>
                </c:pt>
                <c:pt idx="188">
                  <c:v>-9.7349525088745656E-2</c:v>
                </c:pt>
                <c:pt idx="189">
                  <c:v>-9.7349525088745656E-2</c:v>
                </c:pt>
                <c:pt idx="190">
                  <c:v>-9.7349525088745656E-2</c:v>
                </c:pt>
                <c:pt idx="191">
                  <c:v>-9.7349525088745656E-2</c:v>
                </c:pt>
                <c:pt idx="192">
                  <c:v>-9.7349525088745656E-2</c:v>
                </c:pt>
                <c:pt idx="193">
                  <c:v>-9.7349525088745656E-2</c:v>
                </c:pt>
                <c:pt idx="194">
                  <c:v>-9.7349525088745656E-2</c:v>
                </c:pt>
                <c:pt idx="195">
                  <c:v>-9.7349525088745656E-2</c:v>
                </c:pt>
                <c:pt idx="196">
                  <c:v>-9.7349525088745656E-2</c:v>
                </c:pt>
                <c:pt idx="197">
                  <c:v>-9.7349525088745656E-2</c:v>
                </c:pt>
                <c:pt idx="198">
                  <c:v>-9.7349525088745656E-2</c:v>
                </c:pt>
                <c:pt idx="199">
                  <c:v>-9.7349525088745656E-2</c:v>
                </c:pt>
                <c:pt idx="200">
                  <c:v>-9.7349525088745656E-2</c:v>
                </c:pt>
                <c:pt idx="201">
                  <c:v>-9.7349525088745656E-2</c:v>
                </c:pt>
                <c:pt idx="202">
                  <c:v>-9.7349525088745656E-2</c:v>
                </c:pt>
                <c:pt idx="203">
                  <c:v>-9.7349525088745656E-2</c:v>
                </c:pt>
                <c:pt idx="204">
                  <c:v>-9.7349525088745656E-2</c:v>
                </c:pt>
                <c:pt idx="205">
                  <c:v>-9.7349525088745656E-2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0816"/>
        <c:axId val="119541120"/>
      </c:lineChart>
      <c:dateAx>
        <c:axId val="11933081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119541120"/>
        <c:crosses val="autoZero"/>
        <c:auto val="1"/>
        <c:lblOffset val="100"/>
        <c:baseTimeUnit val="months"/>
        <c:majorUnit val="18"/>
        <c:majorTimeUnit val="months"/>
      </c:dateAx>
      <c:valAx>
        <c:axId val="1195411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9330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SABIC!$O$2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>
                <c:manualLayout>
                  <c:x val="-1.0802469135802469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Oil!$B$4:$B$208</c:f>
              <c:numCache>
                <c:formatCode>m/d/yyyy</c:formatCode>
                <c:ptCount val="205"/>
                <c:pt idx="0">
                  <c:v>36585</c:v>
                </c:pt>
                <c:pt idx="1">
                  <c:v>36616</c:v>
                </c:pt>
                <c:pt idx="2">
                  <c:v>36644</c:v>
                </c:pt>
                <c:pt idx="3">
                  <c:v>36677</c:v>
                </c:pt>
                <c:pt idx="4">
                  <c:v>36707</c:v>
                </c:pt>
                <c:pt idx="5">
                  <c:v>36738</c:v>
                </c:pt>
                <c:pt idx="6">
                  <c:v>36769</c:v>
                </c:pt>
                <c:pt idx="7">
                  <c:v>36798</c:v>
                </c:pt>
                <c:pt idx="8">
                  <c:v>36830</c:v>
                </c:pt>
                <c:pt idx="9">
                  <c:v>36860</c:v>
                </c:pt>
                <c:pt idx="10">
                  <c:v>36889</c:v>
                </c:pt>
                <c:pt idx="11">
                  <c:v>36922</c:v>
                </c:pt>
                <c:pt idx="12">
                  <c:v>36950</c:v>
                </c:pt>
                <c:pt idx="13">
                  <c:v>36980</c:v>
                </c:pt>
                <c:pt idx="14">
                  <c:v>37011</c:v>
                </c:pt>
                <c:pt idx="15">
                  <c:v>37042</c:v>
                </c:pt>
                <c:pt idx="16">
                  <c:v>37071</c:v>
                </c:pt>
                <c:pt idx="17">
                  <c:v>37103</c:v>
                </c:pt>
                <c:pt idx="18">
                  <c:v>37134</c:v>
                </c:pt>
                <c:pt idx="19">
                  <c:v>37162</c:v>
                </c:pt>
                <c:pt idx="20">
                  <c:v>37195</c:v>
                </c:pt>
                <c:pt idx="21">
                  <c:v>37225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37344</c:v>
                </c:pt>
                <c:pt idx="26">
                  <c:v>37376</c:v>
                </c:pt>
                <c:pt idx="27">
                  <c:v>37407</c:v>
                </c:pt>
                <c:pt idx="28">
                  <c:v>37435</c:v>
                </c:pt>
                <c:pt idx="29">
                  <c:v>37468</c:v>
                </c:pt>
                <c:pt idx="30">
                  <c:v>37498</c:v>
                </c:pt>
                <c:pt idx="31">
                  <c:v>37529</c:v>
                </c:pt>
                <c:pt idx="32">
                  <c:v>37560</c:v>
                </c:pt>
                <c:pt idx="33">
                  <c:v>37589</c:v>
                </c:pt>
                <c:pt idx="34">
                  <c:v>37621</c:v>
                </c:pt>
                <c:pt idx="35">
                  <c:v>37652</c:v>
                </c:pt>
                <c:pt idx="36">
                  <c:v>37680</c:v>
                </c:pt>
                <c:pt idx="37">
                  <c:v>37711</c:v>
                </c:pt>
                <c:pt idx="38">
                  <c:v>37741</c:v>
                </c:pt>
                <c:pt idx="39">
                  <c:v>37771</c:v>
                </c:pt>
                <c:pt idx="40">
                  <c:v>37802</c:v>
                </c:pt>
                <c:pt idx="41">
                  <c:v>37833</c:v>
                </c:pt>
                <c:pt idx="42">
                  <c:v>37862</c:v>
                </c:pt>
                <c:pt idx="43">
                  <c:v>37894</c:v>
                </c:pt>
                <c:pt idx="44">
                  <c:v>37925</c:v>
                </c:pt>
                <c:pt idx="45">
                  <c:v>37953</c:v>
                </c:pt>
                <c:pt idx="46">
                  <c:v>37986</c:v>
                </c:pt>
                <c:pt idx="47">
                  <c:v>38016</c:v>
                </c:pt>
                <c:pt idx="48">
                  <c:v>38044</c:v>
                </c:pt>
                <c:pt idx="49">
                  <c:v>38077</c:v>
                </c:pt>
                <c:pt idx="50">
                  <c:v>38107</c:v>
                </c:pt>
                <c:pt idx="51">
                  <c:v>38138</c:v>
                </c:pt>
                <c:pt idx="52">
                  <c:v>38168</c:v>
                </c:pt>
                <c:pt idx="53">
                  <c:v>38198</c:v>
                </c:pt>
                <c:pt idx="54">
                  <c:v>38230</c:v>
                </c:pt>
                <c:pt idx="55">
                  <c:v>38260</c:v>
                </c:pt>
                <c:pt idx="56">
                  <c:v>38289</c:v>
                </c:pt>
                <c:pt idx="57">
                  <c:v>38321</c:v>
                </c:pt>
                <c:pt idx="58">
                  <c:v>38352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38471</c:v>
                </c:pt>
                <c:pt idx="63">
                  <c:v>38503</c:v>
                </c:pt>
                <c:pt idx="64">
                  <c:v>38533</c:v>
                </c:pt>
                <c:pt idx="65">
                  <c:v>38562</c:v>
                </c:pt>
                <c:pt idx="66">
                  <c:v>38595</c:v>
                </c:pt>
                <c:pt idx="67">
                  <c:v>38625</c:v>
                </c:pt>
                <c:pt idx="68">
                  <c:v>38656</c:v>
                </c:pt>
                <c:pt idx="69">
                  <c:v>38686</c:v>
                </c:pt>
                <c:pt idx="70">
                  <c:v>38716</c:v>
                </c:pt>
                <c:pt idx="71">
                  <c:v>38748</c:v>
                </c:pt>
                <c:pt idx="72">
                  <c:v>38776</c:v>
                </c:pt>
                <c:pt idx="73">
                  <c:v>38807</c:v>
                </c:pt>
                <c:pt idx="74">
                  <c:v>38835</c:v>
                </c:pt>
                <c:pt idx="75">
                  <c:v>38868</c:v>
                </c:pt>
                <c:pt idx="76">
                  <c:v>38898</c:v>
                </c:pt>
                <c:pt idx="77">
                  <c:v>38929</c:v>
                </c:pt>
                <c:pt idx="78">
                  <c:v>38960</c:v>
                </c:pt>
                <c:pt idx="79">
                  <c:v>38989</c:v>
                </c:pt>
                <c:pt idx="80">
                  <c:v>39021</c:v>
                </c:pt>
                <c:pt idx="81">
                  <c:v>39051</c:v>
                </c:pt>
                <c:pt idx="82">
                  <c:v>39080</c:v>
                </c:pt>
                <c:pt idx="83">
                  <c:v>39113</c:v>
                </c:pt>
                <c:pt idx="84">
                  <c:v>39141</c:v>
                </c:pt>
                <c:pt idx="85">
                  <c:v>39171</c:v>
                </c:pt>
                <c:pt idx="86">
                  <c:v>39202</c:v>
                </c:pt>
                <c:pt idx="87">
                  <c:v>39233</c:v>
                </c:pt>
                <c:pt idx="88">
                  <c:v>39262</c:v>
                </c:pt>
                <c:pt idx="89">
                  <c:v>39294</c:v>
                </c:pt>
                <c:pt idx="90">
                  <c:v>39325</c:v>
                </c:pt>
                <c:pt idx="91">
                  <c:v>39353</c:v>
                </c:pt>
                <c:pt idx="92">
                  <c:v>39386</c:v>
                </c:pt>
                <c:pt idx="93">
                  <c:v>39416</c:v>
                </c:pt>
                <c:pt idx="94">
                  <c:v>39447</c:v>
                </c:pt>
                <c:pt idx="95">
                  <c:v>39478</c:v>
                </c:pt>
                <c:pt idx="96">
                  <c:v>39507</c:v>
                </c:pt>
                <c:pt idx="97">
                  <c:v>39538</c:v>
                </c:pt>
                <c:pt idx="98">
                  <c:v>39568</c:v>
                </c:pt>
                <c:pt idx="99">
                  <c:v>39598</c:v>
                </c:pt>
                <c:pt idx="100">
                  <c:v>39629</c:v>
                </c:pt>
                <c:pt idx="101">
                  <c:v>39660</c:v>
                </c:pt>
                <c:pt idx="102">
                  <c:v>39689</c:v>
                </c:pt>
                <c:pt idx="103">
                  <c:v>39721</c:v>
                </c:pt>
                <c:pt idx="104">
                  <c:v>39752</c:v>
                </c:pt>
                <c:pt idx="105">
                  <c:v>39780</c:v>
                </c:pt>
                <c:pt idx="106">
                  <c:v>39813</c:v>
                </c:pt>
                <c:pt idx="107">
                  <c:v>39843</c:v>
                </c:pt>
                <c:pt idx="108">
                  <c:v>39871</c:v>
                </c:pt>
                <c:pt idx="109">
                  <c:v>39903</c:v>
                </c:pt>
                <c:pt idx="110">
                  <c:v>39933</c:v>
                </c:pt>
                <c:pt idx="111">
                  <c:v>39962</c:v>
                </c:pt>
                <c:pt idx="112">
                  <c:v>39994</c:v>
                </c:pt>
                <c:pt idx="113">
                  <c:v>40025</c:v>
                </c:pt>
                <c:pt idx="114">
                  <c:v>40056</c:v>
                </c:pt>
                <c:pt idx="115">
                  <c:v>40086</c:v>
                </c:pt>
                <c:pt idx="116">
                  <c:v>40116</c:v>
                </c:pt>
                <c:pt idx="117">
                  <c:v>40147</c:v>
                </c:pt>
                <c:pt idx="118">
                  <c:v>40178</c:v>
                </c:pt>
                <c:pt idx="119">
                  <c:v>40207</c:v>
                </c:pt>
                <c:pt idx="120">
                  <c:v>40235</c:v>
                </c:pt>
                <c:pt idx="121">
                  <c:v>40268</c:v>
                </c:pt>
                <c:pt idx="122">
                  <c:v>40298</c:v>
                </c:pt>
                <c:pt idx="123">
                  <c:v>40329</c:v>
                </c:pt>
                <c:pt idx="124">
                  <c:v>40359</c:v>
                </c:pt>
                <c:pt idx="125">
                  <c:v>40389</c:v>
                </c:pt>
                <c:pt idx="126">
                  <c:v>40421</c:v>
                </c:pt>
                <c:pt idx="127">
                  <c:v>40451</c:v>
                </c:pt>
                <c:pt idx="128">
                  <c:v>40480</c:v>
                </c:pt>
                <c:pt idx="129">
                  <c:v>40512</c:v>
                </c:pt>
                <c:pt idx="130">
                  <c:v>40543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40662</c:v>
                </c:pt>
                <c:pt idx="135">
                  <c:v>40694</c:v>
                </c:pt>
                <c:pt idx="136">
                  <c:v>40724</c:v>
                </c:pt>
                <c:pt idx="137">
                  <c:v>40753</c:v>
                </c:pt>
                <c:pt idx="138">
                  <c:v>40786</c:v>
                </c:pt>
                <c:pt idx="139">
                  <c:v>40816</c:v>
                </c:pt>
                <c:pt idx="140">
                  <c:v>40847</c:v>
                </c:pt>
                <c:pt idx="141">
                  <c:v>40877</c:v>
                </c:pt>
                <c:pt idx="142">
                  <c:v>40907</c:v>
                </c:pt>
                <c:pt idx="143">
                  <c:v>40939</c:v>
                </c:pt>
                <c:pt idx="144">
                  <c:v>40968</c:v>
                </c:pt>
                <c:pt idx="145">
                  <c:v>40998</c:v>
                </c:pt>
                <c:pt idx="146">
                  <c:v>41029</c:v>
                </c:pt>
                <c:pt idx="147">
                  <c:v>41060</c:v>
                </c:pt>
                <c:pt idx="148">
                  <c:v>41089</c:v>
                </c:pt>
                <c:pt idx="149">
                  <c:v>41121</c:v>
                </c:pt>
                <c:pt idx="150">
                  <c:v>41152</c:v>
                </c:pt>
                <c:pt idx="151">
                  <c:v>41180</c:v>
                </c:pt>
                <c:pt idx="152">
                  <c:v>41213</c:v>
                </c:pt>
                <c:pt idx="153">
                  <c:v>41243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41362</c:v>
                </c:pt>
                <c:pt idx="158">
                  <c:v>41394</c:v>
                </c:pt>
                <c:pt idx="159">
                  <c:v>41425</c:v>
                </c:pt>
                <c:pt idx="160">
                  <c:v>41453</c:v>
                </c:pt>
                <c:pt idx="161">
                  <c:v>41486</c:v>
                </c:pt>
                <c:pt idx="162">
                  <c:v>41516</c:v>
                </c:pt>
                <c:pt idx="163">
                  <c:v>41547</c:v>
                </c:pt>
                <c:pt idx="164">
                  <c:v>41578</c:v>
                </c:pt>
                <c:pt idx="165">
                  <c:v>41607</c:v>
                </c:pt>
                <c:pt idx="166">
                  <c:v>41639</c:v>
                </c:pt>
                <c:pt idx="167">
                  <c:v>41670</c:v>
                </c:pt>
                <c:pt idx="168">
                  <c:v>41698</c:v>
                </c:pt>
                <c:pt idx="169">
                  <c:v>41729</c:v>
                </c:pt>
                <c:pt idx="170">
                  <c:v>41759</c:v>
                </c:pt>
                <c:pt idx="171">
                  <c:v>41789</c:v>
                </c:pt>
                <c:pt idx="172">
                  <c:v>41820</c:v>
                </c:pt>
                <c:pt idx="173">
                  <c:v>41851</c:v>
                </c:pt>
                <c:pt idx="174">
                  <c:v>41880</c:v>
                </c:pt>
                <c:pt idx="175">
                  <c:v>41912</c:v>
                </c:pt>
                <c:pt idx="176">
                  <c:v>41943</c:v>
                </c:pt>
                <c:pt idx="177">
                  <c:v>41971</c:v>
                </c:pt>
                <c:pt idx="178">
                  <c:v>42004</c:v>
                </c:pt>
                <c:pt idx="179">
                  <c:v>42034</c:v>
                </c:pt>
                <c:pt idx="180">
                  <c:v>42062</c:v>
                </c:pt>
                <c:pt idx="181">
                  <c:v>42094</c:v>
                </c:pt>
                <c:pt idx="182">
                  <c:v>42124</c:v>
                </c:pt>
                <c:pt idx="183">
                  <c:v>42153</c:v>
                </c:pt>
                <c:pt idx="184">
                  <c:v>42185</c:v>
                </c:pt>
                <c:pt idx="185">
                  <c:v>42216</c:v>
                </c:pt>
                <c:pt idx="186">
                  <c:v>42247</c:v>
                </c:pt>
                <c:pt idx="187">
                  <c:v>42277</c:v>
                </c:pt>
                <c:pt idx="188">
                  <c:v>42307</c:v>
                </c:pt>
                <c:pt idx="189">
                  <c:v>42338</c:v>
                </c:pt>
                <c:pt idx="190">
                  <c:v>42369</c:v>
                </c:pt>
                <c:pt idx="191">
                  <c:v>42398</c:v>
                </c:pt>
                <c:pt idx="192">
                  <c:v>42429</c:v>
                </c:pt>
                <c:pt idx="193">
                  <c:v>42460</c:v>
                </c:pt>
                <c:pt idx="194">
                  <c:v>42489</c:v>
                </c:pt>
                <c:pt idx="195">
                  <c:v>42521</c:v>
                </c:pt>
                <c:pt idx="196">
                  <c:v>42551</c:v>
                </c:pt>
                <c:pt idx="197">
                  <c:v>42580</c:v>
                </c:pt>
                <c:pt idx="198">
                  <c:v>42613</c:v>
                </c:pt>
                <c:pt idx="199">
                  <c:v>42643</c:v>
                </c:pt>
                <c:pt idx="200">
                  <c:v>42674</c:v>
                </c:pt>
                <c:pt idx="201">
                  <c:v>42704</c:v>
                </c:pt>
                <c:pt idx="202">
                  <c:v>42734</c:v>
                </c:pt>
                <c:pt idx="203">
                  <c:v>42766</c:v>
                </c:pt>
                <c:pt idx="204">
                  <c:v>42769</c:v>
                </c:pt>
              </c:numCache>
            </c:numRef>
          </c:cat>
          <c:val>
            <c:numRef>
              <c:f>Oil!$D$4:$D$208</c:f>
              <c:numCache>
                <c:formatCode>0.00%</c:formatCode>
                <c:ptCount val="205"/>
                <c:pt idx="0">
                  <c:v>0.1009406657018812</c:v>
                </c:pt>
                <c:pt idx="1">
                  <c:v>-0.11600394347683207</c:v>
                </c:pt>
                <c:pt idx="2">
                  <c:v>-4.3122676579925634E-2</c:v>
                </c:pt>
                <c:pt idx="3">
                  <c:v>0.12703962703962723</c:v>
                </c:pt>
                <c:pt idx="4">
                  <c:v>0.12030334367459483</c:v>
                </c:pt>
                <c:pt idx="5">
                  <c:v>-0.15600000000000003</c:v>
                </c:pt>
                <c:pt idx="6">
                  <c:v>0.20743711265038267</c:v>
                </c:pt>
                <c:pt idx="7">
                  <c:v>-6.88405797101449E-2</c:v>
                </c:pt>
                <c:pt idx="8">
                  <c:v>6.0311284046692615E-2</c:v>
                </c:pt>
                <c:pt idx="9">
                  <c:v>3.4250764525993738E-2</c:v>
                </c:pt>
                <c:pt idx="10">
                  <c:v>-0.20756948551153165</c:v>
                </c:pt>
                <c:pt idx="11">
                  <c:v>6.9402985074626944E-2</c:v>
                </c:pt>
                <c:pt idx="12">
                  <c:v>-4.4312630844382417E-2</c:v>
                </c:pt>
                <c:pt idx="13">
                  <c:v>-4.016064257028118E-2</c:v>
                </c:pt>
                <c:pt idx="14">
                  <c:v>8.2540890072270834E-2</c:v>
                </c:pt>
                <c:pt idx="15">
                  <c:v>-3.1623330990864229E-3</c:v>
                </c:pt>
                <c:pt idx="16">
                  <c:v>-7.4726824109975332E-2</c:v>
                </c:pt>
                <c:pt idx="17">
                  <c:v>3.8095238095239292E-3</c:v>
                </c:pt>
                <c:pt idx="18">
                  <c:v>3.2258064516129004E-2</c:v>
                </c:pt>
                <c:pt idx="19">
                  <c:v>-0.13860294117647054</c:v>
                </c:pt>
                <c:pt idx="20">
                  <c:v>-9.6030729833546769E-2</c:v>
                </c:pt>
                <c:pt idx="21">
                  <c:v>-8.2152974504249188E-2</c:v>
                </c:pt>
                <c:pt idx="22">
                  <c:v>2.0576131687242816E-2</c:v>
                </c:pt>
                <c:pt idx="23">
                  <c:v>-1.8145161290322509E-2</c:v>
                </c:pt>
                <c:pt idx="24">
                  <c:v>0.1160164271047226</c:v>
                </c:pt>
                <c:pt idx="25">
                  <c:v>0.2102115915363385</c:v>
                </c:pt>
                <c:pt idx="26">
                  <c:v>3.7248194602812701E-2</c:v>
                </c:pt>
                <c:pt idx="27">
                  <c:v>-7.2554049102235285E-2</c:v>
                </c:pt>
                <c:pt idx="28">
                  <c:v>6.124061635717104E-2</c:v>
                </c:pt>
                <c:pt idx="29">
                  <c:v>5.9568131049887452E-3</c:v>
                </c:pt>
                <c:pt idx="30">
                  <c:v>7.2538860103626979E-2</c:v>
                </c:pt>
                <c:pt idx="31">
                  <c:v>5.0724637681159424E-2</c:v>
                </c:pt>
                <c:pt idx="32">
                  <c:v>-0.10607553366174061</c:v>
                </c:pt>
                <c:pt idx="33">
                  <c:v>-1.2123438648052876E-2</c:v>
                </c:pt>
                <c:pt idx="34">
                  <c:v>0.16028263294905165</c:v>
                </c:pt>
                <c:pt idx="35">
                  <c:v>7.4038461538461497E-2</c:v>
                </c:pt>
                <c:pt idx="36">
                  <c:v>9.2211280214861358E-2</c:v>
                </c:pt>
                <c:pt idx="37">
                  <c:v>-0.15191256830601096</c:v>
                </c:pt>
                <c:pt idx="38">
                  <c:v>-0.16881443298969068</c:v>
                </c:pt>
                <c:pt idx="39">
                  <c:v>0.14573643410852699</c:v>
                </c:pt>
                <c:pt idx="40">
                  <c:v>2.1312584573748294E-2</c:v>
                </c:pt>
                <c:pt idx="41">
                  <c:v>1.1593242795627567E-2</c:v>
                </c:pt>
                <c:pt idx="42">
                  <c:v>3.3726260641781414E-2</c:v>
                </c:pt>
                <c:pt idx="43">
                  <c:v>-7.5071270193221462E-2</c:v>
                </c:pt>
                <c:pt idx="44">
                  <c:v>-3.082191780821919E-3</c:v>
                </c:pt>
                <c:pt idx="45">
                  <c:v>4.4658193060803875E-2</c:v>
                </c:pt>
                <c:pt idx="46">
                  <c:v>6.9385070700427542E-2</c:v>
                </c:pt>
                <c:pt idx="47">
                  <c:v>1.6297662976629601E-2</c:v>
                </c:pt>
                <c:pt idx="48">
                  <c:v>9.4099848714069623E-2</c:v>
                </c:pt>
                <c:pt idx="49">
                  <c:v>-1.1061946902654829E-2</c:v>
                </c:pt>
                <c:pt idx="50">
                  <c:v>4.5302013422819032E-2</c:v>
                </c:pt>
                <c:pt idx="51">
                  <c:v>6.6880684858212858E-2</c:v>
                </c:pt>
                <c:pt idx="52">
                  <c:v>-7.0962888665998092E-2</c:v>
                </c:pt>
                <c:pt idx="53">
                  <c:v>0.18218623481781382</c:v>
                </c:pt>
                <c:pt idx="54">
                  <c:v>-3.8356164383561597E-2</c:v>
                </c:pt>
                <c:pt idx="55">
                  <c:v>0.17853751187084521</c:v>
                </c:pt>
                <c:pt idx="56">
                  <c:v>4.2707493956486653E-2</c:v>
                </c:pt>
                <c:pt idx="57">
                  <c:v>-5.0811437403400217E-2</c:v>
                </c:pt>
                <c:pt idx="58">
                  <c:v>-0.11561164258090784</c:v>
                </c:pt>
                <c:pt idx="59">
                  <c:v>0.10932105868814723</c:v>
                </c:pt>
                <c:pt idx="60">
                  <c:v>7.3651452282157637E-2</c:v>
                </c:pt>
                <c:pt idx="61">
                  <c:v>7.0531400966183488E-2</c:v>
                </c:pt>
                <c:pt idx="62">
                  <c:v>-0.10252707581227438</c:v>
                </c:pt>
                <c:pt idx="63">
                  <c:v>4.5253419147224472E-2</c:v>
                </c:pt>
                <c:pt idx="64">
                  <c:v>8.7165672503367375E-2</c:v>
                </c:pt>
                <c:pt idx="65">
                  <c:v>7.2035398230088532E-2</c:v>
                </c:pt>
                <c:pt idx="66">
                  <c:v>0.13818722139673101</c:v>
                </c:pt>
                <c:pt idx="67">
                  <c:v>-3.9164490861618884E-2</c:v>
                </c:pt>
                <c:pt idx="68">
                  <c:v>-9.7826086956521729E-2</c:v>
                </c:pt>
                <c:pt idx="69">
                  <c:v>-4.0829986613119096E-2</c:v>
                </c:pt>
                <c:pt idx="70">
                  <c:v>6.4898813677599421E-2</c:v>
                </c:pt>
                <c:pt idx="71">
                  <c:v>0.11271297509829625</c:v>
                </c:pt>
                <c:pt idx="72">
                  <c:v>-9.5848056537102599E-2</c:v>
                </c:pt>
                <c:pt idx="73">
                  <c:v>8.500244259892531E-2</c:v>
                </c:pt>
                <c:pt idx="74">
                  <c:v>7.8793336334984199E-2</c:v>
                </c:pt>
                <c:pt idx="75">
                  <c:v>-8.2081246521980011E-3</c:v>
                </c:pt>
                <c:pt idx="76">
                  <c:v>3.7031841773039753E-2</c:v>
                </c:pt>
                <c:pt idx="77">
                  <c:v>6.3573650750710087E-3</c:v>
                </c:pt>
                <c:pt idx="78">
                  <c:v>-5.5645161290322598E-2</c:v>
                </c:pt>
                <c:pt idx="79">
                  <c:v>-0.10461144321093097</c:v>
                </c:pt>
                <c:pt idx="80">
                  <c:v>-6.6444126529963454E-2</c:v>
                </c:pt>
                <c:pt idx="81">
                  <c:v>7.4919121403030919E-2</c:v>
                </c:pt>
                <c:pt idx="82">
                  <c:v>-3.2947885316014669E-2</c:v>
                </c:pt>
                <c:pt idx="83">
                  <c:v>-4.7665847665847583E-2</c:v>
                </c:pt>
                <c:pt idx="84">
                  <c:v>6.2779497764017922E-2</c:v>
                </c:pt>
                <c:pt idx="85">
                  <c:v>6.6030101958245657E-2</c:v>
                </c:pt>
                <c:pt idx="86">
                  <c:v>-2.4290268711099072E-3</c:v>
                </c:pt>
                <c:pt idx="87">
                  <c:v>-2.5871252472987161E-2</c:v>
                </c:pt>
                <c:pt idx="88">
                  <c:v>0.10420246836431812</c:v>
                </c:pt>
                <c:pt idx="89">
                  <c:v>0.10653650254668912</c:v>
                </c:pt>
                <c:pt idx="90">
                  <c:v>-5.331799002685067E-2</c:v>
                </c:pt>
                <c:pt idx="91">
                  <c:v>0.10291734197730951</c:v>
                </c:pt>
                <c:pt idx="92">
                  <c:v>0.15760470242468783</c:v>
                </c:pt>
                <c:pt idx="93">
                  <c:v>-6.1567756267851603E-2</c:v>
                </c:pt>
                <c:pt idx="94">
                  <c:v>8.1952429263893789E-2</c:v>
                </c:pt>
                <c:pt idx="95">
                  <c:v>-4.4071681600333479E-2</c:v>
                </c:pt>
                <c:pt idx="96">
                  <c:v>0.10997275204359669</c:v>
                </c:pt>
                <c:pt idx="97">
                  <c:v>-2.5530243519246154E-3</c:v>
                </c:pt>
                <c:pt idx="98">
                  <c:v>0.11695215593620789</c:v>
                </c:pt>
                <c:pt idx="99">
                  <c:v>0.1224219989423585</c:v>
                </c:pt>
                <c:pt idx="100">
                  <c:v>9.9332548095798945E-2</c:v>
                </c:pt>
                <c:pt idx="101">
                  <c:v>-0.11371428571428577</c:v>
                </c:pt>
                <c:pt idx="102">
                  <c:v>-6.9471308833011003E-2</c:v>
                </c:pt>
                <c:pt idx="103">
                  <c:v>-0.12835614065477219</c:v>
                </c:pt>
                <c:pt idx="104">
                  <c:v>-0.32621224165341811</c:v>
                </c:pt>
                <c:pt idx="105">
                  <c:v>-0.1973160300840584</c:v>
                </c:pt>
                <c:pt idx="106">
                  <c:v>-0.18059893441117025</c:v>
                </c:pt>
                <c:pt idx="107">
                  <c:v>-6.5470852017937231E-2</c:v>
                </c:pt>
                <c:pt idx="108">
                  <c:v>7.3896353166986506E-2</c:v>
                </c:pt>
                <c:pt idx="109">
                  <c:v>0.10947274352100078</c:v>
                </c:pt>
                <c:pt idx="110">
                  <c:v>2.9399919452275602E-2</c:v>
                </c:pt>
                <c:pt idx="111">
                  <c:v>0.29714397496087641</c:v>
                </c:pt>
                <c:pt idx="112">
                  <c:v>5.3988840295581264E-2</c:v>
                </c:pt>
                <c:pt idx="113">
                  <c:v>-6.2956073830304771E-3</c:v>
                </c:pt>
                <c:pt idx="114">
                  <c:v>7.3434125269977724E-3</c:v>
                </c:pt>
                <c:pt idx="115">
                  <c:v>9.2910234419669724E-3</c:v>
                </c:pt>
                <c:pt idx="116">
                  <c:v>9.0497096728508808E-2</c:v>
                </c:pt>
                <c:pt idx="117">
                  <c:v>3.6363636363636598E-3</c:v>
                </c:pt>
                <c:pt idx="118">
                  <c:v>2.6915113871635699E-2</c:v>
                </c:pt>
                <c:pt idx="119">
                  <c:v>-8.1527217741935498E-2</c:v>
                </c:pt>
                <c:pt idx="120">
                  <c:v>9.2879681712168871E-2</c:v>
                </c:pt>
                <c:pt idx="121">
                  <c:v>5.1468742154155311E-2</c:v>
                </c:pt>
                <c:pt idx="122">
                  <c:v>2.8533906399235809E-2</c:v>
                </c:pt>
                <c:pt idx="123">
                  <c:v>-0.14138131166569945</c:v>
                </c:pt>
                <c:pt idx="124">
                  <c:v>2.2441530350141958E-2</c:v>
                </c:pt>
                <c:pt idx="125">
                  <c:v>4.3897924104191466E-2</c:v>
                </c:pt>
                <c:pt idx="126">
                  <c:v>-8.9043698543381899E-2</c:v>
                </c:pt>
                <c:pt idx="127">
                  <c:v>0.11192992213570641</c:v>
                </c:pt>
                <c:pt idx="128">
                  <c:v>1.8256846317369124E-2</c:v>
                </c:pt>
                <c:pt idx="129">
                  <c:v>3.2911703303450723E-2</c:v>
                </c:pt>
                <c:pt idx="130">
                  <c:v>8.6434431102128118E-2</c:v>
                </c:pt>
                <c:pt idx="131">
                  <c:v>8.864084044648779E-3</c:v>
                </c:pt>
                <c:pt idx="132">
                  <c:v>5.1849441371081495E-2</c:v>
                </c:pt>
                <c:pt idx="133">
                  <c:v>0.10054656079199753</c:v>
                </c:pt>
                <c:pt idx="134">
                  <c:v>6.7559970014992476E-2</c:v>
                </c:pt>
                <c:pt idx="135">
                  <c:v>-9.8569296936715567E-2</c:v>
                </c:pt>
                <c:pt idx="136">
                  <c:v>-7.0886075949367133E-2</c:v>
                </c:pt>
                <c:pt idx="137">
                  <c:v>2.9343953049674187E-3</c:v>
                </c:pt>
                <c:pt idx="138">
                  <c:v>-7.1995820271682387E-2</c:v>
                </c:pt>
                <c:pt idx="139">
                  <c:v>-0.10820853507487893</c:v>
                </c:pt>
                <c:pt idx="140">
                  <c:v>0.1766414141414141</c:v>
                </c:pt>
                <c:pt idx="141">
                  <c:v>7.6939585792467069E-2</c:v>
                </c:pt>
                <c:pt idx="142">
                  <c:v>-1.5245117576723755E-2</c:v>
                </c:pt>
                <c:pt idx="143">
                  <c:v>-3.5414347870079688E-3</c:v>
                </c:pt>
                <c:pt idx="144">
                  <c:v>8.7225832656376845E-2</c:v>
                </c:pt>
                <c:pt idx="145">
                  <c:v>-3.7825721490613584E-2</c:v>
                </c:pt>
                <c:pt idx="146">
                  <c:v>1.7957678120753329E-2</c:v>
                </c:pt>
                <c:pt idx="147">
                  <c:v>-0.17488318870983122</c:v>
                </c:pt>
                <c:pt idx="148">
                  <c:v>-1.8143996301860699E-2</c:v>
                </c:pt>
                <c:pt idx="149">
                  <c:v>3.6487758945386251E-2</c:v>
                </c:pt>
                <c:pt idx="150">
                  <c:v>9.5503066091301436E-2</c:v>
                </c:pt>
                <c:pt idx="151">
                  <c:v>-4.4366124183684019E-2</c:v>
                </c:pt>
                <c:pt idx="152">
                  <c:v>-6.4540622627183075E-2</c:v>
                </c:pt>
                <c:pt idx="153">
                  <c:v>3.096011131725418E-2</c:v>
                </c:pt>
                <c:pt idx="154">
                  <c:v>3.2729726689911143E-2</c:v>
                </c:pt>
                <c:pt idx="155">
                  <c:v>6.1751252450446659E-2</c:v>
                </c:pt>
                <c:pt idx="156">
                  <c:v>-5.5800594932813641E-2</c:v>
                </c:pt>
                <c:pt idx="157">
                  <c:v>5.6273764258555126E-2</c:v>
                </c:pt>
                <c:pt idx="158">
                  <c:v>-3.877404093386827E-2</c:v>
                </c:pt>
                <c:pt idx="159">
                  <c:v>-1.594264926171618E-2</c:v>
                </c:pt>
                <c:pt idx="160">
                  <c:v>4.9907578558225474E-2</c:v>
                </c:pt>
                <c:pt idx="161">
                  <c:v>8.771748135874069E-2</c:v>
                </c:pt>
                <c:pt idx="162">
                  <c:v>2.4945253737027606E-2</c:v>
                </c:pt>
                <c:pt idx="163">
                  <c:v>-4.9419414770088266E-2</c:v>
                </c:pt>
                <c:pt idx="164">
                  <c:v>-5.8145216456562121E-2</c:v>
                </c:pt>
                <c:pt idx="165">
                  <c:v>-3.7974683544303778E-2</c:v>
                </c:pt>
                <c:pt idx="166">
                  <c:v>6.1475409836065698E-2</c:v>
                </c:pt>
                <c:pt idx="167">
                  <c:v>-9.4492989229831847E-3</c:v>
                </c:pt>
                <c:pt idx="168">
                  <c:v>5.2313057749512781E-2</c:v>
                </c:pt>
                <c:pt idx="169">
                  <c:v>-9.8450141339312403E-3</c:v>
                </c:pt>
                <c:pt idx="170">
                  <c:v>-1.8113801929513729E-2</c:v>
                </c:pt>
                <c:pt idx="171">
                  <c:v>2.9777421295367867E-2</c:v>
                </c:pt>
                <c:pt idx="172">
                  <c:v>2.5898159867588477E-2</c:v>
                </c:pt>
                <c:pt idx="173">
                  <c:v>-6.8330644395938167E-2</c:v>
                </c:pt>
                <c:pt idx="174">
                  <c:v>-2.2511969033309653E-2</c:v>
                </c:pt>
                <c:pt idx="175">
                  <c:v>-5.0020842017507228E-2</c:v>
                </c:pt>
                <c:pt idx="176">
                  <c:v>-0.11649846423870114</c:v>
                </c:pt>
                <c:pt idx="177">
                  <c:v>-0.17866898435559975</c:v>
                </c:pt>
                <c:pt idx="178">
                  <c:v>-0.19470899470899472</c:v>
                </c:pt>
                <c:pt idx="179">
                  <c:v>-9.4424629247231051E-2</c:v>
                </c:pt>
                <c:pt idx="180">
                  <c:v>3.1509121061359835E-2</c:v>
                </c:pt>
                <c:pt idx="181">
                  <c:v>-4.3408360128617263E-2</c:v>
                </c:pt>
                <c:pt idx="182">
                  <c:v>0.25273109243697478</c:v>
                </c:pt>
                <c:pt idx="183">
                  <c:v>1.1235955056179581E-2</c:v>
                </c:pt>
                <c:pt idx="184">
                  <c:v>-1.3764510779436079E-2</c:v>
                </c:pt>
                <c:pt idx="185">
                  <c:v>-0.207667731629393</c:v>
                </c:pt>
                <c:pt idx="186">
                  <c:v>4.414261460101887E-2</c:v>
                </c:pt>
                <c:pt idx="187">
                  <c:v>-8.3536585365853622E-2</c:v>
                </c:pt>
                <c:pt idx="188">
                  <c:v>3.3266799733865593E-2</c:v>
                </c:pt>
                <c:pt idx="189">
                  <c:v>-0.10603133719682345</c:v>
                </c:pt>
                <c:pt idx="190">
                  <c:v>-0.11068427370948375</c:v>
                </c:pt>
                <c:pt idx="191">
                  <c:v>-9.2332613390928797E-2</c:v>
                </c:pt>
                <c:pt idx="192">
                  <c:v>3.866745984533182E-3</c:v>
                </c:pt>
                <c:pt idx="193">
                  <c:v>0.13600000000000012</c:v>
                </c:pt>
                <c:pt idx="194">
                  <c:v>0.19770474700052154</c:v>
                </c:pt>
                <c:pt idx="195">
                  <c:v>6.9250871080139387E-2</c:v>
                </c:pt>
                <c:pt idx="196">
                  <c:v>-1.5682281059063219E-2</c:v>
                </c:pt>
                <c:pt idx="197">
                  <c:v>-0.1392509828264018</c:v>
                </c:pt>
                <c:pt idx="198">
                  <c:v>7.4519230769230838E-2</c:v>
                </c:pt>
                <c:pt idx="199">
                  <c:v>7.9194630872483129E-2</c:v>
                </c:pt>
                <c:pt idx="200">
                  <c:v>-2.8606965174129417E-2</c:v>
                </c:pt>
                <c:pt idx="201">
                  <c:v>5.5057618437900135E-2</c:v>
                </c:pt>
                <c:pt idx="202">
                  <c:v>8.6569579288025889E-2</c:v>
                </c:pt>
                <c:pt idx="203">
                  <c:v>-1.6939687267311876E-2</c:v>
                </c:pt>
                <c:pt idx="204">
                  <c:v>1.931452376443854E-2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SABIC!$S$2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layout>
                <c:manualLayout>
                  <c:x val="-1.5432098765432098E-3"/>
                  <c:y val="7.576288184415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Oil!$B$4:$B$208</c:f>
              <c:numCache>
                <c:formatCode>m/d/yyyy</c:formatCode>
                <c:ptCount val="205"/>
                <c:pt idx="0">
                  <c:v>36585</c:v>
                </c:pt>
                <c:pt idx="1">
                  <c:v>36616</c:v>
                </c:pt>
                <c:pt idx="2">
                  <c:v>36644</c:v>
                </c:pt>
                <c:pt idx="3">
                  <c:v>36677</c:v>
                </c:pt>
                <c:pt idx="4">
                  <c:v>36707</c:v>
                </c:pt>
                <c:pt idx="5">
                  <c:v>36738</c:v>
                </c:pt>
                <c:pt idx="6">
                  <c:v>36769</c:v>
                </c:pt>
                <c:pt idx="7">
                  <c:v>36798</c:v>
                </c:pt>
                <c:pt idx="8">
                  <c:v>36830</c:v>
                </c:pt>
                <c:pt idx="9">
                  <c:v>36860</c:v>
                </c:pt>
                <c:pt idx="10">
                  <c:v>36889</c:v>
                </c:pt>
                <c:pt idx="11">
                  <c:v>36922</c:v>
                </c:pt>
                <c:pt idx="12">
                  <c:v>36950</c:v>
                </c:pt>
                <c:pt idx="13">
                  <c:v>36980</c:v>
                </c:pt>
                <c:pt idx="14">
                  <c:v>37011</c:v>
                </c:pt>
                <c:pt idx="15">
                  <c:v>37042</c:v>
                </c:pt>
                <c:pt idx="16">
                  <c:v>37071</c:v>
                </c:pt>
                <c:pt idx="17">
                  <c:v>37103</c:v>
                </c:pt>
                <c:pt idx="18">
                  <c:v>37134</c:v>
                </c:pt>
                <c:pt idx="19">
                  <c:v>37162</c:v>
                </c:pt>
                <c:pt idx="20">
                  <c:v>37195</c:v>
                </c:pt>
                <c:pt idx="21">
                  <c:v>37225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37344</c:v>
                </c:pt>
                <c:pt idx="26">
                  <c:v>37376</c:v>
                </c:pt>
                <c:pt idx="27">
                  <c:v>37407</c:v>
                </c:pt>
                <c:pt idx="28">
                  <c:v>37435</c:v>
                </c:pt>
                <c:pt idx="29">
                  <c:v>37468</c:v>
                </c:pt>
                <c:pt idx="30">
                  <c:v>37498</c:v>
                </c:pt>
                <c:pt idx="31">
                  <c:v>37529</c:v>
                </c:pt>
                <c:pt idx="32">
                  <c:v>37560</c:v>
                </c:pt>
                <c:pt idx="33">
                  <c:v>37589</c:v>
                </c:pt>
                <c:pt idx="34">
                  <c:v>37621</c:v>
                </c:pt>
                <c:pt idx="35">
                  <c:v>37652</c:v>
                </c:pt>
                <c:pt idx="36">
                  <c:v>37680</c:v>
                </c:pt>
                <c:pt idx="37">
                  <c:v>37711</c:v>
                </c:pt>
                <c:pt idx="38">
                  <c:v>37741</c:v>
                </c:pt>
                <c:pt idx="39">
                  <c:v>37771</c:v>
                </c:pt>
                <c:pt idx="40">
                  <c:v>37802</c:v>
                </c:pt>
                <c:pt idx="41">
                  <c:v>37833</c:v>
                </c:pt>
                <c:pt idx="42">
                  <c:v>37862</c:v>
                </c:pt>
                <c:pt idx="43">
                  <c:v>37894</c:v>
                </c:pt>
                <c:pt idx="44">
                  <c:v>37925</c:v>
                </c:pt>
                <c:pt idx="45">
                  <c:v>37953</c:v>
                </c:pt>
                <c:pt idx="46">
                  <c:v>37986</c:v>
                </c:pt>
                <c:pt idx="47">
                  <c:v>38016</c:v>
                </c:pt>
                <c:pt idx="48">
                  <c:v>38044</c:v>
                </c:pt>
                <c:pt idx="49">
                  <c:v>38077</c:v>
                </c:pt>
                <c:pt idx="50">
                  <c:v>38107</c:v>
                </c:pt>
                <c:pt idx="51">
                  <c:v>38138</c:v>
                </c:pt>
                <c:pt idx="52">
                  <c:v>38168</c:v>
                </c:pt>
                <c:pt idx="53">
                  <c:v>38198</c:v>
                </c:pt>
                <c:pt idx="54">
                  <c:v>38230</c:v>
                </c:pt>
                <c:pt idx="55">
                  <c:v>38260</c:v>
                </c:pt>
                <c:pt idx="56">
                  <c:v>38289</c:v>
                </c:pt>
                <c:pt idx="57">
                  <c:v>38321</c:v>
                </c:pt>
                <c:pt idx="58">
                  <c:v>38352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38471</c:v>
                </c:pt>
                <c:pt idx="63">
                  <c:v>38503</c:v>
                </c:pt>
                <c:pt idx="64">
                  <c:v>38533</c:v>
                </c:pt>
                <c:pt idx="65">
                  <c:v>38562</c:v>
                </c:pt>
                <c:pt idx="66">
                  <c:v>38595</c:v>
                </c:pt>
                <c:pt idx="67">
                  <c:v>38625</c:v>
                </c:pt>
                <c:pt idx="68">
                  <c:v>38656</c:v>
                </c:pt>
                <c:pt idx="69">
                  <c:v>38686</c:v>
                </c:pt>
                <c:pt idx="70">
                  <c:v>38716</c:v>
                </c:pt>
                <c:pt idx="71">
                  <c:v>38748</c:v>
                </c:pt>
                <c:pt idx="72">
                  <c:v>38776</c:v>
                </c:pt>
                <c:pt idx="73">
                  <c:v>38807</c:v>
                </c:pt>
                <c:pt idx="74">
                  <c:v>38835</c:v>
                </c:pt>
                <c:pt idx="75">
                  <c:v>38868</c:v>
                </c:pt>
                <c:pt idx="76">
                  <c:v>38898</c:v>
                </c:pt>
                <c:pt idx="77">
                  <c:v>38929</c:v>
                </c:pt>
                <c:pt idx="78">
                  <c:v>38960</c:v>
                </c:pt>
                <c:pt idx="79">
                  <c:v>38989</c:v>
                </c:pt>
                <c:pt idx="80">
                  <c:v>39021</c:v>
                </c:pt>
                <c:pt idx="81">
                  <c:v>39051</c:v>
                </c:pt>
                <c:pt idx="82">
                  <c:v>39080</c:v>
                </c:pt>
                <c:pt idx="83">
                  <c:v>39113</c:v>
                </c:pt>
                <c:pt idx="84">
                  <c:v>39141</c:v>
                </c:pt>
                <c:pt idx="85">
                  <c:v>39171</c:v>
                </c:pt>
                <c:pt idx="86">
                  <c:v>39202</c:v>
                </c:pt>
                <c:pt idx="87">
                  <c:v>39233</c:v>
                </c:pt>
                <c:pt idx="88">
                  <c:v>39262</c:v>
                </c:pt>
                <c:pt idx="89">
                  <c:v>39294</c:v>
                </c:pt>
                <c:pt idx="90">
                  <c:v>39325</c:v>
                </c:pt>
                <c:pt idx="91">
                  <c:v>39353</c:v>
                </c:pt>
                <c:pt idx="92">
                  <c:v>39386</c:v>
                </c:pt>
                <c:pt idx="93">
                  <c:v>39416</c:v>
                </c:pt>
                <c:pt idx="94">
                  <c:v>39447</c:v>
                </c:pt>
                <c:pt idx="95">
                  <c:v>39478</c:v>
                </c:pt>
                <c:pt idx="96">
                  <c:v>39507</c:v>
                </c:pt>
                <c:pt idx="97">
                  <c:v>39538</c:v>
                </c:pt>
                <c:pt idx="98">
                  <c:v>39568</c:v>
                </c:pt>
                <c:pt idx="99">
                  <c:v>39598</c:v>
                </c:pt>
                <c:pt idx="100">
                  <c:v>39629</c:v>
                </c:pt>
                <c:pt idx="101">
                  <c:v>39660</c:v>
                </c:pt>
                <c:pt idx="102">
                  <c:v>39689</c:v>
                </c:pt>
                <c:pt idx="103">
                  <c:v>39721</c:v>
                </c:pt>
                <c:pt idx="104">
                  <c:v>39752</c:v>
                </c:pt>
                <c:pt idx="105">
                  <c:v>39780</c:v>
                </c:pt>
                <c:pt idx="106">
                  <c:v>39813</c:v>
                </c:pt>
                <c:pt idx="107">
                  <c:v>39843</c:v>
                </c:pt>
                <c:pt idx="108">
                  <c:v>39871</c:v>
                </c:pt>
                <c:pt idx="109">
                  <c:v>39903</c:v>
                </c:pt>
                <c:pt idx="110">
                  <c:v>39933</c:v>
                </c:pt>
                <c:pt idx="111">
                  <c:v>39962</c:v>
                </c:pt>
                <c:pt idx="112">
                  <c:v>39994</c:v>
                </c:pt>
                <c:pt idx="113">
                  <c:v>40025</c:v>
                </c:pt>
                <c:pt idx="114">
                  <c:v>40056</c:v>
                </c:pt>
                <c:pt idx="115">
                  <c:v>40086</c:v>
                </c:pt>
                <c:pt idx="116">
                  <c:v>40116</c:v>
                </c:pt>
                <c:pt idx="117">
                  <c:v>40147</c:v>
                </c:pt>
                <c:pt idx="118">
                  <c:v>40178</c:v>
                </c:pt>
                <c:pt idx="119">
                  <c:v>40207</c:v>
                </c:pt>
                <c:pt idx="120">
                  <c:v>40235</c:v>
                </c:pt>
                <c:pt idx="121">
                  <c:v>40268</c:v>
                </c:pt>
                <c:pt idx="122">
                  <c:v>40298</c:v>
                </c:pt>
                <c:pt idx="123">
                  <c:v>40329</c:v>
                </c:pt>
                <c:pt idx="124">
                  <c:v>40359</c:v>
                </c:pt>
                <c:pt idx="125">
                  <c:v>40389</c:v>
                </c:pt>
                <c:pt idx="126">
                  <c:v>40421</c:v>
                </c:pt>
                <c:pt idx="127">
                  <c:v>40451</c:v>
                </c:pt>
                <c:pt idx="128">
                  <c:v>40480</c:v>
                </c:pt>
                <c:pt idx="129">
                  <c:v>40512</c:v>
                </c:pt>
                <c:pt idx="130">
                  <c:v>40543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40662</c:v>
                </c:pt>
                <c:pt idx="135">
                  <c:v>40694</c:v>
                </c:pt>
                <c:pt idx="136">
                  <c:v>40724</c:v>
                </c:pt>
                <c:pt idx="137">
                  <c:v>40753</c:v>
                </c:pt>
                <c:pt idx="138">
                  <c:v>40786</c:v>
                </c:pt>
                <c:pt idx="139">
                  <c:v>40816</c:v>
                </c:pt>
                <c:pt idx="140">
                  <c:v>40847</c:v>
                </c:pt>
                <c:pt idx="141">
                  <c:v>40877</c:v>
                </c:pt>
                <c:pt idx="142">
                  <c:v>40907</c:v>
                </c:pt>
                <c:pt idx="143">
                  <c:v>40939</c:v>
                </c:pt>
                <c:pt idx="144">
                  <c:v>40968</c:v>
                </c:pt>
                <c:pt idx="145">
                  <c:v>40998</c:v>
                </c:pt>
                <c:pt idx="146">
                  <c:v>41029</c:v>
                </c:pt>
                <c:pt idx="147">
                  <c:v>41060</c:v>
                </c:pt>
                <c:pt idx="148">
                  <c:v>41089</c:v>
                </c:pt>
                <c:pt idx="149">
                  <c:v>41121</c:v>
                </c:pt>
                <c:pt idx="150">
                  <c:v>41152</c:v>
                </c:pt>
                <c:pt idx="151">
                  <c:v>41180</c:v>
                </c:pt>
                <c:pt idx="152">
                  <c:v>41213</c:v>
                </c:pt>
                <c:pt idx="153">
                  <c:v>41243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41362</c:v>
                </c:pt>
                <c:pt idx="158">
                  <c:v>41394</c:v>
                </c:pt>
                <c:pt idx="159">
                  <c:v>41425</c:v>
                </c:pt>
                <c:pt idx="160">
                  <c:v>41453</c:v>
                </c:pt>
                <c:pt idx="161">
                  <c:v>41486</c:v>
                </c:pt>
                <c:pt idx="162">
                  <c:v>41516</c:v>
                </c:pt>
                <c:pt idx="163">
                  <c:v>41547</c:v>
                </c:pt>
                <c:pt idx="164">
                  <c:v>41578</c:v>
                </c:pt>
                <c:pt idx="165">
                  <c:v>41607</c:v>
                </c:pt>
                <c:pt idx="166">
                  <c:v>41639</c:v>
                </c:pt>
                <c:pt idx="167">
                  <c:v>41670</c:v>
                </c:pt>
                <c:pt idx="168">
                  <c:v>41698</c:v>
                </c:pt>
                <c:pt idx="169">
                  <c:v>41729</c:v>
                </c:pt>
                <c:pt idx="170">
                  <c:v>41759</c:v>
                </c:pt>
                <c:pt idx="171">
                  <c:v>41789</c:v>
                </c:pt>
                <c:pt idx="172">
                  <c:v>41820</c:v>
                </c:pt>
                <c:pt idx="173">
                  <c:v>41851</c:v>
                </c:pt>
                <c:pt idx="174">
                  <c:v>41880</c:v>
                </c:pt>
                <c:pt idx="175">
                  <c:v>41912</c:v>
                </c:pt>
                <c:pt idx="176">
                  <c:v>41943</c:v>
                </c:pt>
                <c:pt idx="177">
                  <c:v>41971</c:v>
                </c:pt>
                <c:pt idx="178">
                  <c:v>42004</c:v>
                </c:pt>
                <c:pt idx="179">
                  <c:v>42034</c:v>
                </c:pt>
                <c:pt idx="180">
                  <c:v>42062</c:v>
                </c:pt>
                <c:pt idx="181">
                  <c:v>42094</c:v>
                </c:pt>
                <c:pt idx="182">
                  <c:v>42124</c:v>
                </c:pt>
                <c:pt idx="183">
                  <c:v>42153</c:v>
                </c:pt>
                <c:pt idx="184">
                  <c:v>42185</c:v>
                </c:pt>
                <c:pt idx="185">
                  <c:v>42216</c:v>
                </c:pt>
                <c:pt idx="186">
                  <c:v>42247</c:v>
                </c:pt>
                <c:pt idx="187">
                  <c:v>42277</c:v>
                </c:pt>
                <c:pt idx="188">
                  <c:v>42307</c:v>
                </c:pt>
                <c:pt idx="189">
                  <c:v>42338</c:v>
                </c:pt>
                <c:pt idx="190">
                  <c:v>42369</c:v>
                </c:pt>
                <c:pt idx="191">
                  <c:v>42398</c:v>
                </c:pt>
                <c:pt idx="192">
                  <c:v>42429</c:v>
                </c:pt>
                <c:pt idx="193">
                  <c:v>42460</c:v>
                </c:pt>
                <c:pt idx="194">
                  <c:v>42489</c:v>
                </c:pt>
                <c:pt idx="195">
                  <c:v>42521</c:v>
                </c:pt>
                <c:pt idx="196">
                  <c:v>42551</c:v>
                </c:pt>
                <c:pt idx="197">
                  <c:v>42580</c:v>
                </c:pt>
                <c:pt idx="198">
                  <c:v>42613</c:v>
                </c:pt>
                <c:pt idx="199">
                  <c:v>42643</c:v>
                </c:pt>
                <c:pt idx="200">
                  <c:v>42674</c:v>
                </c:pt>
                <c:pt idx="201">
                  <c:v>42704</c:v>
                </c:pt>
                <c:pt idx="202">
                  <c:v>42734</c:v>
                </c:pt>
                <c:pt idx="203">
                  <c:v>42766</c:v>
                </c:pt>
                <c:pt idx="204">
                  <c:v>42769</c:v>
                </c:pt>
              </c:numCache>
            </c:numRef>
          </c:cat>
          <c:val>
            <c:numRef>
              <c:f>Oil!$H$4:$H$208</c:f>
              <c:numCache>
                <c:formatCode>0.00%</c:formatCode>
                <c:ptCount val="205"/>
                <c:pt idx="0">
                  <c:v>7.6505540890665722E-3</c:v>
                </c:pt>
                <c:pt idx="1">
                  <c:v>7.6505540890665722E-3</c:v>
                </c:pt>
                <c:pt idx="2">
                  <c:v>7.6505540890665722E-3</c:v>
                </c:pt>
                <c:pt idx="3">
                  <c:v>7.6505540890665722E-3</c:v>
                </c:pt>
                <c:pt idx="4">
                  <c:v>7.6505540890665722E-3</c:v>
                </c:pt>
                <c:pt idx="5">
                  <c:v>7.6505540890665722E-3</c:v>
                </c:pt>
                <c:pt idx="6">
                  <c:v>7.6505540890665722E-3</c:v>
                </c:pt>
                <c:pt idx="7">
                  <c:v>7.6505540890665722E-3</c:v>
                </c:pt>
                <c:pt idx="8">
                  <c:v>7.6505540890665722E-3</c:v>
                </c:pt>
                <c:pt idx="9">
                  <c:v>7.6505540890665722E-3</c:v>
                </c:pt>
                <c:pt idx="10">
                  <c:v>7.6505540890665722E-3</c:v>
                </c:pt>
                <c:pt idx="11">
                  <c:v>7.6505540890665722E-3</c:v>
                </c:pt>
                <c:pt idx="12">
                  <c:v>7.6505540890665722E-3</c:v>
                </c:pt>
                <c:pt idx="13">
                  <c:v>7.6505540890665722E-3</c:v>
                </c:pt>
                <c:pt idx="14">
                  <c:v>7.6505540890665722E-3</c:v>
                </c:pt>
                <c:pt idx="15">
                  <c:v>7.6505540890665722E-3</c:v>
                </c:pt>
                <c:pt idx="16">
                  <c:v>7.6505540890665722E-3</c:v>
                </c:pt>
                <c:pt idx="17">
                  <c:v>7.6505540890665722E-3</c:v>
                </c:pt>
                <c:pt idx="18">
                  <c:v>7.6505540890665722E-3</c:v>
                </c:pt>
                <c:pt idx="19">
                  <c:v>7.6505540890665722E-3</c:v>
                </c:pt>
                <c:pt idx="20">
                  <c:v>7.6505540890665722E-3</c:v>
                </c:pt>
                <c:pt idx="21">
                  <c:v>7.6505540890665722E-3</c:v>
                </c:pt>
                <c:pt idx="22">
                  <c:v>7.6505540890665722E-3</c:v>
                </c:pt>
                <c:pt idx="23">
                  <c:v>7.6505540890665722E-3</c:v>
                </c:pt>
                <c:pt idx="24">
                  <c:v>7.6505540890665722E-3</c:v>
                </c:pt>
                <c:pt idx="25">
                  <c:v>7.6505540890665722E-3</c:v>
                </c:pt>
                <c:pt idx="26">
                  <c:v>7.6505540890665722E-3</c:v>
                </c:pt>
                <c:pt idx="27">
                  <c:v>7.6505540890665722E-3</c:v>
                </c:pt>
                <c:pt idx="28">
                  <c:v>7.6505540890665722E-3</c:v>
                </c:pt>
                <c:pt idx="29">
                  <c:v>7.6505540890665722E-3</c:v>
                </c:pt>
                <c:pt idx="30">
                  <c:v>7.6505540890665722E-3</c:v>
                </c:pt>
                <c:pt idx="31">
                  <c:v>7.6505540890665722E-3</c:v>
                </c:pt>
                <c:pt idx="32">
                  <c:v>7.6505540890665722E-3</c:v>
                </c:pt>
                <c:pt idx="33">
                  <c:v>7.6505540890665722E-3</c:v>
                </c:pt>
                <c:pt idx="34">
                  <c:v>7.6505540890665722E-3</c:v>
                </c:pt>
                <c:pt idx="35">
                  <c:v>7.6505540890665722E-3</c:v>
                </c:pt>
                <c:pt idx="36">
                  <c:v>7.6505540890665722E-3</c:v>
                </c:pt>
                <c:pt idx="37">
                  <c:v>7.6505540890665722E-3</c:v>
                </c:pt>
                <c:pt idx="38">
                  <c:v>7.6505540890665722E-3</c:v>
                </c:pt>
                <c:pt idx="39">
                  <c:v>7.6505540890665722E-3</c:v>
                </c:pt>
                <c:pt idx="40">
                  <c:v>7.6505540890665722E-3</c:v>
                </c:pt>
                <c:pt idx="41">
                  <c:v>7.6505540890665722E-3</c:v>
                </c:pt>
                <c:pt idx="42">
                  <c:v>7.6505540890665722E-3</c:v>
                </c:pt>
                <c:pt idx="43">
                  <c:v>7.6505540890665722E-3</c:v>
                </c:pt>
                <c:pt idx="44">
                  <c:v>7.6505540890665722E-3</c:v>
                </c:pt>
                <c:pt idx="45">
                  <c:v>7.6505540890665722E-3</c:v>
                </c:pt>
                <c:pt idx="46">
                  <c:v>7.6505540890665722E-3</c:v>
                </c:pt>
                <c:pt idx="47">
                  <c:v>7.6505540890665722E-3</c:v>
                </c:pt>
                <c:pt idx="48">
                  <c:v>7.6505540890665722E-3</c:v>
                </c:pt>
                <c:pt idx="49">
                  <c:v>7.6505540890665722E-3</c:v>
                </c:pt>
                <c:pt idx="50">
                  <c:v>7.6505540890665722E-3</c:v>
                </c:pt>
                <c:pt idx="51">
                  <c:v>7.6505540890665722E-3</c:v>
                </c:pt>
                <c:pt idx="52">
                  <c:v>7.6505540890665722E-3</c:v>
                </c:pt>
                <c:pt idx="53">
                  <c:v>7.6505540890665722E-3</c:v>
                </c:pt>
                <c:pt idx="54">
                  <c:v>7.6505540890665722E-3</c:v>
                </c:pt>
                <c:pt idx="55">
                  <c:v>7.6505540890665722E-3</c:v>
                </c:pt>
                <c:pt idx="56">
                  <c:v>7.6505540890665722E-3</c:v>
                </c:pt>
                <c:pt idx="57">
                  <c:v>7.6505540890665722E-3</c:v>
                </c:pt>
                <c:pt idx="58">
                  <c:v>7.6505540890665722E-3</c:v>
                </c:pt>
                <c:pt idx="59">
                  <c:v>7.6505540890665722E-3</c:v>
                </c:pt>
                <c:pt idx="60">
                  <c:v>7.6505540890665722E-3</c:v>
                </c:pt>
                <c:pt idx="61">
                  <c:v>7.6505540890665722E-3</c:v>
                </c:pt>
                <c:pt idx="62">
                  <c:v>7.6505540890665722E-3</c:v>
                </c:pt>
                <c:pt idx="63">
                  <c:v>7.6505540890665722E-3</c:v>
                </c:pt>
                <c:pt idx="64">
                  <c:v>7.6505540890665722E-3</c:v>
                </c:pt>
                <c:pt idx="65">
                  <c:v>7.6505540890665722E-3</c:v>
                </c:pt>
                <c:pt idx="66">
                  <c:v>7.6505540890665722E-3</c:v>
                </c:pt>
                <c:pt idx="67">
                  <c:v>7.6505540890665722E-3</c:v>
                </c:pt>
                <c:pt idx="68">
                  <c:v>7.6505540890665722E-3</c:v>
                </c:pt>
                <c:pt idx="69">
                  <c:v>7.6505540890665722E-3</c:v>
                </c:pt>
                <c:pt idx="70">
                  <c:v>7.6505540890665722E-3</c:v>
                </c:pt>
                <c:pt idx="71">
                  <c:v>7.6505540890665722E-3</c:v>
                </c:pt>
                <c:pt idx="72">
                  <c:v>7.6505540890665722E-3</c:v>
                </c:pt>
                <c:pt idx="73">
                  <c:v>7.6505540890665722E-3</c:v>
                </c:pt>
                <c:pt idx="74">
                  <c:v>7.6505540890665722E-3</c:v>
                </c:pt>
                <c:pt idx="75">
                  <c:v>7.6505540890665722E-3</c:v>
                </c:pt>
                <c:pt idx="76">
                  <c:v>7.6505540890665722E-3</c:v>
                </c:pt>
                <c:pt idx="77">
                  <c:v>7.6505540890665722E-3</c:v>
                </c:pt>
                <c:pt idx="78">
                  <c:v>7.6505540890665722E-3</c:v>
                </c:pt>
                <c:pt idx="79">
                  <c:v>7.6505540890665722E-3</c:v>
                </c:pt>
                <c:pt idx="80">
                  <c:v>7.6505540890665722E-3</c:v>
                </c:pt>
                <c:pt idx="81">
                  <c:v>7.6505540890665722E-3</c:v>
                </c:pt>
                <c:pt idx="82">
                  <c:v>7.6505540890665722E-3</c:v>
                </c:pt>
                <c:pt idx="83">
                  <c:v>7.6505540890665722E-3</c:v>
                </c:pt>
                <c:pt idx="84">
                  <c:v>7.6505540890665722E-3</c:v>
                </c:pt>
                <c:pt idx="85">
                  <c:v>7.6505540890665722E-3</c:v>
                </c:pt>
                <c:pt idx="86">
                  <c:v>7.6505540890665722E-3</c:v>
                </c:pt>
                <c:pt idx="87">
                  <c:v>7.6505540890665722E-3</c:v>
                </c:pt>
                <c:pt idx="88">
                  <c:v>7.6505540890665722E-3</c:v>
                </c:pt>
                <c:pt idx="89">
                  <c:v>7.6505540890665722E-3</c:v>
                </c:pt>
                <c:pt idx="90">
                  <c:v>7.6505540890665722E-3</c:v>
                </c:pt>
                <c:pt idx="91">
                  <c:v>7.6505540890665722E-3</c:v>
                </c:pt>
                <c:pt idx="92">
                  <c:v>7.6505540890665722E-3</c:v>
                </c:pt>
                <c:pt idx="93">
                  <c:v>7.6505540890665722E-3</c:v>
                </c:pt>
                <c:pt idx="94">
                  <c:v>7.6505540890665722E-3</c:v>
                </c:pt>
                <c:pt idx="95">
                  <c:v>7.6505540890665722E-3</c:v>
                </c:pt>
                <c:pt idx="96">
                  <c:v>7.6505540890665722E-3</c:v>
                </c:pt>
                <c:pt idx="97">
                  <c:v>7.6505540890665722E-3</c:v>
                </c:pt>
                <c:pt idx="98">
                  <c:v>7.6505540890665722E-3</c:v>
                </c:pt>
                <c:pt idx="99">
                  <c:v>7.6505540890665722E-3</c:v>
                </c:pt>
                <c:pt idx="100">
                  <c:v>7.6505540890665722E-3</c:v>
                </c:pt>
                <c:pt idx="101">
                  <c:v>7.6505540890665722E-3</c:v>
                </c:pt>
                <c:pt idx="102">
                  <c:v>7.6505540890665722E-3</c:v>
                </c:pt>
                <c:pt idx="103">
                  <c:v>7.6505540890665722E-3</c:v>
                </c:pt>
                <c:pt idx="104">
                  <c:v>7.6505540890665722E-3</c:v>
                </c:pt>
                <c:pt idx="105">
                  <c:v>7.6505540890665722E-3</c:v>
                </c:pt>
                <c:pt idx="106">
                  <c:v>7.6505540890665722E-3</c:v>
                </c:pt>
                <c:pt idx="107">
                  <c:v>7.6505540890665722E-3</c:v>
                </c:pt>
                <c:pt idx="108">
                  <c:v>7.6505540890665722E-3</c:v>
                </c:pt>
                <c:pt idx="109">
                  <c:v>7.6505540890665722E-3</c:v>
                </c:pt>
                <c:pt idx="110">
                  <c:v>7.6505540890665722E-3</c:v>
                </c:pt>
                <c:pt idx="111">
                  <c:v>7.6505540890665722E-3</c:v>
                </c:pt>
                <c:pt idx="112">
                  <c:v>7.6505540890665722E-3</c:v>
                </c:pt>
                <c:pt idx="113">
                  <c:v>7.6505540890665722E-3</c:v>
                </c:pt>
                <c:pt idx="114">
                  <c:v>7.6505540890665722E-3</c:v>
                </c:pt>
                <c:pt idx="115">
                  <c:v>7.6505540890665722E-3</c:v>
                </c:pt>
                <c:pt idx="116">
                  <c:v>7.6505540890665722E-3</c:v>
                </c:pt>
                <c:pt idx="117">
                  <c:v>7.6505540890665722E-3</c:v>
                </c:pt>
                <c:pt idx="118">
                  <c:v>7.6505540890665722E-3</c:v>
                </c:pt>
                <c:pt idx="119">
                  <c:v>7.6505540890665722E-3</c:v>
                </c:pt>
                <c:pt idx="120">
                  <c:v>7.6505540890665722E-3</c:v>
                </c:pt>
                <c:pt idx="121">
                  <c:v>7.6505540890665722E-3</c:v>
                </c:pt>
                <c:pt idx="122">
                  <c:v>7.6505540890665722E-3</c:v>
                </c:pt>
                <c:pt idx="123">
                  <c:v>7.6505540890665722E-3</c:v>
                </c:pt>
                <c:pt idx="124">
                  <c:v>7.6505540890665722E-3</c:v>
                </c:pt>
                <c:pt idx="125">
                  <c:v>7.6505540890665722E-3</c:v>
                </c:pt>
                <c:pt idx="126">
                  <c:v>7.6505540890665722E-3</c:v>
                </c:pt>
                <c:pt idx="127">
                  <c:v>7.6505540890665722E-3</c:v>
                </c:pt>
                <c:pt idx="128">
                  <c:v>7.6505540890665722E-3</c:v>
                </c:pt>
                <c:pt idx="129">
                  <c:v>7.6505540890665722E-3</c:v>
                </c:pt>
                <c:pt idx="130">
                  <c:v>7.6505540890665722E-3</c:v>
                </c:pt>
                <c:pt idx="131">
                  <c:v>7.6505540890665722E-3</c:v>
                </c:pt>
                <c:pt idx="132">
                  <c:v>7.6505540890665722E-3</c:v>
                </c:pt>
                <c:pt idx="133">
                  <c:v>7.6505540890665722E-3</c:v>
                </c:pt>
                <c:pt idx="134">
                  <c:v>7.6505540890665722E-3</c:v>
                </c:pt>
                <c:pt idx="135">
                  <c:v>7.6505540890665722E-3</c:v>
                </c:pt>
                <c:pt idx="136">
                  <c:v>7.6505540890665722E-3</c:v>
                </c:pt>
                <c:pt idx="137">
                  <c:v>7.6505540890665722E-3</c:v>
                </c:pt>
                <c:pt idx="138">
                  <c:v>7.6505540890665722E-3</c:v>
                </c:pt>
                <c:pt idx="139">
                  <c:v>7.6505540890665722E-3</c:v>
                </c:pt>
                <c:pt idx="140">
                  <c:v>7.6505540890665722E-3</c:v>
                </c:pt>
                <c:pt idx="141">
                  <c:v>7.6505540890665722E-3</c:v>
                </c:pt>
                <c:pt idx="142">
                  <c:v>7.6505540890665722E-3</c:v>
                </c:pt>
                <c:pt idx="143">
                  <c:v>7.6505540890665722E-3</c:v>
                </c:pt>
                <c:pt idx="144">
                  <c:v>7.6505540890665722E-3</c:v>
                </c:pt>
                <c:pt idx="145">
                  <c:v>7.6505540890665722E-3</c:v>
                </c:pt>
                <c:pt idx="146">
                  <c:v>7.6505540890665722E-3</c:v>
                </c:pt>
                <c:pt idx="147">
                  <c:v>7.6505540890665722E-3</c:v>
                </c:pt>
                <c:pt idx="148">
                  <c:v>7.6505540890665722E-3</c:v>
                </c:pt>
                <c:pt idx="149">
                  <c:v>7.6505540890665722E-3</c:v>
                </c:pt>
                <c:pt idx="150">
                  <c:v>7.6505540890665722E-3</c:v>
                </c:pt>
                <c:pt idx="151">
                  <c:v>7.6505540890665722E-3</c:v>
                </c:pt>
                <c:pt idx="152">
                  <c:v>7.6505540890665722E-3</c:v>
                </c:pt>
                <c:pt idx="153">
                  <c:v>7.6505540890665722E-3</c:v>
                </c:pt>
                <c:pt idx="154">
                  <c:v>7.6505540890665722E-3</c:v>
                </c:pt>
                <c:pt idx="155">
                  <c:v>7.6505540890665722E-3</c:v>
                </c:pt>
                <c:pt idx="156">
                  <c:v>7.6505540890665722E-3</c:v>
                </c:pt>
                <c:pt idx="157">
                  <c:v>7.6505540890665722E-3</c:v>
                </c:pt>
                <c:pt idx="158">
                  <c:v>7.6505540890665722E-3</c:v>
                </c:pt>
                <c:pt idx="159">
                  <c:v>7.6505540890665722E-3</c:v>
                </c:pt>
                <c:pt idx="160">
                  <c:v>7.6505540890665722E-3</c:v>
                </c:pt>
                <c:pt idx="161">
                  <c:v>7.6505540890665722E-3</c:v>
                </c:pt>
                <c:pt idx="162">
                  <c:v>7.6505540890665722E-3</c:v>
                </c:pt>
                <c:pt idx="163">
                  <c:v>7.6505540890665722E-3</c:v>
                </c:pt>
                <c:pt idx="164">
                  <c:v>7.6505540890665722E-3</c:v>
                </c:pt>
                <c:pt idx="165">
                  <c:v>7.6505540890665722E-3</c:v>
                </c:pt>
                <c:pt idx="166">
                  <c:v>7.6505540890665722E-3</c:v>
                </c:pt>
                <c:pt idx="167">
                  <c:v>7.6505540890665722E-3</c:v>
                </c:pt>
                <c:pt idx="168">
                  <c:v>7.6505540890665722E-3</c:v>
                </c:pt>
                <c:pt idx="169">
                  <c:v>7.6505540890665722E-3</c:v>
                </c:pt>
                <c:pt idx="170">
                  <c:v>7.6505540890665722E-3</c:v>
                </c:pt>
                <c:pt idx="171">
                  <c:v>7.6505540890665722E-3</c:v>
                </c:pt>
                <c:pt idx="172">
                  <c:v>7.6505540890665722E-3</c:v>
                </c:pt>
                <c:pt idx="173">
                  <c:v>7.6505540890665722E-3</c:v>
                </c:pt>
                <c:pt idx="174">
                  <c:v>7.6505540890665722E-3</c:v>
                </c:pt>
                <c:pt idx="175">
                  <c:v>7.6505540890665722E-3</c:v>
                </c:pt>
                <c:pt idx="176">
                  <c:v>7.6505540890665722E-3</c:v>
                </c:pt>
                <c:pt idx="177">
                  <c:v>7.6505540890665722E-3</c:v>
                </c:pt>
                <c:pt idx="178">
                  <c:v>7.6505540890665722E-3</c:v>
                </c:pt>
                <c:pt idx="179">
                  <c:v>7.6505540890665722E-3</c:v>
                </c:pt>
                <c:pt idx="180">
                  <c:v>7.6505540890665722E-3</c:v>
                </c:pt>
                <c:pt idx="181">
                  <c:v>7.6505540890665722E-3</c:v>
                </c:pt>
                <c:pt idx="182">
                  <c:v>7.6505540890665722E-3</c:v>
                </c:pt>
                <c:pt idx="183">
                  <c:v>7.6505540890665722E-3</c:v>
                </c:pt>
                <c:pt idx="184">
                  <c:v>7.6505540890665722E-3</c:v>
                </c:pt>
                <c:pt idx="185">
                  <c:v>7.6505540890665722E-3</c:v>
                </c:pt>
                <c:pt idx="186">
                  <c:v>7.6505540890665722E-3</c:v>
                </c:pt>
                <c:pt idx="187">
                  <c:v>7.6505540890665722E-3</c:v>
                </c:pt>
                <c:pt idx="188">
                  <c:v>7.6505540890665722E-3</c:v>
                </c:pt>
                <c:pt idx="189">
                  <c:v>7.6505540890665722E-3</c:v>
                </c:pt>
                <c:pt idx="190">
                  <c:v>7.6505540890665722E-3</c:v>
                </c:pt>
                <c:pt idx="191">
                  <c:v>7.6505540890665722E-3</c:v>
                </c:pt>
                <c:pt idx="192">
                  <c:v>7.6505540890665722E-3</c:v>
                </c:pt>
                <c:pt idx="193">
                  <c:v>7.6505540890665722E-3</c:v>
                </c:pt>
                <c:pt idx="194">
                  <c:v>7.6505540890665722E-3</c:v>
                </c:pt>
                <c:pt idx="195">
                  <c:v>7.6505540890665722E-3</c:v>
                </c:pt>
                <c:pt idx="196">
                  <c:v>7.6505540890665722E-3</c:v>
                </c:pt>
                <c:pt idx="197">
                  <c:v>7.6505540890665722E-3</c:v>
                </c:pt>
                <c:pt idx="198">
                  <c:v>7.6505540890665722E-3</c:v>
                </c:pt>
                <c:pt idx="199">
                  <c:v>7.6505540890665722E-3</c:v>
                </c:pt>
                <c:pt idx="200">
                  <c:v>7.6505540890665722E-3</c:v>
                </c:pt>
                <c:pt idx="201">
                  <c:v>7.6505540890665722E-3</c:v>
                </c:pt>
                <c:pt idx="202">
                  <c:v>7.6505540890665722E-3</c:v>
                </c:pt>
                <c:pt idx="203">
                  <c:v>7.6505540890665722E-3</c:v>
                </c:pt>
                <c:pt idx="204">
                  <c:v>7.6505540890665722E-3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Oil!$B$4:$B$208</c:f>
              <c:numCache>
                <c:formatCode>m/d/yyyy</c:formatCode>
                <c:ptCount val="205"/>
                <c:pt idx="0">
                  <c:v>36585</c:v>
                </c:pt>
                <c:pt idx="1">
                  <c:v>36616</c:v>
                </c:pt>
                <c:pt idx="2">
                  <c:v>36644</c:v>
                </c:pt>
                <c:pt idx="3">
                  <c:v>36677</c:v>
                </c:pt>
                <c:pt idx="4">
                  <c:v>36707</c:v>
                </c:pt>
                <c:pt idx="5">
                  <c:v>36738</c:v>
                </c:pt>
                <c:pt idx="6">
                  <c:v>36769</c:v>
                </c:pt>
                <c:pt idx="7">
                  <c:v>36798</c:v>
                </c:pt>
                <c:pt idx="8">
                  <c:v>36830</c:v>
                </c:pt>
                <c:pt idx="9">
                  <c:v>36860</c:v>
                </c:pt>
                <c:pt idx="10">
                  <c:v>36889</c:v>
                </c:pt>
                <c:pt idx="11">
                  <c:v>36922</c:v>
                </c:pt>
                <c:pt idx="12">
                  <c:v>36950</c:v>
                </c:pt>
                <c:pt idx="13">
                  <c:v>36980</c:v>
                </c:pt>
                <c:pt idx="14">
                  <c:v>37011</c:v>
                </c:pt>
                <c:pt idx="15">
                  <c:v>37042</c:v>
                </c:pt>
                <c:pt idx="16">
                  <c:v>37071</c:v>
                </c:pt>
                <c:pt idx="17">
                  <c:v>37103</c:v>
                </c:pt>
                <c:pt idx="18">
                  <c:v>37134</c:v>
                </c:pt>
                <c:pt idx="19">
                  <c:v>37162</c:v>
                </c:pt>
                <c:pt idx="20">
                  <c:v>37195</c:v>
                </c:pt>
                <c:pt idx="21">
                  <c:v>37225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37344</c:v>
                </c:pt>
                <c:pt idx="26">
                  <c:v>37376</c:v>
                </c:pt>
                <c:pt idx="27">
                  <c:v>37407</c:v>
                </c:pt>
                <c:pt idx="28">
                  <c:v>37435</c:v>
                </c:pt>
                <c:pt idx="29">
                  <c:v>37468</c:v>
                </c:pt>
                <c:pt idx="30">
                  <c:v>37498</c:v>
                </c:pt>
                <c:pt idx="31">
                  <c:v>37529</c:v>
                </c:pt>
                <c:pt idx="32">
                  <c:v>37560</c:v>
                </c:pt>
                <c:pt idx="33">
                  <c:v>37589</c:v>
                </c:pt>
                <c:pt idx="34">
                  <c:v>37621</c:v>
                </c:pt>
                <c:pt idx="35">
                  <c:v>37652</c:v>
                </c:pt>
                <c:pt idx="36">
                  <c:v>37680</c:v>
                </c:pt>
                <c:pt idx="37">
                  <c:v>37711</c:v>
                </c:pt>
                <c:pt idx="38">
                  <c:v>37741</c:v>
                </c:pt>
                <c:pt idx="39">
                  <c:v>37771</c:v>
                </c:pt>
                <c:pt idx="40">
                  <c:v>37802</c:v>
                </c:pt>
                <c:pt idx="41">
                  <c:v>37833</c:v>
                </c:pt>
                <c:pt idx="42">
                  <c:v>37862</c:v>
                </c:pt>
                <c:pt idx="43">
                  <c:v>37894</c:v>
                </c:pt>
                <c:pt idx="44">
                  <c:v>37925</c:v>
                </c:pt>
                <c:pt idx="45">
                  <c:v>37953</c:v>
                </c:pt>
                <c:pt idx="46">
                  <c:v>37986</c:v>
                </c:pt>
                <c:pt idx="47">
                  <c:v>38016</c:v>
                </c:pt>
                <c:pt idx="48">
                  <c:v>38044</c:v>
                </c:pt>
                <c:pt idx="49">
                  <c:v>38077</c:v>
                </c:pt>
                <c:pt idx="50">
                  <c:v>38107</c:v>
                </c:pt>
                <c:pt idx="51">
                  <c:v>38138</c:v>
                </c:pt>
                <c:pt idx="52">
                  <c:v>38168</c:v>
                </c:pt>
                <c:pt idx="53">
                  <c:v>38198</c:v>
                </c:pt>
                <c:pt idx="54">
                  <c:v>38230</c:v>
                </c:pt>
                <c:pt idx="55">
                  <c:v>38260</c:v>
                </c:pt>
                <c:pt idx="56">
                  <c:v>38289</c:v>
                </c:pt>
                <c:pt idx="57">
                  <c:v>38321</c:v>
                </c:pt>
                <c:pt idx="58">
                  <c:v>38352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38471</c:v>
                </c:pt>
                <c:pt idx="63">
                  <c:v>38503</c:v>
                </c:pt>
                <c:pt idx="64">
                  <c:v>38533</c:v>
                </c:pt>
                <c:pt idx="65">
                  <c:v>38562</c:v>
                </c:pt>
                <c:pt idx="66">
                  <c:v>38595</c:v>
                </c:pt>
                <c:pt idx="67">
                  <c:v>38625</c:v>
                </c:pt>
                <c:pt idx="68">
                  <c:v>38656</c:v>
                </c:pt>
                <c:pt idx="69">
                  <c:v>38686</c:v>
                </c:pt>
                <c:pt idx="70">
                  <c:v>38716</c:v>
                </c:pt>
                <c:pt idx="71">
                  <c:v>38748</c:v>
                </c:pt>
                <c:pt idx="72">
                  <c:v>38776</c:v>
                </c:pt>
                <c:pt idx="73">
                  <c:v>38807</c:v>
                </c:pt>
                <c:pt idx="74">
                  <c:v>38835</c:v>
                </c:pt>
                <c:pt idx="75">
                  <c:v>38868</c:v>
                </c:pt>
                <c:pt idx="76">
                  <c:v>38898</c:v>
                </c:pt>
                <c:pt idx="77">
                  <c:v>38929</c:v>
                </c:pt>
                <c:pt idx="78">
                  <c:v>38960</c:v>
                </c:pt>
                <c:pt idx="79">
                  <c:v>38989</c:v>
                </c:pt>
                <c:pt idx="80">
                  <c:v>39021</c:v>
                </c:pt>
                <c:pt idx="81">
                  <c:v>39051</c:v>
                </c:pt>
                <c:pt idx="82">
                  <c:v>39080</c:v>
                </c:pt>
                <c:pt idx="83">
                  <c:v>39113</c:v>
                </c:pt>
                <c:pt idx="84">
                  <c:v>39141</c:v>
                </c:pt>
                <c:pt idx="85">
                  <c:v>39171</c:v>
                </c:pt>
                <c:pt idx="86">
                  <c:v>39202</c:v>
                </c:pt>
                <c:pt idx="87">
                  <c:v>39233</c:v>
                </c:pt>
                <c:pt idx="88">
                  <c:v>39262</c:v>
                </c:pt>
                <c:pt idx="89">
                  <c:v>39294</c:v>
                </c:pt>
                <c:pt idx="90">
                  <c:v>39325</c:v>
                </c:pt>
                <c:pt idx="91">
                  <c:v>39353</c:v>
                </c:pt>
                <c:pt idx="92">
                  <c:v>39386</c:v>
                </c:pt>
                <c:pt idx="93">
                  <c:v>39416</c:v>
                </c:pt>
                <c:pt idx="94">
                  <c:v>39447</c:v>
                </c:pt>
                <c:pt idx="95">
                  <c:v>39478</c:v>
                </c:pt>
                <c:pt idx="96">
                  <c:v>39507</c:v>
                </c:pt>
                <c:pt idx="97">
                  <c:v>39538</c:v>
                </c:pt>
                <c:pt idx="98">
                  <c:v>39568</c:v>
                </c:pt>
                <c:pt idx="99">
                  <c:v>39598</c:v>
                </c:pt>
                <c:pt idx="100">
                  <c:v>39629</c:v>
                </c:pt>
                <c:pt idx="101">
                  <c:v>39660</c:v>
                </c:pt>
                <c:pt idx="102">
                  <c:v>39689</c:v>
                </c:pt>
                <c:pt idx="103">
                  <c:v>39721</c:v>
                </c:pt>
                <c:pt idx="104">
                  <c:v>39752</c:v>
                </c:pt>
                <c:pt idx="105">
                  <c:v>39780</c:v>
                </c:pt>
                <c:pt idx="106">
                  <c:v>39813</c:v>
                </c:pt>
                <c:pt idx="107">
                  <c:v>39843</c:v>
                </c:pt>
                <c:pt idx="108">
                  <c:v>39871</c:v>
                </c:pt>
                <c:pt idx="109">
                  <c:v>39903</c:v>
                </c:pt>
                <c:pt idx="110">
                  <c:v>39933</c:v>
                </c:pt>
                <c:pt idx="111">
                  <c:v>39962</c:v>
                </c:pt>
                <c:pt idx="112">
                  <c:v>39994</c:v>
                </c:pt>
                <c:pt idx="113">
                  <c:v>40025</c:v>
                </c:pt>
                <c:pt idx="114">
                  <c:v>40056</c:v>
                </c:pt>
                <c:pt idx="115">
                  <c:v>40086</c:v>
                </c:pt>
                <c:pt idx="116">
                  <c:v>40116</c:v>
                </c:pt>
                <c:pt idx="117">
                  <c:v>40147</c:v>
                </c:pt>
                <c:pt idx="118">
                  <c:v>40178</c:v>
                </c:pt>
                <c:pt idx="119">
                  <c:v>40207</c:v>
                </c:pt>
                <c:pt idx="120">
                  <c:v>40235</c:v>
                </c:pt>
                <c:pt idx="121">
                  <c:v>40268</c:v>
                </c:pt>
                <c:pt idx="122">
                  <c:v>40298</c:v>
                </c:pt>
                <c:pt idx="123">
                  <c:v>40329</c:v>
                </c:pt>
                <c:pt idx="124">
                  <c:v>40359</c:v>
                </c:pt>
                <c:pt idx="125">
                  <c:v>40389</c:v>
                </c:pt>
                <c:pt idx="126">
                  <c:v>40421</c:v>
                </c:pt>
                <c:pt idx="127">
                  <c:v>40451</c:v>
                </c:pt>
                <c:pt idx="128">
                  <c:v>40480</c:v>
                </c:pt>
                <c:pt idx="129">
                  <c:v>40512</c:v>
                </c:pt>
                <c:pt idx="130">
                  <c:v>40543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40662</c:v>
                </c:pt>
                <c:pt idx="135">
                  <c:v>40694</c:v>
                </c:pt>
                <c:pt idx="136">
                  <c:v>40724</c:v>
                </c:pt>
                <c:pt idx="137">
                  <c:v>40753</c:v>
                </c:pt>
                <c:pt idx="138">
                  <c:v>40786</c:v>
                </c:pt>
                <c:pt idx="139">
                  <c:v>40816</c:v>
                </c:pt>
                <c:pt idx="140">
                  <c:v>40847</c:v>
                </c:pt>
                <c:pt idx="141">
                  <c:v>40877</c:v>
                </c:pt>
                <c:pt idx="142">
                  <c:v>40907</c:v>
                </c:pt>
                <c:pt idx="143">
                  <c:v>40939</c:v>
                </c:pt>
                <c:pt idx="144">
                  <c:v>40968</c:v>
                </c:pt>
                <c:pt idx="145">
                  <c:v>40998</c:v>
                </c:pt>
                <c:pt idx="146">
                  <c:v>41029</c:v>
                </c:pt>
                <c:pt idx="147">
                  <c:v>41060</c:v>
                </c:pt>
                <c:pt idx="148">
                  <c:v>41089</c:v>
                </c:pt>
                <c:pt idx="149">
                  <c:v>41121</c:v>
                </c:pt>
                <c:pt idx="150">
                  <c:v>41152</c:v>
                </c:pt>
                <c:pt idx="151">
                  <c:v>41180</c:v>
                </c:pt>
                <c:pt idx="152">
                  <c:v>41213</c:v>
                </c:pt>
                <c:pt idx="153">
                  <c:v>41243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41362</c:v>
                </c:pt>
                <c:pt idx="158">
                  <c:v>41394</c:v>
                </c:pt>
                <c:pt idx="159">
                  <c:v>41425</c:v>
                </c:pt>
                <c:pt idx="160">
                  <c:v>41453</c:v>
                </c:pt>
                <c:pt idx="161">
                  <c:v>41486</c:v>
                </c:pt>
                <c:pt idx="162">
                  <c:v>41516</c:v>
                </c:pt>
                <c:pt idx="163">
                  <c:v>41547</c:v>
                </c:pt>
                <c:pt idx="164">
                  <c:v>41578</c:v>
                </c:pt>
                <c:pt idx="165">
                  <c:v>41607</c:v>
                </c:pt>
                <c:pt idx="166">
                  <c:v>41639</c:v>
                </c:pt>
                <c:pt idx="167">
                  <c:v>41670</c:v>
                </c:pt>
                <c:pt idx="168">
                  <c:v>41698</c:v>
                </c:pt>
                <c:pt idx="169">
                  <c:v>41729</c:v>
                </c:pt>
                <c:pt idx="170">
                  <c:v>41759</c:v>
                </c:pt>
                <c:pt idx="171">
                  <c:v>41789</c:v>
                </c:pt>
                <c:pt idx="172">
                  <c:v>41820</c:v>
                </c:pt>
                <c:pt idx="173">
                  <c:v>41851</c:v>
                </c:pt>
                <c:pt idx="174">
                  <c:v>41880</c:v>
                </c:pt>
                <c:pt idx="175">
                  <c:v>41912</c:v>
                </c:pt>
                <c:pt idx="176">
                  <c:v>41943</c:v>
                </c:pt>
                <c:pt idx="177">
                  <c:v>41971</c:v>
                </c:pt>
                <c:pt idx="178">
                  <c:v>42004</c:v>
                </c:pt>
                <c:pt idx="179">
                  <c:v>42034</c:v>
                </c:pt>
                <c:pt idx="180">
                  <c:v>42062</c:v>
                </c:pt>
                <c:pt idx="181">
                  <c:v>42094</c:v>
                </c:pt>
                <c:pt idx="182">
                  <c:v>42124</c:v>
                </c:pt>
                <c:pt idx="183">
                  <c:v>42153</c:v>
                </c:pt>
                <c:pt idx="184">
                  <c:v>42185</c:v>
                </c:pt>
                <c:pt idx="185">
                  <c:v>42216</c:v>
                </c:pt>
                <c:pt idx="186">
                  <c:v>42247</c:v>
                </c:pt>
                <c:pt idx="187">
                  <c:v>42277</c:v>
                </c:pt>
                <c:pt idx="188">
                  <c:v>42307</c:v>
                </c:pt>
                <c:pt idx="189">
                  <c:v>42338</c:v>
                </c:pt>
                <c:pt idx="190">
                  <c:v>42369</c:v>
                </c:pt>
                <c:pt idx="191">
                  <c:v>42398</c:v>
                </c:pt>
                <c:pt idx="192">
                  <c:v>42429</c:v>
                </c:pt>
                <c:pt idx="193">
                  <c:v>42460</c:v>
                </c:pt>
                <c:pt idx="194">
                  <c:v>42489</c:v>
                </c:pt>
                <c:pt idx="195">
                  <c:v>42521</c:v>
                </c:pt>
                <c:pt idx="196">
                  <c:v>42551</c:v>
                </c:pt>
                <c:pt idx="197">
                  <c:v>42580</c:v>
                </c:pt>
                <c:pt idx="198">
                  <c:v>42613</c:v>
                </c:pt>
                <c:pt idx="199">
                  <c:v>42643</c:v>
                </c:pt>
                <c:pt idx="200">
                  <c:v>42674</c:v>
                </c:pt>
                <c:pt idx="201">
                  <c:v>42704</c:v>
                </c:pt>
                <c:pt idx="202">
                  <c:v>42734</c:v>
                </c:pt>
                <c:pt idx="203">
                  <c:v>42766</c:v>
                </c:pt>
                <c:pt idx="204">
                  <c:v>42769</c:v>
                </c:pt>
              </c:numCache>
            </c:numRef>
          </c:cat>
          <c:val>
            <c:numRef>
              <c:f>Oil!$I$4:$I$208</c:f>
              <c:numCache>
                <c:formatCode>0.00%</c:formatCode>
                <c:ptCount val="205"/>
                <c:pt idx="0">
                  <c:v>0.1934447299997098</c:v>
                </c:pt>
                <c:pt idx="1">
                  <c:v>0.1934447299997098</c:v>
                </c:pt>
                <c:pt idx="2">
                  <c:v>0.1934447299997098</c:v>
                </c:pt>
                <c:pt idx="3">
                  <c:v>0.1934447299997098</c:v>
                </c:pt>
                <c:pt idx="4">
                  <c:v>0.1934447299997098</c:v>
                </c:pt>
                <c:pt idx="5">
                  <c:v>0.1934447299997098</c:v>
                </c:pt>
                <c:pt idx="6">
                  <c:v>0.1934447299997098</c:v>
                </c:pt>
                <c:pt idx="7">
                  <c:v>0.1934447299997098</c:v>
                </c:pt>
                <c:pt idx="8">
                  <c:v>0.1934447299997098</c:v>
                </c:pt>
                <c:pt idx="9">
                  <c:v>0.1934447299997098</c:v>
                </c:pt>
                <c:pt idx="10">
                  <c:v>0.1934447299997098</c:v>
                </c:pt>
                <c:pt idx="11">
                  <c:v>0.1934447299997098</c:v>
                </c:pt>
                <c:pt idx="12">
                  <c:v>0.1934447299997098</c:v>
                </c:pt>
                <c:pt idx="13">
                  <c:v>0.1934447299997098</c:v>
                </c:pt>
                <c:pt idx="14">
                  <c:v>0.1934447299997098</c:v>
                </c:pt>
                <c:pt idx="15">
                  <c:v>0.1934447299997098</c:v>
                </c:pt>
                <c:pt idx="16">
                  <c:v>0.1934447299997098</c:v>
                </c:pt>
                <c:pt idx="17">
                  <c:v>0.1934447299997098</c:v>
                </c:pt>
                <c:pt idx="18">
                  <c:v>0.1934447299997098</c:v>
                </c:pt>
                <c:pt idx="19">
                  <c:v>0.1934447299997098</c:v>
                </c:pt>
                <c:pt idx="20">
                  <c:v>0.1934447299997098</c:v>
                </c:pt>
                <c:pt idx="21">
                  <c:v>0.1934447299997098</c:v>
                </c:pt>
                <c:pt idx="22">
                  <c:v>0.1934447299997098</c:v>
                </c:pt>
                <c:pt idx="23">
                  <c:v>0.1934447299997098</c:v>
                </c:pt>
                <c:pt idx="24">
                  <c:v>0.1934447299997098</c:v>
                </c:pt>
                <c:pt idx="25">
                  <c:v>0.1934447299997098</c:v>
                </c:pt>
                <c:pt idx="26">
                  <c:v>0.1934447299997098</c:v>
                </c:pt>
                <c:pt idx="27">
                  <c:v>0.1934447299997098</c:v>
                </c:pt>
                <c:pt idx="28">
                  <c:v>0.1934447299997098</c:v>
                </c:pt>
                <c:pt idx="29">
                  <c:v>0.1934447299997098</c:v>
                </c:pt>
                <c:pt idx="30">
                  <c:v>0.1934447299997098</c:v>
                </c:pt>
                <c:pt idx="31">
                  <c:v>0.1934447299997098</c:v>
                </c:pt>
                <c:pt idx="32">
                  <c:v>0.1934447299997098</c:v>
                </c:pt>
                <c:pt idx="33">
                  <c:v>0.1934447299997098</c:v>
                </c:pt>
                <c:pt idx="34">
                  <c:v>0.1934447299997098</c:v>
                </c:pt>
                <c:pt idx="35">
                  <c:v>0.1934447299997098</c:v>
                </c:pt>
                <c:pt idx="36">
                  <c:v>0.1934447299997098</c:v>
                </c:pt>
                <c:pt idx="37">
                  <c:v>0.1934447299997098</c:v>
                </c:pt>
                <c:pt idx="38">
                  <c:v>0.1934447299997098</c:v>
                </c:pt>
                <c:pt idx="39">
                  <c:v>0.1934447299997098</c:v>
                </c:pt>
                <c:pt idx="40">
                  <c:v>0.1934447299997098</c:v>
                </c:pt>
                <c:pt idx="41">
                  <c:v>0.1934447299997098</c:v>
                </c:pt>
                <c:pt idx="42">
                  <c:v>0.1934447299997098</c:v>
                </c:pt>
                <c:pt idx="43">
                  <c:v>0.1934447299997098</c:v>
                </c:pt>
                <c:pt idx="44">
                  <c:v>0.1934447299997098</c:v>
                </c:pt>
                <c:pt idx="45">
                  <c:v>0.1934447299997098</c:v>
                </c:pt>
                <c:pt idx="46">
                  <c:v>0.1934447299997098</c:v>
                </c:pt>
                <c:pt idx="47">
                  <c:v>0.1934447299997098</c:v>
                </c:pt>
                <c:pt idx="48">
                  <c:v>0.1934447299997098</c:v>
                </c:pt>
                <c:pt idx="49">
                  <c:v>0.1934447299997098</c:v>
                </c:pt>
                <c:pt idx="50">
                  <c:v>0.1934447299997098</c:v>
                </c:pt>
                <c:pt idx="51">
                  <c:v>0.1934447299997098</c:v>
                </c:pt>
                <c:pt idx="52">
                  <c:v>0.1934447299997098</c:v>
                </c:pt>
                <c:pt idx="53">
                  <c:v>0.1934447299997098</c:v>
                </c:pt>
                <c:pt idx="54">
                  <c:v>0.1934447299997098</c:v>
                </c:pt>
                <c:pt idx="55">
                  <c:v>0.1934447299997098</c:v>
                </c:pt>
                <c:pt idx="56">
                  <c:v>0.1934447299997098</c:v>
                </c:pt>
                <c:pt idx="57">
                  <c:v>0.1934447299997098</c:v>
                </c:pt>
                <c:pt idx="58">
                  <c:v>0.1934447299997098</c:v>
                </c:pt>
                <c:pt idx="59">
                  <c:v>0.1934447299997098</c:v>
                </c:pt>
                <c:pt idx="60">
                  <c:v>0.1934447299997098</c:v>
                </c:pt>
                <c:pt idx="61">
                  <c:v>0.1934447299997098</c:v>
                </c:pt>
                <c:pt idx="62">
                  <c:v>0.1934447299997098</c:v>
                </c:pt>
                <c:pt idx="63">
                  <c:v>0.1934447299997098</c:v>
                </c:pt>
                <c:pt idx="64">
                  <c:v>0.1934447299997098</c:v>
                </c:pt>
                <c:pt idx="65">
                  <c:v>0.1934447299997098</c:v>
                </c:pt>
                <c:pt idx="66">
                  <c:v>0.1934447299997098</c:v>
                </c:pt>
                <c:pt idx="67">
                  <c:v>0.1934447299997098</c:v>
                </c:pt>
                <c:pt idx="68">
                  <c:v>0.1934447299997098</c:v>
                </c:pt>
                <c:pt idx="69">
                  <c:v>0.1934447299997098</c:v>
                </c:pt>
                <c:pt idx="70">
                  <c:v>0.1934447299997098</c:v>
                </c:pt>
                <c:pt idx="71">
                  <c:v>0.1934447299997098</c:v>
                </c:pt>
                <c:pt idx="72">
                  <c:v>0.1934447299997098</c:v>
                </c:pt>
                <c:pt idx="73">
                  <c:v>0.1934447299997098</c:v>
                </c:pt>
                <c:pt idx="74">
                  <c:v>0.1934447299997098</c:v>
                </c:pt>
                <c:pt idx="75">
                  <c:v>0.1934447299997098</c:v>
                </c:pt>
                <c:pt idx="76">
                  <c:v>0.1934447299997098</c:v>
                </c:pt>
                <c:pt idx="77">
                  <c:v>0.1934447299997098</c:v>
                </c:pt>
                <c:pt idx="78">
                  <c:v>0.1934447299997098</c:v>
                </c:pt>
                <c:pt idx="79">
                  <c:v>0.1934447299997098</c:v>
                </c:pt>
                <c:pt idx="80">
                  <c:v>0.1934447299997098</c:v>
                </c:pt>
                <c:pt idx="81">
                  <c:v>0.1934447299997098</c:v>
                </c:pt>
                <c:pt idx="82">
                  <c:v>0.1934447299997098</c:v>
                </c:pt>
                <c:pt idx="83">
                  <c:v>0.1934447299997098</c:v>
                </c:pt>
                <c:pt idx="84">
                  <c:v>0.1934447299997098</c:v>
                </c:pt>
                <c:pt idx="85">
                  <c:v>0.1934447299997098</c:v>
                </c:pt>
                <c:pt idx="86">
                  <c:v>0.1934447299997098</c:v>
                </c:pt>
                <c:pt idx="87">
                  <c:v>0.1934447299997098</c:v>
                </c:pt>
                <c:pt idx="88">
                  <c:v>0.1934447299997098</c:v>
                </c:pt>
                <c:pt idx="89">
                  <c:v>0.1934447299997098</c:v>
                </c:pt>
                <c:pt idx="90">
                  <c:v>0.1934447299997098</c:v>
                </c:pt>
                <c:pt idx="91">
                  <c:v>0.1934447299997098</c:v>
                </c:pt>
                <c:pt idx="92">
                  <c:v>0.1934447299997098</c:v>
                </c:pt>
                <c:pt idx="93">
                  <c:v>0.1934447299997098</c:v>
                </c:pt>
                <c:pt idx="94">
                  <c:v>0.1934447299997098</c:v>
                </c:pt>
                <c:pt idx="95">
                  <c:v>0.1934447299997098</c:v>
                </c:pt>
                <c:pt idx="96">
                  <c:v>0.1934447299997098</c:v>
                </c:pt>
                <c:pt idx="97">
                  <c:v>0.1934447299997098</c:v>
                </c:pt>
                <c:pt idx="98">
                  <c:v>0.1934447299997098</c:v>
                </c:pt>
                <c:pt idx="99">
                  <c:v>0.1934447299997098</c:v>
                </c:pt>
                <c:pt idx="100">
                  <c:v>0.1934447299997098</c:v>
                </c:pt>
                <c:pt idx="101">
                  <c:v>0.1934447299997098</c:v>
                </c:pt>
                <c:pt idx="102">
                  <c:v>0.1934447299997098</c:v>
                </c:pt>
                <c:pt idx="103">
                  <c:v>0.1934447299997098</c:v>
                </c:pt>
                <c:pt idx="104">
                  <c:v>0.1934447299997098</c:v>
                </c:pt>
                <c:pt idx="105">
                  <c:v>0.1934447299997098</c:v>
                </c:pt>
                <c:pt idx="106">
                  <c:v>0.1934447299997098</c:v>
                </c:pt>
                <c:pt idx="107">
                  <c:v>0.1934447299997098</c:v>
                </c:pt>
                <c:pt idx="108">
                  <c:v>0.1934447299997098</c:v>
                </c:pt>
                <c:pt idx="109">
                  <c:v>0.1934447299997098</c:v>
                </c:pt>
                <c:pt idx="110">
                  <c:v>0.1934447299997098</c:v>
                </c:pt>
                <c:pt idx="111">
                  <c:v>0.1934447299997098</c:v>
                </c:pt>
                <c:pt idx="112">
                  <c:v>0.1934447299997098</c:v>
                </c:pt>
                <c:pt idx="113">
                  <c:v>0.1934447299997098</c:v>
                </c:pt>
                <c:pt idx="114">
                  <c:v>0.1934447299997098</c:v>
                </c:pt>
                <c:pt idx="115">
                  <c:v>0.1934447299997098</c:v>
                </c:pt>
                <c:pt idx="116">
                  <c:v>0.1934447299997098</c:v>
                </c:pt>
                <c:pt idx="117">
                  <c:v>0.1934447299997098</c:v>
                </c:pt>
                <c:pt idx="118">
                  <c:v>0.1934447299997098</c:v>
                </c:pt>
                <c:pt idx="119">
                  <c:v>0.1934447299997098</c:v>
                </c:pt>
                <c:pt idx="120">
                  <c:v>0.1934447299997098</c:v>
                </c:pt>
                <c:pt idx="121">
                  <c:v>0.1934447299997098</c:v>
                </c:pt>
                <c:pt idx="122">
                  <c:v>0.1934447299997098</c:v>
                </c:pt>
                <c:pt idx="123">
                  <c:v>0.1934447299997098</c:v>
                </c:pt>
                <c:pt idx="124">
                  <c:v>0.1934447299997098</c:v>
                </c:pt>
                <c:pt idx="125">
                  <c:v>0.1934447299997098</c:v>
                </c:pt>
                <c:pt idx="126">
                  <c:v>0.1934447299997098</c:v>
                </c:pt>
                <c:pt idx="127">
                  <c:v>0.1934447299997098</c:v>
                </c:pt>
                <c:pt idx="128">
                  <c:v>0.1934447299997098</c:v>
                </c:pt>
                <c:pt idx="129">
                  <c:v>0.1934447299997098</c:v>
                </c:pt>
                <c:pt idx="130">
                  <c:v>0.1934447299997098</c:v>
                </c:pt>
                <c:pt idx="131">
                  <c:v>0.1934447299997098</c:v>
                </c:pt>
                <c:pt idx="132">
                  <c:v>0.1934447299997098</c:v>
                </c:pt>
                <c:pt idx="133">
                  <c:v>0.1934447299997098</c:v>
                </c:pt>
                <c:pt idx="134">
                  <c:v>0.1934447299997098</c:v>
                </c:pt>
                <c:pt idx="135">
                  <c:v>0.1934447299997098</c:v>
                </c:pt>
                <c:pt idx="136">
                  <c:v>0.1934447299997098</c:v>
                </c:pt>
                <c:pt idx="137">
                  <c:v>0.1934447299997098</c:v>
                </c:pt>
                <c:pt idx="138">
                  <c:v>0.1934447299997098</c:v>
                </c:pt>
                <c:pt idx="139">
                  <c:v>0.1934447299997098</c:v>
                </c:pt>
                <c:pt idx="140">
                  <c:v>0.1934447299997098</c:v>
                </c:pt>
                <c:pt idx="141">
                  <c:v>0.1934447299997098</c:v>
                </c:pt>
                <c:pt idx="142">
                  <c:v>0.1934447299997098</c:v>
                </c:pt>
                <c:pt idx="143">
                  <c:v>0.1934447299997098</c:v>
                </c:pt>
                <c:pt idx="144">
                  <c:v>0.1934447299997098</c:v>
                </c:pt>
                <c:pt idx="145">
                  <c:v>0.1934447299997098</c:v>
                </c:pt>
                <c:pt idx="146">
                  <c:v>0.1934447299997098</c:v>
                </c:pt>
                <c:pt idx="147">
                  <c:v>0.1934447299997098</c:v>
                </c:pt>
                <c:pt idx="148">
                  <c:v>0.1934447299997098</c:v>
                </c:pt>
                <c:pt idx="149">
                  <c:v>0.1934447299997098</c:v>
                </c:pt>
                <c:pt idx="150">
                  <c:v>0.1934447299997098</c:v>
                </c:pt>
                <c:pt idx="151">
                  <c:v>0.1934447299997098</c:v>
                </c:pt>
                <c:pt idx="152">
                  <c:v>0.1934447299997098</c:v>
                </c:pt>
                <c:pt idx="153">
                  <c:v>0.1934447299997098</c:v>
                </c:pt>
                <c:pt idx="154">
                  <c:v>0.1934447299997098</c:v>
                </c:pt>
                <c:pt idx="155">
                  <c:v>0.1934447299997098</c:v>
                </c:pt>
                <c:pt idx="156">
                  <c:v>0.1934447299997098</c:v>
                </c:pt>
                <c:pt idx="157">
                  <c:v>0.1934447299997098</c:v>
                </c:pt>
                <c:pt idx="158">
                  <c:v>0.1934447299997098</c:v>
                </c:pt>
                <c:pt idx="159">
                  <c:v>0.1934447299997098</c:v>
                </c:pt>
                <c:pt idx="160">
                  <c:v>0.1934447299997098</c:v>
                </c:pt>
                <c:pt idx="161">
                  <c:v>0.1934447299997098</c:v>
                </c:pt>
                <c:pt idx="162">
                  <c:v>0.1934447299997098</c:v>
                </c:pt>
                <c:pt idx="163">
                  <c:v>0.1934447299997098</c:v>
                </c:pt>
                <c:pt idx="164">
                  <c:v>0.1934447299997098</c:v>
                </c:pt>
                <c:pt idx="165">
                  <c:v>0.1934447299997098</c:v>
                </c:pt>
                <c:pt idx="166">
                  <c:v>0.1934447299997098</c:v>
                </c:pt>
                <c:pt idx="167">
                  <c:v>0.1934447299997098</c:v>
                </c:pt>
                <c:pt idx="168">
                  <c:v>0.1934447299997098</c:v>
                </c:pt>
                <c:pt idx="169">
                  <c:v>0.1934447299997098</c:v>
                </c:pt>
                <c:pt idx="170">
                  <c:v>0.1934447299997098</c:v>
                </c:pt>
                <c:pt idx="171">
                  <c:v>0.1934447299997098</c:v>
                </c:pt>
                <c:pt idx="172">
                  <c:v>0.1934447299997098</c:v>
                </c:pt>
                <c:pt idx="173">
                  <c:v>0.1934447299997098</c:v>
                </c:pt>
                <c:pt idx="174">
                  <c:v>0.1934447299997098</c:v>
                </c:pt>
                <c:pt idx="175">
                  <c:v>0.1934447299997098</c:v>
                </c:pt>
                <c:pt idx="176">
                  <c:v>0.1934447299997098</c:v>
                </c:pt>
                <c:pt idx="177">
                  <c:v>0.1934447299997098</c:v>
                </c:pt>
                <c:pt idx="178">
                  <c:v>0.1934447299997098</c:v>
                </c:pt>
                <c:pt idx="179">
                  <c:v>0.1934447299997098</c:v>
                </c:pt>
                <c:pt idx="180">
                  <c:v>0.1934447299997098</c:v>
                </c:pt>
                <c:pt idx="181">
                  <c:v>0.1934447299997098</c:v>
                </c:pt>
                <c:pt idx="182">
                  <c:v>0.1934447299997098</c:v>
                </c:pt>
                <c:pt idx="183">
                  <c:v>0.1934447299997098</c:v>
                </c:pt>
                <c:pt idx="184">
                  <c:v>0.1934447299997098</c:v>
                </c:pt>
                <c:pt idx="185">
                  <c:v>0.1934447299997098</c:v>
                </c:pt>
                <c:pt idx="186">
                  <c:v>0.1934447299997098</c:v>
                </c:pt>
                <c:pt idx="187">
                  <c:v>0.1934447299997098</c:v>
                </c:pt>
                <c:pt idx="188">
                  <c:v>0.1934447299997098</c:v>
                </c:pt>
                <c:pt idx="189">
                  <c:v>0.1934447299997098</c:v>
                </c:pt>
                <c:pt idx="190">
                  <c:v>0.1934447299997098</c:v>
                </c:pt>
                <c:pt idx="191">
                  <c:v>0.1934447299997098</c:v>
                </c:pt>
                <c:pt idx="192">
                  <c:v>0.1934447299997098</c:v>
                </c:pt>
                <c:pt idx="193">
                  <c:v>0.1934447299997098</c:v>
                </c:pt>
                <c:pt idx="194">
                  <c:v>0.1934447299997098</c:v>
                </c:pt>
                <c:pt idx="195">
                  <c:v>0.1934447299997098</c:v>
                </c:pt>
                <c:pt idx="196">
                  <c:v>0.1934447299997098</c:v>
                </c:pt>
                <c:pt idx="197">
                  <c:v>0.1934447299997098</c:v>
                </c:pt>
                <c:pt idx="198">
                  <c:v>0.1934447299997098</c:v>
                </c:pt>
                <c:pt idx="199">
                  <c:v>0.1934447299997098</c:v>
                </c:pt>
                <c:pt idx="200">
                  <c:v>0.1934447299997098</c:v>
                </c:pt>
                <c:pt idx="201">
                  <c:v>0.1934447299997098</c:v>
                </c:pt>
                <c:pt idx="202">
                  <c:v>0.1934447299997098</c:v>
                </c:pt>
                <c:pt idx="203">
                  <c:v>0.1934447299997098</c:v>
                </c:pt>
                <c:pt idx="204">
                  <c:v>0.1934447299997098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Oil!$B$4:$B$208</c:f>
              <c:numCache>
                <c:formatCode>m/d/yyyy</c:formatCode>
                <c:ptCount val="205"/>
                <c:pt idx="0">
                  <c:v>36585</c:v>
                </c:pt>
                <c:pt idx="1">
                  <c:v>36616</c:v>
                </c:pt>
                <c:pt idx="2">
                  <c:v>36644</c:v>
                </c:pt>
                <c:pt idx="3">
                  <c:v>36677</c:v>
                </c:pt>
                <c:pt idx="4">
                  <c:v>36707</c:v>
                </c:pt>
                <c:pt idx="5">
                  <c:v>36738</c:v>
                </c:pt>
                <c:pt idx="6">
                  <c:v>36769</c:v>
                </c:pt>
                <c:pt idx="7">
                  <c:v>36798</c:v>
                </c:pt>
                <c:pt idx="8">
                  <c:v>36830</c:v>
                </c:pt>
                <c:pt idx="9">
                  <c:v>36860</c:v>
                </c:pt>
                <c:pt idx="10">
                  <c:v>36889</c:v>
                </c:pt>
                <c:pt idx="11">
                  <c:v>36922</c:v>
                </c:pt>
                <c:pt idx="12">
                  <c:v>36950</c:v>
                </c:pt>
                <c:pt idx="13">
                  <c:v>36980</c:v>
                </c:pt>
                <c:pt idx="14">
                  <c:v>37011</c:v>
                </c:pt>
                <c:pt idx="15">
                  <c:v>37042</c:v>
                </c:pt>
                <c:pt idx="16">
                  <c:v>37071</c:v>
                </c:pt>
                <c:pt idx="17">
                  <c:v>37103</c:v>
                </c:pt>
                <c:pt idx="18">
                  <c:v>37134</c:v>
                </c:pt>
                <c:pt idx="19">
                  <c:v>37162</c:v>
                </c:pt>
                <c:pt idx="20">
                  <c:v>37195</c:v>
                </c:pt>
                <c:pt idx="21">
                  <c:v>37225</c:v>
                </c:pt>
                <c:pt idx="22">
                  <c:v>37256</c:v>
                </c:pt>
                <c:pt idx="23">
                  <c:v>37287</c:v>
                </c:pt>
                <c:pt idx="24">
                  <c:v>37315</c:v>
                </c:pt>
                <c:pt idx="25">
                  <c:v>37344</c:v>
                </c:pt>
                <c:pt idx="26">
                  <c:v>37376</c:v>
                </c:pt>
                <c:pt idx="27">
                  <c:v>37407</c:v>
                </c:pt>
                <c:pt idx="28">
                  <c:v>37435</c:v>
                </c:pt>
                <c:pt idx="29">
                  <c:v>37468</c:v>
                </c:pt>
                <c:pt idx="30">
                  <c:v>37498</c:v>
                </c:pt>
                <c:pt idx="31">
                  <c:v>37529</c:v>
                </c:pt>
                <c:pt idx="32">
                  <c:v>37560</c:v>
                </c:pt>
                <c:pt idx="33">
                  <c:v>37589</c:v>
                </c:pt>
                <c:pt idx="34">
                  <c:v>37621</c:v>
                </c:pt>
                <c:pt idx="35">
                  <c:v>37652</c:v>
                </c:pt>
                <c:pt idx="36">
                  <c:v>37680</c:v>
                </c:pt>
                <c:pt idx="37">
                  <c:v>37711</c:v>
                </c:pt>
                <c:pt idx="38">
                  <c:v>37741</c:v>
                </c:pt>
                <c:pt idx="39">
                  <c:v>37771</c:v>
                </c:pt>
                <c:pt idx="40">
                  <c:v>37802</c:v>
                </c:pt>
                <c:pt idx="41">
                  <c:v>37833</c:v>
                </c:pt>
                <c:pt idx="42">
                  <c:v>37862</c:v>
                </c:pt>
                <c:pt idx="43">
                  <c:v>37894</c:v>
                </c:pt>
                <c:pt idx="44">
                  <c:v>37925</c:v>
                </c:pt>
                <c:pt idx="45">
                  <c:v>37953</c:v>
                </c:pt>
                <c:pt idx="46">
                  <c:v>37986</c:v>
                </c:pt>
                <c:pt idx="47">
                  <c:v>38016</c:v>
                </c:pt>
                <c:pt idx="48">
                  <c:v>38044</c:v>
                </c:pt>
                <c:pt idx="49">
                  <c:v>38077</c:v>
                </c:pt>
                <c:pt idx="50">
                  <c:v>38107</c:v>
                </c:pt>
                <c:pt idx="51">
                  <c:v>38138</c:v>
                </c:pt>
                <c:pt idx="52">
                  <c:v>38168</c:v>
                </c:pt>
                <c:pt idx="53">
                  <c:v>38198</c:v>
                </c:pt>
                <c:pt idx="54">
                  <c:v>38230</c:v>
                </c:pt>
                <c:pt idx="55">
                  <c:v>38260</c:v>
                </c:pt>
                <c:pt idx="56">
                  <c:v>38289</c:v>
                </c:pt>
                <c:pt idx="57">
                  <c:v>38321</c:v>
                </c:pt>
                <c:pt idx="58">
                  <c:v>38352</c:v>
                </c:pt>
                <c:pt idx="59">
                  <c:v>38383</c:v>
                </c:pt>
                <c:pt idx="60">
                  <c:v>38411</c:v>
                </c:pt>
                <c:pt idx="61">
                  <c:v>38442</c:v>
                </c:pt>
                <c:pt idx="62">
                  <c:v>38471</c:v>
                </c:pt>
                <c:pt idx="63">
                  <c:v>38503</c:v>
                </c:pt>
                <c:pt idx="64">
                  <c:v>38533</c:v>
                </c:pt>
                <c:pt idx="65">
                  <c:v>38562</c:v>
                </c:pt>
                <c:pt idx="66">
                  <c:v>38595</c:v>
                </c:pt>
                <c:pt idx="67">
                  <c:v>38625</c:v>
                </c:pt>
                <c:pt idx="68">
                  <c:v>38656</c:v>
                </c:pt>
                <c:pt idx="69">
                  <c:v>38686</c:v>
                </c:pt>
                <c:pt idx="70">
                  <c:v>38716</c:v>
                </c:pt>
                <c:pt idx="71">
                  <c:v>38748</c:v>
                </c:pt>
                <c:pt idx="72">
                  <c:v>38776</c:v>
                </c:pt>
                <c:pt idx="73">
                  <c:v>38807</c:v>
                </c:pt>
                <c:pt idx="74">
                  <c:v>38835</c:v>
                </c:pt>
                <c:pt idx="75">
                  <c:v>38868</c:v>
                </c:pt>
                <c:pt idx="76">
                  <c:v>38898</c:v>
                </c:pt>
                <c:pt idx="77">
                  <c:v>38929</c:v>
                </c:pt>
                <c:pt idx="78">
                  <c:v>38960</c:v>
                </c:pt>
                <c:pt idx="79">
                  <c:v>38989</c:v>
                </c:pt>
                <c:pt idx="80">
                  <c:v>39021</c:v>
                </c:pt>
                <c:pt idx="81">
                  <c:v>39051</c:v>
                </c:pt>
                <c:pt idx="82">
                  <c:v>39080</c:v>
                </c:pt>
                <c:pt idx="83">
                  <c:v>39113</c:v>
                </c:pt>
                <c:pt idx="84">
                  <c:v>39141</c:v>
                </c:pt>
                <c:pt idx="85">
                  <c:v>39171</c:v>
                </c:pt>
                <c:pt idx="86">
                  <c:v>39202</c:v>
                </c:pt>
                <c:pt idx="87">
                  <c:v>39233</c:v>
                </c:pt>
                <c:pt idx="88">
                  <c:v>39262</c:v>
                </c:pt>
                <c:pt idx="89">
                  <c:v>39294</c:v>
                </c:pt>
                <c:pt idx="90">
                  <c:v>39325</c:v>
                </c:pt>
                <c:pt idx="91">
                  <c:v>39353</c:v>
                </c:pt>
                <c:pt idx="92">
                  <c:v>39386</c:v>
                </c:pt>
                <c:pt idx="93">
                  <c:v>39416</c:v>
                </c:pt>
                <c:pt idx="94">
                  <c:v>39447</c:v>
                </c:pt>
                <c:pt idx="95">
                  <c:v>39478</c:v>
                </c:pt>
                <c:pt idx="96">
                  <c:v>39507</c:v>
                </c:pt>
                <c:pt idx="97">
                  <c:v>39538</c:v>
                </c:pt>
                <c:pt idx="98">
                  <c:v>39568</c:v>
                </c:pt>
                <c:pt idx="99">
                  <c:v>39598</c:v>
                </c:pt>
                <c:pt idx="100">
                  <c:v>39629</c:v>
                </c:pt>
                <c:pt idx="101">
                  <c:v>39660</c:v>
                </c:pt>
                <c:pt idx="102">
                  <c:v>39689</c:v>
                </c:pt>
                <c:pt idx="103">
                  <c:v>39721</c:v>
                </c:pt>
                <c:pt idx="104">
                  <c:v>39752</c:v>
                </c:pt>
                <c:pt idx="105">
                  <c:v>39780</c:v>
                </c:pt>
                <c:pt idx="106">
                  <c:v>39813</c:v>
                </c:pt>
                <c:pt idx="107">
                  <c:v>39843</c:v>
                </c:pt>
                <c:pt idx="108">
                  <c:v>39871</c:v>
                </c:pt>
                <c:pt idx="109">
                  <c:v>39903</c:v>
                </c:pt>
                <c:pt idx="110">
                  <c:v>39933</c:v>
                </c:pt>
                <c:pt idx="111">
                  <c:v>39962</c:v>
                </c:pt>
                <c:pt idx="112">
                  <c:v>39994</c:v>
                </c:pt>
                <c:pt idx="113">
                  <c:v>40025</c:v>
                </c:pt>
                <c:pt idx="114">
                  <c:v>40056</c:v>
                </c:pt>
                <c:pt idx="115">
                  <c:v>40086</c:v>
                </c:pt>
                <c:pt idx="116">
                  <c:v>40116</c:v>
                </c:pt>
                <c:pt idx="117">
                  <c:v>40147</c:v>
                </c:pt>
                <c:pt idx="118">
                  <c:v>40178</c:v>
                </c:pt>
                <c:pt idx="119">
                  <c:v>40207</c:v>
                </c:pt>
                <c:pt idx="120">
                  <c:v>40235</c:v>
                </c:pt>
                <c:pt idx="121">
                  <c:v>40268</c:v>
                </c:pt>
                <c:pt idx="122">
                  <c:v>40298</c:v>
                </c:pt>
                <c:pt idx="123">
                  <c:v>40329</c:v>
                </c:pt>
                <c:pt idx="124">
                  <c:v>40359</c:v>
                </c:pt>
                <c:pt idx="125">
                  <c:v>40389</c:v>
                </c:pt>
                <c:pt idx="126">
                  <c:v>40421</c:v>
                </c:pt>
                <c:pt idx="127">
                  <c:v>40451</c:v>
                </c:pt>
                <c:pt idx="128">
                  <c:v>40480</c:v>
                </c:pt>
                <c:pt idx="129">
                  <c:v>40512</c:v>
                </c:pt>
                <c:pt idx="130">
                  <c:v>40543</c:v>
                </c:pt>
                <c:pt idx="131">
                  <c:v>40574</c:v>
                </c:pt>
                <c:pt idx="132">
                  <c:v>40602</c:v>
                </c:pt>
                <c:pt idx="133">
                  <c:v>40633</c:v>
                </c:pt>
                <c:pt idx="134">
                  <c:v>40662</c:v>
                </c:pt>
                <c:pt idx="135">
                  <c:v>40694</c:v>
                </c:pt>
                <c:pt idx="136">
                  <c:v>40724</c:v>
                </c:pt>
                <c:pt idx="137">
                  <c:v>40753</c:v>
                </c:pt>
                <c:pt idx="138">
                  <c:v>40786</c:v>
                </c:pt>
                <c:pt idx="139">
                  <c:v>40816</c:v>
                </c:pt>
                <c:pt idx="140">
                  <c:v>40847</c:v>
                </c:pt>
                <c:pt idx="141">
                  <c:v>40877</c:v>
                </c:pt>
                <c:pt idx="142">
                  <c:v>40907</c:v>
                </c:pt>
                <c:pt idx="143">
                  <c:v>40939</c:v>
                </c:pt>
                <c:pt idx="144">
                  <c:v>40968</c:v>
                </c:pt>
                <c:pt idx="145">
                  <c:v>40998</c:v>
                </c:pt>
                <c:pt idx="146">
                  <c:v>41029</c:v>
                </c:pt>
                <c:pt idx="147">
                  <c:v>41060</c:v>
                </c:pt>
                <c:pt idx="148">
                  <c:v>41089</c:v>
                </c:pt>
                <c:pt idx="149">
                  <c:v>41121</c:v>
                </c:pt>
                <c:pt idx="150">
                  <c:v>41152</c:v>
                </c:pt>
                <c:pt idx="151">
                  <c:v>41180</c:v>
                </c:pt>
                <c:pt idx="152">
                  <c:v>41213</c:v>
                </c:pt>
                <c:pt idx="153">
                  <c:v>41243</c:v>
                </c:pt>
                <c:pt idx="154">
                  <c:v>41274</c:v>
                </c:pt>
                <c:pt idx="155">
                  <c:v>41305</c:v>
                </c:pt>
                <c:pt idx="156">
                  <c:v>41333</c:v>
                </c:pt>
                <c:pt idx="157">
                  <c:v>41362</c:v>
                </c:pt>
                <c:pt idx="158">
                  <c:v>41394</c:v>
                </c:pt>
                <c:pt idx="159">
                  <c:v>41425</c:v>
                </c:pt>
                <c:pt idx="160">
                  <c:v>41453</c:v>
                </c:pt>
                <c:pt idx="161">
                  <c:v>41486</c:v>
                </c:pt>
                <c:pt idx="162">
                  <c:v>41516</c:v>
                </c:pt>
                <c:pt idx="163">
                  <c:v>41547</c:v>
                </c:pt>
                <c:pt idx="164">
                  <c:v>41578</c:v>
                </c:pt>
                <c:pt idx="165">
                  <c:v>41607</c:v>
                </c:pt>
                <c:pt idx="166">
                  <c:v>41639</c:v>
                </c:pt>
                <c:pt idx="167">
                  <c:v>41670</c:v>
                </c:pt>
                <c:pt idx="168">
                  <c:v>41698</c:v>
                </c:pt>
                <c:pt idx="169">
                  <c:v>41729</c:v>
                </c:pt>
                <c:pt idx="170">
                  <c:v>41759</c:v>
                </c:pt>
                <c:pt idx="171">
                  <c:v>41789</c:v>
                </c:pt>
                <c:pt idx="172">
                  <c:v>41820</c:v>
                </c:pt>
                <c:pt idx="173">
                  <c:v>41851</c:v>
                </c:pt>
                <c:pt idx="174">
                  <c:v>41880</c:v>
                </c:pt>
                <c:pt idx="175">
                  <c:v>41912</c:v>
                </c:pt>
                <c:pt idx="176">
                  <c:v>41943</c:v>
                </c:pt>
                <c:pt idx="177">
                  <c:v>41971</c:v>
                </c:pt>
                <c:pt idx="178">
                  <c:v>42004</c:v>
                </c:pt>
                <c:pt idx="179">
                  <c:v>42034</c:v>
                </c:pt>
                <c:pt idx="180">
                  <c:v>42062</c:v>
                </c:pt>
                <c:pt idx="181">
                  <c:v>42094</c:v>
                </c:pt>
                <c:pt idx="182">
                  <c:v>42124</c:v>
                </c:pt>
                <c:pt idx="183">
                  <c:v>42153</c:v>
                </c:pt>
                <c:pt idx="184">
                  <c:v>42185</c:v>
                </c:pt>
                <c:pt idx="185">
                  <c:v>42216</c:v>
                </c:pt>
                <c:pt idx="186">
                  <c:v>42247</c:v>
                </c:pt>
                <c:pt idx="187">
                  <c:v>42277</c:v>
                </c:pt>
                <c:pt idx="188">
                  <c:v>42307</c:v>
                </c:pt>
                <c:pt idx="189">
                  <c:v>42338</c:v>
                </c:pt>
                <c:pt idx="190">
                  <c:v>42369</c:v>
                </c:pt>
                <c:pt idx="191">
                  <c:v>42398</c:v>
                </c:pt>
                <c:pt idx="192">
                  <c:v>42429</c:v>
                </c:pt>
                <c:pt idx="193">
                  <c:v>42460</c:v>
                </c:pt>
                <c:pt idx="194">
                  <c:v>42489</c:v>
                </c:pt>
                <c:pt idx="195">
                  <c:v>42521</c:v>
                </c:pt>
                <c:pt idx="196">
                  <c:v>42551</c:v>
                </c:pt>
                <c:pt idx="197">
                  <c:v>42580</c:v>
                </c:pt>
                <c:pt idx="198">
                  <c:v>42613</c:v>
                </c:pt>
                <c:pt idx="199">
                  <c:v>42643</c:v>
                </c:pt>
                <c:pt idx="200">
                  <c:v>42674</c:v>
                </c:pt>
                <c:pt idx="201">
                  <c:v>42704</c:v>
                </c:pt>
                <c:pt idx="202">
                  <c:v>42734</c:v>
                </c:pt>
                <c:pt idx="203">
                  <c:v>42766</c:v>
                </c:pt>
                <c:pt idx="204">
                  <c:v>42769</c:v>
                </c:pt>
              </c:numCache>
            </c:numRef>
          </c:cat>
          <c:val>
            <c:numRef>
              <c:f>Oil!$J$4:$J$208</c:f>
              <c:numCache>
                <c:formatCode>0.00%</c:formatCode>
                <c:ptCount val="205"/>
                <c:pt idx="0">
                  <c:v>-0.17814362182157667</c:v>
                </c:pt>
                <c:pt idx="1">
                  <c:v>-0.17814362182157667</c:v>
                </c:pt>
                <c:pt idx="2">
                  <c:v>-0.17814362182157667</c:v>
                </c:pt>
                <c:pt idx="3">
                  <c:v>-0.17814362182157667</c:v>
                </c:pt>
                <c:pt idx="4">
                  <c:v>-0.17814362182157667</c:v>
                </c:pt>
                <c:pt idx="5">
                  <c:v>-0.17814362182157667</c:v>
                </c:pt>
                <c:pt idx="6">
                  <c:v>-0.17814362182157667</c:v>
                </c:pt>
                <c:pt idx="7">
                  <c:v>-0.17814362182157667</c:v>
                </c:pt>
                <c:pt idx="8">
                  <c:v>-0.17814362182157667</c:v>
                </c:pt>
                <c:pt idx="9">
                  <c:v>-0.17814362182157667</c:v>
                </c:pt>
                <c:pt idx="10">
                  <c:v>-0.17814362182157667</c:v>
                </c:pt>
                <c:pt idx="11">
                  <c:v>-0.17814362182157667</c:v>
                </c:pt>
                <c:pt idx="12">
                  <c:v>-0.17814362182157667</c:v>
                </c:pt>
                <c:pt idx="13">
                  <c:v>-0.17814362182157667</c:v>
                </c:pt>
                <c:pt idx="14">
                  <c:v>-0.17814362182157667</c:v>
                </c:pt>
                <c:pt idx="15">
                  <c:v>-0.17814362182157667</c:v>
                </c:pt>
                <c:pt idx="16">
                  <c:v>-0.17814362182157667</c:v>
                </c:pt>
                <c:pt idx="17">
                  <c:v>-0.17814362182157667</c:v>
                </c:pt>
                <c:pt idx="18">
                  <c:v>-0.17814362182157667</c:v>
                </c:pt>
                <c:pt idx="19">
                  <c:v>-0.17814362182157667</c:v>
                </c:pt>
                <c:pt idx="20">
                  <c:v>-0.17814362182157667</c:v>
                </c:pt>
                <c:pt idx="21">
                  <c:v>-0.17814362182157667</c:v>
                </c:pt>
                <c:pt idx="22">
                  <c:v>-0.17814362182157667</c:v>
                </c:pt>
                <c:pt idx="23">
                  <c:v>-0.17814362182157667</c:v>
                </c:pt>
                <c:pt idx="24">
                  <c:v>-0.17814362182157667</c:v>
                </c:pt>
                <c:pt idx="25">
                  <c:v>-0.17814362182157667</c:v>
                </c:pt>
                <c:pt idx="26">
                  <c:v>-0.17814362182157667</c:v>
                </c:pt>
                <c:pt idx="27">
                  <c:v>-0.17814362182157667</c:v>
                </c:pt>
                <c:pt idx="28">
                  <c:v>-0.17814362182157667</c:v>
                </c:pt>
                <c:pt idx="29">
                  <c:v>-0.17814362182157667</c:v>
                </c:pt>
                <c:pt idx="30">
                  <c:v>-0.17814362182157667</c:v>
                </c:pt>
                <c:pt idx="31">
                  <c:v>-0.17814362182157667</c:v>
                </c:pt>
                <c:pt idx="32">
                  <c:v>-0.17814362182157667</c:v>
                </c:pt>
                <c:pt idx="33">
                  <c:v>-0.17814362182157667</c:v>
                </c:pt>
                <c:pt idx="34">
                  <c:v>-0.17814362182157667</c:v>
                </c:pt>
                <c:pt idx="35">
                  <c:v>-0.17814362182157667</c:v>
                </c:pt>
                <c:pt idx="36">
                  <c:v>-0.17814362182157667</c:v>
                </c:pt>
                <c:pt idx="37">
                  <c:v>-0.17814362182157667</c:v>
                </c:pt>
                <c:pt idx="38">
                  <c:v>-0.17814362182157667</c:v>
                </c:pt>
                <c:pt idx="39">
                  <c:v>-0.17814362182157667</c:v>
                </c:pt>
                <c:pt idx="40">
                  <c:v>-0.17814362182157667</c:v>
                </c:pt>
                <c:pt idx="41">
                  <c:v>-0.17814362182157667</c:v>
                </c:pt>
                <c:pt idx="42">
                  <c:v>-0.17814362182157667</c:v>
                </c:pt>
                <c:pt idx="43">
                  <c:v>-0.17814362182157667</c:v>
                </c:pt>
                <c:pt idx="44">
                  <c:v>-0.17814362182157667</c:v>
                </c:pt>
                <c:pt idx="45">
                  <c:v>-0.17814362182157667</c:v>
                </c:pt>
                <c:pt idx="46">
                  <c:v>-0.17814362182157667</c:v>
                </c:pt>
                <c:pt idx="47">
                  <c:v>-0.17814362182157667</c:v>
                </c:pt>
                <c:pt idx="48">
                  <c:v>-0.17814362182157667</c:v>
                </c:pt>
                <c:pt idx="49">
                  <c:v>-0.17814362182157667</c:v>
                </c:pt>
                <c:pt idx="50">
                  <c:v>-0.17814362182157667</c:v>
                </c:pt>
                <c:pt idx="51">
                  <c:v>-0.17814362182157667</c:v>
                </c:pt>
                <c:pt idx="52">
                  <c:v>-0.17814362182157667</c:v>
                </c:pt>
                <c:pt idx="53">
                  <c:v>-0.17814362182157667</c:v>
                </c:pt>
                <c:pt idx="54">
                  <c:v>-0.17814362182157667</c:v>
                </c:pt>
                <c:pt idx="55">
                  <c:v>-0.17814362182157667</c:v>
                </c:pt>
                <c:pt idx="56">
                  <c:v>-0.17814362182157667</c:v>
                </c:pt>
                <c:pt idx="57">
                  <c:v>-0.17814362182157667</c:v>
                </c:pt>
                <c:pt idx="58">
                  <c:v>-0.17814362182157667</c:v>
                </c:pt>
                <c:pt idx="59">
                  <c:v>-0.17814362182157667</c:v>
                </c:pt>
                <c:pt idx="60">
                  <c:v>-0.17814362182157667</c:v>
                </c:pt>
                <c:pt idx="61">
                  <c:v>-0.17814362182157667</c:v>
                </c:pt>
                <c:pt idx="62">
                  <c:v>-0.17814362182157667</c:v>
                </c:pt>
                <c:pt idx="63">
                  <c:v>-0.17814362182157667</c:v>
                </c:pt>
                <c:pt idx="64">
                  <c:v>-0.17814362182157667</c:v>
                </c:pt>
                <c:pt idx="65">
                  <c:v>-0.17814362182157667</c:v>
                </c:pt>
                <c:pt idx="66">
                  <c:v>-0.17814362182157667</c:v>
                </c:pt>
                <c:pt idx="67">
                  <c:v>-0.17814362182157667</c:v>
                </c:pt>
                <c:pt idx="68">
                  <c:v>-0.17814362182157667</c:v>
                </c:pt>
                <c:pt idx="69">
                  <c:v>-0.17814362182157667</c:v>
                </c:pt>
                <c:pt idx="70">
                  <c:v>-0.17814362182157667</c:v>
                </c:pt>
                <c:pt idx="71">
                  <c:v>-0.17814362182157667</c:v>
                </c:pt>
                <c:pt idx="72">
                  <c:v>-0.17814362182157667</c:v>
                </c:pt>
                <c:pt idx="73">
                  <c:v>-0.17814362182157667</c:v>
                </c:pt>
                <c:pt idx="74">
                  <c:v>-0.17814362182157667</c:v>
                </c:pt>
                <c:pt idx="75">
                  <c:v>-0.17814362182157667</c:v>
                </c:pt>
                <c:pt idx="76">
                  <c:v>-0.17814362182157667</c:v>
                </c:pt>
                <c:pt idx="77">
                  <c:v>-0.17814362182157667</c:v>
                </c:pt>
                <c:pt idx="78">
                  <c:v>-0.17814362182157667</c:v>
                </c:pt>
                <c:pt idx="79">
                  <c:v>-0.17814362182157667</c:v>
                </c:pt>
                <c:pt idx="80">
                  <c:v>-0.17814362182157667</c:v>
                </c:pt>
                <c:pt idx="81">
                  <c:v>-0.17814362182157667</c:v>
                </c:pt>
                <c:pt idx="82">
                  <c:v>-0.17814362182157667</c:v>
                </c:pt>
                <c:pt idx="83">
                  <c:v>-0.17814362182157667</c:v>
                </c:pt>
                <c:pt idx="84">
                  <c:v>-0.17814362182157667</c:v>
                </c:pt>
                <c:pt idx="85">
                  <c:v>-0.17814362182157667</c:v>
                </c:pt>
                <c:pt idx="86">
                  <c:v>-0.17814362182157667</c:v>
                </c:pt>
                <c:pt idx="87">
                  <c:v>-0.17814362182157667</c:v>
                </c:pt>
                <c:pt idx="88">
                  <c:v>-0.17814362182157667</c:v>
                </c:pt>
                <c:pt idx="89">
                  <c:v>-0.17814362182157667</c:v>
                </c:pt>
                <c:pt idx="90">
                  <c:v>-0.17814362182157667</c:v>
                </c:pt>
                <c:pt idx="91">
                  <c:v>-0.17814362182157667</c:v>
                </c:pt>
                <c:pt idx="92">
                  <c:v>-0.17814362182157667</c:v>
                </c:pt>
                <c:pt idx="93">
                  <c:v>-0.17814362182157667</c:v>
                </c:pt>
                <c:pt idx="94">
                  <c:v>-0.17814362182157667</c:v>
                </c:pt>
                <c:pt idx="95">
                  <c:v>-0.17814362182157667</c:v>
                </c:pt>
                <c:pt idx="96">
                  <c:v>-0.17814362182157667</c:v>
                </c:pt>
                <c:pt idx="97">
                  <c:v>-0.17814362182157667</c:v>
                </c:pt>
                <c:pt idx="98">
                  <c:v>-0.17814362182157667</c:v>
                </c:pt>
                <c:pt idx="99">
                  <c:v>-0.17814362182157667</c:v>
                </c:pt>
                <c:pt idx="100">
                  <c:v>-0.17814362182157667</c:v>
                </c:pt>
                <c:pt idx="101">
                  <c:v>-0.17814362182157667</c:v>
                </c:pt>
                <c:pt idx="102">
                  <c:v>-0.17814362182157667</c:v>
                </c:pt>
                <c:pt idx="103">
                  <c:v>-0.17814362182157667</c:v>
                </c:pt>
                <c:pt idx="104">
                  <c:v>-0.17814362182157667</c:v>
                </c:pt>
                <c:pt idx="105">
                  <c:v>-0.17814362182157667</c:v>
                </c:pt>
                <c:pt idx="106">
                  <c:v>-0.17814362182157667</c:v>
                </c:pt>
                <c:pt idx="107">
                  <c:v>-0.17814362182157667</c:v>
                </c:pt>
                <c:pt idx="108">
                  <c:v>-0.17814362182157667</c:v>
                </c:pt>
                <c:pt idx="109">
                  <c:v>-0.17814362182157667</c:v>
                </c:pt>
                <c:pt idx="110">
                  <c:v>-0.17814362182157667</c:v>
                </c:pt>
                <c:pt idx="111">
                  <c:v>-0.17814362182157667</c:v>
                </c:pt>
                <c:pt idx="112">
                  <c:v>-0.17814362182157667</c:v>
                </c:pt>
                <c:pt idx="113">
                  <c:v>-0.17814362182157667</c:v>
                </c:pt>
                <c:pt idx="114">
                  <c:v>-0.17814362182157667</c:v>
                </c:pt>
                <c:pt idx="115">
                  <c:v>-0.17814362182157667</c:v>
                </c:pt>
                <c:pt idx="116">
                  <c:v>-0.17814362182157667</c:v>
                </c:pt>
                <c:pt idx="117">
                  <c:v>-0.17814362182157667</c:v>
                </c:pt>
                <c:pt idx="118">
                  <c:v>-0.17814362182157667</c:v>
                </c:pt>
                <c:pt idx="119">
                  <c:v>-0.17814362182157667</c:v>
                </c:pt>
                <c:pt idx="120">
                  <c:v>-0.17814362182157667</c:v>
                </c:pt>
                <c:pt idx="121">
                  <c:v>-0.17814362182157667</c:v>
                </c:pt>
                <c:pt idx="122">
                  <c:v>-0.17814362182157667</c:v>
                </c:pt>
                <c:pt idx="123">
                  <c:v>-0.17814362182157667</c:v>
                </c:pt>
                <c:pt idx="124">
                  <c:v>-0.17814362182157667</c:v>
                </c:pt>
                <c:pt idx="125">
                  <c:v>-0.17814362182157667</c:v>
                </c:pt>
                <c:pt idx="126">
                  <c:v>-0.17814362182157667</c:v>
                </c:pt>
                <c:pt idx="127">
                  <c:v>-0.17814362182157667</c:v>
                </c:pt>
                <c:pt idx="128">
                  <c:v>-0.17814362182157667</c:v>
                </c:pt>
                <c:pt idx="129">
                  <c:v>-0.17814362182157667</c:v>
                </c:pt>
                <c:pt idx="130">
                  <c:v>-0.17814362182157667</c:v>
                </c:pt>
                <c:pt idx="131">
                  <c:v>-0.17814362182157667</c:v>
                </c:pt>
                <c:pt idx="132">
                  <c:v>-0.17814362182157667</c:v>
                </c:pt>
                <c:pt idx="133">
                  <c:v>-0.17814362182157667</c:v>
                </c:pt>
                <c:pt idx="134">
                  <c:v>-0.17814362182157667</c:v>
                </c:pt>
                <c:pt idx="135">
                  <c:v>-0.17814362182157667</c:v>
                </c:pt>
                <c:pt idx="136">
                  <c:v>-0.17814362182157667</c:v>
                </c:pt>
                <c:pt idx="137">
                  <c:v>-0.17814362182157667</c:v>
                </c:pt>
                <c:pt idx="138">
                  <c:v>-0.17814362182157667</c:v>
                </c:pt>
                <c:pt idx="139">
                  <c:v>-0.17814362182157667</c:v>
                </c:pt>
                <c:pt idx="140">
                  <c:v>-0.17814362182157667</c:v>
                </c:pt>
                <c:pt idx="141">
                  <c:v>-0.17814362182157667</c:v>
                </c:pt>
                <c:pt idx="142">
                  <c:v>-0.17814362182157667</c:v>
                </c:pt>
                <c:pt idx="143">
                  <c:v>-0.17814362182157667</c:v>
                </c:pt>
                <c:pt idx="144">
                  <c:v>-0.17814362182157667</c:v>
                </c:pt>
                <c:pt idx="145">
                  <c:v>-0.17814362182157667</c:v>
                </c:pt>
                <c:pt idx="146">
                  <c:v>-0.17814362182157667</c:v>
                </c:pt>
                <c:pt idx="147">
                  <c:v>-0.17814362182157667</c:v>
                </c:pt>
                <c:pt idx="148">
                  <c:v>-0.17814362182157667</c:v>
                </c:pt>
                <c:pt idx="149">
                  <c:v>-0.17814362182157667</c:v>
                </c:pt>
                <c:pt idx="150">
                  <c:v>-0.17814362182157667</c:v>
                </c:pt>
                <c:pt idx="151">
                  <c:v>-0.17814362182157667</c:v>
                </c:pt>
                <c:pt idx="152">
                  <c:v>-0.17814362182157667</c:v>
                </c:pt>
                <c:pt idx="153">
                  <c:v>-0.17814362182157667</c:v>
                </c:pt>
                <c:pt idx="154">
                  <c:v>-0.17814362182157667</c:v>
                </c:pt>
                <c:pt idx="155">
                  <c:v>-0.17814362182157667</c:v>
                </c:pt>
                <c:pt idx="156">
                  <c:v>-0.17814362182157667</c:v>
                </c:pt>
                <c:pt idx="157">
                  <c:v>-0.17814362182157667</c:v>
                </c:pt>
                <c:pt idx="158">
                  <c:v>-0.17814362182157667</c:v>
                </c:pt>
                <c:pt idx="159">
                  <c:v>-0.17814362182157667</c:v>
                </c:pt>
                <c:pt idx="160">
                  <c:v>-0.17814362182157667</c:v>
                </c:pt>
                <c:pt idx="161">
                  <c:v>-0.17814362182157667</c:v>
                </c:pt>
                <c:pt idx="162">
                  <c:v>-0.17814362182157667</c:v>
                </c:pt>
                <c:pt idx="163">
                  <c:v>-0.17814362182157667</c:v>
                </c:pt>
                <c:pt idx="164">
                  <c:v>-0.17814362182157667</c:v>
                </c:pt>
                <c:pt idx="165">
                  <c:v>-0.17814362182157667</c:v>
                </c:pt>
                <c:pt idx="166">
                  <c:v>-0.17814362182157667</c:v>
                </c:pt>
                <c:pt idx="167">
                  <c:v>-0.17814362182157667</c:v>
                </c:pt>
                <c:pt idx="168">
                  <c:v>-0.17814362182157667</c:v>
                </c:pt>
                <c:pt idx="169">
                  <c:v>-0.17814362182157667</c:v>
                </c:pt>
                <c:pt idx="170">
                  <c:v>-0.17814362182157667</c:v>
                </c:pt>
                <c:pt idx="171">
                  <c:v>-0.17814362182157667</c:v>
                </c:pt>
                <c:pt idx="172">
                  <c:v>-0.17814362182157667</c:v>
                </c:pt>
                <c:pt idx="173">
                  <c:v>-0.17814362182157667</c:v>
                </c:pt>
                <c:pt idx="174">
                  <c:v>-0.17814362182157667</c:v>
                </c:pt>
                <c:pt idx="175">
                  <c:v>-0.17814362182157667</c:v>
                </c:pt>
                <c:pt idx="176">
                  <c:v>-0.17814362182157667</c:v>
                </c:pt>
                <c:pt idx="177">
                  <c:v>-0.17814362182157667</c:v>
                </c:pt>
                <c:pt idx="178">
                  <c:v>-0.17814362182157667</c:v>
                </c:pt>
                <c:pt idx="179">
                  <c:v>-0.17814362182157667</c:v>
                </c:pt>
                <c:pt idx="180">
                  <c:v>-0.17814362182157667</c:v>
                </c:pt>
                <c:pt idx="181">
                  <c:v>-0.17814362182157667</c:v>
                </c:pt>
                <c:pt idx="182">
                  <c:v>-0.17814362182157667</c:v>
                </c:pt>
                <c:pt idx="183">
                  <c:v>-0.17814362182157667</c:v>
                </c:pt>
                <c:pt idx="184">
                  <c:v>-0.17814362182157667</c:v>
                </c:pt>
                <c:pt idx="185">
                  <c:v>-0.17814362182157667</c:v>
                </c:pt>
                <c:pt idx="186">
                  <c:v>-0.17814362182157667</c:v>
                </c:pt>
                <c:pt idx="187">
                  <c:v>-0.17814362182157667</c:v>
                </c:pt>
                <c:pt idx="188">
                  <c:v>-0.17814362182157667</c:v>
                </c:pt>
                <c:pt idx="189">
                  <c:v>-0.17814362182157667</c:v>
                </c:pt>
                <c:pt idx="190">
                  <c:v>-0.17814362182157667</c:v>
                </c:pt>
                <c:pt idx="191">
                  <c:v>-0.17814362182157667</c:v>
                </c:pt>
                <c:pt idx="192">
                  <c:v>-0.17814362182157667</c:v>
                </c:pt>
                <c:pt idx="193">
                  <c:v>-0.17814362182157667</c:v>
                </c:pt>
                <c:pt idx="194">
                  <c:v>-0.17814362182157667</c:v>
                </c:pt>
                <c:pt idx="195">
                  <c:v>-0.17814362182157667</c:v>
                </c:pt>
                <c:pt idx="196">
                  <c:v>-0.17814362182157667</c:v>
                </c:pt>
                <c:pt idx="197">
                  <c:v>-0.17814362182157667</c:v>
                </c:pt>
                <c:pt idx="198">
                  <c:v>-0.17814362182157667</c:v>
                </c:pt>
                <c:pt idx="199">
                  <c:v>-0.17814362182157667</c:v>
                </c:pt>
                <c:pt idx="200">
                  <c:v>-0.17814362182157667</c:v>
                </c:pt>
                <c:pt idx="201">
                  <c:v>-0.17814362182157667</c:v>
                </c:pt>
                <c:pt idx="202">
                  <c:v>-0.17814362182157667</c:v>
                </c:pt>
                <c:pt idx="203">
                  <c:v>-0.17814362182157667</c:v>
                </c:pt>
                <c:pt idx="204">
                  <c:v>-0.17814362182157667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506432"/>
        <c:axId val="119543424"/>
      </c:lineChart>
      <c:dateAx>
        <c:axId val="11950643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119543424"/>
        <c:crosses val="autoZero"/>
        <c:auto val="1"/>
        <c:lblOffset val="100"/>
        <c:baseTimeUnit val="months"/>
        <c:majorUnit val="18"/>
        <c:majorTimeUnit val="months"/>
      </c:dateAx>
      <c:valAx>
        <c:axId val="11954342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9506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SABIC!$O$2</c:f>
              <c:strCache>
                <c:ptCount val="1"/>
                <c:pt idx="0">
                  <c:v>Returns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layout>
                <c:manualLayout>
                  <c:x val="-7.0987654320987678E-2"/>
                  <c:y val="7.8568914505045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>
                <c:manualLayout>
                  <c:x val="3.240740740740735E-2"/>
                  <c:y val="5.892668587878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layout>
                <c:manualLayout>
                  <c:x val="-4.0123578302712161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layout>
                <c:manualLayout>
                  <c:x val="1.5432098765432098E-3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layout>
                <c:manualLayout>
                  <c:x val="3.3950617283950615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TLT!$B$4:$B$208</c:f>
              <c:numCache>
                <c:formatCode>m/d/yyyy</c:formatCode>
                <c:ptCount val="205"/>
                <c:pt idx="0">
                  <c:v>37498</c:v>
                </c:pt>
                <c:pt idx="1">
                  <c:v>37529</c:v>
                </c:pt>
                <c:pt idx="2">
                  <c:v>37560</c:v>
                </c:pt>
                <c:pt idx="3">
                  <c:v>37589</c:v>
                </c:pt>
                <c:pt idx="4">
                  <c:v>37621</c:v>
                </c:pt>
                <c:pt idx="5">
                  <c:v>37652</c:v>
                </c:pt>
                <c:pt idx="6">
                  <c:v>37680</c:v>
                </c:pt>
                <c:pt idx="7">
                  <c:v>37711</c:v>
                </c:pt>
                <c:pt idx="8">
                  <c:v>37741</c:v>
                </c:pt>
                <c:pt idx="9">
                  <c:v>37771</c:v>
                </c:pt>
                <c:pt idx="10">
                  <c:v>37802</c:v>
                </c:pt>
                <c:pt idx="11">
                  <c:v>37833</c:v>
                </c:pt>
                <c:pt idx="12">
                  <c:v>37862</c:v>
                </c:pt>
                <c:pt idx="13">
                  <c:v>37894</c:v>
                </c:pt>
                <c:pt idx="14">
                  <c:v>37925</c:v>
                </c:pt>
                <c:pt idx="15">
                  <c:v>37953</c:v>
                </c:pt>
                <c:pt idx="16">
                  <c:v>37986</c:v>
                </c:pt>
                <c:pt idx="17">
                  <c:v>38016</c:v>
                </c:pt>
                <c:pt idx="18">
                  <c:v>38044</c:v>
                </c:pt>
                <c:pt idx="19">
                  <c:v>38077</c:v>
                </c:pt>
                <c:pt idx="20">
                  <c:v>38107</c:v>
                </c:pt>
                <c:pt idx="21">
                  <c:v>38138</c:v>
                </c:pt>
                <c:pt idx="22">
                  <c:v>38168</c:v>
                </c:pt>
                <c:pt idx="23">
                  <c:v>38198</c:v>
                </c:pt>
                <c:pt idx="24">
                  <c:v>38230</c:v>
                </c:pt>
                <c:pt idx="25">
                  <c:v>38260</c:v>
                </c:pt>
                <c:pt idx="26">
                  <c:v>38289</c:v>
                </c:pt>
                <c:pt idx="27">
                  <c:v>38321</c:v>
                </c:pt>
                <c:pt idx="28">
                  <c:v>38352</c:v>
                </c:pt>
                <c:pt idx="29">
                  <c:v>38383</c:v>
                </c:pt>
                <c:pt idx="30">
                  <c:v>38411</c:v>
                </c:pt>
                <c:pt idx="31">
                  <c:v>38442</c:v>
                </c:pt>
                <c:pt idx="32">
                  <c:v>38471</c:v>
                </c:pt>
                <c:pt idx="33">
                  <c:v>38503</c:v>
                </c:pt>
                <c:pt idx="34">
                  <c:v>38533</c:v>
                </c:pt>
                <c:pt idx="35">
                  <c:v>38562</c:v>
                </c:pt>
                <c:pt idx="36">
                  <c:v>38595</c:v>
                </c:pt>
                <c:pt idx="37">
                  <c:v>38625</c:v>
                </c:pt>
                <c:pt idx="38">
                  <c:v>38656</c:v>
                </c:pt>
                <c:pt idx="39">
                  <c:v>38686</c:v>
                </c:pt>
                <c:pt idx="40">
                  <c:v>38716</c:v>
                </c:pt>
                <c:pt idx="41">
                  <c:v>38748</c:v>
                </c:pt>
                <c:pt idx="42">
                  <c:v>38776</c:v>
                </c:pt>
                <c:pt idx="43">
                  <c:v>38807</c:v>
                </c:pt>
                <c:pt idx="44">
                  <c:v>38835</c:v>
                </c:pt>
                <c:pt idx="45">
                  <c:v>38868</c:v>
                </c:pt>
                <c:pt idx="46">
                  <c:v>38898</c:v>
                </c:pt>
                <c:pt idx="47">
                  <c:v>38929</c:v>
                </c:pt>
                <c:pt idx="48">
                  <c:v>38960</c:v>
                </c:pt>
                <c:pt idx="49">
                  <c:v>38989</c:v>
                </c:pt>
                <c:pt idx="50">
                  <c:v>39021</c:v>
                </c:pt>
                <c:pt idx="51">
                  <c:v>39051</c:v>
                </c:pt>
                <c:pt idx="52">
                  <c:v>39080</c:v>
                </c:pt>
                <c:pt idx="53">
                  <c:v>39113</c:v>
                </c:pt>
                <c:pt idx="54">
                  <c:v>39141</c:v>
                </c:pt>
                <c:pt idx="55">
                  <c:v>39171</c:v>
                </c:pt>
                <c:pt idx="56">
                  <c:v>39202</c:v>
                </c:pt>
                <c:pt idx="57">
                  <c:v>39233</c:v>
                </c:pt>
                <c:pt idx="58">
                  <c:v>39262</c:v>
                </c:pt>
                <c:pt idx="59">
                  <c:v>39294</c:v>
                </c:pt>
                <c:pt idx="60">
                  <c:v>39325</c:v>
                </c:pt>
                <c:pt idx="61">
                  <c:v>39353</c:v>
                </c:pt>
                <c:pt idx="62">
                  <c:v>39386</c:v>
                </c:pt>
                <c:pt idx="63">
                  <c:v>39416</c:v>
                </c:pt>
                <c:pt idx="64">
                  <c:v>39447</c:v>
                </c:pt>
                <c:pt idx="65">
                  <c:v>39478</c:v>
                </c:pt>
                <c:pt idx="66">
                  <c:v>39507</c:v>
                </c:pt>
                <c:pt idx="67">
                  <c:v>39538</c:v>
                </c:pt>
                <c:pt idx="68">
                  <c:v>39568</c:v>
                </c:pt>
                <c:pt idx="69">
                  <c:v>39598</c:v>
                </c:pt>
                <c:pt idx="70">
                  <c:v>39629</c:v>
                </c:pt>
                <c:pt idx="71">
                  <c:v>39660</c:v>
                </c:pt>
                <c:pt idx="72">
                  <c:v>39689</c:v>
                </c:pt>
                <c:pt idx="73">
                  <c:v>39721</c:v>
                </c:pt>
                <c:pt idx="74">
                  <c:v>39752</c:v>
                </c:pt>
                <c:pt idx="75">
                  <c:v>39780</c:v>
                </c:pt>
                <c:pt idx="76">
                  <c:v>39813</c:v>
                </c:pt>
                <c:pt idx="77">
                  <c:v>39843</c:v>
                </c:pt>
                <c:pt idx="78">
                  <c:v>39871</c:v>
                </c:pt>
                <c:pt idx="79">
                  <c:v>39903</c:v>
                </c:pt>
                <c:pt idx="80">
                  <c:v>39933</c:v>
                </c:pt>
                <c:pt idx="81">
                  <c:v>39962</c:v>
                </c:pt>
                <c:pt idx="82">
                  <c:v>39994</c:v>
                </c:pt>
                <c:pt idx="83">
                  <c:v>40025</c:v>
                </c:pt>
                <c:pt idx="84">
                  <c:v>40056</c:v>
                </c:pt>
                <c:pt idx="85">
                  <c:v>40086</c:v>
                </c:pt>
                <c:pt idx="86">
                  <c:v>40116</c:v>
                </c:pt>
                <c:pt idx="87">
                  <c:v>40147</c:v>
                </c:pt>
                <c:pt idx="88">
                  <c:v>40178</c:v>
                </c:pt>
                <c:pt idx="89">
                  <c:v>40207</c:v>
                </c:pt>
                <c:pt idx="90">
                  <c:v>40235</c:v>
                </c:pt>
                <c:pt idx="91">
                  <c:v>40268</c:v>
                </c:pt>
                <c:pt idx="92">
                  <c:v>40298</c:v>
                </c:pt>
                <c:pt idx="93">
                  <c:v>40329</c:v>
                </c:pt>
                <c:pt idx="94">
                  <c:v>40359</c:v>
                </c:pt>
                <c:pt idx="95">
                  <c:v>40389</c:v>
                </c:pt>
                <c:pt idx="96">
                  <c:v>40421</c:v>
                </c:pt>
                <c:pt idx="97">
                  <c:v>40451</c:v>
                </c:pt>
                <c:pt idx="98">
                  <c:v>40480</c:v>
                </c:pt>
                <c:pt idx="99">
                  <c:v>40512</c:v>
                </c:pt>
                <c:pt idx="100">
                  <c:v>40543</c:v>
                </c:pt>
                <c:pt idx="101">
                  <c:v>40574</c:v>
                </c:pt>
                <c:pt idx="102">
                  <c:v>40602</c:v>
                </c:pt>
                <c:pt idx="103">
                  <c:v>40633</c:v>
                </c:pt>
                <c:pt idx="104">
                  <c:v>40662</c:v>
                </c:pt>
                <c:pt idx="105">
                  <c:v>40694</c:v>
                </c:pt>
                <c:pt idx="106">
                  <c:v>40724</c:v>
                </c:pt>
                <c:pt idx="107">
                  <c:v>40753</c:v>
                </c:pt>
                <c:pt idx="108">
                  <c:v>40786</c:v>
                </c:pt>
                <c:pt idx="109">
                  <c:v>40816</c:v>
                </c:pt>
                <c:pt idx="110">
                  <c:v>40847</c:v>
                </c:pt>
                <c:pt idx="111">
                  <c:v>40877</c:v>
                </c:pt>
                <c:pt idx="112">
                  <c:v>40907</c:v>
                </c:pt>
                <c:pt idx="113">
                  <c:v>40939</c:v>
                </c:pt>
                <c:pt idx="114">
                  <c:v>40968</c:v>
                </c:pt>
                <c:pt idx="115">
                  <c:v>40998</c:v>
                </c:pt>
                <c:pt idx="116">
                  <c:v>41029</c:v>
                </c:pt>
                <c:pt idx="117">
                  <c:v>41060</c:v>
                </c:pt>
                <c:pt idx="118">
                  <c:v>41089</c:v>
                </c:pt>
                <c:pt idx="119">
                  <c:v>41121</c:v>
                </c:pt>
                <c:pt idx="120">
                  <c:v>41152</c:v>
                </c:pt>
                <c:pt idx="121">
                  <c:v>41180</c:v>
                </c:pt>
                <c:pt idx="122">
                  <c:v>41213</c:v>
                </c:pt>
                <c:pt idx="123">
                  <c:v>41243</c:v>
                </c:pt>
                <c:pt idx="124">
                  <c:v>41274</c:v>
                </c:pt>
                <c:pt idx="125">
                  <c:v>41305</c:v>
                </c:pt>
                <c:pt idx="126">
                  <c:v>41333</c:v>
                </c:pt>
                <c:pt idx="127">
                  <c:v>41362</c:v>
                </c:pt>
                <c:pt idx="128">
                  <c:v>41394</c:v>
                </c:pt>
                <c:pt idx="129">
                  <c:v>41425</c:v>
                </c:pt>
                <c:pt idx="130">
                  <c:v>41453</c:v>
                </c:pt>
                <c:pt idx="131">
                  <c:v>41486</c:v>
                </c:pt>
                <c:pt idx="132">
                  <c:v>41516</c:v>
                </c:pt>
                <c:pt idx="133">
                  <c:v>41547</c:v>
                </c:pt>
                <c:pt idx="134">
                  <c:v>41578</c:v>
                </c:pt>
                <c:pt idx="135">
                  <c:v>41607</c:v>
                </c:pt>
                <c:pt idx="136">
                  <c:v>41639</c:v>
                </c:pt>
                <c:pt idx="137">
                  <c:v>41670</c:v>
                </c:pt>
                <c:pt idx="138">
                  <c:v>41698</c:v>
                </c:pt>
                <c:pt idx="139">
                  <c:v>41729</c:v>
                </c:pt>
                <c:pt idx="140">
                  <c:v>41759</c:v>
                </c:pt>
                <c:pt idx="141">
                  <c:v>41789</c:v>
                </c:pt>
                <c:pt idx="142">
                  <c:v>41820</c:v>
                </c:pt>
                <c:pt idx="143">
                  <c:v>41851</c:v>
                </c:pt>
                <c:pt idx="144">
                  <c:v>41880</c:v>
                </c:pt>
                <c:pt idx="145">
                  <c:v>41912</c:v>
                </c:pt>
                <c:pt idx="146">
                  <c:v>41943</c:v>
                </c:pt>
                <c:pt idx="147">
                  <c:v>41971</c:v>
                </c:pt>
                <c:pt idx="148">
                  <c:v>42004</c:v>
                </c:pt>
                <c:pt idx="149">
                  <c:v>42034</c:v>
                </c:pt>
                <c:pt idx="150">
                  <c:v>42062</c:v>
                </c:pt>
                <c:pt idx="151">
                  <c:v>42094</c:v>
                </c:pt>
                <c:pt idx="152">
                  <c:v>42124</c:v>
                </c:pt>
                <c:pt idx="153">
                  <c:v>42153</c:v>
                </c:pt>
                <c:pt idx="154">
                  <c:v>42185</c:v>
                </c:pt>
                <c:pt idx="155">
                  <c:v>42216</c:v>
                </c:pt>
                <c:pt idx="156">
                  <c:v>42247</c:v>
                </c:pt>
                <c:pt idx="157">
                  <c:v>42277</c:v>
                </c:pt>
                <c:pt idx="158">
                  <c:v>42307</c:v>
                </c:pt>
                <c:pt idx="159">
                  <c:v>42338</c:v>
                </c:pt>
                <c:pt idx="160">
                  <c:v>42369</c:v>
                </c:pt>
                <c:pt idx="161">
                  <c:v>42398</c:v>
                </c:pt>
                <c:pt idx="162">
                  <c:v>42429</c:v>
                </c:pt>
                <c:pt idx="163">
                  <c:v>42460</c:v>
                </c:pt>
                <c:pt idx="164">
                  <c:v>42489</c:v>
                </c:pt>
                <c:pt idx="165">
                  <c:v>42521</c:v>
                </c:pt>
                <c:pt idx="166">
                  <c:v>42551</c:v>
                </c:pt>
                <c:pt idx="167">
                  <c:v>42580</c:v>
                </c:pt>
                <c:pt idx="168">
                  <c:v>42613</c:v>
                </c:pt>
                <c:pt idx="169">
                  <c:v>42643</c:v>
                </c:pt>
                <c:pt idx="170">
                  <c:v>42674</c:v>
                </c:pt>
                <c:pt idx="171">
                  <c:v>42704</c:v>
                </c:pt>
                <c:pt idx="172">
                  <c:v>42734</c:v>
                </c:pt>
                <c:pt idx="173">
                  <c:v>42766</c:v>
                </c:pt>
                <c:pt idx="174">
                  <c:v>42769</c:v>
                </c:pt>
              </c:numCache>
            </c:numRef>
          </c:cat>
          <c:val>
            <c:numRef>
              <c:f>TLT!$D$4:$D$178</c:f>
              <c:numCache>
                <c:formatCode>0.00%</c:formatCode>
                <c:ptCount val="175"/>
                <c:pt idx="0">
                  <c:v>5.5131467345207685E-2</c:v>
                </c:pt>
                <c:pt idx="1">
                  <c:v>3.8125861276986805E-2</c:v>
                </c:pt>
                <c:pt idx="2">
                  <c:v>-4.0597345132743379E-2</c:v>
                </c:pt>
                <c:pt idx="3">
                  <c:v>-1.3605442176870874E-2</c:v>
                </c:pt>
                <c:pt idx="4">
                  <c:v>3.530099357101113E-2</c:v>
                </c:pt>
                <c:pt idx="5">
                  <c:v>-5.7581573896352545E-3</c:v>
                </c:pt>
                <c:pt idx="6">
                  <c:v>2.7367703838292012E-2</c:v>
                </c:pt>
                <c:pt idx="7">
                  <c:v>-1.7353818945506694E-2</c:v>
                </c:pt>
                <c:pt idx="8">
                  <c:v>6.1867266591675296E-3</c:v>
                </c:pt>
                <c:pt idx="9">
                  <c:v>5.757406372274998E-2</c:v>
                </c:pt>
                <c:pt idx="10">
                  <c:v>-2.2198731501057001E-2</c:v>
                </c:pt>
                <c:pt idx="11">
                  <c:v>-0.10324324324324319</c:v>
                </c:pt>
                <c:pt idx="12">
                  <c:v>8.4388185654009629E-3</c:v>
                </c:pt>
                <c:pt idx="13">
                  <c:v>5.4632396891810986E-2</c:v>
                </c:pt>
                <c:pt idx="14">
                  <c:v>-3.4345953298571819E-2</c:v>
                </c:pt>
                <c:pt idx="15">
                  <c:v>-7.0430801737297877E-4</c:v>
                </c:pt>
                <c:pt idx="16">
                  <c:v>3.7589568894633718E-3</c:v>
                </c:pt>
                <c:pt idx="17">
                  <c:v>1.8607372732592165E-2</c:v>
                </c:pt>
                <c:pt idx="18">
                  <c:v>1.8612132352941124E-2</c:v>
                </c:pt>
                <c:pt idx="19">
                  <c:v>1.0038348748026227E-2</c:v>
                </c:pt>
                <c:pt idx="20">
                  <c:v>-6.5996649916247874E-2</c:v>
                </c:pt>
                <c:pt idx="21">
                  <c:v>-6.4562410329986886E-3</c:v>
                </c:pt>
                <c:pt idx="22">
                  <c:v>6.6185318892901801E-3</c:v>
                </c:pt>
                <c:pt idx="23">
                  <c:v>1.1237298266586926E-2</c:v>
                </c:pt>
                <c:pt idx="24">
                  <c:v>3.7593096110651203E-2</c:v>
                </c:pt>
                <c:pt idx="25">
                  <c:v>5.4688390110515517E-3</c:v>
                </c:pt>
                <c:pt idx="26">
                  <c:v>1.3484419263456005E-2</c:v>
                </c:pt>
                <c:pt idx="27">
                  <c:v>-2.7951699463327317E-2</c:v>
                </c:pt>
                <c:pt idx="28">
                  <c:v>1.8518518518518601E-2</c:v>
                </c:pt>
                <c:pt idx="29">
                  <c:v>3.5686053077357283E-2</c:v>
                </c:pt>
                <c:pt idx="30">
                  <c:v>-1.8427652382510096E-2</c:v>
                </c:pt>
                <c:pt idx="31">
                  <c:v>-7.6649633414795915E-3</c:v>
                </c:pt>
                <c:pt idx="32">
                  <c:v>3.481473189298101E-2</c:v>
                </c:pt>
                <c:pt idx="33">
                  <c:v>2.7693639117265301E-2</c:v>
                </c:pt>
                <c:pt idx="34">
                  <c:v>1.7894736842105186E-2</c:v>
                </c:pt>
                <c:pt idx="35">
                  <c:v>-3.7125129265770496E-2</c:v>
                </c:pt>
                <c:pt idx="36">
                  <c:v>3.093115669638058E-2</c:v>
                </c:pt>
                <c:pt idx="37">
                  <c:v>-3.948327950828201E-2</c:v>
                </c:pt>
                <c:pt idx="38">
                  <c:v>-2.6247288503253863E-2</c:v>
                </c:pt>
                <c:pt idx="39">
                  <c:v>2.4504343951883278E-3</c:v>
                </c:pt>
                <c:pt idx="40">
                  <c:v>2.1111111111111081E-2</c:v>
                </c:pt>
                <c:pt idx="41">
                  <c:v>-1.3384113166485356E-2</c:v>
                </c:pt>
                <c:pt idx="42">
                  <c:v>7.4997242748426896E-3</c:v>
                </c:pt>
                <c:pt idx="43">
                  <c:v>-4.9042145593869657E-2</c:v>
                </c:pt>
                <c:pt idx="44">
                  <c:v>-3.1196040059859653E-2</c:v>
                </c:pt>
                <c:pt idx="45">
                  <c:v>-5.8222433460075607E-3</c:v>
                </c:pt>
                <c:pt idx="46">
                  <c:v>7.768614796223261E-3</c:v>
                </c:pt>
                <c:pt idx="47">
                  <c:v>1.7552182163187879E-2</c:v>
                </c:pt>
                <c:pt idx="48">
                  <c:v>2.657342657342654E-2</c:v>
                </c:pt>
                <c:pt idx="49">
                  <c:v>1.4872842870118141E-2</c:v>
                </c:pt>
                <c:pt idx="50">
                  <c:v>4.6985121378231298E-3</c:v>
                </c:pt>
                <c:pt idx="51">
                  <c:v>1.9151542144527411E-2</c:v>
                </c:pt>
                <c:pt idx="52">
                  <c:v>-3.3868676936523512E-2</c:v>
                </c:pt>
                <c:pt idx="53">
                  <c:v>-9.9513739681105218E-3</c:v>
                </c:pt>
                <c:pt idx="54">
                  <c:v>2.9697315819531722E-2</c:v>
                </c:pt>
                <c:pt idx="55">
                  <c:v>-2.0743205768164241E-2</c:v>
                </c:pt>
                <c:pt idx="56">
                  <c:v>5.3239691889441776E-3</c:v>
                </c:pt>
                <c:pt idx="57">
                  <c:v>-2.6704225352112698E-2</c:v>
                </c:pt>
                <c:pt idx="58">
                  <c:v>-1.4007872192637105E-2</c:v>
                </c:pt>
                <c:pt idx="59">
                  <c:v>2.9235646354350164E-2</c:v>
                </c:pt>
                <c:pt idx="60">
                  <c:v>1.3917408167921419E-2</c:v>
                </c:pt>
                <c:pt idx="61">
                  <c:v>-1.8001800180017513E-3</c:v>
                </c:pt>
                <c:pt idx="62">
                  <c:v>1.4201983769161375E-2</c:v>
                </c:pt>
                <c:pt idx="63">
                  <c:v>4.8899755501222497E-2</c:v>
                </c:pt>
                <c:pt idx="64">
                  <c:v>-1.4144945963127764E-2</c:v>
                </c:pt>
                <c:pt idx="65">
                  <c:v>2.0903863721855043E-2</c:v>
                </c:pt>
                <c:pt idx="66">
                  <c:v>-8.0008421939150587E-3</c:v>
                </c:pt>
                <c:pt idx="67">
                  <c:v>1.7616470338533308E-2</c:v>
                </c:pt>
                <c:pt idx="68">
                  <c:v>-2.8939409740327493E-2</c:v>
                </c:pt>
                <c:pt idx="69">
                  <c:v>-3.0446222413144985E-2</c:v>
                </c:pt>
                <c:pt idx="70">
                  <c:v>2.2817899867080271E-2</c:v>
                </c:pt>
                <c:pt idx="71">
                  <c:v>-7.2557938055014537E-3</c:v>
                </c:pt>
                <c:pt idx="72">
                  <c:v>2.367186647758257E-2</c:v>
                </c:pt>
                <c:pt idx="73">
                  <c:v>1.1082693947144007E-2</c:v>
                </c:pt>
                <c:pt idx="74">
                  <c:v>-2.1606239460370991E-2</c:v>
                </c:pt>
                <c:pt idx="75">
                  <c:v>0.1388559732844985</c:v>
                </c:pt>
                <c:pt idx="76">
                  <c:v>0.12892546348846001</c:v>
                </c:pt>
                <c:pt idx="77">
                  <c:v>-0.13070800167574359</c:v>
                </c:pt>
                <c:pt idx="78">
                  <c:v>-1.8024096385542254E-2</c:v>
                </c:pt>
                <c:pt idx="79">
                  <c:v>3.7593246957204451E-2</c:v>
                </c:pt>
                <c:pt idx="80">
                  <c:v>-7.2178601835209522E-2</c:v>
                </c:pt>
                <c:pt idx="81">
                  <c:v>-3.9865415986949371E-2</c:v>
                </c:pt>
                <c:pt idx="82">
                  <c:v>4.2476372517785688E-3</c:v>
                </c:pt>
                <c:pt idx="83">
                  <c:v>2.5378026858413616E-3</c:v>
                </c:pt>
                <c:pt idx="84">
                  <c:v>1.8879864993144091E-2</c:v>
                </c:pt>
                <c:pt idx="85">
                  <c:v>2.1325051759834457E-2</c:v>
                </c:pt>
                <c:pt idx="86">
                  <c:v>-2.9191161564970591E-2</c:v>
                </c:pt>
                <c:pt idx="87">
                  <c:v>8.8745040718312129E-3</c:v>
                </c:pt>
                <c:pt idx="88">
                  <c:v>-6.9750595053296061E-2</c:v>
                </c:pt>
                <c:pt idx="89">
                  <c:v>2.6921793302925767E-2</c:v>
                </c:pt>
                <c:pt idx="90">
                  <c:v>-6.9331600043331942E-3</c:v>
                </c:pt>
                <c:pt idx="91">
                  <c:v>-2.3671866477582681E-2</c:v>
                </c:pt>
                <c:pt idx="92">
                  <c:v>2.9385474860335048E-2</c:v>
                </c:pt>
                <c:pt idx="93">
                  <c:v>4.7432975143818501E-2</c:v>
                </c:pt>
                <c:pt idx="94">
                  <c:v>5.4404145077720178E-2</c:v>
                </c:pt>
                <c:pt idx="95">
                  <c:v>-1.2481572481572445E-2</c:v>
                </c:pt>
                <c:pt idx="96">
                  <c:v>8.0414012738853513E-2</c:v>
                </c:pt>
                <c:pt idx="97">
                  <c:v>-2.8095062638172408E-2</c:v>
                </c:pt>
                <c:pt idx="98">
                  <c:v>-4.8241872808264641E-2</c:v>
                </c:pt>
                <c:pt idx="99">
                  <c:v>-2.0015933081059645E-2</c:v>
                </c:pt>
                <c:pt idx="100">
                  <c:v>-4.3593130779392308E-2</c:v>
                </c:pt>
                <c:pt idx="101">
                  <c:v>-3.0811729706757385E-2</c:v>
                </c:pt>
                <c:pt idx="102">
                  <c:v>1.2935759701819816E-2</c:v>
                </c:pt>
                <c:pt idx="103">
                  <c:v>-2.9220779220779924E-3</c:v>
                </c:pt>
                <c:pt idx="104">
                  <c:v>1.9103440790187776E-2</c:v>
                </c:pt>
                <c:pt idx="105">
                  <c:v>2.9822132282458114E-2</c:v>
                </c:pt>
                <c:pt idx="106">
                  <c:v>-2.6786637708139494E-2</c:v>
                </c:pt>
                <c:pt idx="107">
                  <c:v>4.0595111583421994E-2</c:v>
                </c:pt>
                <c:pt idx="108">
                  <c:v>9.3035130718954306E-2</c:v>
                </c:pt>
                <c:pt idx="109">
                  <c:v>0.12865551714472567</c:v>
                </c:pt>
                <c:pt idx="110">
                  <c:v>-4.0728476821192072E-2</c:v>
                </c:pt>
                <c:pt idx="111">
                  <c:v>1.7259233690024134E-2</c:v>
                </c:pt>
                <c:pt idx="112">
                  <c:v>2.8588394977943743E-2</c:v>
                </c:pt>
                <c:pt idx="113">
                  <c:v>-3.2989690721649811E-3</c:v>
                </c:pt>
                <c:pt idx="114">
                  <c:v>-2.8299544890359796E-2</c:v>
                </c:pt>
                <c:pt idx="115">
                  <c:v>-4.4537171080643811E-2</c:v>
                </c:pt>
                <c:pt idx="116">
                  <c:v>4.5632798573975064E-2</c:v>
                </c:pt>
                <c:pt idx="117">
                  <c:v>8.7623593590180793E-2</c:v>
                </c:pt>
                <c:pt idx="118">
                  <c:v>-1.8808777429467072E-2</c:v>
                </c:pt>
                <c:pt idx="119">
                  <c:v>3.5942492012779548E-2</c:v>
                </c:pt>
                <c:pt idx="120">
                  <c:v>-1.5265998457979824E-2</c:v>
                </c:pt>
                <c:pt idx="121">
                  <c:v>-2.7403695584090171E-2</c:v>
                </c:pt>
                <c:pt idx="122">
                  <c:v>-6.9232007728223799E-3</c:v>
                </c:pt>
                <c:pt idx="123">
                  <c:v>1.1592088197146522E-2</c:v>
                </c:pt>
                <c:pt idx="124">
                  <c:v>-2.8928600048080733E-2</c:v>
                </c:pt>
                <c:pt idx="125">
                  <c:v>-3.1853441161908025E-2</c:v>
                </c:pt>
                <c:pt idx="126">
                  <c:v>1.0143198090692307E-2</c:v>
                </c:pt>
                <c:pt idx="127">
                  <c:v>-6.328579866677897E-3</c:v>
                </c:pt>
                <c:pt idx="128">
                  <c:v>4.4582201086956541E-2</c:v>
                </c:pt>
                <c:pt idx="129">
                  <c:v>-6.9587838387123013E-2</c:v>
                </c:pt>
                <c:pt idx="130">
                  <c:v>-3.5037134119702995E-2</c:v>
                </c:pt>
                <c:pt idx="131">
                  <c:v>-2.4809851503078573E-2</c:v>
                </c:pt>
                <c:pt idx="132">
                  <c:v>-1.5877437325905408E-2</c:v>
                </c:pt>
                <c:pt idx="133">
                  <c:v>3.8682894612700469E-3</c:v>
                </c:pt>
                <c:pt idx="134">
                  <c:v>1.1654135338345917E-2</c:v>
                </c:pt>
                <c:pt idx="135">
                  <c:v>-2.963582311408397E-2</c:v>
                </c:pt>
                <c:pt idx="136">
                  <c:v>-2.4796553374820562E-2</c:v>
                </c:pt>
                <c:pt idx="137">
                  <c:v>6.3027685057922556E-2</c:v>
                </c:pt>
                <c:pt idx="138">
                  <c:v>2.6782415958626071E-3</c:v>
                </c:pt>
                <c:pt idx="139">
                  <c:v>4.8816431795155601E-3</c:v>
                </c:pt>
                <c:pt idx="140">
                  <c:v>1.8331805682859859E-2</c:v>
                </c:pt>
                <c:pt idx="141">
                  <c:v>2.7002700270027047E-2</c:v>
                </c:pt>
                <c:pt idx="142">
                  <c:v>-5.0832602979842267E-3</c:v>
                </c:pt>
                <c:pt idx="143">
                  <c:v>4.0521494009866377E-3</c:v>
                </c:pt>
                <c:pt idx="144">
                  <c:v>4.4481487980347456E-2</c:v>
                </c:pt>
                <c:pt idx="145">
                  <c:v>-2.3351532969340671E-2</c:v>
                </c:pt>
                <c:pt idx="146">
                  <c:v>2.5629999139932913E-2</c:v>
                </c:pt>
                <c:pt idx="147">
                  <c:v>2.7169811320754578E-2</c:v>
                </c:pt>
                <c:pt idx="148">
                  <c:v>2.8002285900889934E-2</c:v>
                </c:pt>
                <c:pt idx="149">
                  <c:v>9.8157560355781381E-2</c:v>
                </c:pt>
                <c:pt idx="150">
                  <c:v>-6.3277408157361825E-2</c:v>
                </c:pt>
                <c:pt idx="151">
                  <c:v>8.9554543349030791E-3</c:v>
                </c:pt>
                <c:pt idx="152">
                  <c:v>-3.6269033590940358E-2</c:v>
                </c:pt>
                <c:pt idx="153">
                  <c:v>-2.5724493846764673E-2</c:v>
                </c:pt>
                <c:pt idx="154">
                  <c:v>-4.2783799201369099E-2</c:v>
                </c:pt>
                <c:pt idx="155">
                  <c:v>4.3163630171973555E-2</c:v>
                </c:pt>
                <c:pt idx="156">
                  <c:v>-9.0590059577246862E-3</c:v>
                </c:pt>
                <c:pt idx="157">
                  <c:v>1.7460056003953284E-2</c:v>
                </c:pt>
                <c:pt idx="158">
                  <c:v>-6.1518536506395272E-3</c:v>
                </c:pt>
                <c:pt idx="159">
                  <c:v>-1.0832383124287359E-2</c:v>
                </c:pt>
                <c:pt idx="160">
                  <c:v>-7.1634417455743726E-3</c:v>
                </c:pt>
                <c:pt idx="161">
                  <c:v>5.57306352628959E-2</c:v>
                </c:pt>
                <c:pt idx="162">
                  <c:v>2.8908091123330593E-2</c:v>
                </c:pt>
                <c:pt idx="163">
                  <c:v>-2.8248587570619543E-3</c:v>
                </c:pt>
                <c:pt idx="164">
                  <c:v>-9.4173493606922731E-3</c:v>
                </c:pt>
                <c:pt idx="165">
                  <c:v>6.0287525119802066E-3</c:v>
                </c:pt>
                <c:pt idx="166">
                  <c:v>6.714812538414261E-2</c:v>
                </c:pt>
                <c:pt idx="167">
                  <c:v>1.9150467962562923E-2</c:v>
                </c:pt>
                <c:pt idx="168">
                  <c:v>-1.1938400678157657E-2</c:v>
                </c:pt>
                <c:pt idx="169">
                  <c:v>-1.6872810466862176E-2</c:v>
                </c:pt>
                <c:pt idx="170">
                  <c:v>-4.5523961893680354E-2</c:v>
                </c:pt>
                <c:pt idx="171">
                  <c:v>-8.3885714285714341E-2</c:v>
                </c:pt>
                <c:pt idx="172">
                  <c:v>-9.2315369261477542E-3</c:v>
                </c:pt>
                <c:pt idx="173">
                  <c:v>8.1423654830856673E-3</c:v>
                </c:pt>
                <c:pt idx="174">
                  <c:v>-9.1590341382180585E-3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SABIC!$S$2</c:f>
              <c:strCache>
                <c:ptCount val="1"/>
                <c:pt idx="0">
                  <c:v>Mean</c:v>
                </c:pt>
              </c:strCache>
            </c:strRef>
          </c:tx>
          <c:marker>
            <c:symbol val="none"/>
          </c:marker>
          <c:dLbls>
            <c:dLbl>
              <c:idx val="202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TLT!$B$4:$B$208</c:f>
              <c:numCache>
                <c:formatCode>m/d/yyyy</c:formatCode>
                <c:ptCount val="205"/>
                <c:pt idx="0">
                  <c:v>37498</c:v>
                </c:pt>
                <c:pt idx="1">
                  <c:v>37529</c:v>
                </c:pt>
                <c:pt idx="2">
                  <c:v>37560</c:v>
                </c:pt>
                <c:pt idx="3">
                  <c:v>37589</c:v>
                </c:pt>
                <c:pt idx="4">
                  <c:v>37621</c:v>
                </c:pt>
                <c:pt idx="5">
                  <c:v>37652</c:v>
                </c:pt>
                <c:pt idx="6">
                  <c:v>37680</c:v>
                </c:pt>
                <c:pt idx="7">
                  <c:v>37711</c:v>
                </c:pt>
                <c:pt idx="8">
                  <c:v>37741</c:v>
                </c:pt>
                <c:pt idx="9">
                  <c:v>37771</c:v>
                </c:pt>
                <c:pt idx="10">
                  <c:v>37802</c:v>
                </c:pt>
                <c:pt idx="11">
                  <c:v>37833</c:v>
                </c:pt>
                <c:pt idx="12">
                  <c:v>37862</c:v>
                </c:pt>
                <c:pt idx="13">
                  <c:v>37894</c:v>
                </c:pt>
                <c:pt idx="14">
                  <c:v>37925</c:v>
                </c:pt>
                <c:pt idx="15">
                  <c:v>37953</c:v>
                </c:pt>
                <c:pt idx="16">
                  <c:v>37986</c:v>
                </c:pt>
                <c:pt idx="17">
                  <c:v>38016</c:v>
                </c:pt>
                <c:pt idx="18">
                  <c:v>38044</c:v>
                </c:pt>
                <c:pt idx="19">
                  <c:v>38077</c:v>
                </c:pt>
                <c:pt idx="20">
                  <c:v>38107</c:v>
                </c:pt>
                <c:pt idx="21">
                  <c:v>38138</c:v>
                </c:pt>
                <c:pt idx="22">
                  <c:v>38168</c:v>
                </c:pt>
                <c:pt idx="23">
                  <c:v>38198</c:v>
                </c:pt>
                <c:pt idx="24">
                  <c:v>38230</c:v>
                </c:pt>
                <c:pt idx="25">
                  <c:v>38260</c:v>
                </c:pt>
                <c:pt idx="26">
                  <c:v>38289</c:v>
                </c:pt>
                <c:pt idx="27">
                  <c:v>38321</c:v>
                </c:pt>
                <c:pt idx="28">
                  <c:v>38352</c:v>
                </c:pt>
                <c:pt idx="29">
                  <c:v>38383</c:v>
                </c:pt>
                <c:pt idx="30">
                  <c:v>38411</c:v>
                </c:pt>
                <c:pt idx="31">
                  <c:v>38442</c:v>
                </c:pt>
                <c:pt idx="32">
                  <c:v>38471</c:v>
                </c:pt>
                <c:pt idx="33">
                  <c:v>38503</c:v>
                </c:pt>
                <c:pt idx="34">
                  <c:v>38533</c:v>
                </c:pt>
                <c:pt idx="35">
                  <c:v>38562</c:v>
                </c:pt>
                <c:pt idx="36">
                  <c:v>38595</c:v>
                </c:pt>
                <c:pt idx="37">
                  <c:v>38625</c:v>
                </c:pt>
                <c:pt idx="38">
                  <c:v>38656</c:v>
                </c:pt>
                <c:pt idx="39">
                  <c:v>38686</c:v>
                </c:pt>
                <c:pt idx="40">
                  <c:v>38716</c:v>
                </c:pt>
                <c:pt idx="41">
                  <c:v>38748</c:v>
                </c:pt>
                <c:pt idx="42">
                  <c:v>38776</c:v>
                </c:pt>
                <c:pt idx="43">
                  <c:v>38807</c:v>
                </c:pt>
                <c:pt idx="44">
                  <c:v>38835</c:v>
                </c:pt>
                <c:pt idx="45">
                  <c:v>38868</c:v>
                </c:pt>
                <c:pt idx="46">
                  <c:v>38898</c:v>
                </c:pt>
                <c:pt idx="47">
                  <c:v>38929</c:v>
                </c:pt>
                <c:pt idx="48">
                  <c:v>38960</c:v>
                </c:pt>
                <c:pt idx="49">
                  <c:v>38989</c:v>
                </c:pt>
                <c:pt idx="50">
                  <c:v>39021</c:v>
                </c:pt>
                <c:pt idx="51">
                  <c:v>39051</c:v>
                </c:pt>
                <c:pt idx="52">
                  <c:v>39080</c:v>
                </c:pt>
                <c:pt idx="53">
                  <c:v>39113</c:v>
                </c:pt>
                <c:pt idx="54">
                  <c:v>39141</c:v>
                </c:pt>
                <c:pt idx="55">
                  <c:v>39171</c:v>
                </c:pt>
                <c:pt idx="56">
                  <c:v>39202</c:v>
                </c:pt>
                <c:pt idx="57">
                  <c:v>39233</c:v>
                </c:pt>
                <c:pt idx="58">
                  <c:v>39262</c:v>
                </c:pt>
                <c:pt idx="59">
                  <c:v>39294</c:v>
                </c:pt>
                <c:pt idx="60">
                  <c:v>39325</c:v>
                </c:pt>
                <c:pt idx="61">
                  <c:v>39353</c:v>
                </c:pt>
                <c:pt idx="62">
                  <c:v>39386</c:v>
                </c:pt>
                <c:pt idx="63">
                  <c:v>39416</c:v>
                </c:pt>
                <c:pt idx="64">
                  <c:v>39447</c:v>
                </c:pt>
                <c:pt idx="65">
                  <c:v>39478</c:v>
                </c:pt>
                <c:pt idx="66">
                  <c:v>39507</c:v>
                </c:pt>
                <c:pt idx="67">
                  <c:v>39538</c:v>
                </c:pt>
                <c:pt idx="68">
                  <c:v>39568</c:v>
                </c:pt>
                <c:pt idx="69">
                  <c:v>39598</c:v>
                </c:pt>
                <c:pt idx="70">
                  <c:v>39629</c:v>
                </c:pt>
                <c:pt idx="71">
                  <c:v>39660</c:v>
                </c:pt>
                <c:pt idx="72">
                  <c:v>39689</c:v>
                </c:pt>
                <c:pt idx="73">
                  <c:v>39721</c:v>
                </c:pt>
                <c:pt idx="74">
                  <c:v>39752</c:v>
                </c:pt>
                <c:pt idx="75">
                  <c:v>39780</c:v>
                </c:pt>
                <c:pt idx="76">
                  <c:v>39813</c:v>
                </c:pt>
                <c:pt idx="77">
                  <c:v>39843</c:v>
                </c:pt>
                <c:pt idx="78">
                  <c:v>39871</c:v>
                </c:pt>
                <c:pt idx="79">
                  <c:v>39903</c:v>
                </c:pt>
                <c:pt idx="80">
                  <c:v>39933</c:v>
                </c:pt>
                <c:pt idx="81">
                  <c:v>39962</c:v>
                </c:pt>
                <c:pt idx="82">
                  <c:v>39994</c:v>
                </c:pt>
                <c:pt idx="83">
                  <c:v>40025</c:v>
                </c:pt>
                <c:pt idx="84">
                  <c:v>40056</c:v>
                </c:pt>
                <c:pt idx="85">
                  <c:v>40086</c:v>
                </c:pt>
                <c:pt idx="86">
                  <c:v>40116</c:v>
                </c:pt>
                <c:pt idx="87">
                  <c:v>40147</c:v>
                </c:pt>
                <c:pt idx="88">
                  <c:v>40178</c:v>
                </c:pt>
                <c:pt idx="89">
                  <c:v>40207</c:v>
                </c:pt>
                <c:pt idx="90">
                  <c:v>40235</c:v>
                </c:pt>
                <c:pt idx="91">
                  <c:v>40268</c:v>
                </c:pt>
                <c:pt idx="92">
                  <c:v>40298</c:v>
                </c:pt>
                <c:pt idx="93">
                  <c:v>40329</c:v>
                </c:pt>
                <c:pt idx="94">
                  <c:v>40359</c:v>
                </c:pt>
                <c:pt idx="95">
                  <c:v>40389</c:v>
                </c:pt>
                <c:pt idx="96">
                  <c:v>40421</c:v>
                </c:pt>
                <c:pt idx="97">
                  <c:v>40451</c:v>
                </c:pt>
                <c:pt idx="98">
                  <c:v>40480</c:v>
                </c:pt>
                <c:pt idx="99">
                  <c:v>40512</c:v>
                </c:pt>
                <c:pt idx="100">
                  <c:v>40543</c:v>
                </c:pt>
                <c:pt idx="101">
                  <c:v>40574</c:v>
                </c:pt>
                <c:pt idx="102">
                  <c:v>40602</c:v>
                </c:pt>
                <c:pt idx="103">
                  <c:v>40633</c:v>
                </c:pt>
                <c:pt idx="104">
                  <c:v>40662</c:v>
                </c:pt>
                <c:pt idx="105">
                  <c:v>40694</c:v>
                </c:pt>
                <c:pt idx="106">
                  <c:v>40724</c:v>
                </c:pt>
                <c:pt idx="107">
                  <c:v>40753</c:v>
                </c:pt>
                <c:pt idx="108">
                  <c:v>40786</c:v>
                </c:pt>
                <c:pt idx="109">
                  <c:v>40816</c:v>
                </c:pt>
                <c:pt idx="110">
                  <c:v>40847</c:v>
                </c:pt>
                <c:pt idx="111">
                  <c:v>40877</c:v>
                </c:pt>
                <c:pt idx="112">
                  <c:v>40907</c:v>
                </c:pt>
                <c:pt idx="113">
                  <c:v>40939</c:v>
                </c:pt>
                <c:pt idx="114">
                  <c:v>40968</c:v>
                </c:pt>
                <c:pt idx="115">
                  <c:v>40998</c:v>
                </c:pt>
                <c:pt idx="116">
                  <c:v>41029</c:v>
                </c:pt>
                <c:pt idx="117">
                  <c:v>41060</c:v>
                </c:pt>
                <c:pt idx="118">
                  <c:v>41089</c:v>
                </c:pt>
                <c:pt idx="119">
                  <c:v>41121</c:v>
                </c:pt>
                <c:pt idx="120">
                  <c:v>41152</c:v>
                </c:pt>
                <c:pt idx="121">
                  <c:v>41180</c:v>
                </c:pt>
                <c:pt idx="122">
                  <c:v>41213</c:v>
                </c:pt>
                <c:pt idx="123">
                  <c:v>41243</c:v>
                </c:pt>
                <c:pt idx="124">
                  <c:v>41274</c:v>
                </c:pt>
                <c:pt idx="125">
                  <c:v>41305</c:v>
                </c:pt>
                <c:pt idx="126">
                  <c:v>41333</c:v>
                </c:pt>
                <c:pt idx="127">
                  <c:v>41362</c:v>
                </c:pt>
                <c:pt idx="128">
                  <c:v>41394</c:v>
                </c:pt>
                <c:pt idx="129">
                  <c:v>41425</c:v>
                </c:pt>
                <c:pt idx="130">
                  <c:v>41453</c:v>
                </c:pt>
                <c:pt idx="131">
                  <c:v>41486</c:v>
                </c:pt>
                <c:pt idx="132">
                  <c:v>41516</c:v>
                </c:pt>
                <c:pt idx="133">
                  <c:v>41547</c:v>
                </c:pt>
                <c:pt idx="134">
                  <c:v>41578</c:v>
                </c:pt>
                <c:pt idx="135">
                  <c:v>41607</c:v>
                </c:pt>
                <c:pt idx="136">
                  <c:v>41639</c:v>
                </c:pt>
                <c:pt idx="137">
                  <c:v>41670</c:v>
                </c:pt>
                <c:pt idx="138">
                  <c:v>41698</c:v>
                </c:pt>
                <c:pt idx="139">
                  <c:v>41729</c:v>
                </c:pt>
                <c:pt idx="140">
                  <c:v>41759</c:v>
                </c:pt>
                <c:pt idx="141">
                  <c:v>41789</c:v>
                </c:pt>
                <c:pt idx="142">
                  <c:v>41820</c:v>
                </c:pt>
                <c:pt idx="143">
                  <c:v>41851</c:v>
                </c:pt>
                <c:pt idx="144">
                  <c:v>41880</c:v>
                </c:pt>
                <c:pt idx="145">
                  <c:v>41912</c:v>
                </c:pt>
                <c:pt idx="146">
                  <c:v>41943</c:v>
                </c:pt>
                <c:pt idx="147">
                  <c:v>41971</c:v>
                </c:pt>
                <c:pt idx="148">
                  <c:v>42004</c:v>
                </c:pt>
                <c:pt idx="149">
                  <c:v>42034</c:v>
                </c:pt>
                <c:pt idx="150">
                  <c:v>42062</c:v>
                </c:pt>
                <c:pt idx="151">
                  <c:v>42094</c:v>
                </c:pt>
                <c:pt idx="152">
                  <c:v>42124</c:v>
                </c:pt>
                <c:pt idx="153">
                  <c:v>42153</c:v>
                </c:pt>
                <c:pt idx="154">
                  <c:v>42185</c:v>
                </c:pt>
                <c:pt idx="155">
                  <c:v>42216</c:v>
                </c:pt>
                <c:pt idx="156">
                  <c:v>42247</c:v>
                </c:pt>
                <c:pt idx="157">
                  <c:v>42277</c:v>
                </c:pt>
                <c:pt idx="158">
                  <c:v>42307</c:v>
                </c:pt>
                <c:pt idx="159">
                  <c:v>42338</c:v>
                </c:pt>
                <c:pt idx="160">
                  <c:v>42369</c:v>
                </c:pt>
                <c:pt idx="161">
                  <c:v>42398</c:v>
                </c:pt>
                <c:pt idx="162">
                  <c:v>42429</c:v>
                </c:pt>
                <c:pt idx="163">
                  <c:v>42460</c:v>
                </c:pt>
                <c:pt idx="164">
                  <c:v>42489</c:v>
                </c:pt>
                <c:pt idx="165">
                  <c:v>42521</c:v>
                </c:pt>
                <c:pt idx="166">
                  <c:v>42551</c:v>
                </c:pt>
                <c:pt idx="167">
                  <c:v>42580</c:v>
                </c:pt>
                <c:pt idx="168">
                  <c:v>42613</c:v>
                </c:pt>
                <c:pt idx="169">
                  <c:v>42643</c:v>
                </c:pt>
                <c:pt idx="170">
                  <c:v>42674</c:v>
                </c:pt>
                <c:pt idx="171">
                  <c:v>42704</c:v>
                </c:pt>
                <c:pt idx="172">
                  <c:v>42734</c:v>
                </c:pt>
                <c:pt idx="173">
                  <c:v>42766</c:v>
                </c:pt>
                <c:pt idx="174">
                  <c:v>42769</c:v>
                </c:pt>
              </c:numCache>
            </c:numRef>
          </c:cat>
          <c:val>
            <c:numRef>
              <c:f>TLT!$H$4:$H$208</c:f>
              <c:numCache>
                <c:formatCode>0.00%</c:formatCode>
                <c:ptCount val="205"/>
                <c:pt idx="0">
                  <c:v>2.8210412378010742E-3</c:v>
                </c:pt>
                <c:pt idx="1">
                  <c:v>2.8210412378010742E-3</c:v>
                </c:pt>
                <c:pt idx="2">
                  <c:v>2.8210412378010742E-3</c:v>
                </c:pt>
                <c:pt idx="3">
                  <c:v>2.8210412378010742E-3</c:v>
                </c:pt>
                <c:pt idx="4">
                  <c:v>2.8210412378010742E-3</c:v>
                </c:pt>
                <c:pt idx="5">
                  <c:v>2.8210412378010742E-3</c:v>
                </c:pt>
                <c:pt idx="6">
                  <c:v>2.8210412378010742E-3</c:v>
                </c:pt>
                <c:pt idx="7">
                  <c:v>2.8210412378010742E-3</c:v>
                </c:pt>
                <c:pt idx="8">
                  <c:v>2.8210412378010742E-3</c:v>
                </c:pt>
                <c:pt idx="9">
                  <c:v>2.8210412378010742E-3</c:v>
                </c:pt>
                <c:pt idx="10">
                  <c:v>2.8210412378010742E-3</c:v>
                </c:pt>
                <c:pt idx="11">
                  <c:v>2.8210412378010742E-3</c:v>
                </c:pt>
                <c:pt idx="12">
                  <c:v>2.8210412378010742E-3</c:v>
                </c:pt>
                <c:pt idx="13">
                  <c:v>2.8210412378010742E-3</c:v>
                </c:pt>
                <c:pt idx="14">
                  <c:v>2.8210412378010742E-3</c:v>
                </c:pt>
                <c:pt idx="15">
                  <c:v>2.8210412378010742E-3</c:v>
                </c:pt>
                <c:pt idx="16">
                  <c:v>2.8210412378010742E-3</c:v>
                </c:pt>
                <c:pt idx="17">
                  <c:v>2.8210412378010742E-3</c:v>
                </c:pt>
                <c:pt idx="18">
                  <c:v>2.8210412378010742E-3</c:v>
                </c:pt>
                <c:pt idx="19">
                  <c:v>2.8210412378010742E-3</c:v>
                </c:pt>
                <c:pt idx="20">
                  <c:v>2.8210412378010742E-3</c:v>
                </c:pt>
                <c:pt idx="21">
                  <c:v>2.8210412378010742E-3</c:v>
                </c:pt>
                <c:pt idx="22">
                  <c:v>2.8210412378010742E-3</c:v>
                </c:pt>
                <c:pt idx="23">
                  <c:v>2.8210412378010742E-3</c:v>
                </c:pt>
                <c:pt idx="24">
                  <c:v>2.8210412378010742E-3</c:v>
                </c:pt>
                <c:pt idx="25">
                  <c:v>2.8210412378010742E-3</c:v>
                </c:pt>
                <c:pt idx="26">
                  <c:v>2.8210412378010742E-3</c:v>
                </c:pt>
                <c:pt idx="27">
                  <c:v>2.8210412378010742E-3</c:v>
                </c:pt>
                <c:pt idx="28">
                  <c:v>2.8210412378010742E-3</c:v>
                </c:pt>
                <c:pt idx="29">
                  <c:v>2.8210412378010742E-3</c:v>
                </c:pt>
                <c:pt idx="30">
                  <c:v>2.8210412378010742E-3</c:v>
                </c:pt>
                <c:pt idx="31">
                  <c:v>2.8210412378010742E-3</c:v>
                </c:pt>
                <c:pt idx="32">
                  <c:v>2.8210412378010742E-3</c:v>
                </c:pt>
                <c:pt idx="33">
                  <c:v>2.8210412378010742E-3</c:v>
                </c:pt>
                <c:pt idx="34">
                  <c:v>2.8210412378010742E-3</c:v>
                </c:pt>
                <c:pt idx="35">
                  <c:v>2.8210412378010742E-3</c:v>
                </c:pt>
                <c:pt idx="36">
                  <c:v>2.8210412378010742E-3</c:v>
                </c:pt>
                <c:pt idx="37">
                  <c:v>2.8210412378010742E-3</c:v>
                </c:pt>
                <c:pt idx="38">
                  <c:v>2.8210412378010742E-3</c:v>
                </c:pt>
                <c:pt idx="39">
                  <c:v>2.8210412378010742E-3</c:v>
                </c:pt>
                <c:pt idx="40">
                  <c:v>2.8210412378010742E-3</c:v>
                </c:pt>
                <c:pt idx="41">
                  <c:v>2.8210412378010742E-3</c:v>
                </c:pt>
                <c:pt idx="42">
                  <c:v>2.8210412378010742E-3</c:v>
                </c:pt>
                <c:pt idx="43">
                  <c:v>2.8210412378010742E-3</c:v>
                </c:pt>
                <c:pt idx="44">
                  <c:v>2.8210412378010742E-3</c:v>
                </c:pt>
                <c:pt idx="45">
                  <c:v>2.8210412378010742E-3</c:v>
                </c:pt>
                <c:pt idx="46">
                  <c:v>2.8210412378010742E-3</c:v>
                </c:pt>
                <c:pt idx="47">
                  <c:v>2.8210412378010742E-3</c:v>
                </c:pt>
                <c:pt idx="48">
                  <c:v>2.8210412378010742E-3</c:v>
                </c:pt>
                <c:pt idx="49">
                  <c:v>2.8210412378010742E-3</c:v>
                </c:pt>
                <c:pt idx="50">
                  <c:v>2.8210412378010742E-3</c:v>
                </c:pt>
                <c:pt idx="51">
                  <c:v>2.8210412378010742E-3</c:v>
                </c:pt>
                <c:pt idx="52">
                  <c:v>2.8210412378010742E-3</c:v>
                </c:pt>
                <c:pt idx="53">
                  <c:v>2.8210412378010742E-3</c:v>
                </c:pt>
                <c:pt idx="54">
                  <c:v>2.8210412378010742E-3</c:v>
                </c:pt>
                <c:pt idx="55">
                  <c:v>2.8210412378010742E-3</c:v>
                </c:pt>
                <c:pt idx="56">
                  <c:v>2.8210412378010742E-3</c:v>
                </c:pt>
                <c:pt idx="57">
                  <c:v>2.8210412378010742E-3</c:v>
                </c:pt>
                <c:pt idx="58">
                  <c:v>2.8210412378010742E-3</c:v>
                </c:pt>
                <c:pt idx="59">
                  <c:v>2.8210412378010742E-3</c:v>
                </c:pt>
                <c:pt idx="60">
                  <c:v>2.8210412378010742E-3</c:v>
                </c:pt>
                <c:pt idx="61">
                  <c:v>2.8210412378010742E-3</c:v>
                </c:pt>
                <c:pt idx="62">
                  <c:v>2.8210412378010742E-3</c:v>
                </c:pt>
                <c:pt idx="63">
                  <c:v>2.8210412378010742E-3</c:v>
                </c:pt>
                <c:pt idx="64">
                  <c:v>2.8210412378010742E-3</c:v>
                </c:pt>
                <c:pt idx="65">
                  <c:v>2.8210412378010742E-3</c:v>
                </c:pt>
                <c:pt idx="66">
                  <c:v>2.8210412378010742E-3</c:v>
                </c:pt>
                <c:pt idx="67">
                  <c:v>2.8210412378010742E-3</c:v>
                </c:pt>
                <c:pt idx="68">
                  <c:v>2.8210412378010742E-3</c:v>
                </c:pt>
                <c:pt idx="69">
                  <c:v>2.8210412378010742E-3</c:v>
                </c:pt>
                <c:pt idx="70">
                  <c:v>2.8210412378010742E-3</c:v>
                </c:pt>
                <c:pt idx="71">
                  <c:v>2.8210412378010742E-3</c:v>
                </c:pt>
                <c:pt idx="72">
                  <c:v>2.8210412378010742E-3</c:v>
                </c:pt>
                <c:pt idx="73">
                  <c:v>2.8210412378010742E-3</c:v>
                </c:pt>
                <c:pt idx="74">
                  <c:v>2.8210412378010742E-3</c:v>
                </c:pt>
                <c:pt idx="75">
                  <c:v>2.8210412378010742E-3</c:v>
                </c:pt>
                <c:pt idx="76">
                  <c:v>2.8210412378010742E-3</c:v>
                </c:pt>
                <c:pt idx="77">
                  <c:v>2.8210412378010742E-3</c:v>
                </c:pt>
                <c:pt idx="78">
                  <c:v>2.8210412378010742E-3</c:v>
                </c:pt>
                <c:pt idx="79">
                  <c:v>2.8210412378010742E-3</c:v>
                </c:pt>
                <c:pt idx="80">
                  <c:v>2.8210412378010742E-3</c:v>
                </c:pt>
                <c:pt idx="81">
                  <c:v>2.8210412378010742E-3</c:v>
                </c:pt>
                <c:pt idx="82">
                  <c:v>2.8210412378010742E-3</c:v>
                </c:pt>
                <c:pt idx="83">
                  <c:v>2.8210412378010742E-3</c:v>
                </c:pt>
                <c:pt idx="84">
                  <c:v>2.8210412378010742E-3</c:v>
                </c:pt>
                <c:pt idx="85">
                  <c:v>2.8210412378010742E-3</c:v>
                </c:pt>
                <c:pt idx="86">
                  <c:v>2.8210412378010742E-3</c:v>
                </c:pt>
                <c:pt idx="87">
                  <c:v>2.8210412378010742E-3</c:v>
                </c:pt>
                <c:pt idx="88">
                  <c:v>2.8210412378010742E-3</c:v>
                </c:pt>
                <c:pt idx="89">
                  <c:v>2.8210412378010742E-3</c:v>
                </c:pt>
                <c:pt idx="90">
                  <c:v>2.8210412378010742E-3</c:v>
                </c:pt>
                <c:pt idx="91">
                  <c:v>2.8210412378010742E-3</c:v>
                </c:pt>
                <c:pt idx="92">
                  <c:v>2.8210412378010742E-3</c:v>
                </c:pt>
                <c:pt idx="93">
                  <c:v>2.8210412378010742E-3</c:v>
                </c:pt>
                <c:pt idx="94">
                  <c:v>2.8210412378010742E-3</c:v>
                </c:pt>
                <c:pt idx="95">
                  <c:v>2.8210412378010742E-3</c:v>
                </c:pt>
                <c:pt idx="96">
                  <c:v>2.8210412378010742E-3</c:v>
                </c:pt>
                <c:pt idx="97">
                  <c:v>2.8210412378010742E-3</c:v>
                </c:pt>
                <c:pt idx="98">
                  <c:v>2.8210412378010742E-3</c:v>
                </c:pt>
                <c:pt idx="99">
                  <c:v>2.8210412378010742E-3</c:v>
                </c:pt>
                <c:pt idx="100">
                  <c:v>2.8210412378010742E-3</c:v>
                </c:pt>
                <c:pt idx="101">
                  <c:v>2.8210412378010742E-3</c:v>
                </c:pt>
                <c:pt idx="102">
                  <c:v>2.8210412378010742E-3</c:v>
                </c:pt>
                <c:pt idx="103">
                  <c:v>2.8210412378010742E-3</c:v>
                </c:pt>
                <c:pt idx="104">
                  <c:v>2.8210412378010742E-3</c:v>
                </c:pt>
                <c:pt idx="105">
                  <c:v>2.8210412378010742E-3</c:v>
                </c:pt>
                <c:pt idx="106">
                  <c:v>2.8210412378010742E-3</c:v>
                </c:pt>
                <c:pt idx="107">
                  <c:v>2.8210412378010742E-3</c:v>
                </c:pt>
                <c:pt idx="108">
                  <c:v>2.8210412378010742E-3</c:v>
                </c:pt>
                <c:pt idx="109">
                  <c:v>2.8210412378010742E-3</c:v>
                </c:pt>
                <c:pt idx="110">
                  <c:v>2.8210412378010742E-3</c:v>
                </c:pt>
                <c:pt idx="111">
                  <c:v>2.8210412378010742E-3</c:v>
                </c:pt>
                <c:pt idx="112">
                  <c:v>2.8210412378010742E-3</c:v>
                </c:pt>
                <c:pt idx="113">
                  <c:v>2.8210412378010742E-3</c:v>
                </c:pt>
                <c:pt idx="114">
                  <c:v>2.8210412378010742E-3</c:v>
                </c:pt>
                <c:pt idx="115">
                  <c:v>2.8210412378010742E-3</c:v>
                </c:pt>
                <c:pt idx="116">
                  <c:v>2.8210412378010742E-3</c:v>
                </c:pt>
                <c:pt idx="117">
                  <c:v>2.8210412378010742E-3</c:v>
                </c:pt>
                <c:pt idx="118">
                  <c:v>2.8210412378010742E-3</c:v>
                </c:pt>
                <c:pt idx="119">
                  <c:v>2.8210412378010742E-3</c:v>
                </c:pt>
                <c:pt idx="120">
                  <c:v>2.8210412378010742E-3</c:v>
                </c:pt>
                <c:pt idx="121">
                  <c:v>2.8210412378010742E-3</c:v>
                </c:pt>
                <c:pt idx="122">
                  <c:v>2.8210412378010742E-3</c:v>
                </c:pt>
                <c:pt idx="123">
                  <c:v>2.8210412378010742E-3</c:v>
                </c:pt>
                <c:pt idx="124">
                  <c:v>2.8210412378010742E-3</c:v>
                </c:pt>
                <c:pt idx="125">
                  <c:v>2.8210412378010742E-3</c:v>
                </c:pt>
                <c:pt idx="126">
                  <c:v>2.8210412378010742E-3</c:v>
                </c:pt>
                <c:pt idx="127">
                  <c:v>2.8210412378010742E-3</c:v>
                </c:pt>
                <c:pt idx="128">
                  <c:v>2.8210412378010742E-3</c:v>
                </c:pt>
                <c:pt idx="129">
                  <c:v>2.8210412378010742E-3</c:v>
                </c:pt>
                <c:pt idx="130">
                  <c:v>2.8210412378010742E-3</c:v>
                </c:pt>
                <c:pt idx="131">
                  <c:v>2.8210412378010742E-3</c:v>
                </c:pt>
                <c:pt idx="132">
                  <c:v>2.8210412378010742E-3</c:v>
                </c:pt>
                <c:pt idx="133">
                  <c:v>2.8210412378010742E-3</c:v>
                </c:pt>
                <c:pt idx="134">
                  <c:v>2.8210412378010742E-3</c:v>
                </c:pt>
                <c:pt idx="135">
                  <c:v>2.8210412378010742E-3</c:v>
                </c:pt>
                <c:pt idx="136">
                  <c:v>2.8210412378010742E-3</c:v>
                </c:pt>
                <c:pt idx="137">
                  <c:v>2.8210412378010742E-3</c:v>
                </c:pt>
                <c:pt idx="138">
                  <c:v>2.8210412378010742E-3</c:v>
                </c:pt>
                <c:pt idx="139">
                  <c:v>2.8210412378010742E-3</c:v>
                </c:pt>
                <c:pt idx="140">
                  <c:v>2.8210412378010742E-3</c:v>
                </c:pt>
                <c:pt idx="141">
                  <c:v>2.8210412378010742E-3</c:v>
                </c:pt>
                <c:pt idx="142">
                  <c:v>2.8210412378010742E-3</c:v>
                </c:pt>
                <c:pt idx="143">
                  <c:v>2.8210412378010742E-3</c:v>
                </c:pt>
                <c:pt idx="144">
                  <c:v>2.8210412378010742E-3</c:v>
                </c:pt>
                <c:pt idx="145">
                  <c:v>2.8210412378010742E-3</c:v>
                </c:pt>
                <c:pt idx="146">
                  <c:v>2.8210412378010742E-3</c:v>
                </c:pt>
                <c:pt idx="147">
                  <c:v>2.8210412378010742E-3</c:v>
                </c:pt>
                <c:pt idx="148">
                  <c:v>2.8210412378010742E-3</c:v>
                </c:pt>
                <c:pt idx="149">
                  <c:v>2.8210412378010742E-3</c:v>
                </c:pt>
                <c:pt idx="150">
                  <c:v>2.8210412378010742E-3</c:v>
                </c:pt>
                <c:pt idx="151">
                  <c:v>2.8210412378010742E-3</c:v>
                </c:pt>
                <c:pt idx="152">
                  <c:v>2.8210412378010742E-3</c:v>
                </c:pt>
                <c:pt idx="153">
                  <c:v>2.8210412378010742E-3</c:v>
                </c:pt>
                <c:pt idx="154">
                  <c:v>2.8210412378010742E-3</c:v>
                </c:pt>
                <c:pt idx="155">
                  <c:v>2.8210412378010742E-3</c:v>
                </c:pt>
                <c:pt idx="156">
                  <c:v>2.8210412378010742E-3</c:v>
                </c:pt>
                <c:pt idx="157">
                  <c:v>2.8210412378010742E-3</c:v>
                </c:pt>
                <c:pt idx="158">
                  <c:v>2.8210412378010742E-3</c:v>
                </c:pt>
                <c:pt idx="159">
                  <c:v>2.8210412378010742E-3</c:v>
                </c:pt>
                <c:pt idx="160">
                  <c:v>2.8210412378010742E-3</c:v>
                </c:pt>
                <c:pt idx="161">
                  <c:v>2.8210412378010742E-3</c:v>
                </c:pt>
                <c:pt idx="162">
                  <c:v>2.8210412378010742E-3</c:v>
                </c:pt>
                <c:pt idx="163">
                  <c:v>2.8210412378010742E-3</c:v>
                </c:pt>
                <c:pt idx="164">
                  <c:v>2.8210412378010742E-3</c:v>
                </c:pt>
                <c:pt idx="165">
                  <c:v>2.8210412378010742E-3</c:v>
                </c:pt>
                <c:pt idx="166">
                  <c:v>2.8210412378010742E-3</c:v>
                </c:pt>
                <c:pt idx="167">
                  <c:v>2.8210412378010742E-3</c:v>
                </c:pt>
                <c:pt idx="168">
                  <c:v>2.8210412378010742E-3</c:v>
                </c:pt>
                <c:pt idx="169">
                  <c:v>2.8210412378010742E-3</c:v>
                </c:pt>
                <c:pt idx="170">
                  <c:v>2.8210412378010742E-3</c:v>
                </c:pt>
                <c:pt idx="171">
                  <c:v>2.8210412378010742E-3</c:v>
                </c:pt>
                <c:pt idx="172">
                  <c:v>2.8210412378010742E-3</c:v>
                </c:pt>
                <c:pt idx="173">
                  <c:v>2.8210412378010742E-3</c:v>
                </c:pt>
                <c:pt idx="174">
                  <c:v>2.8210412378010742E-3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SABIC!$T$2</c:f>
              <c:strCache>
                <c:ptCount val="1"/>
                <c:pt idx="0">
                  <c:v>M+2STDE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ymbol val="none"/>
          </c:marker>
          <c:dLbls>
            <c:dLbl>
              <c:idx val="202"/>
              <c:layout>
                <c:manualLayout>
                  <c:x val="0"/>
                  <c:y val="-3.1335148743263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TLT!$B$4:$B$208</c:f>
              <c:numCache>
                <c:formatCode>m/d/yyyy</c:formatCode>
                <c:ptCount val="205"/>
                <c:pt idx="0">
                  <c:v>37498</c:v>
                </c:pt>
                <c:pt idx="1">
                  <c:v>37529</c:v>
                </c:pt>
                <c:pt idx="2">
                  <c:v>37560</c:v>
                </c:pt>
                <c:pt idx="3">
                  <c:v>37589</c:v>
                </c:pt>
                <c:pt idx="4">
                  <c:v>37621</c:v>
                </c:pt>
                <c:pt idx="5">
                  <c:v>37652</c:v>
                </c:pt>
                <c:pt idx="6">
                  <c:v>37680</c:v>
                </c:pt>
                <c:pt idx="7">
                  <c:v>37711</c:v>
                </c:pt>
                <c:pt idx="8">
                  <c:v>37741</c:v>
                </c:pt>
                <c:pt idx="9">
                  <c:v>37771</c:v>
                </c:pt>
                <c:pt idx="10">
                  <c:v>37802</c:v>
                </c:pt>
                <c:pt idx="11">
                  <c:v>37833</c:v>
                </c:pt>
                <c:pt idx="12">
                  <c:v>37862</c:v>
                </c:pt>
                <c:pt idx="13">
                  <c:v>37894</c:v>
                </c:pt>
                <c:pt idx="14">
                  <c:v>37925</c:v>
                </c:pt>
                <c:pt idx="15">
                  <c:v>37953</c:v>
                </c:pt>
                <c:pt idx="16">
                  <c:v>37986</c:v>
                </c:pt>
                <c:pt idx="17">
                  <c:v>38016</c:v>
                </c:pt>
                <c:pt idx="18">
                  <c:v>38044</c:v>
                </c:pt>
                <c:pt idx="19">
                  <c:v>38077</c:v>
                </c:pt>
                <c:pt idx="20">
                  <c:v>38107</c:v>
                </c:pt>
                <c:pt idx="21">
                  <c:v>38138</c:v>
                </c:pt>
                <c:pt idx="22">
                  <c:v>38168</c:v>
                </c:pt>
                <c:pt idx="23">
                  <c:v>38198</c:v>
                </c:pt>
                <c:pt idx="24">
                  <c:v>38230</c:v>
                </c:pt>
                <c:pt idx="25">
                  <c:v>38260</c:v>
                </c:pt>
                <c:pt idx="26">
                  <c:v>38289</c:v>
                </c:pt>
                <c:pt idx="27">
                  <c:v>38321</c:v>
                </c:pt>
                <c:pt idx="28">
                  <c:v>38352</c:v>
                </c:pt>
                <c:pt idx="29">
                  <c:v>38383</c:v>
                </c:pt>
                <c:pt idx="30">
                  <c:v>38411</c:v>
                </c:pt>
                <c:pt idx="31">
                  <c:v>38442</c:v>
                </c:pt>
                <c:pt idx="32">
                  <c:v>38471</c:v>
                </c:pt>
                <c:pt idx="33">
                  <c:v>38503</c:v>
                </c:pt>
                <c:pt idx="34">
                  <c:v>38533</c:v>
                </c:pt>
                <c:pt idx="35">
                  <c:v>38562</c:v>
                </c:pt>
                <c:pt idx="36">
                  <c:v>38595</c:v>
                </c:pt>
                <c:pt idx="37">
                  <c:v>38625</c:v>
                </c:pt>
                <c:pt idx="38">
                  <c:v>38656</c:v>
                </c:pt>
                <c:pt idx="39">
                  <c:v>38686</c:v>
                </c:pt>
                <c:pt idx="40">
                  <c:v>38716</c:v>
                </c:pt>
                <c:pt idx="41">
                  <c:v>38748</c:v>
                </c:pt>
                <c:pt idx="42">
                  <c:v>38776</c:v>
                </c:pt>
                <c:pt idx="43">
                  <c:v>38807</c:v>
                </c:pt>
                <c:pt idx="44">
                  <c:v>38835</c:v>
                </c:pt>
                <c:pt idx="45">
                  <c:v>38868</c:v>
                </c:pt>
                <c:pt idx="46">
                  <c:v>38898</c:v>
                </c:pt>
                <c:pt idx="47">
                  <c:v>38929</c:v>
                </c:pt>
                <c:pt idx="48">
                  <c:v>38960</c:v>
                </c:pt>
                <c:pt idx="49">
                  <c:v>38989</c:v>
                </c:pt>
                <c:pt idx="50">
                  <c:v>39021</c:v>
                </c:pt>
                <c:pt idx="51">
                  <c:v>39051</c:v>
                </c:pt>
                <c:pt idx="52">
                  <c:v>39080</c:v>
                </c:pt>
                <c:pt idx="53">
                  <c:v>39113</c:v>
                </c:pt>
                <c:pt idx="54">
                  <c:v>39141</c:v>
                </c:pt>
                <c:pt idx="55">
                  <c:v>39171</c:v>
                </c:pt>
                <c:pt idx="56">
                  <c:v>39202</c:v>
                </c:pt>
                <c:pt idx="57">
                  <c:v>39233</c:v>
                </c:pt>
                <c:pt idx="58">
                  <c:v>39262</c:v>
                </c:pt>
                <c:pt idx="59">
                  <c:v>39294</c:v>
                </c:pt>
                <c:pt idx="60">
                  <c:v>39325</c:v>
                </c:pt>
                <c:pt idx="61">
                  <c:v>39353</c:v>
                </c:pt>
                <c:pt idx="62">
                  <c:v>39386</c:v>
                </c:pt>
                <c:pt idx="63">
                  <c:v>39416</c:v>
                </c:pt>
                <c:pt idx="64">
                  <c:v>39447</c:v>
                </c:pt>
                <c:pt idx="65">
                  <c:v>39478</c:v>
                </c:pt>
                <c:pt idx="66">
                  <c:v>39507</c:v>
                </c:pt>
                <c:pt idx="67">
                  <c:v>39538</c:v>
                </c:pt>
                <c:pt idx="68">
                  <c:v>39568</c:v>
                </c:pt>
                <c:pt idx="69">
                  <c:v>39598</c:v>
                </c:pt>
                <c:pt idx="70">
                  <c:v>39629</c:v>
                </c:pt>
                <c:pt idx="71">
                  <c:v>39660</c:v>
                </c:pt>
                <c:pt idx="72">
                  <c:v>39689</c:v>
                </c:pt>
                <c:pt idx="73">
                  <c:v>39721</c:v>
                </c:pt>
                <c:pt idx="74">
                  <c:v>39752</c:v>
                </c:pt>
                <c:pt idx="75">
                  <c:v>39780</c:v>
                </c:pt>
                <c:pt idx="76">
                  <c:v>39813</c:v>
                </c:pt>
                <c:pt idx="77">
                  <c:v>39843</c:v>
                </c:pt>
                <c:pt idx="78">
                  <c:v>39871</c:v>
                </c:pt>
                <c:pt idx="79">
                  <c:v>39903</c:v>
                </c:pt>
                <c:pt idx="80">
                  <c:v>39933</c:v>
                </c:pt>
                <c:pt idx="81">
                  <c:v>39962</c:v>
                </c:pt>
                <c:pt idx="82">
                  <c:v>39994</c:v>
                </c:pt>
                <c:pt idx="83">
                  <c:v>40025</c:v>
                </c:pt>
                <c:pt idx="84">
                  <c:v>40056</c:v>
                </c:pt>
                <c:pt idx="85">
                  <c:v>40086</c:v>
                </c:pt>
                <c:pt idx="86">
                  <c:v>40116</c:v>
                </c:pt>
                <c:pt idx="87">
                  <c:v>40147</c:v>
                </c:pt>
                <c:pt idx="88">
                  <c:v>40178</c:v>
                </c:pt>
                <c:pt idx="89">
                  <c:v>40207</c:v>
                </c:pt>
                <c:pt idx="90">
                  <c:v>40235</c:v>
                </c:pt>
                <c:pt idx="91">
                  <c:v>40268</c:v>
                </c:pt>
                <c:pt idx="92">
                  <c:v>40298</c:v>
                </c:pt>
                <c:pt idx="93">
                  <c:v>40329</c:v>
                </c:pt>
                <c:pt idx="94">
                  <c:v>40359</c:v>
                </c:pt>
                <c:pt idx="95">
                  <c:v>40389</c:v>
                </c:pt>
                <c:pt idx="96">
                  <c:v>40421</c:v>
                </c:pt>
                <c:pt idx="97">
                  <c:v>40451</c:v>
                </c:pt>
                <c:pt idx="98">
                  <c:v>40480</c:v>
                </c:pt>
                <c:pt idx="99">
                  <c:v>40512</c:v>
                </c:pt>
                <c:pt idx="100">
                  <c:v>40543</c:v>
                </c:pt>
                <c:pt idx="101">
                  <c:v>40574</c:v>
                </c:pt>
                <c:pt idx="102">
                  <c:v>40602</c:v>
                </c:pt>
                <c:pt idx="103">
                  <c:v>40633</c:v>
                </c:pt>
                <c:pt idx="104">
                  <c:v>40662</c:v>
                </c:pt>
                <c:pt idx="105">
                  <c:v>40694</c:v>
                </c:pt>
                <c:pt idx="106">
                  <c:v>40724</c:v>
                </c:pt>
                <c:pt idx="107">
                  <c:v>40753</c:v>
                </c:pt>
                <c:pt idx="108">
                  <c:v>40786</c:v>
                </c:pt>
                <c:pt idx="109">
                  <c:v>40816</c:v>
                </c:pt>
                <c:pt idx="110">
                  <c:v>40847</c:v>
                </c:pt>
                <c:pt idx="111">
                  <c:v>40877</c:v>
                </c:pt>
                <c:pt idx="112">
                  <c:v>40907</c:v>
                </c:pt>
                <c:pt idx="113">
                  <c:v>40939</c:v>
                </c:pt>
                <c:pt idx="114">
                  <c:v>40968</c:v>
                </c:pt>
                <c:pt idx="115">
                  <c:v>40998</c:v>
                </c:pt>
                <c:pt idx="116">
                  <c:v>41029</c:v>
                </c:pt>
                <c:pt idx="117">
                  <c:v>41060</c:v>
                </c:pt>
                <c:pt idx="118">
                  <c:v>41089</c:v>
                </c:pt>
                <c:pt idx="119">
                  <c:v>41121</c:v>
                </c:pt>
                <c:pt idx="120">
                  <c:v>41152</c:v>
                </c:pt>
                <c:pt idx="121">
                  <c:v>41180</c:v>
                </c:pt>
                <c:pt idx="122">
                  <c:v>41213</c:v>
                </c:pt>
                <c:pt idx="123">
                  <c:v>41243</c:v>
                </c:pt>
                <c:pt idx="124">
                  <c:v>41274</c:v>
                </c:pt>
                <c:pt idx="125">
                  <c:v>41305</c:v>
                </c:pt>
                <c:pt idx="126">
                  <c:v>41333</c:v>
                </c:pt>
                <c:pt idx="127">
                  <c:v>41362</c:v>
                </c:pt>
                <c:pt idx="128">
                  <c:v>41394</c:v>
                </c:pt>
                <c:pt idx="129">
                  <c:v>41425</c:v>
                </c:pt>
                <c:pt idx="130">
                  <c:v>41453</c:v>
                </c:pt>
                <c:pt idx="131">
                  <c:v>41486</c:v>
                </c:pt>
                <c:pt idx="132">
                  <c:v>41516</c:v>
                </c:pt>
                <c:pt idx="133">
                  <c:v>41547</c:v>
                </c:pt>
                <c:pt idx="134">
                  <c:v>41578</c:v>
                </c:pt>
                <c:pt idx="135">
                  <c:v>41607</c:v>
                </c:pt>
                <c:pt idx="136">
                  <c:v>41639</c:v>
                </c:pt>
                <c:pt idx="137">
                  <c:v>41670</c:v>
                </c:pt>
                <c:pt idx="138">
                  <c:v>41698</c:v>
                </c:pt>
                <c:pt idx="139">
                  <c:v>41729</c:v>
                </c:pt>
                <c:pt idx="140">
                  <c:v>41759</c:v>
                </c:pt>
                <c:pt idx="141">
                  <c:v>41789</c:v>
                </c:pt>
                <c:pt idx="142">
                  <c:v>41820</c:v>
                </c:pt>
                <c:pt idx="143">
                  <c:v>41851</c:v>
                </c:pt>
                <c:pt idx="144">
                  <c:v>41880</c:v>
                </c:pt>
                <c:pt idx="145">
                  <c:v>41912</c:v>
                </c:pt>
                <c:pt idx="146">
                  <c:v>41943</c:v>
                </c:pt>
                <c:pt idx="147">
                  <c:v>41971</c:v>
                </c:pt>
                <c:pt idx="148">
                  <c:v>42004</c:v>
                </c:pt>
                <c:pt idx="149">
                  <c:v>42034</c:v>
                </c:pt>
                <c:pt idx="150">
                  <c:v>42062</c:v>
                </c:pt>
                <c:pt idx="151">
                  <c:v>42094</c:v>
                </c:pt>
                <c:pt idx="152">
                  <c:v>42124</c:v>
                </c:pt>
                <c:pt idx="153">
                  <c:v>42153</c:v>
                </c:pt>
                <c:pt idx="154">
                  <c:v>42185</c:v>
                </c:pt>
                <c:pt idx="155">
                  <c:v>42216</c:v>
                </c:pt>
                <c:pt idx="156">
                  <c:v>42247</c:v>
                </c:pt>
                <c:pt idx="157">
                  <c:v>42277</c:v>
                </c:pt>
                <c:pt idx="158">
                  <c:v>42307</c:v>
                </c:pt>
                <c:pt idx="159">
                  <c:v>42338</c:v>
                </c:pt>
                <c:pt idx="160">
                  <c:v>42369</c:v>
                </c:pt>
                <c:pt idx="161">
                  <c:v>42398</c:v>
                </c:pt>
                <c:pt idx="162">
                  <c:v>42429</c:v>
                </c:pt>
                <c:pt idx="163">
                  <c:v>42460</c:v>
                </c:pt>
                <c:pt idx="164">
                  <c:v>42489</c:v>
                </c:pt>
                <c:pt idx="165">
                  <c:v>42521</c:v>
                </c:pt>
                <c:pt idx="166">
                  <c:v>42551</c:v>
                </c:pt>
                <c:pt idx="167">
                  <c:v>42580</c:v>
                </c:pt>
                <c:pt idx="168">
                  <c:v>42613</c:v>
                </c:pt>
                <c:pt idx="169">
                  <c:v>42643</c:v>
                </c:pt>
                <c:pt idx="170">
                  <c:v>42674</c:v>
                </c:pt>
                <c:pt idx="171">
                  <c:v>42704</c:v>
                </c:pt>
                <c:pt idx="172">
                  <c:v>42734</c:v>
                </c:pt>
                <c:pt idx="173">
                  <c:v>42766</c:v>
                </c:pt>
                <c:pt idx="174">
                  <c:v>42769</c:v>
                </c:pt>
              </c:numCache>
            </c:numRef>
          </c:cat>
          <c:val>
            <c:numRef>
              <c:f>TLT!$I$4:$I$208</c:f>
              <c:numCache>
                <c:formatCode>0.00%</c:formatCode>
                <c:ptCount val="205"/>
                <c:pt idx="0">
                  <c:v>7.9447863274216893E-2</c:v>
                </c:pt>
                <c:pt idx="1">
                  <c:v>7.9447863274216893E-2</c:v>
                </c:pt>
                <c:pt idx="2">
                  <c:v>7.9447863274216893E-2</c:v>
                </c:pt>
                <c:pt idx="3">
                  <c:v>7.9447863274216893E-2</c:v>
                </c:pt>
                <c:pt idx="4">
                  <c:v>7.9447863274216893E-2</c:v>
                </c:pt>
                <c:pt idx="5">
                  <c:v>7.9447863274216893E-2</c:v>
                </c:pt>
                <c:pt idx="6">
                  <c:v>7.9447863274216893E-2</c:v>
                </c:pt>
                <c:pt idx="7">
                  <c:v>7.9447863274216893E-2</c:v>
                </c:pt>
                <c:pt idx="8">
                  <c:v>7.9447863274216893E-2</c:v>
                </c:pt>
                <c:pt idx="9">
                  <c:v>7.9447863274216893E-2</c:v>
                </c:pt>
                <c:pt idx="10">
                  <c:v>7.9447863274216893E-2</c:v>
                </c:pt>
                <c:pt idx="11">
                  <c:v>7.9447863274216893E-2</c:v>
                </c:pt>
                <c:pt idx="12">
                  <c:v>7.9447863274216893E-2</c:v>
                </c:pt>
                <c:pt idx="13">
                  <c:v>7.9447863274216893E-2</c:v>
                </c:pt>
                <c:pt idx="14">
                  <c:v>7.9447863274216893E-2</c:v>
                </c:pt>
                <c:pt idx="15">
                  <c:v>7.9447863274216893E-2</c:v>
                </c:pt>
                <c:pt idx="16">
                  <c:v>7.9447863274216893E-2</c:v>
                </c:pt>
                <c:pt idx="17">
                  <c:v>7.9447863274216893E-2</c:v>
                </c:pt>
                <c:pt idx="18">
                  <c:v>7.9447863274216893E-2</c:v>
                </c:pt>
                <c:pt idx="19">
                  <c:v>7.9447863274216893E-2</c:v>
                </c:pt>
                <c:pt idx="20">
                  <c:v>7.9447863274216893E-2</c:v>
                </c:pt>
                <c:pt idx="21">
                  <c:v>7.9447863274216893E-2</c:v>
                </c:pt>
                <c:pt idx="22">
                  <c:v>7.9447863274216893E-2</c:v>
                </c:pt>
                <c:pt idx="23">
                  <c:v>7.9447863274216893E-2</c:v>
                </c:pt>
                <c:pt idx="24">
                  <c:v>7.9447863274216893E-2</c:v>
                </c:pt>
                <c:pt idx="25">
                  <c:v>7.9447863274216893E-2</c:v>
                </c:pt>
                <c:pt idx="26">
                  <c:v>7.9447863274216893E-2</c:v>
                </c:pt>
                <c:pt idx="27">
                  <c:v>7.9447863274216893E-2</c:v>
                </c:pt>
                <c:pt idx="28">
                  <c:v>7.9447863274216893E-2</c:v>
                </c:pt>
                <c:pt idx="29">
                  <c:v>7.9447863274216893E-2</c:v>
                </c:pt>
                <c:pt idx="30">
                  <c:v>7.9447863274216893E-2</c:v>
                </c:pt>
                <c:pt idx="31">
                  <c:v>7.9447863274216893E-2</c:v>
                </c:pt>
                <c:pt idx="32">
                  <c:v>7.9447863274216893E-2</c:v>
                </c:pt>
                <c:pt idx="33">
                  <c:v>7.9447863274216893E-2</c:v>
                </c:pt>
                <c:pt idx="34">
                  <c:v>7.9447863274216893E-2</c:v>
                </c:pt>
                <c:pt idx="35">
                  <c:v>7.9447863274216893E-2</c:v>
                </c:pt>
                <c:pt idx="36">
                  <c:v>7.9447863274216893E-2</c:v>
                </c:pt>
                <c:pt idx="37">
                  <c:v>7.9447863274216893E-2</c:v>
                </c:pt>
                <c:pt idx="38">
                  <c:v>7.9447863274216893E-2</c:v>
                </c:pt>
                <c:pt idx="39">
                  <c:v>7.9447863274216893E-2</c:v>
                </c:pt>
                <c:pt idx="40">
                  <c:v>7.9447863274216893E-2</c:v>
                </c:pt>
                <c:pt idx="41">
                  <c:v>7.9447863274216893E-2</c:v>
                </c:pt>
                <c:pt idx="42">
                  <c:v>7.9447863274216893E-2</c:v>
                </c:pt>
                <c:pt idx="43">
                  <c:v>7.9447863274216893E-2</c:v>
                </c:pt>
                <c:pt idx="44">
                  <c:v>7.9447863274216893E-2</c:v>
                </c:pt>
                <c:pt idx="45">
                  <c:v>7.9447863274216893E-2</c:v>
                </c:pt>
                <c:pt idx="46">
                  <c:v>7.9447863274216893E-2</c:v>
                </c:pt>
                <c:pt idx="47">
                  <c:v>7.9447863274216893E-2</c:v>
                </c:pt>
                <c:pt idx="48">
                  <c:v>7.9447863274216893E-2</c:v>
                </c:pt>
                <c:pt idx="49">
                  <c:v>7.9447863274216893E-2</c:v>
                </c:pt>
                <c:pt idx="50">
                  <c:v>7.9447863274216893E-2</c:v>
                </c:pt>
                <c:pt idx="51">
                  <c:v>7.9447863274216893E-2</c:v>
                </c:pt>
                <c:pt idx="52">
                  <c:v>7.9447863274216893E-2</c:v>
                </c:pt>
                <c:pt idx="53">
                  <c:v>7.9447863274216893E-2</c:v>
                </c:pt>
                <c:pt idx="54">
                  <c:v>7.9447863274216893E-2</c:v>
                </c:pt>
                <c:pt idx="55">
                  <c:v>7.9447863274216893E-2</c:v>
                </c:pt>
                <c:pt idx="56">
                  <c:v>7.9447863274216893E-2</c:v>
                </c:pt>
                <c:pt idx="57">
                  <c:v>7.9447863274216893E-2</c:v>
                </c:pt>
                <c:pt idx="58">
                  <c:v>7.9447863274216893E-2</c:v>
                </c:pt>
                <c:pt idx="59">
                  <c:v>7.9447863274216893E-2</c:v>
                </c:pt>
                <c:pt idx="60">
                  <c:v>7.9447863274216893E-2</c:v>
                </c:pt>
                <c:pt idx="61">
                  <c:v>7.9447863274216893E-2</c:v>
                </c:pt>
                <c:pt idx="62">
                  <c:v>7.9447863274216893E-2</c:v>
                </c:pt>
                <c:pt idx="63">
                  <c:v>7.9447863274216893E-2</c:v>
                </c:pt>
                <c:pt idx="64">
                  <c:v>7.9447863274216893E-2</c:v>
                </c:pt>
                <c:pt idx="65">
                  <c:v>7.9447863274216893E-2</c:v>
                </c:pt>
                <c:pt idx="66">
                  <c:v>7.9447863274216893E-2</c:v>
                </c:pt>
                <c:pt idx="67">
                  <c:v>7.9447863274216893E-2</c:v>
                </c:pt>
                <c:pt idx="68">
                  <c:v>7.9447863274216893E-2</c:v>
                </c:pt>
                <c:pt idx="69">
                  <c:v>7.9447863274216893E-2</c:v>
                </c:pt>
                <c:pt idx="70">
                  <c:v>7.9447863274216893E-2</c:v>
                </c:pt>
                <c:pt idx="71">
                  <c:v>7.9447863274216893E-2</c:v>
                </c:pt>
                <c:pt idx="72">
                  <c:v>7.9447863274216893E-2</c:v>
                </c:pt>
                <c:pt idx="73">
                  <c:v>7.9447863274216893E-2</c:v>
                </c:pt>
                <c:pt idx="74">
                  <c:v>7.9447863274216893E-2</c:v>
                </c:pt>
                <c:pt idx="75">
                  <c:v>7.9447863274216893E-2</c:v>
                </c:pt>
                <c:pt idx="76">
                  <c:v>7.9447863274216893E-2</c:v>
                </c:pt>
                <c:pt idx="77">
                  <c:v>7.9447863274216893E-2</c:v>
                </c:pt>
                <c:pt idx="78">
                  <c:v>7.9447863274216893E-2</c:v>
                </c:pt>
                <c:pt idx="79">
                  <c:v>7.9447863274216893E-2</c:v>
                </c:pt>
                <c:pt idx="80">
                  <c:v>7.9447863274216893E-2</c:v>
                </c:pt>
                <c:pt idx="81">
                  <c:v>7.9447863274216893E-2</c:v>
                </c:pt>
                <c:pt idx="82">
                  <c:v>7.9447863274216893E-2</c:v>
                </c:pt>
                <c:pt idx="83">
                  <c:v>7.9447863274216893E-2</c:v>
                </c:pt>
                <c:pt idx="84">
                  <c:v>7.9447863274216893E-2</c:v>
                </c:pt>
                <c:pt idx="85">
                  <c:v>7.9447863274216893E-2</c:v>
                </c:pt>
                <c:pt idx="86">
                  <c:v>7.9447863274216893E-2</c:v>
                </c:pt>
                <c:pt idx="87">
                  <c:v>7.9447863274216893E-2</c:v>
                </c:pt>
                <c:pt idx="88">
                  <c:v>7.9447863274216893E-2</c:v>
                </c:pt>
                <c:pt idx="89">
                  <c:v>7.9447863274216893E-2</c:v>
                </c:pt>
                <c:pt idx="90">
                  <c:v>7.9447863274216893E-2</c:v>
                </c:pt>
                <c:pt idx="91">
                  <c:v>7.9447863274216893E-2</c:v>
                </c:pt>
                <c:pt idx="92">
                  <c:v>7.9447863274216893E-2</c:v>
                </c:pt>
                <c:pt idx="93">
                  <c:v>7.9447863274216893E-2</c:v>
                </c:pt>
                <c:pt idx="94">
                  <c:v>7.9447863274216893E-2</c:v>
                </c:pt>
                <c:pt idx="95">
                  <c:v>7.9447863274216893E-2</c:v>
                </c:pt>
                <c:pt idx="96">
                  <c:v>7.9447863274216893E-2</c:v>
                </c:pt>
                <c:pt idx="97">
                  <c:v>7.9447863274216893E-2</c:v>
                </c:pt>
                <c:pt idx="98">
                  <c:v>7.9447863274216893E-2</c:v>
                </c:pt>
                <c:pt idx="99">
                  <c:v>7.9447863274216893E-2</c:v>
                </c:pt>
                <c:pt idx="100">
                  <c:v>7.9447863274216893E-2</c:v>
                </c:pt>
                <c:pt idx="101">
                  <c:v>7.9447863274216893E-2</c:v>
                </c:pt>
                <c:pt idx="102">
                  <c:v>7.9447863274216893E-2</c:v>
                </c:pt>
                <c:pt idx="103">
                  <c:v>7.9447863274216893E-2</c:v>
                </c:pt>
                <c:pt idx="104">
                  <c:v>7.9447863274216893E-2</c:v>
                </c:pt>
                <c:pt idx="105">
                  <c:v>7.9447863274216893E-2</c:v>
                </c:pt>
                <c:pt idx="106">
                  <c:v>7.9447863274216893E-2</c:v>
                </c:pt>
                <c:pt idx="107">
                  <c:v>7.9447863274216893E-2</c:v>
                </c:pt>
                <c:pt idx="108">
                  <c:v>7.9447863274216893E-2</c:v>
                </c:pt>
                <c:pt idx="109">
                  <c:v>7.9447863274216893E-2</c:v>
                </c:pt>
                <c:pt idx="110">
                  <c:v>7.9447863274216893E-2</c:v>
                </c:pt>
                <c:pt idx="111">
                  <c:v>7.9447863274216893E-2</c:v>
                </c:pt>
                <c:pt idx="112">
                  <c:v>7.9447863274216893E-2</c:v>
                </c:pt>
                <c:pt idx="113">
                  <c:v>7.9447863274216893E-2</c:v>
                </c:pt>
                <c:pt idx="114">
                  <c:v>7.9447863274216893E-2</c:v>
                </c:pt>
                <c:pt idx="115">
                  <c:v>7.9447863274216893E-2</c:v>
                </c:pt>
                <c:pt idx="116">
                  <c:v>7.9447863274216893E-2</c:v>
                </c:pt>
                <c:pt idx="117">
                  <c:v>7.9447863274216893E-2</c:v>
                </c:pt>
                <c:pt idx="118">
                  <c:v>7.9447863274216893E-2</c:v>
                </c:pt>
                <c:pt idx="119">
                  <c:v>7.9447863274216893E-2</c:v>
                </c:pt>
                <c:pt idx="120">
                  <c:v>7.9447863274216893E-2</c:v>
                </c:pt>
                <c:pt idx="121">
                  <c:v>7.9447863274216893E-2</c:v>
                </c:pt>
                <c:pt idx="122">
                  <c:v>7.9447863274216893E-2</c:v>
                </c:pt>
                <c:pt idx="123">
                  <c:v>7.9447863274216893E-2</c:v>
                </c:pt>
                <c:pt idx="124">
                  <c:v>7.9447863274216893E-2</c:v>
                </c:pt>
                <c:pt idx="125">
                  <c:v>7.9447863274216893E-2</c:v>
                </c:pt>
                <c:pt idx="126">
                  <c:v>7.9447863274216893E-2</c:v>
                </c:pt>
                <c:pt idx="127">
                  <c:v>7.9447863274216893E-2</c:v>
                </c:pt>
                <c:pt idx="128">
                  <c:v>7.9447863274216893E-2</c:v>
                </c:pt>
                <c:pt idx="129">
                  <c:v>7.9447863274216893E-2</c:v>
                </c:pt>
                <c:pt idx="130">
                  <c:v>7.9447863274216893E-2</c:v>
                </c:pt>
                <c:pt idx="131">
                  <c:v>7.9447863274216893E-2</c:v>
                </c:pt>
                <c:pt idx="132">
                  <c:v>7.9447863274216893E-2</c:v>
                </c:pt>
                <c:pt idx="133">
                  <c:v>7.9447863274216893E-2</c:v>
                </c:pt>
                <c:pt idx="134">
                  <c:v>7.9447863274216893E-2</c:v>
                </c:pt>
                <c:pt idx="135">
                  <c:v>7.9447863274216893E-2</c:v>
                </c:pt>
                <c:pt idx="136">
                  <c:v>7.9447863274216893E-2</c:v>
                </c:pt>
                <c:pt idx="137">
                  <c:v>7.9447863274216893E-2</c:v>
                </c:pt>
                <c:pt idx="138">
                  <c:v>7.9447863274216893E-2</c:v>
                </c:pt>
                <c:pt idx="139">
                  <c:v>7.9447863274216893E-2</c:v>
                </c:pt>
                <c:pt idx="140">
                  <c:v>7.9447863274216893E-2</c:v>
                </c:pt>
                <c:pt idx="141">
                  <c:v>7.9447863274216893E-2</c:v>
                </c:pt>
                <c:pt idx="142">
                  <c:v>7.9447863274216893E-2</c:v>
                </c:pt>
                <c:pt idx="143">
                  <c:v>7.9447863274216893E-2</c:v>
                </c:pt>
                <c:pt idx="144">
                  <c:v>7.9447863274216893E-2</c:v>
                </c:pt>
                <c:pt idx="145">
                  <c:v>7.9447863274216893E-2</c:v>
                </c:pt>
                <c:pt idx="146">
                  <c:v>7.9447863274216893E-2</c:v>
                </c:pt>
                <c:pt idx="147">
                  <c:v>7.9447863274216893E-2</c:v>
                </c:pt>
                <c:pt idx="148">
                  <c:v>7.9447863274216893E-2</c:v>
                </c:pt>
                <c:pt idx="149">
                  <c:v>7.9447863274216893E-2</c:v>
                </c:pt>
                <c:pt idx="150">
                  <c:v>7.9447863274216893E-2</c:v>
                </c:pt>
                <c:pt idx="151">
                  <c:v>7.9447863274216893E-2</c:v>
                </c:pt>
                <c:pt idx="152">
                  <c:v>7.9447863274216893E-2</c:v>
                </c:pt>
                <c:pt idx="153">
                  <c:v>7.9447863274216893E-2</c:v>
                </c:pt>
                <c:pt idx="154">
                  <c:v>7.9447863274216893E-2</c:v>
                </c:pt>
                <c:pt idx="155">
                  <c:v>7.9447863274216893E-2</c:v>
                </c:pt>
                <c:pt idx="156">
                  <c:v>7.9447863274216893E-2</c:v>
                </c:pt>
                <c:pt idx="157">
                  <c:v>7.9447863274216893E-2</c:v>
                </c:pt>
                <c:pt idx="158">
                  <c:v>7.9447863274216893E-2</c:v>
                </c:pt>
                <c:pt idx="159">
                  <c:v>7.9447863274216893E-2</c:v>
                </c:pt>
                <c:pt idx="160">
                  <c:v>7.9447863274216893E-2</c:v>
                </c:pt>
                <c:pt idx="161">
                  <c:v>7.9447863274216893E-2</c:v>
                </c:pt>
                <c:pt idx="162">
                  <c:v>7.9447863274216893E-2</c:v>
                </c:pt>
                <c:pt idx="163">
                  <c:v>7.9447863274216893E-2</c:v>
                </c:pt>
                <c:pt idx="164">
                  <c:v>7.9447863274216893E-2</c:v>
                </c:pt>
                <c:pt idx="165">
                  <c:v>7.9447863274216893E-2</c:v>
                </c:pt>
                <c:pt idx="166">
                  <c:v>7.9447863274216893E-2</c:v>
                </c:pt>
                <c:pt idx="167">
                  <c:v>7.9447863274216893E-2</c:v>
                </c:pt>
                <c:pt idx="168">
                  <c:v>7.9447863274216893E-2</c:v>
                </c:pt>
                <c:pt idx="169">
                  <c:v>7.9447863274216893E-2</c:v>
                </c:pt>
                <c:pt idx="170">
                  <c:v>7.9447863274216893E-2</c:v>
                </c:pt>
                <c:pt idx="171">
                  <c:v>7.9447863274216893E-2</c:v>
                </c:pt>
                <c:pt idx="172">
                  <c:v>7.9447863274216893E-2</c:v>
                </c:pt>
                <c:pt idx="173">
                  <c:v>7.9447863274216893E-2</c:v>
                </c:pt>
                <c:pt idx="174">
                  <c:v>7.9447863274216893E-2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SABIC!$U$2</c:f>
              <c:strCache>
                <c:ptCount val="1"/>
                <c:pt idx="0">
                  <c:v>M-2STDE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177"/>
              <c:layout>
                <c:manualLayout>
                  <c:x val="-3.0038693224761413E-2"/>
                  <c:y val="3.133514874326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2"/>
              <c:layout>
                <c:manualLayout>
                  <c:x val="-1.3653902597144292E-3"/>
                  <c:y val="2.297910907839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TLT!$B$4:$B$208</c:f>
              <c:numCache>
                <c:formatCode>m/d/yyyy</c:formatCode>
                <c:ptCount val="205"/>
                <c:pt idx="0">
                  <c:v>37498</c:v>
                </c:pt>
                <c:pt idx="1">
                  <c:v>37529</c:v>
                </c:pt>
                <c:pt idx="2">
                  <c:v>37560</c:v>
                </c:pt>
                <c:pt idx="3">
                  <c:v>37589</c:v>
                </c:pt>
                <c:pt idx="4">
                  <c:v>37621</c:v>
                </c:pt>
                <c:pt idx="5">
                  <c:v>37652</c:v>
                </c:pt>
                <c:pt idx="6">
                  <c:v>37680</c:v>
                </c:pt>
                <c:pt idx="7">
                  <c:v>37711</c:v>
                </c:pt>
                <c:pt idx="8">
                  <c:v>37741</c:v>
                </c:pt>
                <c:pt idx="9">
                  <c:v>37771</c:v>
                </c:pt>
                <c:pt idx="10">
                  <c:v>37802</c:v>
                </c:pt>
                <c:pt idx="11">
                  <c:v>37833</c:v>
                </c:pt>
                <c:pt idx="12">
                  <c:v>37862</c:v>
                </c:pt>
                <c:pt idx="13">
                  <c:v>37894</c:v>
                </c:pt>
                <c:pt idx="14">
                  <c:v>37925</c:v>
                </c:pt>
                <c:pt idx="15">
                  <c:v>37953</c:v>
                </c:pt>
                <c:pt idx="16">
                  <c:v>37986</c:v>
                </c:pt>
                <c:pt idx="17">
                  <c:v>38016</c:v>
                </c:pt>
                <c:pt idx="18">
                  <c:v>38044</c:v>
                </c:pt>
                <c:pt idx="19">
                  <c:v>38077</c:v>
                </c:pt>
                <c:pt idx="20">
                  <c:v>38107</c:v>
                </c:pt>
                <c:pt idx="21">
                  <c:v>38138</c:v>
                </c:pt>
                <c:pt idx="22">
                  <c:v>38168</c:v>
                </c:pt>
                <c:pt idx="23">
                  <c:v>38198</c:v>
                </c:pt>
                <c:pt idx="24">
                  <c:v>38230</c:v>
                </c:pt>
                <c:pt idx="25">
                  <c:v>38260</c:v>
                </c:pt>
                <c:pt idx="26">
                  <c:v>38289</c:v>
                </c:pt>
                <c:pt idx="27">
                  <c:v>38321</c:v>
                </c:pt>
                <c:pt idx="28">
                  <c:v>38352</c:v>
                </c:pt>
                <c:pt idx="29">
                  <c:v>38383</c:v>
                </c:pt>
                <c:pt idx="30">
                  <c:v>38411</c:v>
                </c:pt>
                <c:pt idx="31">
                  <c:v>38442</c:v>
                </c:pt>
                <c:pt idx="32">
                  <c:v>38471</c:v>
                </c:pt>
                <c:pt idx="33">
                  <c:v>38503</c:v>
                </c:pt>
                <c:pt idx="34">
                  <c:v>38533</c:v>
                </c:pt>
                <c:pt idx="35">
                  <c:v>38562</c:v>
                </c:pt>
                <c:pt idx="36">
                  <c:v>38595</c:v>
                </c:pt>
                <c:pt idx="37">
                  <c:v>38625</c:v>
                </c:pt>
                <c:pt idx="38">
                  <c:v>38656</c:v>
                </c:pt>
                <c:pt idx="39">
                  <c:v>38686</c:v>
                </c:pt>
                <c:pt idx="40">
                  <c:v>38716</c:v>
                </c:pt>
                <c:pt idx="41">
                  <c:v>38748</c:v>
                </c:pt>
                <c:pt idx="42">
                  <c:v>38776</c:v>
                </c:pt>
                <c:pt idx="43">
                  <c:v>38807</c:v>
                </c:pt>
                <c:pt idx="44">
                  <c:v>38835</c:v>
                </c:pt>
                <c:pt idx="45">
                  <c:v>38868</c:v>
                </c:pt>
                <c:pt idx="46">
                  <c:v>38898</c:v>
                </c:pt>
                <c:pt idx="47">
                  <c:v>38929</c:v>
                </c:pt>
                <c:pt idx="48">
                  <c:v>38960</c:v>
                </c:pt>
                <c:pt idx="49">
                  <c:v>38989</c:v>
                </c:pt>
                <c:pt idx="50">
                  <c:v>39021</c:v>
                </c:pt>
                <c:pt idx="51">
                  <c:v>39051</c:v>
                </c:pt>
                <c:pt idx="52">
                  <c:v>39080</c:v>
                </c:pt>
                <c:pt idx="53">
                  <c:v>39113</c:v>
                </c:pt>
                <c:pt idx="54">
                  <c:v>39141</c:v>
                </c:pt>
                <c:pt idx="55">
                  <c:v>39171</c:v>
                </c:pt>
                <c:pt idx="56">
                  <c:v>39202</c:v>
                </c:pt>
                <c:pt idx="57">
                  <c:v>39233</c:v>
                </c:pt>
                <c:pt idx="58">
                  <c:v>39262</c:v>
                </c:pt>
                <c:pt idx="59">
                  <c:v>39294</c:v>
                </c:pt>
                <c:pt idx="60">
                  <c:v>39325</c:v>
                </c:pt>
                <c:pt idx="61">
                  <c:v>39353</c:v>
                </c:pt>
                <c:pt idx="62">
                  <c:v>39386</c:v>
                </c:pt>
                <c:pt idx="63">
                  <c:v>39416</c:v>
                </c:pt>
                <c:pt idx="64">
                  <c:v>39447</c:v>
                </c:pt>
                <c:pt idx="65">
                  <c:v>39478</c:v>
                </c:pt>
                <c:pt idx="66">
                  <c:v>39507</c:v>
                </c:pt>
                <c:pt idx="67">
                  <c:v>39538</c:v>
                </c:pt>
                <c:pt idx="68">
                  <c:v>39568</c:v>
                </c:pt>
                <c:pt idx="69">
                  <c:v>39598</c:v>
                </c:pt>
                <c:pt idx="70">
                  <c:v>39629</c:v>
                </c:pt>
                <c:pt idx="71">
                  <c:v>39660</c:v>
                </c:pt>
                <c:pt idx="72">
                  <c:v>39689</c:v>
                </c:pt>
                <c:pt idx="73">
                  <c:v>39721</c:v>
                </c:pt>
                <c:pt idx="74">
                  <c:v>39752</c:v>
                </c:pt>
                <c:pt idx="75">
                  <c:v>39780</c:v>
                </c:pt>
                <c:pt idx="76">
                  <c:v>39813</c:v>
                </c:pt>
                <c:pt idx="77">
                  <c:v>39843</c:v>
                </c:pt>
                <c:pt idx="78">
                  <c:v>39871</c:v>
                </c:pt>
                <c:pt idx="79">
                  <c:v>39903</c:v>
                </c:pt>
                <c:pt idx="80">
                  <c:v>39933</c:v>
                </c:pt>
                <c:pt idx="81">
                  <c:v>39962</c:v>
                </c:pt>
                <c:pt idx="82">
                  <c:v>39994</c:v>
                </c:pt>
                <c:pt idx="83">
                  <c:v>40025</c:v>
                </c:pt>
                <c:pt idx="84">
                  <c:v>40056</c:v>
                </c:pt>
                <c:pt idx="85">
                  <c:v>40086</c:v>
                </c:pt>
                <c:pt idx="86">
                  <c:v>40116</c:v>
                </c:pt>
                <c:pt idx="87">
                  <c:v>40147</c:v>
                </c:pt>
                <c:pt idx="88">
                  <c:v>40178</c:v>
                </c:pt>
                <c:pt idx="89">
                  <c:v>40207</c:v>
                </c:pt>
                <c:pt idx="90">
                  <c:v>40235</c:v>
                </c:pt>
                <c:pt idx="91">
                  <c:v>40268</c:v>
                </c:pt>
                <c:pt idx="92">
                  <c:v>40298</c:v>
                </c:pt>
                <c:pt idx="93">
                  <c:v>40329</c:v>
                </c:pt>
                <c:pt idx="94">
                  <c:v>40359</c:v>
                </c:pt>
                <c:pt idx="95">
                  <c:v>40389</c:v>
                </c:pt>
                <c:pt idx="96">
                  <c:v>40421</c:v>
                </c:pt>
                <c:pt idx="97">
                  <c:v>40451</c:v>
                </c:pt>
                <c:pt idx="98">
                  <c:v>40480</c:v>
                </c:pt>
                <c:pt idx="99">
                  <c:v>40512</c:v>
                </c:pt>
                <c:pt idx="100">
                  <c:v>40543</c:v>
                </c:pt>
                <c:pt idx="101">
                  <c:v>40574</c:v>
                </c:pt>
                <c:pt idx="102">
                  <c:v>40602</c:v>
                </c:pt>
                <c:pt idx="103">
                  <c:v>40633</c:v>
                </c:pt>
                <c:pt idx="104">
                  <c:v>40662</c:v>
                </c:pt>
                <c:pt idx="105">
                  <c:v>40694</c:v>
                </c:pt>
                <c:pt idx="106">
                  <c:v>40724</c:v>
                </c:pt>
                <c:pt idx="107">
                  <c:v>40753</c:v>
                </c:pt>
                <c:pt idx="108">
                  <c:v>40786</c:v>
                </c:pt>
                <c:pt idx="109">
                  <c:v>40816</c:v>
                </c:pt>
                <c:pt idx="110">
                  <c:v>40847</c:v>
                </c:pt>
                <c:pt idx="111">
                  <c:v>40877</c:v>
                </c:pt>
                <c:pt idx="112">
                  <c:v>40907</c:v>
                </c:pt>
                <c:pt idx="113">
                  <c:v>40939</c:v>
                </c:pt>
                <c:pt idx="114">
                  <c:v>40968</c:v>
                </c:pt>
                <c:pt idx="115">
                  <c:v>40998</c:v>
                </c:pt>
                <c:pt idx="116">
                  <c:v>41029</c:v>
                </c:pt>
                <c:pt idx="117">
                  <c:v>41060</c:v>
                </c:pt>
                <c:pt idx="118">
                  <c:v>41089</c:v>
                </c:pt>
                <c:pt idx="119">
                  <c:v>41121</c:v>
                </c:pt>
                <c:pt idx="120">
                  <c:v>41152</c:v>
                </c:pt>
                <c:pt idx="121">
                  <c:v>41180</c:v>
                </c:pt>
                <c:pt idx="122">
                  <c:v>41213</c:v>
                </c:pt>
                <c:pt idx="123">
                  <c:v>41243</c:v>
                </c:pt>
                <c:pt idx="124">
                  <c:v>41274</c:v>
                </c:pt>
                <c:pt idx="125">
                  <c:v>41305</c:v>
                </c:pt>
                <c:pt idx="126">
                  <c:v>41333</c:v>
                </c:pt>
                <c:pt idx="127">
                  <c:v>41362</c:v>
                </c:pt>
                <c:pt idx="128">
                  <c:v>41394</c:v>
                </c:pt>
                <c:pt idx="129">
                  <c:v>41425</c:v>
                </c:pt>
                <c:pt idx="130">
                  <c:v>41453</c:v>
                </c:pt>
                <c:pt idx="131">
                  <c:v>41486</c:v>
                </c:pt>
                <c:pt idx="132">
                  <c:v>41516</c:v>
                </c:pt>
                <c:pt idx="133">
                  <c:v>41547</c:v>
                </c:pt>
                <c:pt idx="134">
                  <c:v>41578</c:v>
                </c:pt>
                <c:pt idx="135">
                  <c:v>41607</c:v>
                </c:pt>
                <c:pt idx="136">
                  <c:v>41639</c:v>
                </c:pt>
                <c:pt idx="137">
                  <c:v>41670</c:v>
                </c:pt>
                <c:pt idx="138">
                  <c:v>41698</c:v>
                </c:pt>
                <c:pt idx="139">
                  <c:v>41729</c:v>
                </c:pt>
                <c:pt idx="140">
                  <c:v>41759</c:v>
                </c:pt>
                <c:pt idx="141">
                  <c:v>41789</c:v>
                </c:pt>
                <c:pt idx="142">
                  <c:v>41820</c:v>
                </c:pt>
                <c:pt idx="143">
                  <c:v>41851</c:v>
                </c:pt>
                <c:pt idx="144">
                  <c:v>41880</c:v>
                </c:pt>
                <c:pt idx="145">
                  <c:v>41912</c:v>
                </c:pt>
                <c:pt idx="146">
                  <c:v>41943</c:v>
                </c:pt>
                <c:pt idx="147">
                  <c:v>41971</c:v>
                </c:pt>
                <c:pt idx="148">
                  <c:v>42004</c:v>
                </c:pt>
                <c:pt idx="149">
                  <c:v>42034</c:v>
                </c:pt>
                <c:pt idx="150">
                  <c:v>42062</c:v>
                </c:pt>
                <c:pt idx="151">
                  <c:v>42094</c:v>
                </c:pt>
                <c:pt idx="152">
                  <c:v>42124</c:v>
                </c:pt>
                <c:pt idx="153">
                  <c:v>42153</c:v>
                </c:pt>
                <c:pt idx="154">
                  <c:v>42185</c:v>
                </c:pt>
                <c:pt idx="155">
                  <c:v>42216</c:v>
                </c:pt>
                <c:pt idx="156">
                  <c:v>42247</c:v>
                </c:pt>
                <c:pt idx="157">
                  <c:v>42277</c:v>
                </c:pt>
                <c:pt idx="158">
                  <c:v>42307</c:v>
                </c:pt>
                <c:pt idx="159">
                  <c:v>42338</c:v>
                </c:pt>
                <c:pt idx="160">
                  <c:v>42369</c:v>
                </c:pt>
                <c:pt idx="161">
                  <c:v>42398</c:v>
                </c:pt>
                <c:pt idx="162">
                  <c:v>42429</c:v>
                </c:pt>
                <c:pt idx="163">
                  <c:v>42460</c:v>
                </c:pt>
                <c:pt idx="164">
                  <c:v>42489</c:v>
                </c:pt>
                <c:pt idx="165">
                  <c:v>42521</c:v>
                </c:pt>
                <c:pt idx="166">
                  <c:v>42551</c:v>
                </c:pt>
                <c:pt idx="167">
                  <c:v>42580</c:v>
                </c:pt>
                <c:pt idx="168">
                  <c:v>42613</c:v>
                </c:pt>
                <c:pt idx="169">
                  <c:v>42643</c:v>
                </c:pt>
                <c:pt idx="170">
                  <c:v>42674</c:v>
                </c:pt>
                <c:pt idx="171">
                  <c:v>42704</c:v>
                </c:pt>
                <c:pt idx="172">
                  <c:v>42734</c:v>
                </c:pt>
                <c:pt idx="173">
                  <c:v>42766</c:v>
                </c:pt>
                <c:pt idx="174">
                  <c:v>42769</c:v>
                </c:pt>
              </c:numCache>
            </c:numRef>
          </c:cat>
          <c:val>
            <c:numRef>
              <c:f>TLT!$J$4:$J$208</c:f>
              <c:numCache>
                <c:formatCode>0.00%</c:formatCode>
                <c:ptCount val="205"/>
                <c:pt idx="0">
                  <c:v>-7.3805780798614731E-2</c:v>
                </c:pt>
                <c:pt idx="1">
                  <c:v>-7.3805780798614731E-2</c:v>
                </c:pt>
                <c:pt idx="2">
                  <c:v>-7.3805780798614731E-2</c:v>
                </c:pt>
                <c:pt idx="3">
                  <c:v>-7.3805780798614731E-2</c:v>
                </c:pt>
                <c:pt idx="4">
                  <c:v>-7.3805780798614731E-2</c:v>
                </c:pt>
                <c:pt idx="5">
                  <c:v>-7.3805780798614731E-2</c:v>
                </c:pt>
                <c:pt idx="6">
                  <c:v>-7.3805780798614731E-2</c:v>
                </c:pt>
                <c:pt idx="7">
                  <c:v>-7.3805780798614731E-2</c:v>
                </c:pt>
                <c:pt idx="8">
                  <c:v>-7.3805780798614731E-2</c:v>
                </c:pt>
                <c:pt idx="9">
                  <c:v>-7.3805780798614731E-2</c:v>
                </c:pt>
                <c:pt idx="10">
                  <c:v>-7.3805780798614731E-2</c:v>
                </c:pt>
                <c:pt idx="11">
                  <c:v>-7.3805780798614731E-2</c:v>
                </c:pt>
                <c:pt idx="12">
                  <c:v>-7.3805780798614731E-2</c:v>
                </c:pt>
                <c:pt idx="13">
                  <c:v>-7.3805780798614731E-2</c:v>
                </c:pt>
                <c:pt idx="14">
                  <c:v>-7.3805780798614731E-2</c:v>
                </c:pt>
                <c:pt idx="15">
                  <c:v>-7.3805780798614731E-2</c:v>
                </c:pt>
                <c:pt idx="16">
                  <c:v>-7.3805780798614731E-2</c:v>
                </c:pt>
                <c:pt idx="17">
                  <c:v>-7.3805780798614731E-2</c:v>
                </c:pt>
                <c:pt idx="18">
                  <c:v>-7.3805780798614731E-2</c:v>
                </c:pt>
                <c:pt idx="19">
                  <c:v>-7.3805780798614731E-2</c:v>
                </c:pt>
                <c:pt idx="20">
                  <c:v>-7.3805780798614731E-2</c:v>
                </c:pt>
                <c:pt idx="21">
                  <c:v>-7.3805780798614731E-2</c:v>
                </c:pt>
                <c:pt idx="22">
                  <c:v>-7.3805780798614731E-2</c:v>
                </c:pt>
                <c:pt idx="23">
                  <c:v>-7.3805780798614731E-2</c:v>
                </c:pt>
                <c:pt idx="24">
                  <c:v>-7.3805780798614731E-2</c:v>
                </c:pt>
                <c:pt idx="25">
                  <c:v>-7.3805780798614731E-2</c:v>
                </c:pt>
                <c:pt idx="26">
                  <c:v>-7.3805780798614731E-2</c:v>
                </c:pt>
                <c:pt idx="27">
                  <c:v>-7.3805780798614731E-2</c:v>
                </c:pt>
                <c:pt idx="28">
                  <c:v>-7.3805780798614731E-2</c:v>
                </c:pt>
                <c:pt idx="29">
                  <c:v>-7.3805780798614731E-2</c:v>
                </c:pt>
                <c:pt idx="30">
                  <c:v>-7.3805780798614731E-2</c:v>
                </c:pt>
                <c:pt idx="31">
                  <c:v>-7.3805780798614731E-2</c:v>
                </c:pt>
                <c:pt idx="32">
                  <c:v>-7.3805780798614731E-2</c:v>
                </c:pt>
                <c:pt idx="33">
                  <c:v>-7.3805780798614731E-2</c:v>
                </c:pt>
                <c:pt idx="34">
                  <c:v>-7.3805780798614731E-2</c:v>
                </c:pt>
                <c:pt idx="35">
                  <c:v>-7.3805780798614731E-2</c:v>
                </c:pt>
                <c:pt idx="36">
                  <c:v>-7.3805780798614731E-2</c:v>
                </c:pt>
                <c:pt idx="37">
                  <c:v>-7.3805780798614731E-2</c:v>
                </c:pt>
                <c:pt idx="38">
                  <c:v>-7.3805780798614731E-2</c:v>
                </c:pt>
                <c:pt idx="39">
                  <c:v>-7.3805780798614731E-2</c:v>
                </c:pt>
                <c:pt idx="40">
                  <c:v>-7.3805780798614731E-2</c:v>
                </c:pt>
                <c:pt idx="41">
                  <c:v>-7.3805780798614731E-2</c:v>
                </c:pt>
                <c:pt idx="42">
                  <c:v>-7.3805780798614731E-2</c:v>
                </c:pt>
                <c:pt idx="43">
                  <c:v>-7.3805780798614731E-2</c:v>
                </c:pt>
                <c:pt idx="44">
                  <c:v>-7.3805780798614731E-2</c:v>
                </c:pt>
                <c:pt idx="45">
                  <c:v>-7.3805780798614731E-2</c:v>
                </c:pt>
                <c:pt idx="46">
                  <c:v>-7.3805780798614731E-2</c:v>
                </c:pt>
                <c:pt idx="47">
                  <c:v>-7.3805780798614731E-2</c:v>
                </c:pt>
                <c:pt idx="48">
                  <c:v>-7.3805780798614731E-2</c:v>
                </c:pt>
                <c:pt idx="49">
                  <c:v>-7.3805780798614731E-2</c:v>
                </c:pt>
                <c:pt idx="50">
                  <c:v>-7.3805780798614731E-2</c:v>
                </c:pt>
                <c:pt idx="51">
                  <c:v>-7.3805780798614731E-2</c:v>
                </c:pt>
                <c:pt idx="52">
                  <c:v>-7.3805780798614731E-2</c:v>
                </c:pt>
                <c:pt idx="53">
                  <c:v>-7.3805780798614731E-2</c:v>
                </c:pt>
                <c:pt idx="54">
                  <c:v>-7.3805780798614731E-2</c:v>
                </c:pt>
                <c:pt idx="55">
                  <c:v>-7.3805780798614731E-2</c:v>
                </c:pt>
                <c:pt idx="56">
                  <c:v>-7.3805780798614731E-2</c:v>
                </c:pt>
                <c:pt idx="57">
                  <c:v>-7.3805780798614731E-2</c:v>
                </c:pt>
                <c:pt idx="58">
                  <c:v>-7.3805780798614731E-2</c:v>
                </c:pt>
                <c:pt idx="59">
                  <c:v>-7.3805780798614731E-2</c:v>
                </c:pt>
                <c:pt idx="60">
                  <c:v>-7.3805780798614731E-2</c:v>
                </c:pt>
                <c:pt idx="61">
                  <c:v>-7.3805780798614731E-2</c:v>
                </c:pt>
                <c:pt idx="62">
                  <c:v>-7.3805780798614731E-2</c:v>
                </c:pt>
                <c:pt idx="63">
                  <c:v>-7.3805780798614731E-2</c:v>
                </c:pt>
                <c:pt idx="64">
                  <c:v>-7.3805780798614731E-2</c:v>
                </c:pt>
                <c:pt idx="65">
                  <c:v>-7.3805780798614731E-2</c:v>
                </c:pt>
                <c:pt idx="66">
                  <c:v>-7.3805780798614731E-2</c:v>
                </c:pt>
                <c:pt idx="67">
                  <c:v>-7.3805780798614731E-2</c:v>
                </c:pt>
                <c:pt idx="68">
                  <c:v>-7.3805780798614731E-2</c:v>
                </c:pt>
                <c:pt idx="69">
                  <c:v>-7.3805780798614731E-2</c:v>
                </c:pt>
                <c:pt idx="70">
                  <c:v>-7.3805780798614731E-2</c:v>
                </c:pt>
                <c:pt idx="71">
                  <c:v>-7.3805780798614731E-2</c:v>
                </c:pt>
                <c:pt idx="72">
                  <c:v>-7.3805780798614731E-2</c:v>
                </c:pt>
                <c:pt idx="73">
                  <c:v>-7.3805780798614731E-2</c:v>
                </c:pt>
                <c:pt idx="74">
                  <c:v>-7.3805780798614731E-2</c:v>
                </c:pt>
                <c:pt idx="75">
                  <c:v>-7.3805780798614731E-2</c:v>
                </c:pt>
                <c:pt idx="76">
                  <c:v>-7.3805780798614731E-2</c:v>
                </c:pt>
                <c:pt idx="77">
                  <c:v>-7.3805780798614731E-2</c:v>
                </c:pt>
                <c:pt idx="78">
                  <c:v>-7.3805780798614731E-2</c:v>
                </c:pt>
                <c:pt idx="79">
                  <c:v>-7.3805780798614731E-2</c:v>
                </c:pt>
                <c:pt idx="80">
                  <c:v>-7.3805780798614731E-2</c:v>
                </c:pt>
                <c:pt idx="81">
                  <c:v>-7.3805780798614731E-2</c:v>
                </c:pt>
                <c:pt idx="82">
                  <c:v>-7.3805780798614731E-2</c:v>
                </c:pt>
                <c:pt idx="83">
                  <c:v>-7.3805780798614731E-2</c:v>
                </c:pt>
                <c:pt idx="84">
                  <c:v>-7.3805780798614731E-2</c:v>
                </c:pt>
                <c:pt idx="85">
                  <c:v>-7.3805780798614731E-2</c:v>
                </c:pt>
                <c:pt idx="86">
                  <c:v>-7.3805780798614731E-2</c:v>
                </c:pt>
                <c:pt idx="87">
                  <c:v>-7.3805780798614731E-2</c:v>
                </c:pt>
                <c:pt idx="88">
                  <c:v>-7.3805780798614731E-2</c:v>
                </c:pt>
                <c:pt idx="89">
                  <c:v>-7.3805780798614731E-2</c:v>
                </c:pt>
                <c:pt idx="90">
                  <c:v>-7.3805780798614731E-2</c:v>
                </c:pt>
                <c:pt idx="91">
                  <c:v>-7.3805780798614731E-2</c:v>
                </c:pt>
                <c:pt idx="92">
                  <c:v>-7.3805780798614731E-2</c:v>
                </c:pt>
                <c:pt idx="93">
                  <c:v>-7.3805780798614731E-2</c:v>
                </c:pt>
                <c:pt idx="94">
                  <c:v>-7.3805780798614731E-2</c:v>
                </c:pt>
                <c:pt idx="95">
                  <c:v>-7.3805780798614731E-2</c:v>
                </c:pt>
                <c:pt idx="96">
                  <c:v>-7.3805780798614731E-2</c:v>
                </c:pt>
                <c:pt idx="97">
                  <c:v>-7.3805780798614731E-2</c:v>
                </c:pt>
                <c:pt idx="98">
                  <c:v>-7.3805780798614731E-2</c:v>
                </c:pt>
                <c:pt idx="99">
                  <c:v>-7.3805780798614731E-2</c:v>
                </c:pt>
                <c:pt idx="100">
                  <c:v>-7.3805780798614731E-2</c:v>
                </c:pt>
                <c:pt idx="101">
                  <c:v>-7.3805780798614731E-2</c:v>
                </c:pt>
                <c:pt idx="102">
                  <c:v>-7.3805780798614731E-2</c:v>
                </c:pt>
                <c:pt idx="103">
                  <c:v>-7.3805780798614731E-2</c:v>
                </c:pt>
                <c:pt idx="104">
                  <c:v>-7.3805780798614731E-2</c:v>
                </c:pt>
                <c:pt idx="105">
                  <c:v>-7.3805780798614731E-2</c:v>
                </c:pt>
                <c:pt idx="106">
                  <c:v>-7.3805780798614731E-2</c:v>
                </c:pt>
                <c:pt idx="107">
                  <c:v>-7.3805780798614731E-2</c:v>
                </c:pt>
                <c:pt idx="108">
                  <c:v>-7.3805780798614731E-2</c:v>
                </c:pt>
                <c:pt idx="109">
                  <c:v>-7.3805780798614731E-2</c:v>
                </c:pt>
                <c:pt idx="110">
                  <c:v>-7.3805780798614731E-2</c:v>
                </c:pt>
                <c:pt idx="111">
                  <c:v>-7.3805780798614731E-2</c:v>
                </c:pt>
                <c:pt idx="112">
                  <c:v>-7.3805780798614731E-2</c:v>
                </c:pt>
                <c:pt idx="113">
                  <c:v>-7.3805780798614731E-2</c:v>
                </c:pt>
                <c:pt idx="114">
                  <c:v>-7.3805780798614731E-2</c:v>
                </c:pt>
                <c:pt idx="115">
                  <c:v>-7.3805780798614731E-2</c:v>
                </c:pt>
                <c:pt idx="116">
                  <c:v>-7.3805780798614731E-2</c:v>
                </c:pt>
                <c:pt idx="117">
                  <c:v>-7.3805780798614731E-2</c:v>
                </c:pt>
                <c:pt idx="118">
                  <c:v>-7.3805780798614731E-2</c:v>
                </c:pt>
                <c:pt idx="119">
                  <c:v>-7.3805780798614731E-2</c:v>
                </c:pt>
                <c:pt idx="120">
                  <c:v>-7.3805780798614731E-2</c:v>
                </c:pt>
                <c:pt idx="121">
                  <c:v>-7.3805780798614731E-2</c:v>
                </c:pt>
                <c:pt idx="122">
                  <c:v>-7.3805780798614731E-2</c:v>
                </c:pt>
                <c:pt idx="123">
                  <c:v>-7.3805780798614731E-2</c:v>
                </c:pt>
                <c:pt idx="124">
                  <c:v>-7.3805780798614731E-2</c:v>
                </c:pt>
                <c:pt idx="125">
                  <c:v>-7.3805780798614731E-2</c:v>
                </c:pt>
                <c:pt idx="126">
                  <c:v>-7.3805780798614731E-2</c:v>
                </c:pt>
                <c:pt idx="127">
                  <c:v>-7.3805780798614731E-2</c:v>
                </c:pt>
                <c:pt idx="128">
                  <c:v>-7.3805780798614731E-2</c:v>
                </c:pt>
                <c:pt idx="129">
                  <c:v>-7.3805780798614731E-2</c:v>
                </c:pt>
                <c:pt idx="130">
                  <c:v>-7.3805780798614731E-2</c:v>
                </c:pt>
                <c:pt idx="131">
                  <c:v>-7.3805780798614731E-2</c:v>
                </c:pt>
                <c:pt idx="132">
                  <c:v>-7.3805780798614731E-2</c:v>
                </c:pt>
                <c:pt idx="133">
                  <c:v>-7.3805780798614731E-2</c:v>
                </c:pt>
                <c:pt idx="134">
                  <c:v>-7.3805780798614731E-2</c:v>
                </c:pt>
                <c:pt idx="135">
                  <c:v>-7.3805780798614731E-2</c:v>
                </c:pt>
                <c:pt idx="136">
                  <c:v>-7.3805780798614731E-2</c:v>
                </c:pt>
                <c:pt idx="137">
                  <c:v>-7.3805780798614731E-2</c:v>
                </c:pt>
                <c:pt idx="138">
                  <c:v>-7.3805780798614731E-2</c:v>
                </c:pt>
                <c:pt idx="139">
                  <c:v>-7.3805780798614731E-2</c:v>
                </c:pt>
                <c:pt idx="140">
                  <c:v>-7.3805780798614731E-2</c:v>
                </c:pt>
                <c:pt idx="141">
                  <c:v>-7.3805780798614731E-2</c:v>
                </c:pt>
                <c:pt idx="142">
                  <c:v>-7.3805780798614731E-2</c:v>
                </c:pt>
                <c:pt idx="143">
                  <c:v>-7.3805780798614731E-2</c:v>
                </c:pt>
                <c:pt idx="144">
                  <c:v>-7.3805780798614731E-2</c:v>
                </c:pt>
                <c:pt idx="145">
                  <c:v>-7.3805780798614731E-2</c:v>
                </c:pt>
                <c:pt idx="146">
                  <c:v>-7.3805780798614731E-2</c:v>
                </c:pt>
                <c:pt idx="147">
                  <c:v>-7.3805780798614731E-2</c:v>
                </c:pt>
                <c:pt idx="148">
                  <c:v>-7.3805780798614731E-2</c:v>
                </c:pt>
                <c:pt idx="149">
                  <c:v>-7.3805780798614731E-2</c:v>
                </c:pt>
                <c:pt idx="150">
                  <c:v>-7.3805780798614731E-2</c:v>
                </c:pt>
                <c:pt idx="151">
                  <c:v>-7.3805780798614731E-2</c:v>
                </c:pt>
                <c:pt idx="152">
                  <c:v>-7.3805780798614731E-2</c:v>
                </c:pt>
                <c:pt idx="153">
                  <c:v>-7.3805780798614731E-2</c:v>
                </c:pt>
                <c:pt idx="154">
                  <c:v>-7.3805780798614731E-2</c:v>
                </c:pt>
                <c:pt idx="155">
                  <c:v>-7.3805780798614731E-2</c:v>
                </c:pt>
                <c:pt idx="156">
                  <c:v>-7.3805780798614731E-2</c:v>
                </c:pt>
                <c:pt idx="157">
                  <c:v>-7.3805780798614731E-2</c:v>
                </c:pt>
                <c:pt idx="158">
                  <c:v>-7.3805780798614731E-2</c:v>
                </c:pt>
                <c:pt idx="159">
                  <c:v>-7.3805780798614731E-2</c:v>
                </c:pt>
                <c:pt idx="160">
                  <c:v>-7.3805780798614731E-2</c:v>
                </c:pt>
                <c:pt idx="161">
                  <c:v>-7.3805780798614731E-2</c:v>
                </c:pt>
                <c:pt idx="162">
                  <c:v>-7.3805780798614731E-2</c:v>
                </c:pt>
                <c:pt idx="163">
                  <c:v>-7.3805780798614731E-2</c:v>
                </c:pt>
                <c:pt idx="164">
                  <c:v>-7.3805780798614731E-2</c:v>
                </c:pt>
                <c:pt idx="165">
                  <c:v>-7.3805780798614731E-2</c:v>
                </c:pt>
                <c:pt idx="166">
                  <c:v>-7.3805780798614731E-2</c:v>
                </c:pt>
                <c:pt idx="167">
                  <c:v>-7.3805780798614731E-2</c:v>
                </c:pt>
                <c:pt idx="168">
                  <c:v>-7.3805780798614731E-2</c:v>
                </c:pt>
                <c:pt idx="169">
                  <c:v>-7.3805780798614731E-2</c:v>
                </c:pt>
                <c:pt idx="170">
                  <c:v>-7.3805780798614731E-2</c:v>
                </c:pt>
                <c:pt idx="171">
                  <c:v>-7.3805780798614731E-2</c:v>
                </c:pt>
                <c:pt idx="172">
                  <c:v>-7.3805780798614731E-2</c:v>
                </c:pt>
                <c:pt idx="173">
                  <c:v>-7.3805780798614731E-2</c:v>
                </c:pt>
                <c:pt idx="174">
                  <c:v>-7.3805780798614731E-2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328"/>
        <c:axId val="119767040"/>
      </c:lineChart>
      <c:dateAx>
        <c:axId val="11933132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noFill/>
          </a:ln>
        </c:spPr>
        <c:crossAx val="119767040"/>
        <c:crosses val="autoZero"/>
        <c:auto val="1"/>
        <c:lblOffset val="100"/>
        <c:baseTimeUnit val="months"/>
        <c:majorUnit val="18"/>
        <c:majorTimeUnit val="months"/>
      </c:dateAx>
      <c:valAx>
        <c:axId val="11976704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9331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'Oil&amp;GDP'!$D$2</c:f>
              <c:strCache>
                <c:ptCount val="1"/>
                <c:pt idx="0">
                  <c:v>GDP Growth%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'Oil&amp;GDP'!$B$4:$B$15</c:f>
              <c:numCache>
                <c:formatCode>m/d/yyyy</c:formatCode>
                <c:ptCount val="12"/>
                <c:pt idx="0">
                  <c:v>25568</c:v>
                </c:pt>
                <c:pt idx="1">
                  <c:v>25933</c:v>
                </c:pt>
                <c:pt idx="2">
                  <c:v>26298</c:v>
                </c:pt>
                <c:pt idx="3">
                  <c:v>26664</c:v>
                </c:pt>
                <c:pt idx="4">
                  <c:v>27029</c:v>
                </c:pt>
                <c:pt idx="5">
                  <c:v>27394</c:v>
                </c:pt>
                <c:pt idx="6">
                  <c:v>27759</c:v>
                </c:pt>
                <c:pt idx="7">
                  <c:v>28125</c:v>
                </c:pt>
                <c:pt idx="8">
                  <c:v>28490</c:v>
                </c:pt>
                <c:pt idx="9">
                  <c:v>28855</c:v>
                </c:pt>
                <c:pt idx="10">
                  <c:v>29220</c:v>
                </c:pt>
                <c:pt idx="11">
                  <c:v>29586</c:v>
                </c:pt>
              </c:numCache>
            </c:numRef>
          </c:cat>
          <c:val>
            <c:numRef>
              <c:f>'Oil&amp;GDP'!$D$4:$D$15</c:f>
              <c:numCache>
                <c:formatCode>0.00%</c:formatCode>
                <c:ptCount val="12"/>
                <c:pt idx="0">
                  <c:v>7.1155682903534023E-2</c:v>
                </c:pt>
                <c:pt idx="1">
                  <c:v>0.19861792242532328</c:v>
                </c:pt>
                <c:pt idx="2">
                  <c:v>0.33624697786870006</c:v>
                </c:pt>
                <c:pt idx="3">
                  <c:v>0.34502435629784278</c:v>
                </c:pt>
                <c:pt idx="4">
                  <c:v>0.5466680463576159</c:v>
                </c:pt>
                <c:pt idx="5">
                  <c:v>2.0382685488726833</c:v>
                </c:pt>
                <c:pt idx="6">
                  <c:v>2.9947371897914854E-2</c:v>
                </c:pt>
                <c:pt idx="7">
                  <c:v>0.36843905672075761</c:v>
                </c:pt>
                <c:pt idx="8">
                  <c:v>0.15907883635909137</c:v>
                </c:pt>
                <c:pt idx="9">
                  <c:v>8.1926996279721775E-2</c:v>
                </c:pt>
                <c:pt idx="10">
                  <c:v>0.39361622604838908</c:v>
                </c:pt>
                <c:pt idx="11">
                  <c:v>0.4709637046307884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'Oil&amp;GDP'!$F$2</c:f>
              <c:strCache>
                <c:ptCount val="1"/>
                <c:pt idx="0">
                  <c:v>Oil Price Return%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'Oil&amp;GDP'!$B$4:$B$15</c:f>
              <c:numCache>
                <c:formatCode>m/d/yyyy</c:formatCode>
                <c:ptCount val="12"/>
                <c:pt idx="0">
                  <c:v>25568</c:v>
                </c:pt>
                <c:pt idx="1">
                  <c:v>25933</c:v>
                </c:pt>
                <c:pt idx="2">
                  <c:v>26298</c:v>
                </c:pt>
                <c:pt idx="3">
                  <c:v>26664</c:v>
                </c:pt>
                <c:pt idx="4">
                  <c:v>27029</c:v>
                </c:pt>
                <c:pt idx="5">
                  <c:v>27394</c:v>
                </c:pt>
                <c:pt idx="6">
                  <c:v>27759</c:v>
                </c:pt>
                <c:pt idx="7">
                  <c:v>28125</c:v>
                </c:pt>
                <c:pt idx="8">
                  <c:v>28490</c:v>
                </c:pt>
                <c:pt idx="9">
                  <c:v>28855</c:v>
                </c:pt>
                <c:pt idx="10">
                  <c:v>29220</c:v>
                </c:pt>
                <c:pt idx="11">
                  <c:v>29586</c:v>
                </c:pt>
              </c:numCache>
            </c:numRef>
          </c:cat>
          <c:val>
            <c:numRef>
              <c:f>'Oil&amp;GDP'!$F$4:$F$15</c:f>
              <c:numCache>
                <c:formatCode>0.00%</c:formatCode>
                <c:ptCount val="12"/>
                <c:pt idx="0">
                  <c:v>5.1020408163265252E-2</c:v>
                </c:pt>
                <c:pt idx="1">
                  <c:v>2.9126213592233219E-2</c:v>
                </c:pt>
                <c:pt idx="2">
                  <c:v>6.60377358490567E-2</c:v>
                </c:pt>
                <c:pt idx="3">
                  <c:v>0</c:v>
                </c:pt>
                <c:pt idx="4">
                  <c:v>0.14749262536873164</c:v>
                </c:pt>
                <c:pt idx="5">
                  <c:v>0.76606683804627251</c:v>
                </c:pt>
                <c:pt idx="6">
                  <c:v>0.11644832605531286</c:v>
                </c:pt>
                <c:pt idx="7">
                  <c:v>6.7796610169491567E-2</c:v>
                </c:pt>
                <c:pt idx="8">
                  <c:v>4.6398046398046455E-2</c:v>
                </c:pt>
                <c:pt idx="9">
                  <c:v>5.0175029171528607E-2</c:v>
                </c:pt>
                <c:pt idx="10">
                  <c:v>0.40444444444444461</c:v>
                </c:pt>
                <c:pt idx="11">
                  <c:v>0.70806962025316444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32736"/>
        <c:axId val="119768192"/>
      </c:lineChart>
      <c:dateAx>
        <c:axId val="1197327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9768192"/>
        <c:crosses val="autoZero"/>
        <c:auto val="1"/>
        <c:lblOffset val="100"/>
        <c:baseTimeUnit val="years"/>
      </c:dateAx>
      <c:valAx>
        <c:axId val="119768192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119732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'Oil&amp;GDP'!$D$2</c:f>
              <c:strCache>
                <c:ptCount val="1"/>
                <c:pt idx="0">
                  <c:v>GDP Growth%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2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'Oil&amp;GDP'!$B$16:$B$32</c:f>
              <c:numCache>
                <c:formatCode>m/d/yyyy</c:formatCode>
                <c:ptCount val="17"/>
                <c:pt idx="0">
                  <c:v>29951</c:v>
                </c:pt>
                <c:pt idx="1">
                  <c:v>30316</c:v>
                </c:pt>
                <c:pt idx="2">
                  <c:v>30681</c:v>
                </c:pt>
                <c:pt idx="3">
                  <c:v>31047</c:v>
                </c:pt>
                <c:pt idx="4">
                  <c:v>31412</c:v>
                </c:pt>
                <c:pt idx="5">
                  <c:v>31777</c:v>
                </c:pt>
                <c:pt idx="6">
                  <c:v>32142</c:v>
                </c:pt>
                <c:pt idx="7">
                  <c:v>32508</c:v>
                </c:pt>
                <c:pt idx="8">
                  <c:v>32873</c:v>
                </c:pt>
                <c:pt idx="9">
                  <c:v>33238</c:v>
                </c:pt>
                <c:pt idx="10">
                  <c:v>33603</c:v>
                </c:pt>
                <c:pt idx="11">
                  <c:v>33969</c:v>
                </c:pt>
                <c:pt idx="12">
                  <c:v>34334</c:v>
                </c:pt>
                <c:pt idx="13">
                  <c:v>34699</c:v>
                </c:pt>
                <c:pt idx="14">
                  <c:v>35064</c:v>
                </c:pt>
                <c:pt idx="15">
                  <c:v>35430</c:v>
                </c:pt>
                <c:pt idx="16">
                  <c:v>35795</c:v>
                </c:pt>
              </c:numCache>
            </c:numRef>
          </c:cat>
          <c:val>
            <c:numRef>
              <c:f>'Oil&amp;GDP'!$D$16:$D$32</c:f>
              <c:numCache>
                <c:formatCode>0.00%</c:formatCode>
                <c:ptCount val="17"/>
                <c:pt idx="0">
                  <c:v>0.12003014427927217</c:v>
                </c:pt>
                <c:pt idx="1">
                  <c:v>-0.16849890391335487</c:v>
                </c:pt>
                <c:pt idx="2">
                  <c:v>-0.15705531881570622</c:v>
                </c:pt>
                <c:pt idx="3">
                  <c:v>-7.3909206329545118E-2</c:v>
                </c:pt>
                <c:pt idx="4">
                  <c:v>-0.13146917450365725</c:v>
                </c:pt>
                <c:pt idx="5">
                  <c:v>-0.16300602514004114</c:v>
                </c:pt>
                <c:pt idx="6">
                  <c:v>-1.4558082840781084E-2</c:v>
                </c:pt>
                <c:pt idx="7">
                  <c:v>2.987303958177745E-2</c:v>
                </c:pt>
                <c:pt idx="8">
                  <c:v>8.0311820159535863E-2</c:v>
                </c:pt>
                <c:pt idx="9">
                  <c:v>0.22480701459976515</c:v>
                </c:pt>
                <c:pt idx="10">
                  <c:v>0.12466389217147067</c:v>
                </c:pt>
                <c:pt idx="11">
                  <c:v>3.7826643113845426E-2</c:v>
                </c:pt>
                <c:pt idx="12">
                  <c:v>-3.0468658293226869E-2</c:v>
                </c:pt>
                <c:pt idx="13">
                  <c:v>1.6466012364643401E-2</c:v>
                </c:pt>
                <c:pt idx="14">
                  <c:v>6.0531389817386039E-2</c:v>
                </c:pt>
                <c:pt idx="15">
                  <c:v>0.10729478161984574</c:v>
                </c:pt>
                <c:pt idx="16">
                  <c:v>4.5967174454651039E-2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'Oil&amp;GDP'!$F$2</c:f>
              <c:strCache>
                <c:ptCount val="1"/>
                <c:pt idx="0">
                  <c:v>Oil Price Return%</c:v>
                </c:pt>
              </c:strCache>
            </c:strRef>
          </c:tx>
          <c:marker>
            <c:symbol val="none"/>
          </c:marker>
          <c:dLbls>
            <c:dLbl>
              <c:idx val="202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'Oil&amp;GDP'!$B$16:$B$32</c:f>
              <c:numCache>
                <c:formatCode>m/d/yyyy</c:formatCode>
                <c:ptCount val="17"/>
                <c:pt idx="0">
                  <c:v>29951</c:v>
                </c:pt>
                <c:pt idx="1">
                  <c:v>30316</c:v>
                </c:pt>
                <c:pt idx="2">
                  <c:v>30681</c:v>
                </c:pt>
                <c:pt idx="3">
                  <c:v>31047</c:v>
                </c:pt>
                <c:pt idx="4">
                  <c:v>31412</c:v>
                </c:pt>
                <c:pt idx="5">
                  <c:v>31777</c:v>
                </c:pt>
                <c:pt idx="6">
                  <c:v>32142</c:v>
                </c:pt>
                <c:pt idx="7">
                  <c:v>32508</c:v>
                </c:pt>
                <c:pt idx="8">
                  <c:v>32873</c:v>
                </c:pt>
                <c:pt idx="9">
                  <c:v>33238</c:v>
                </c:pt>
                <c:pt idx="10">
                  <c:v>33603</c:v>
                </c:pt>
                <c:pt idx="11">
                  <c:v>33969</c:v>
                </c:pt>
                <c:pt idx="12">
                  <c:v>34334</c:v>
                </c:pt>
                <c:pt idx="13">
                  <c:v>34699</c:v>
                </c:pt>
                <c:pt idx="14">
                  <c:v>35064</c:v>
                </c:pt>
                <c:pt idx="15">
                  <c:v>35430</c:v>
                </c:pt>
                <c:pt idx="16">
                  <c:v>35795</c:v>
                </c:pt>
              </c:numCache>
            </c:numRef>
          </c:cat>
          <c:val>
            <c:numRef>
              <c:f>'Oil&amp;GDP'!$F$16:$F$32</c:f>
              <c:numCache>
                <c:formatCode>0.00%</c:formatCode>
                <c:ptCount val="17"/>
                <c:pt idx="0">
                  <c:v>0.47151459008800378</c:v>
                </c:pt>
                <c:pt idx="1">
                  <c:v>-0.10229776518728362</c:v>
                </c:pt>
                <c:pt idx="2">
                  <c:v>-8.1697054698457117E-2</c:v>
                </c:pt>
                <c:pt idx="3">
                  <c:v>-1.1836578846888157E-2</c:v>
                </c:pt>
                <c:pt idx="4">
                  <c:v>-6.9165378670788202E-2</c:v>
                </c:pt>
                <c:pt idx="5">
                  <c:v>-0.48069738480697388</c:v>
                </c:pt>
                <c:pt idx="6">
                  <c:v>0.23101518784972019</c:v>
                </c:pt>
                <c:pt idx="7">
                  <c:v>-0.18311688311688312</c:v>
                </c:pt>
                <c:pt idx="8">
                  <c:v>0.26073131955484885</c:v>
                </c:pt>
                <c:pt idx="9">
                  <c:v>0.26292559899117296</c:v>
                </c:pt>
                <c:pt idx="10">
                  <c:v>-0.17423864203694472</c:v>
                </c:pt>
                <c:pt idx="11">
                  <c:v>-3.3252720677146241E-2</c:v>
                </c:pt>
                <c:pt idx="12">
                  <c:v>-0.10881801125703561</c:v>
                </c:pt>
                <c:pt idx="13">
                  <c:v>-7.4385964912280778E-2</c:v>
                </c:pt>
                <c:pt idx="14">
                  <c:v>0.10841546626232001</c:v>
                </c:pt>
                <c:pt idx="15">
                  <c:v>0.26265389876881007</c:v>
                </c:pt>
                <c:pt idx="16">
                  <c:v>-6.6630552546045552E-2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41824"/>
        <c:axId val="119771648"/>
      </c:lineChart>
      <c:dateAx>
        <c:axId val="12014182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crossAx val="119771648"/>
        <c:crosses val="autoZero"/>
        <c:auto val="1"/>
        <c:lblOffset val="100"/>
        <c:baseTimeUnit val="months"/>
        <c:majorUnit val="18"/>
        <c:majorTimeUnit val="months"/>
      </c:dateAx>
      <c:valAx>
        <c:axId val="1197716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20141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'Oil&amp;GDP'!$D$2</c:f>
              <c:strCache>
                <c:ptCount val="1"/>
                <c:pt idx="0">
                  <c:v>GDP Growth%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29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6.826951298572346E-3"/>
                  <c:y val="1.8801089245957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'Oil&amp;GDP'!$B$33:$B$50</c:f>
              <c:numCache>
                <c:formatCode>m/d/yyyy</c:formatCode>
                <c:ptCount val="18"/>
                <c:pt idx="0">
                  <c:v>36160</c:v>
                </c:pt>
                <c:pt idx="1">
                  <c:v>36525</c:v>
                </c:pt>
                <c:pt idx="2">
                  <c:v>36891</c:v>
                </c:pt>
                <c:pt idx="3">
                  <c:v>37256</c:v>
                </c:pt>
                <c:pt idx="4">
                  <c:v>37621</c:v>
                </c:pt>
                <c:pt idx="5">
                  <c:v>37986</c:v>
                </c:pt>
                <c:pt idx="6">
                  <c:v>38352</c:v>
                </c:pt>
                <c:pt idx="7">
                  <c:v>38717</c:v>
                </c:pt>
                <c:pt idx="8">
                  <c:v>39082</c:v>
                </c:pt>
                <c:pt idx="9">
                  <c:v>39447</c:v>
                </c:pt>
                <c:pt idx="10">
                  <c:v>39813</c:v>
                </c:pt>
                <c:pt idx="11">
                  <c:v>40178</c:v>
                </c:pt>
                <c:pt idx="12">
                  <c:v>40543</c:v>
                </c:pt>
                <c:pt idx="13">
                  <c:v>40908</c:v>
                </c:pt>
                <c:pt idx="14">
                  <c:v>41274</c:v>
                </c:pt>
                <c:pt idx="15">
                  <c:v>41639</c:v>
                </c:pt>
                <c:pt idx="16">
                  <c:v>42004</c:v>
                </c:pt>
                <c:pt idx="17">
                  <c:v>42369</c:v>
                </c:pt>
              </c:numCache>
            </c:numRef>
          </c:cat>
          <c:val>
            <c:numRef>
              <c:f>'Oil&amp;GDP'!$D$33:$D$50</c:f>
              <c:numCache>
                <c:formatCode>0.00%</c:formatCode>
                <c:ptCount val="18"/>
                <c:pt idx="0">
                  <c:v>-0.11649514527801008</c:v>
                </c:pt>
                <c:pt idx="1">
                  <c:v>0.10416195042977772</c:v>
                </c:pt>
                <c:pt idx="2">
                  <c:v>0.17075989239362066</c:v>
                </c:pt>
                <c:pt idx="3">
                  <c:v>-2.8815232273060154E-2</c:v>
                </c:pt>
                <c:pt idx="4">
                  <c:v>3.0265774921862887E-2</c:v>
                </c:pt>
                <c:pt idx="5">
                  <c:v>0.13801040567273581</c:v>
                </c:pt>
                <c:pt idx="6">
                  <c:v>0.205846029090333</c:v>
                </c:pt>
                <c:pt idx="7">
                  <c:v>0.26944987671116394</c:v>
                </c:pt>
                <c:pt idx="8">
                  <c:v>0.1474761005906351</c:v>
                </c:pt>
                <c:pt idx="9">
                  <c:v>0.10364818254178831</c:v>
                </c:pt>
                <c:pt idx="10">
                  <c:v>0.24961715528950768</c:v>
                </c:pt>
                <c:pt idx="11">
                  <c:v>-0.1744892717734039</c:v>
                </c:pt>
                <c:pt idx="12">
                  <c:v>0.22771721145286161</c:v>
                </c:pt>
                <c:pt idx="13">
                  <c:v>0.270867540730926</c:v>
                </c:pt>
                <c:pt idx="14">
                  <c:v>9.6263369912487962E-2</c:v>
                </c:pt>
                <c:pt idx="15">
                  <c:v>1.4142537154815837E-2</c:v>
                </c:pt>
                <c:pt idx="16">
                  <c:v>1.2757679327615401E-2</c:v>
                </c:pt>
                <c:pt idx="17">
                  <c:v>-0.14304248161394051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'Oil&amp;GDP'!$F$2</c:f>
              <c:strCache>
                <c:ptCount val="1"/>
                <c:pt idx="0">
                  <c:v>Oil Price Return%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2288512337429863E-2"/>
                  <c:y val="1.8801089245957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'Oil&amp;GDP'!$B$33:$B$50</c:f>
              <c:numCache>
                <c:formatCode>m/d/yyyy</c:formatCode>
                <c:ptCount val="18"/>
                <c:pt idx="0">
                  <c:v>36160</c:v>
                </c:pt>
                <c:pt idx="1">
                  <c:v>36525</c:v>
                </c:pt>
                <c:pt idx="2">
                  <c:v>36891</c:v>
                </c:pt>
                <c:pt idx="3">
                  <c:v>37256</c:v>
                </c:pt>
                <c:pt idx="4">
                  <c:v>37621</c:v>
                </c:pt>
                <c:pt idx="5">
                  <c:v>37986</c:v>
                </c:pt>
                <c:pt idx="6">
                  <c:v>38352</c:v>
                </c:pt>
                <c:pt idx="7">
                  <c:v>38717</c:v>
                </c:pt>
                <c:pt idx="8">
                  <c:v>39082</c:v>
                </c:pt>
                <c:pt idx="9">
                  <c:v>39447</c:v>
                </c:pt>
                <c:pt idx="10">
                  <c:v>39813</c:v>
                </c:pt>
                <c:pt idx="11">
                  <c:v>40178</c:v>
                </c:pt>
                <c:pt idx="12">
                  <c:v>40543</c:v>
                </c:pt>
                <c:pt idx="13">
                  <c:v>40908</c:v>
                </c:pt>
                <c:pt idx="14">
                  <c:v>41274</c:v>
                </c:pt>
                <c:pt idx="15">
                  <c:v>41639</c:v>
                </c:pt>
                <c:pt idx="16">
                  <c:v>42004</c:v>
                </c:pt>
                <c:pt idx="17">
                  <c:v>42369</c:v>
                </c:pt>
              </c:numCache>
            </c:numRef>
          </c:cat>
          <c:val>
            <c:numRef>
              <c:f>'Oil&amp;GDP'!$F$33:$F$50</c:f>
              <c:numCache>
                <c:formatCode>0.00%</c:formatCode>
                <c:ptCount val="18"/>
                <c:pt idx="0">
                  <c:v>-0.36912362159024958</c:v>
                </c:pt>
                <c:pt idx="1">
                  <c:v>0.43146274149034047</c:v>
                </c:pt>
                <c:pt idx="2">
                  <c:v>0.71722365038560398</c:v>
                </c:pt>
                <c:pt idx="3">
                  <c:v>-0.1826347305389221</c:v>
                </c:pt>
                <c:pt idx="4">
                  <c:v>3.0677655677655791E-2</c:v>
                </c:pt>
                <c:pt idx="5">
                  <c:v>0.22434473567303415</c:v>
                </c:pt>
                <c:pt idx="6">
                  <c:v>0.33417997097242402</c:v>
                </c:pt>
                <c:pt idx="7">
                  <c:v>0.36741909165080222</c:v>
                </c:pt>
                <c:pt idx="8">
                  <c:v>0.18715194908512323</c:v>
                </c:pt>
                <c:pt idx="9">
                  <c:v>0.11442452672139392</c:v>
                </c:pt>
                <c:pt idx="10">
                  <c:v>0.41371016235718594</c:v>
                </c:pt>
                <c:pt idx="11">
                  <c:v>-0.4007868991918333</c:v>
                </c:pt>
                <c:pt idx="12">
                  <c:v>0.32582076308784358</c:v>
                </c:pt>
                <c:pt idx="13">
                  <c:v>0.28135457100789729</c:v>
                </c:pt>
                <c:pt idx="14">
                  <c:v>-1.2639715867544199E-2</c:v>
                </c:pt>
                <c:pt idx="15">
                  <c:v>1.5552264071096111E-2</c:v>
                </c:pt>
                <c:pt idx="16">
                  <c:v>-8.9592665902698099E-2</c:v>
                </c:pt>
                <c:pt idx="17">
                  <c:v>-0.43586222679940501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43360"/>
        <c:axId val="119772800"/>
      </c:lineChart>
      <c:dateAx>
        <c:axId val="120143360"/>
        <c:scaling>
          <c:orientation val="minMax"/>
        </c:scaling>
        <c:delete val="0"/>
        <c:axPos val="b"/>
        <c:numFmt formatCode="[$-409]yyyy;@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9772800"/>
        <c:crosses val="autoZero"/>
        <c:auto val="1"/>
        <c:lblOffset val="100"/>
        <c:baseTimeUnit val="years"/>
        <c:majorUnit val="2"/>
        <c:majorTimeUnit val="years"/>
      </c:dateAx>
      <c:valAx>
        <c:axId val="119772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20143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6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5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4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2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7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21A4-FFFC-4CA8-9CEF-B3E8B8F6CFB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BC62-52B5-47A4-B859-D9AF38F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1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1"/>
            <a:ext cx="7848600" cy="205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Applications of mathematics and statistics in financial markets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Mohammed Al-Grenees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February 2017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04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SABIC Monthly Returns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35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1524000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0.36 (or 36%)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471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Rajhi</a:t>
            </a:r>
            <a:r>
              <a:rPr lang="en-US" dirty="0" smtClean="0"/>
              <a:t> Monthly Price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52996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28066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Beta of 0.91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78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Rajhi</a:t>
            </a:r>
            <a:r>
              <a:rPr lang="en-US" dirty="0" smtClean="0"/>
              <a:t> Monthly Returns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7922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524000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0.34 (or 34%)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3213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Coca-Cola Monthly Price Performance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2" y="1828800"/>
            <a:ext cx="8319236" cy="434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28066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Beta of 0.75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5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Coca-Cola Monthly Return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0691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513114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0.17 (or 17%)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208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Monthly Price Performance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8319"/>
            <a:ext cx="8257552" cy="456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0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Monthly Returns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5969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339334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0.32 (or 32%)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114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Treasuries (20yr)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67560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7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Treasuries Monthly Returns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0929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524000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0.13 (or 13%)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263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Treasuries Yield 10-Years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8" y="1447800"/>
            <a:ext cx="883719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gains and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purchase 10 stocks of stock A worth $100 each.</a:t>
            </a:r>
          </a:p>
          <a:p>
            <a:r>
              <a:rPr lang="en-US" dirty="0" smtClean="0"/>
              <a:t>Stock price declines 50% in Day 1</a:t>
            </a:r>
          </a:p>
          <a:p>
            <a:r>
              <a:rPr lang="en-US" dirty="0" smtClean="0"/>
              <a:t>… increases by 50% in day 2</a:t>
            </a:r>
          </a:p>
          <a:p>
            <a:r>
              <a:rPr lang="en-US" dirty="0" smtClean="0"/>
              <a:t>Did I generate zero profits? Did I gain money or lose money?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Y=</a:t>
            </a:r>
            <a:r>
              <a:rPr lang="en-US" dirty="0" err="1" smtClean="0"/>
              <a:t>bX+a</a:t>
            </a:r>
            <a:endParaRPr lang="en-US" dirty="0" smtClean="0"/>
          </a:p>
          <a:p>
            <a:r>
              <a:rPr lang="en-US" dirty="0" smtClean="0"/>
              <a:t>Y is the dependent variable (sales)</a:t>
            </a:r>
          </a:p>
          <a:p>
            <a:r>
              <a:rPr lang="en-US" dirty="0" smtClean="0"/>
              <a:t>X is the independent variable (GDP)</a:t>
            </a:r>
          </a:p>
          <a:p>
            <a:r>
              <a:rPr lang="en-US" dirty="0" smtClean="0"/>
              <a:t>Correlation</a:t>
            </a:r>
          </a:p>
          <a:p>
            <a:r>
              <a:rPr lang="en-US" dirty="0" smtClean="0"/>
              <a:t>Spurious Correlation </a:t>
            </a:r>
          </a:p>
          <a:p>
            <a:r>
              <a:rPr lang="en-US" dirty="0" smtClean="0"/>
              <a:t>Beta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and Saudi GDP 1969-1980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01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96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of 0.89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and Saudi GDP 1981-1997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820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of 0.61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Oil and Saudi GDP </a:t>
            </a:r>
            <a:r>
              <a:rPr lang="en-US" dirty="0" smtClean="0"/>
              <a:t>1998-2015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3819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96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of 0.88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M1 </a:t>
            </a:r>
            <a:r>
              <a:rPr lang="en-US" dirty="0" err="1" smtClean="0"/>
              <a:t>Vs</a:t>
            </a:r>
            <a:r>
              <a:rPr lang="en-US" dirty="0" smtClean="0"/>
              <a:t> TASI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579400"/>
              </p:ext>
            </p:extLst>
          </p:nvPr>
        </p:nvGraphicFramePr>
        <p:xfrm>
          <a:off x="3048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6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Valuation P/E (SAUDI)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146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7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 Valuation </a:t>
            </a:r>
            <a:r>
              <a:rPr lang="en-US" dirty="0" smtClean="0"/>
              <a:t>P/B (SAUDI)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066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8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Historical Valuation </a:t>
            </a:r>
            <a:r>
              <a:rPr lang="en-US" dirty="0" smtClean="0"/>
              <a:t>P/E (US)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922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2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gains and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Actually I lost money!</a:t>
            </a:r>
          </a:p>
          <a:p>
            <a:r>
              <a:rPr lang="en-US" dirty="0" smtClean="0"/>
              <a:t>When the stock price declined by 50%, it went from $100 to $50. </a:t>
            </a:r>
          </a:p>
          <a:p>
            <a:r>
              <a:rPr lang="en-US" dirty="0" smtClean="0"/>
              <a:t>In Day 2 when it increased by 50%, it increased by only $25 to $75.</a:t>
            </a:r>
          </a:p>
          <a:p>
            <a:r>
              <a:rPr lang="en-US" dirty="0" smtClean="0"/>
              <a:t>Hence, overall I lost 25% even though the stock fell by 50% and then subsequently increased by 50%. </a:t>
            </a:r>
          </a:p>
          <a:p>
            <a:r>
              <a:rPr lang="en-US" dirty="0" smtClean="0"/>
              <a:t>This is important lesson. Do not be confused!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stock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bought stock A in 31.Dec.2011, then:</a:t>
            </a:r>
          </a:p>
          <a:p>
            <a:r>
              <a:rPr lang="en-US" dirty="0" smtClean="0"/>
              <a:t>Year 2012: 90%</a:t>
            </a:r>
          </a:p>
          <a:p>
            <a:r>
              <a:rPr lang="en-US" dirty="0" smtClean="0"/>
              <a:t>Year 2013: 10%</a:t>
            </a:r>
          </a:p>
          <a:p>
            <a:r>
              <a:rPr lang="en-US" dirty="0" smtClean="0"/>
              <a:t>Year 2014: 20%</a:t>
            </a:r>
          </a:p>
          <a:p>
            <a:r>
              <a:rPr lang="en-US" dirty="0" smtClean="0"/>
              <a:t>Year 2015: 30%</a:t>
            </a:r>
          </a:p>
          <a:p>
            <a:r>
              <a:rPr lang="en-US" dirty="0" smtClean="0"/>
              <a:t>Year 2016: -90%</a:t>
            </a:r>
          </a:p>
          <a:p>
            <a:r>
              <a:rPr lang="en-US" dirty="0"/>
              <a:t> </a:t>
            </a:r>
            <a:r>
              <a:rPr lang="en-US" dirty="0" smtClean="0"/>
              <a:t>Average: 12%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1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stock returns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962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Because of 2016 decline, the investor lost 67% of his capital, </a:t>
            </a:r>
            <a:r>
              <a:rPr lang="en-US" b="1" dirty="0" smtClean="0">
                <a:solidFill>
                  <a:srgbClr val="FF0000"/>
                </a:solidFill>
              </a:rPr>
              <a:t>losing </a:t>
            </a:r>
            <a:r>
              <a:rPr lang="en-US" b="1" dirty="0">
                <a:solidFill>
                  <a:srgbClr val="FF0000"/>
                </a:solidFill>
              </a:rPr>
              <a:t>SAR 673,960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68987"/>
              </p:ext>
            </p:extLst>
          </p:nvPr>
        </p:nvGraphicFramePr>
        <p:xfrm>
          <a:off x="298716" y="1752600"/>
          <a:ext cx="862276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9944100" imgH="1762215" progId="Excel.Sheet.12">
                  <p:embed/>
                </p:oleObj>
              </mc:Choice>
              <mc:Fallback>
                <p:oleObj name="Worksheet" r:id="rId3" imgW="9944100" imgH="17622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16" y="1752600"/>
                        <a:ext cx="8622767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6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trend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trend line is a line of best fit that represents a behavior of a data set over a time period to determine if there is a particular pattern.</a:t>
            </a:r>
          </a:p>
          <a:p>
            <a:r>
              <a:rPr lang="en-US" dirty="0" smtClean="0"/>
              <a:t>For example, is the price line upward sloping or downward sloping?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34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Saudi Stock Market Index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6272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2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TASI Monthly Returns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014643"/>
              </p:ext>
            </p:extLst>
          </p:nvPr>
        </p:nvGraphicFramePr>
        <p:xfrm>
          <a:off x="228600" y="14478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524000"/>
            <a:ext cx="391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standard deviation is 0.25 (or 25%)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37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SABIC Monthly Price Performance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371600"/>
            <a:ext cx="854015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6096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Beta of 1.02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15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606</Words>
  <Application>Microsoft Office PowerPoint</Application>
  <PresentationFormat>On-screen Show (4:3)</PresentationFormat>
  <Paragraphs>145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Applications of mathematics and statistics in financial markets </vt:lpstr>
      <vt:lpstr>Percentage gains and losses</vt:lpstr>
      <vt:lpstr>Percentage gains and losses</vt:lpstr>
      <vt:lpstr>Measuring stock returns</vt:lpstr>
      <vt:lpstr>Measuring stock returns</vt:lpstr>
      <vt:lpstr>What is a trend line?</vt:lpstr>
      <vt:lpstr>Saudi Stock Market Index</vt:lpstr>
      <vt:lpstr>TASI Monthly Returns </vt:lpstr>
      <vt:lpstr>SABIC Monthly Price Performance </vt:lpstr>
      <vt:lpstr>SABIC Monthly Returns</vt:lpstr>
      <vt:lpstr>Rajhi Monthly Price Performance</vt:lpstr>
      <vt:lpstr>Rajhi Monthly Returns</vt:lpstr>
      <vt:lpstr>Coca-Cola Monthly Price Performance</vt:lpstr>
      <vt:lpstr>Coca-Cola Monthly Return</vt:lpstr>
      <vt:lpstr>Oil Monthly Price Performance </vt:lpstr>
      <vt:lpstr>Oil Monthly Returns</vt:lpstr>
      <vt:lpstr>US Treasuries (20yr)</vt:lpstr>
      <vt:lpstr>US Treasuries Monthly Returns</vt:lpstr>
      <vt:lpstr>US Treasuries Yield 10-Years</vt:lpstr>
      <vt:lpstr>Regression Analysis</vt:lpstr>
      <vt:lpstr>Oil and Saudi GDP 1969-1980</vt:lpstr>
      <vt:lpstr>Oil and Saudi GDP 1981-1997</vt:lpstr>
      <vt:lpstr>Oil and Saudi GDP 1998-2015</vt:lpstr>
      <vt:lpstr>M1 Vs TASI</vt:lpstr>
      <vt:lpstr>Historical Valuation P/E (SAUDI)</vt:lpstr>
      <vt:lpstr>Historical Valuation P/B (SAUDI) </vt:lpstr>
      <vt:lpstr>Historical Valuation P/E (US)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Al Grenees</dc:creator>
  <cp:lastModifiedBy>Mohammed Al Grenees</cp:lastModifiedBy>
  <cp:revision>37</cp:revision>
  <dcterms:created xsi:type="dcterms:W3CDTF">2017-02-05T07:53:35Z</dcterms:created>
  <dcterms:modified xsi:type="dcterms:W3CDTF">2017-02-08T09:53:28Z</dcterms:modified>
</cp:coreProperties>
</file>