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5"/>
  </p:notesMasterIdLst>
  <p:sldIdLst>
    <p:sldId id="256" r:id="rId2"/>
    <p:sldId id="295" r:id="rId3"/>
    <p:sldId id="286" r:id="rId4"/>
    <p:sldId id="291" r:id="rId5"/>
    <p:sldId id="257" r:id="rId6"/>
    <p:sldId id="301" r:id="rId7"/>
    <p:sldId id="297" r:id="rId8"/>
    <p:sldId id="292" r:id="rId9"/>
    <p:sldId id="304" r:id="rId10"/>
    <p:sldId id="296" r:id="rId11"/>
    <p:sldId id="302" r:id="rId12"/>
    <p:sldId id="305" r:id="rId13"/>
    <p:sldId id="287" r:id="rId14"/>
    <p:sldId id="293" r:id="rId15"/>
    <p:sldId id="306" r:id="rId16"/>
    <p:sldId id="307" r:id="rId17"/>
    <p:sldId id="308" r:id="rId18"/>
    <p:sldId id="309" r:id="rId19"/>
    <p:sldId id="310" r:id="rId20"/>
    <p:sldId id="311" r:id="rId21"/>
    <p:sldId id="294" r:id="rId22"/>
    <p:sldId id="299" r:id="rId23"/>
    <p:sldId id="261" r:id="rId24"/>
    <p:sldId id="262" r:id="rId25"/>
    <p:sldId id="288" r:id="rId26"/>
    <p:sldId id="264" r:id="rId27"/>
    <p:sldId id="281" r:id="rId28"/>
    <p:sldId id="265" r:id="rId29"/>
    <p:sldId id="289" r:id="rId30"/>
    <p:sldId id="298" r:id="rId31"/>
    <p:sldId id="285" r:id="rId32"/>
    <p:sldId id="284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6"/>
  </p:normalViewPr>
  <p:slideViewPr>
    <p:cSldViewPr snapToGrid="0" snapToObjects="1">
      <p:cViewPr>
        <p:scale>
          <a:sx n="121" d="100"/>
          <a:sy n="121" d="100"/>
        </p:scale>
        <p:origin x="19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60885-391F-441D-97F5-062E196A9349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pPr rtl="1"/>
          <a:endParaRPr lang="ar-SA"/>
        </a:p>
      </dgm:t>
    </dgm:pt>
    <dgm:pt modelId="{9522CEF6-1D06-4CDC-B56E-CE9BE5979146}">
      <dgm:prSet phldrT="[نص]"/>
      <dgm:spPr/>
      <dgm:t>
        <a:bodyPr/>
        <a:lstStyle/>
        <a:p>
          <a:pPr algn="ctr" rtl="1"/>
          <a:r>
            <a:rPr lang="ar-SA"/>
            <a:t>انفوجرافيك</a:t>
          </a:r>
        </a:p>
        <a:p>
          <a:pPr algn="ctr" rtl="1"/>
          <a:r>
            <a:rPr lang="ar-SA"/>
            <a:t> </a:t>
          </a:r>
          <a:r>
            <a:rPr lang="en-US"/>
            <a:t>Infgraphic</a:t>
          </a:r>
          <a:endParaRPr lang="ar-SA" dirty="0"/>
        </a:p>
      </dgm:t>
    </dgm:pt>
    <dgm:pt modelId="{E9236B38-4051-47E7-A8B4-6862E2F4273C}" type="parTrans" cxnId="{D26F515E-5BF9-47E5-9527-492DA1C77780}">
      <dgm:prSet/>
      <dgm:spPr/>
      <dgm:t>
        <a:bodyPr/>
        <a:lstStyle/>
        <a:p>
          <a:pPr rtl="1"/>
          <a:endParaRPr lang="ar-SA"/>
        </a:p>
      </dgm:t>
    </dgm:pt>
    <dgm:pt modelId="{3604C108-2409-401D-A773-A36C5F9EE43C}" type="sibTrans" cxnId="{D26F515E-5BF9-47E5-9527-492DA1C77780}">
      <dgm:prSet/>
      <dgm:spPr/>
      <dgm:t>
        <a:bodyPr/>
        <a:lstStyle/>
        <a:p>
          <a:pPr rtl="1"/>
          <a:endParaRPr lang="ar-SA"/>
        </a:p>
      </dgm:t>
    </dgm:pt>
    <dgm:pt modelId="{33F1F32C-8D11-4226-835B-0D8C5C24B71B}">
      <dgm:prSet phldrT="[نص]"/>
      <dgm:spPr/>
      <dgm:t>
        <a:bodyPr/>
        <a:lstStyle/>
        <a:p>
          <a:pPr algn="ctr" rtl="1"/>
          <a:r>
            <a:rPr lang="ar-SA"/>
            <a:t>التصاميم المعلوماتية</a:t>
          </a:r>
        </a:p>
        <a:p>
          <a:pPr algn="ctr" rtl="1"/>
          <a:r>
            <a:rPr lang="en-US"/>
            <a:t>Information Design</a:t>
          </a:r>
          <a:endParaRPr lang="ar-SA" dirty="0"/>
        </a:p>
      </dgm:t>
    </dgm:pt>
    <dgm:pt modelId="{1233A111-8F7A-4808-8B95-1C0F6F4BE335}" type="parTrans" cxnId="{F3A4D094-CA1A-4FDB-8B34-9AFBE4A45DBF}">
      <dgm:prSet/>
      <dgm:spPr/>
      <dgm:t>
        <a:bodyPr/>
        <a:lstStyle/>
        <a:p>
          <a:pPr rtl="1"/>
          <a:endParaRPr lang="ar-SA"/>
        </a:p>
      </dgm:t>
    </dgm:pt>
    <dgm:pt modelId="{E2410495-8DF5-414C-81F7-E8CBD0527993}" type="sibTrans" cxnId="{F3A4D094-CA1A-4FDB-8B34-9AFBE4A45DBF}">
      <dgm:prSet/>
      <dgm:spPr/>
      <dgm:t>
        <a:bodyPr/>
        <a:lstStyle/>
        <a:p>
          <a:pPr rtl="1"/>
          <a:endParaRPr lang="ar-SA"/>
        </a:p>
      </dgm:t>
    </dgm:pt>
    <dgm:pt modelId="{633731C6-A30F-4106-B321-97A885F05862}">
      <dgm:prSet phldrT="[نص]"/>
      <dgm:spPr/>
      <dgm:t>
        <a:bodyPr/>
        <a:lstStyle/>
        <a:p>
          <a:pPr algn="ctr" rtl="1"/>
          <a:r>
            <a:rPr lang="ar-SA"/>
            <a:t>البيانات التصويرية التفاعلية</a:t>
          </a:r>
        </a:p>
        <a:p>
          <a:pPr algn="ctr" rtl="1"/>
          <a:r>
            <a:rPr lang="en-US"/>
            <a:t>Data Visualization</a:t>
          </a:r>
          <a:endParaRPr lang="ar-SA" dirty="0"/>
        </a:p>
      </dgm:t>
    </dgm:pt>
    <dgm:pt modelId="{18745D7A-8689-4C02-9683-79F034B96644}" type="parTrans" cxnId="{54C5E3E5-EA36-4C6C-8CFD-697F8DB43FAC}">
      <dgm:prSet/>
      <dgm:spPr/>
      <dgm:t>
        <a:bodyPr/>
        <a:lstStyle/>
        <a:p>
          <a:pPr rtl="1"/>
          <a:endParaRPr lang="ar-SA"/>
        </a:p>
      </dgm:t>
    </dgm:pt>
    <dgm:pt modelId="{610C4B8E-785C-41E0-8884-0702751E413C}" type="sibTrans" cxnId="{54C5E3E5-EA36-4C6C-8CFD-697F8DB43FAC}">
      <dgm:prSet/>
      <dgm:spPr/>
      <dgm:t>
        <a:bodyPr/>
        <a:lstStyle/>
        <a:p>
          <a:pPr rtl="1"/>
          <a:endParaRPr lang="ar-SA"/>
        </a:p>
      </dgm:t>
    </dgm:pt>
    <dgm:pt modelId="{E818E3DD-65C8-4573-952F-089E083273E2}" type="pres">
      <dgm:prSet presAssocID="{C6F60885-391F-441D-97F5-062E196A9349}" presName="linear" presStyleCnt="0">
        <dgm:presLayoutVars>
          <dgm:animLvl val="lvl"/>
          <dgm:resizeHandles val="exact"/>
        </dgm:presLayoutVars>
      </dgm:prSet>
      <dgm:spPr/>
    </dgm:pt>
    <dgm:pt modelId="{D7599249-D6D9-4BDE-83E5-11330BCC5BFB}" type="pres">
      <dgm:prSet presAssocID="{9522CEF6-1D06-4CDC-B56E-CE9BE59791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3A1E87-454E-4383-98DC-A2BAD6CE75C8}" type="pres">
      <dgm:prSet presAssocID="{3604C108-2409-401D-A773-A36C5F9EE43C}" presName="spacer" presStyleCnt="0"/>
      <dgm:spPr/>
    </dgm:pt>
    <dgm:pt modelId="{7E04422A-A7F5-4048-92FF-0C89CC9D84C6}" type="pres">
      <dgm:prSet presAssocID="{33F1F32C-8D11-4226-835B-0D8C5C24B7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D7FDCB-CD53-4193-8CDD-6A483409EA09}" type="pres">
      <dgm:prSet presAssocID="{E2410495-8DF5-414C-81F7-E8CBD0527993}" presName="spacer" presStyleCnt="0"/>
      <dgm:spPr/>
    </dgm:pt>
    <dgm:pt modelId="{89ACB9BD-8389-4A43-AFCE-7C70CDA88BA9}" type="pres">
      <dgm:prSet presAssocID="{633731C6-A30F-4106-B321-97A885F0586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117E13-F0A0-4715-BF3B-2603EAA76FDF}" type="presOf" srcId="{9522CEF6-1D06-4CDC-B56E-CE9BE5979146}" destId="{D7599249-D6D9-4BDE-83E5-11330BCC5BFB}" srcOrd="0" destOrd="0" presId="urn:microsoft.com/office/officeart/2005/8/layout/vList2"/>
    <dgm:cxn modelId="{1548E023-160A-4B4D-9338-73DCBF4A4B9D}" type="presOf" srcId="{633731C6-A30F-4106-B321-97A885F05862}" destId="{89ACB9BD-8389-4A43-AFCE-7C70CDA88BA9}" srcOrd="0" destOrd="0" presId="urn:microsoft.com/office/officeart/2005/8/layout/vList2"/>
    <dgm:cxn modelId="{FA5D282C-8CD8-4D9C-A007-AC9BF9E6314B}" type="presOf" srcId="{C6F60885-391F-441D-97F5-062E196A9349}" destId="{E818E3DD-65C8-4573-952F-089E083273E2}" srcOrd="0" destOrd="0" presId="urn:microsoft.com/office/officeart/2005/8/layout/vList2"/>
    <dgm:cxn modelId="{F4F96439-5383-49FF-9FDE-75BE38CB2098}" type="presOf" srcId="{33F1F32C-8D11-4226-835B-0D8C5C24B71B}" destId="{7E04422A-A7F5-4048-92FF-0C89CC9D84C6}" srcOrd="0" destOrd="0" presId="urn:microsoft.com/office/officeart/2005/8/layout/vList2"/>
    <dgm:cxn modelId="{D26F515E-5BF9-47E5-9527-492DA1C77780}" srcId="{C6F60885-391F-441D-97F5-062E196A9349}" destId="{9522CEF6-1D06-4CDC-B56E-CE9BE5979146}" srcOrd="0" destOrd="0" parTransId="{E9236B38-4051-47E7-A8B4-6862E2F4273C}" sibTransId="{3604C108-2409-401D-A773-A36C5F9EE43C}"/>
    <dgm:cxn modelId="{F3A4D094-CA1A-4FDB-8B34-9AFBE4A45DBF}" srcId="{C6F60885-391F-441D-97F5-062E196A9349}" destId="{33F1F32C-8D11-4226-835B-0D8C5C24B71B}" srcOrd="1" destOrd="0" parTransId="{1233A111-8F7A-4808-8B95-1C0F6F4BE335}" sibTransId="{E2410495-8DF5-414C-81F7-E8CBD0527993}"/>
    <dgm:cxn modelId="{54C5E3E5-EA36-4C6C-8CFD-697F8DB43FAC}" srcId="{C6F60885-391F-441D-97F5-062E196A9349}" destId="{633731C6-A30F-4106-B321-97A885F05862}" srcOrd="2" destOrd="0" parTransId="{18745D7A-8689-4C02-9683-79F034B96644}" sibTransId="{610C4B8E-785C-41E0-8884-0702751E413C}"/>
    <dgm:cxn modelId="{965D15CA-2295-4234-94A1-A5D035C161E1}" type="presParOf" srcId="{E818E3DD-65C8-4573-952F-089E083273E2}" destId="{D7599249-D6D9-4BDE-83E5-11330BCC5BFB}" srcOrd="0" destOrd="0" presId="urn:microsoft.com/office/officeart/2005/8/layout/vList2"/>
    <dgm:cxn modelId="{D51D8CBD-FE3B-46B9-AD2E-20C54A633415}" type="presParOf" srcId="{E818E3DD-65C8-4573-952F-089E083273E2}" destId="{903A1E87-454E-4383-98DC-A2BAD6CE75C8}" srcOrd="1" destOrd="0" presId="urn:microsoft.com/office/officeart/2005/8/layout/vList2"/>
    <dgm:cxn modelId="{71E638AC-6948-4976-A939-56ABFA735DFE}" type="presParOf" srcId="{E818E3DD-65C8-4573-952F-089E083273E2}" destId="{7E04422A-A7F5-4048-92FF-0C89CC9D84C6}" srcOrd="2" destOrd="0" presId="urn:microsoft.com/office/officeart/2005/8/layout/vList2"/>
    <dgm:cxn modelId="{1AB69921-D565-43A8-BA70-AD1D5EC23B91}" type="presParOf" srcId="{E818E3DD-65C8-4573-952F-089E083273E2}" destId="{77D7FDCB-CD53-4193-8CDD-6A483409EA09}" srcOrd="3" destOrd="0" presId="urn:microsoft.com/office/officeart/2005/8/layout/vList2"/>
    <dgm:cxn modelId="{2F19B654-70D2-4F9B-87EE-331BE9E39457}" type="presParOf" srcId="{E818E3DD-65C8-4573-952F-089E083273E2}" destId="{89ACB9BD-8389-4A43-AFCE-7C70CDA88B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ED6EC-7AEC-4CC1-ACB6-452F86A9BB98}" type="doc">
      <dgm:prSet loTypeId="urn:microsoft.com/office/officeart/2008/layout/VerticalAccent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560614ED-93E3-4E38-8166-C40BDB0BD8EE}">
      <dgm:prSet phldrT="[نص]"/>
      <dgm:spPr/>
      <dgm:t>
        <a:bodyPr/>
        <a:lstStyle/>
        <a:p>
          <a:pPr rtl="1"/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Old Animation cartoon</a:t>
          </a:r>
          <a:endParaRPr lang="ar-SA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0FF55-D96F-437D-BCA4-DA1F53A216B4}" type="parTrans" cxnId="{1A20F50A-7DE7-4DDC-9032-42AF4DAB7AE2}">
      <dgm:prSet/>
      <dgm:spPr/>
      <dgm:t>
        <a:bodyPr/>
        <a:lstStyle/>
        <a:p>
          <a:pPr rtl="1"/>
          <a:endParaRPr lang="ar-SA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BED4A-B062-4501-B7C8-0F75C0FB3F5B}" type="sibTrans" cxnId="{1A20F50A-7DE7-4DDC-9032-42AF4DAB7AE2}">
      <dgm:prSet/>
      <dgm:spPr/>
      <dgm:t>
        <a:bodyPr/>
        <a:lstStyle/>
        <a:p>
          <a:pPr rtl="1"/>
          <a:endParaRPr lang="ar-SA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F3DAA-CA8F-4BAA-9AC5-891973D3477F}">
      <dgm:prSet phldrT="[نص]"/>
      <dgm:spPr/>
      <dgm:t>
        <a:bodyPr/>
        <a:lstStyle/>
        <a:p>
          <a:pPr rtl="1"/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3D Animation</a:t>
          </a:r>
          <a:endParaRPr lang="ar-SA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24857D-819C-4106-8D37-FC0BFA8FADAB}" type="parTrans" cxnId="{363968BC-B79B-4536-B441-636F3B9792E7}">
      <dgm:prSet/>
      <dgm:spPr/>
      <dgm:t>
        <a:bodyPr/>
        <a:lstStyle/>
        <a:p>
          <a:pPr rtl="1"/>
          <a:endParaRPr lang="ar-SA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3DF45A-956F-4BBD-A86A-B4F6C92DE371}" type="sibTrans" cxnId="{363968BC-B79B-4536-B441-636F3B9792E7}">
      <dgm:prSet/>
      <dgm:spPr/>
      <dgm:t>
        <a:bodyPr/>
        <a:lstStyle/>
        <a:p>
          <a:pPr rtl="1"/>
          <a:endParaRPr lang="ar-SA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807984-8C8A-4980-A6F3-03BB701A5B0D}">
      <dgm:prSet phldrT="[نص]"/>
      <dgm:spPr/>
      <dgm:t>
        <a:bodyPr/>
        <a:lstStyle/>
        <a:p>
          <a:pPr rtl="1"/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STOP Motion</a:t>
          </a:r>
          <a:endParaRPr lang="ar-SA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4148EE-BCA5-4467-A047-F014B4E513A1}" type="parTrans" cxnId="{B71DE89A-7E1C-48A3-A752-D4833DD345D4}">
      <dgm:prSet/>
      <dgm:spPr/>
      <dgm:t>
        <a:bodyPr/>
        <a:lstStyle/>
        <a:p>
          <a:pPr rtl="1"/>
          <a:endParaRPr lang="ar-SA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2D0D5-8AD5-45D6-AEC4-863632B2688A}" type="sibTrans" cxnId="{B71DE89A-7E1C-48A3-A752-D4833DD345D4}">
      <dgm:prSet/>
      <dgm:spPr/>
      <dgm:t>
        <a:bodyPr/>
        <a:lstStyle/>
        <a:p>
          <a:pPr rtl="1"/>
          <a:endParaRPr lang="ar-SA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791008-FB8C-46B4-81DA-F6FCA9F9971A}">
      <dgm:prSet/>
      <dgm:spPr/>
      <dgm:t>
        <a:bodyPr/>
        <a:lstStyle/>
        <a:p>
          <a:pPr rtl="1"/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2D Animation</a:t>
          </a:r>
          <a:endParaRPr lang="ar-SA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9951B-0C16-482F-B948-C52F707BD5ED}" type="parTrans" cxnId="{D64428FA-8E84-4FFF-A60C-958969445051}">
      <dgm:prSet/>
      <dgm:spPr/>
      <dgm:t>
        <a:bodyPr/>
        <a:lstStyle/>
        <a:p>
          <a:pPr rtl="1"/>
          <a:endParaRPr lang="ar-SA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CDDF1A-CE62-4B2F-9AF8-2D429D2C0DB2}" type="sibTrans" cxnId="{D64428FA-8E84-4FFF-A60C-958969445051}">
      <dgm:prSet/>
      <dgm:spPr/>
      <dgm:t>
        <a:bodyPr/>
        <a:lstStyle/>
        <a:p>
          <a:pPr rtl="1"/>
          <a:endParaRPr lang="ar-SA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DB2024-7662-4693-A2DE-507CA6F3BB69}" type="pres">
      <dgm:prSet presAssocID="{4C8ED6EC-7AEC-4CC1-ACB6-452F86A9BB98}" presName="Name0" presStyleCnt="0">
        <dgm:presLayoutVars>
          <dgm:chMax/>
          <dgm:chPref/>
          <dgm:dir/>
        </dgm:presLayoutVars>
      </dgm:prSet>
      <dgm:spPr/>
    </dgm:pt>
    <dgm:pt modelId="{14226D6C-CC83-49CE-A8F2-3591A798B158}" type="pres">
      <dgm:prSet presAssocID="{560614ED-93E3-4E38-8166-C40BDB0BD8EE}" presName="parenttextcomposite" presStyleCnt="0"/>
      <dgm:spPr/>
    </dgm:pt>
    <dgm:pt modelId="{94F49EE9-9869-4E81-B621-6A706413C623}" type="pres">
      <dgm:prSet presAssocID="{560614ED-93E3-4E38-8166-C40BDB0BD8EE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10967315-C351-4242-8D9B-D724F960F22B}" type="pres">
      <dgm:prSet presAssocID="{560614ED-93E3-4E38-8166-C40BDB0BD8EE}" presName="parallelogramComposite" presStyleCnt="0"/>
      <dgm:spPr/>
    </dgm:pt>
    <dgm:pt modelId="{0726727A-A49D-442C-A450-73F79F2D0D40}" type="pres">
      <dgm:prSet presAssocID="{560614ED-93E3-4E38-8166-C40BDB0BD8EE}" presName="parallelogram1" presStyleLbl="alignNode1" presStyleIdx="0" presStyleCnt="28"/>
      <dgm:spPr/>
    </dgm:pt>
    <dgm:pt modelId="{D8B447FC-DE7A-4273-AD03-A686C60F591A}" type="pres">
      <dgm:prSet presAssocID="{560614ED-93E3-4E38-8166-C40BDB0BD8EE}" presName="parallelogram2" presStyleLbl="alignNode1" presStyleIdx="1" presStyleCnt="28"/>
      <dgm:spPr/>
    </dgm:pt>
    <dgm:pt modelId="{33DC0B92-3F63-4F4F-94C3-22356C15F398}" type="pres">
      <dgm:prSet presAssocID="{560614ED-93E3-4E38-8166-C40BDB0BD8EE}" presName="parallelogram3" presStyleLbl="alignNode1" presStyleIdx="2" presStyleCnt="28"/>
      <dgm:spPr/>
    </dgm:pt>
    <dgm:pt modelId="{5A8F4E2C-7D8C-432F-A9A0-4553460E57AA}" type="pres">
      <dgm:prSet presAssocID="{560614ED-93E3-4E38-8166-C40BDB0BD8EE}" presName="parallelogram4" presStyleLbl="alignNode1" presStyleIdx="3" presStyleCnt="28"/>
      <dgm:spPr/>
    </dgm:pt>
    <dgm:pt modelId="{FAE1C02E-2D03-456A-BD89-06355C8E401F}" type="pres">
      <dgm:prSet presAssocID="{560614ED-93E3-4E38-8166-C40BDB0BD8EE}" presName="parallelogram5" presStyleLbl="alignNode1" presStyleIdx="4" presStyleCnt="28"/>
      <dgm:spPr/>
    </dgm:pt>
    <dgm:pt modelId="{30076FBA-55A9-4256-B578-3AFC1EE47B12}" type="pres">
      <dgm:prSet presAssocID="{560614ED-93E3-4E38-8166-C40BDB0BD8EE}" presName="parallelogram6" presStyleLbl="alignNode1" presStyleIdx="5" presStyleCnt="28"/>
      <dgm:spPr/>
    </dgm:pt>
    <dgm:pt modelId="{E2D14AB5-27D5-46C9-B2DC-894BF9F1FC61}" type="pres">
      <dgm:prSet presAssocID="{560614ED-93E3-4E38-8166-C40BDB0BD8EE}" presName="parallelogram7" presStyleLbl="alignNode1" presStyleIdx="6" presStyleCnt="28"/>
      <dgm:spPr/>
    </dgm:pt>
    <dgm:pt modelId="{628F1E9F-AD1D-4A0A-8F27-651D013AE6CF}" type="pres">
      <dgm:prSet presAssocID="{5B1BED4A-B062-4501-B7C8-0F75C0FB3F5B}" presName="sibTrans" presStyleCnt="0"/>
      <dgm:spPr/>
    </dgm:pt>
    <dgm:pt modelId="{406CA644-E640-4A9A-9B09-A4CFD9F1707B}" type="pres">
      <dgm:prSet presAssocID="{51791008-FB8C-46B4-81DA-F6FCA9F9971A}" presName="parenttextcomposite" presStyleCnt="0"/>
      <dgm:spPr/>
    </dgm:pt>
    <dgm:pt modelId="{71DC0CA9-ED54-4FEC-B41D-74CAA300E12A}" type="pres">
      <dgm:prSet presAssocID="{51791008-FB8C-46B4-81DA-F6FCA9F9971A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4468597B-C122-4BAA-8E07-37CE75EE6D2D}" type="pres">
      <dgm:prSet presAssocID="{51791008-FB8C-46B4-81DA-F6FCA9F9971A}" presName="parallelogramComposite" presStyleCnt="0"/>
      <dgm:spPr/>
    </dgm:pt>
    <dgm:pt modelId="{F33EE31E-EF09-4567-913D-A342844B8EFB}" type="pres">
      <dgm:prSet presAssocID="{51791008-FB8C-46B4-81DA-F6FCA9F9971A}" presName="parallelogram1" presStyleLbl="alignNode1" presStyleIdx="7" presStyleCnt="28"/>
      <dgm:spPr/>
    </dgm:pt>
    <dgm:pt modelId="{18F02EC9-C14B-41C6-9801-920C9F0C48DC}" type="pres">
      <dgm:prSet presAssocID="{51791008-FB8C-46B4-81DA-F6FCA9F9971A}" presName="parallelogram2" presStyleLbl="alignNode1" presStyleIdx="8" presStyleCnt="28"/>
      <dgm:spPr/>
    </dgm:pt>
    <dgm:pt modelId="{4577605E-F668-405D-BBE8-707532EF44F0}" type="pres">
      <dgm:prSet presAssocID="{51791008-FB8C-46B4-81DA-F6FCA9F9971A}" presName="parallelogram3" presStyleLbl="alignNode1" presStyleIdx="9" presStyleCnt="28"/>
      <dgm:spPr/>
    </dgm:pt>
    <dgm:pt modelId="{B612C984-7624-4119-B4E9-3512FE42821B}" type="pres">
      <dgm:prSet presAssocID="{51791008-FB8C-46B4-81DA-F6FCA9F9971A}" presName="parallelogram4" presStyleLbl="alignNode1" presStyleIdx="10" presStyleCnt="28"/>
      <dgm:spPr/>
    </dgm:pt>
    <dgm:pt modelId="{42F724AA-8C7E-43CE-827B-FCA2375B8E3A}" type="pres">
      <dgm:prSet presAssocID="{51791008-FB8C-46B4-81DA-F6FCA9F9971A}" presName="parallelogram5" presStyleLbl="alignNode1" presStyleIdx="11" presStyleCnt="28"/>
      <dgm:spPr/>
    </dgm:pt>
    <dgm:pt modelId="{DA0C934B-9C0D-48F1-8842-FCAD1450DABA}" type="pres">
      <dgm:prSet presAssocID="{51791008-FB8C-46B4-81DA-F6FCA9F9971A}" presName="parallelogram6" presStyleLbl="alignNode1" presStyleIdx="12" presStyleCnt="28"/>
      <dgm:spPr/>
    </dgm:pt>
    <dgm:pt modelId="{59E070C3-6448-426C-96D5-6738D762FB24}" type="pres">
      <dgm:prSet presAssocID="{51791008-FB8C-46B4-81DA-F6FCA9F9971A}" presName="parallelogram7" presStyleLbl="alignNode1" presStyleIdx="13" presStyleCnt="28"/>
      <dgm:spPr/>
    </dgm:pt>
    <dgm:pt modelId="{A23C8B5E-43C8-478D-95C8-B583DDA5AA2A}" type="pres">
      <dgm:prSet presAssocID="{EACDDF1A-CE62-4B2F-9AF8-2D429D2C0DB2}" presName="sibTrans" presStyleCnt="0"/>
      <dgm:spPr/>
    </dgm:pt>
    <dgm:pt modelId="{322A76FD-5203-4242-A6AD-E707A8F32808}" type="pres">
      <dgm:prSet presAssocID="{D29F3DAA-CA8F-4BAA-9AC5-891973D3477F}" presName="parenttextcomposite" presStyleCnt="0"/>
      <dgm:spPr/>
    </dgm:pt>
    <dgm:pt modelId="{17A9F588-C57F-4431-9B8B-DAC2D7E3386D}" type="pres">
      <dgm:prSet presAssocID="{D29F3DAA-CA8F-4BAA-9AC5-891973D3477F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E138EEDF-38D9-4E0D-872A-8C73EFA3AED2}" type="pres">
      <dgm:prSet presAssocID="{D29F3DAA-CA8F-4BAA-9AC5-891973D3477F}" presName="parallelogramComposite" presStyleCnt="0"/>
      <dgm:spPr/>
    </dgm:pt>
    <dgm:pt modelId="{EB9F012D-637E-4A16-8831-4D1995BC3DE8}" type="pres">
      <dgm:prSet presAssocID="{D29F3DAA-CA8F-4BAA-9AC5-891973D3477F}" presName="parallelogram1" presStyleLbl="alignNode1" presStyleIdx="14" presStyleCnt="28"/>
      <dgm:spPr/>
    </dgm:pt>
    <dgm:pt modelId="{DF0DB4B6-25DA-47DC-87F3-A7A4EC06AF66}" type="pres">
      <dgm:prSet presAssocID="{D29F3DAA-CA8F-4BAA-9AC5-891973D3477F}" presName="parallelogram2" presStyleLbl="alignNode1" presStyleIdx="15" presStyleCnt="28"/>
      <dgm:spPr/>
    </dgm:pt>
    <dgm:pt modelId="{1FD05D33-90B2-42AE-BE4D-56E128B7EED7}" type="pres">
      <dgm:prSet presAssocID="{D29F3DAA-CA8F-4BAA-9AC5-891973D3477F}" presName="parallelogram3" presStyleLbl="alignNode1" presStyleIdx="16" presStyleCnt="28"/>
      <dgm:spPr/>
    </dgm:pt>
    <dgm:pt modelId="{3A96DF93-D719-4125-AFAC-1767C7ECA47F}" type="pres">
      <dgm:prSet presAssocID="{D29F3DAA-CA8F-4BAA-9AC5-891973D3477F}" presName="parallelogram4" presStyleLbl="alignNode1" presStyleIdx="17" presStyleCnt="28"/>
      <dgm:spPr/>
    </dgm:pt>
    <dgm:pt modelId="{8AF96353-00C7-4D3A-BBA1-851DDDD8B77B}" type="pres">
      <dgm:prSet presAssocID="{D29F3DAA-CA8F-4BAA-9AC5-891973D3477F}" presName="parallelogram5" presStyleLbl="alignNode1" presStyleIdx="18" presStyleCnt="28"/>
      <dgm:spPr/>
    </dgm:pt>
    <dgm:pt modelId="{FCA48869-DDE5-4A0B-95C2-2A7BA9B1980A}" type="pres">
      <dgm:prSet presAssocID="{D29F3DAA-CA8F-4BAA-9AC5-891973D3477F}" presName="parallelogram6" presStyleLbl="alignNode1" presStyleIdx="19" presStyleCnt="28"/>
      <dgm:spPr/>
    </dgm:pt>
    <dgm:pt modelId="{F632B138-9577-4D2B-8F3E-767063B6CB33}" type="pres">
      <dgm:prSet presAssocID="{D29F3DAA-CA8F-4BAA-9AC5-891973D3477F}" presName="parallelogram7" presStyleLbl="alignNode1" presStyleIdx="20" presStyleCnt="28"/>
      <dgm:spPr/>
    </dgm:pt>
    <dgm:pt modelId="{D7BC3ED5-17D3-4789-AFA0-57CF7E4530EE}" type="pres">
      <dgm:prSet presAssocID="{EB3DF45A-956F-4BBD-A86A-B4F6C92DE371}" presName="sibTrans" presStyleCnt="0"/>
      <dgm:spPr/>
    </dgm:pt>
    <dgm:pt modelId="{7729661D-6C29-4455-8B55-B27889FC3AD1}" type="pres">
      <dgm:prSet presAssocID="{16807984-8C8A-4980-A6F3-03BB701A5B0D}" presName="parenttextcomposite" presStyleCnt="0"/>
      <dgm:spPr/>
    </dgm:pt>
    <dgm:pt modelId="{2F941D92-D3C2-48FB-B568-AA9B12E26221}" type="pres">
      <dgm:prSet presAssocID="{16807984-8C8A-4980-A6F3-03BB701A5B0D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A6E85FC1-6054-40DD-AAB1-90B3003806F1}" type="pres">
      <dgm:prSet presAssocID="{16807984-8C8A-4980-A6F3-03BB701A5B0D}" presName="parallelogramComposite" presStyleCnt="0"/>
      <dgm:spPr/>
    </dgm:pt>
    <dgm:pt modelId="{4FE5935B-1488-44D4-8808-3EDD4B8E5349}" type="pres">
      <dgm:prSet presAssocID="{16807984-8C8A-4980-A6F3-03BB701A5B0D}" presName="parallelogram1" presStyleLbl="alignNode1" presStyleIdx="21" presStyleCnt="28"/>
      <dgm:spPr/>
    </dgm:pt>
    <dgm:pt modelId="{BFA31B1E-924D-4803-8C94-09ABC08964E6}" type="pres">
      <dgm:prSet presAssocID="{16807984-8C8A-4980-A6F3-03BB701A5B0D}" presName="parallelogram2" presStyleLbl="alignNode1" presStyleIdx="22" presStyleCnt="28"/>
      <dgm:spPr/>
    </dgm:pt>
    <dgm:pt modelId="{41BF0956-D7E3-407F-B032-9CF189792783}" type="pres">
      <dgm:prSet presAssocID="{16807984-8C8A-4980-A6F3-03BB701A5B0D}" presName="parallelogram3" presStyleLbl="alignNode1" presStyleIdx="23" presStyleCnt="28"/>
      <dgm:spPr/>
    </dgm:pt>
    <dgm:pt modelId="{AC308D3A-9EC8-40D2-B9EA-D630063A6871}" type="pres">
      <dgm:prSet presAssocID="{16807984-8C8A-4980-A6F3-03BB701A5B0D}" presName="parallelogram4" presStyleLbl="alignNode1" presStyleIdx="24" presStyleCnt="28"/>
      <dgm:spPr/>
    </dgm:pt>
    <dgm:pt modelId="{62E2C798-F673-445D-B150-54EAE8F26CB7}" type="pres">
      <dgm:prSet presAssocID="{16807984-8C8A-4980-A6F3-03BB701A5B0D}" presName="parallelogram5" presStyleLbl="alignNode1" presStyleIdx="25" presStyleCnt="28"/>
      <dgm:spPr/>
    </dgm:pt>
    <dgm:pt modelId="{6F5E74FE-8614-480D-8A3D-1D84755D9EF0}" type="pres">
      <dgm:prSet presAssocID="{16807984-8C8A-4980-A6F3-03BB701A5B0D}" presName="parallelogram6" presStyleLbl="alignNode1" presStyleIdx="26" presStyleCnt="28"/>
      <dgm:spPr/>
    </dgm:pt>
    <dgm:pt modelId="{11069D7B-F70E-4D5C-86D8-F5C04D0ABB7B}" type="pres">
      <dgm:prSet presAssocID="{16807984-8C8A-4980-A6F3-03BB701A5B0D}" presName="parallelogram7" presStyleLbl="alignNode1" presStyleIdx="27" presStyleCnt="28"/>
      <dgm:spPr/>
    </dgm:pt>
  </dgm:ptLst>
  <dgm:cxnLst>
    <dgm:cxn modelId="{1A20F50A-7DE7-4DDC-9032-42AF4DAB7AE2}" srcId="{4C8ED6EC-7AEC-4CC1-ACB6-452F86A9BB98}" destId="{560614ED-93E3-4E38-8166-C40BDB0BD8EE}" srcOrd="0" destOrd="0" parTransId="{2520FF55-D96F-437D-BCA4-DA1F53A216B4}" sibTransId="{5B1BED4A-B062-4501-B7C8-0F75C0FB3F5B}"/>
    <dgm:cxn modelId="{86E49813-559F-4C4D-A6FA-86AA6BF8770A}" type="presOf" srcId="{4C8ED6EC-7AEC-4CC1-ACB6-452F86A9BB98}" destId="{BFDB2024-7662-4693-A2DE-507CA6F3BB69}" srcOrd="0" destOrd="0" presId="urn:microsoft.com/office/officeart/2008/layout/VerticalAccentList"/>
    <dgm:cxn modelId="{BC716345-5F64-4863-AE5F-3FF1223844CB}" type="presOf" srcId="{D29F3DAA-CA8F-4BAA-9AC5-891973D3477F}" destId="{17A9F588-C57F-4431-9B8B-DAC2D7E3386D}" srcOrd="0" destOrd="0" presId="urn:microsoft.com/office/officeart/2008/layout/VerticalAccentList"/>
    <dgm:cxn modelId="{B71DE89A-7E1C-48A3-A752-D4833DD345D4}" srcId="{4C8ED6EC-7AEC-4CC1-ACB6-452F86A9BB98}" destId="{16807984-8C8A-4980-A6F3-03BB701A5B0D}" srcOrd="3" destOrd="0" parTransId="{3F4148EE-BCA5-4467-A047-F014B4E513A1}" sibTransId="{E072D0D5-8AD5-45D6-AEC4-863632B2688A}"/>
    <dgm:cxn modelId="{480655AF-B1C0-4D3D-BB68-222E80F45211}" type="presOf" srcId="{560614ED-93E3-4E38-8166-C40BDB0BD8EE}" destId="{94F49EE9-9869-4E81-B621-6A706413C623}" srcOrd="0" destOrd="0" presId="urn:microsoft.com/office/officeart/2008/layout/VerticalAccentList"/>
    <dgm:cxn modelId="{363968BC-B79B-4536-B441-636F3B9792E7}" srcId="{4C8ED6EC-7AEC-4CC1-ACB6-452F86A9BB98}" destId="{D29F3DAA-CA8F-4BAA-9AC5-891973D3477F}" srcOrd="2" destOrd="0" parTransId="{9E24857D-819C-4106-8D37-FC0BFA8FADAB}" sibTransId="{EB3DF45A-956F-4BBD-A86A-B4F6C92DE371}"/>
    <dgm:cxn modelId="{B21764E3-58E3-4BF3-B2CC-E357084416FB}" type="presOf" srcId="{51791008-FB8C-46B4-81DA-F6FCA9F9971A}" destId="{71DC0CA9-ED54-4FEC-B41D-74CAA300E12A}" srcOrd="0" destOrd="0" presId="urn:microsoft.com/office/officeart/2008/layout/VerticalAccentList"/>
    <dgm:cxn modelId="{3C7EE3F7-A295-495B-83B4-25BC38621102}" type="presOf" srcId="{16807984-8C8A-4980-A6F3-03BB701A5B0D}" destId="{2F941D92-D3C2-48FB-B568-AA9B12E26221}" srcOrd="0" destOrd="0" presId="urn:microsoft.com/office/officeart/2008/layout/VerticalAccentList"/>
    <dgm:cxn modelId="{D64428FA-8E84-4FFF-A60C-958969445051}" srcId="{4C8ED6EC-7AEC-4CC1-ACB6-452F86A9BB98}" destId="{51791008-FB8C-46B4-81DA-F6FCA9F9971A}" srcOrd="1" destOrd="0" parTransId="{62B9951B-0C16-482F-B948-C52F707BD5ED}" sibTransId="{EACDDF1A-CE62-4B2F-9AF8-2D429D2C0DB2}"/>
    <dgm:cxn modelId="{7C42D643-441B-4DDC-87CF-FF14E08A1081}" type="presParOf" srcId="{BFDB2024-7662-4693-A2DE-507CA6F3BB69}" destId="{14226D6C-CC83-49CE-A8F2-3591A798B158}" srcOrd="0" destOrd="0" presId="urn:microsoft.com/office/officeart/2008/layout/VerticalAccentList"/>
    <dgm:cxn modelId="{6D3ACF6A-BCC7-4F89-9D6C-614658538AF3}" type="presParOf" srcId="{14226D6C-CC83-49CE-A8F2-3591A798B158}" destId="{94F49EE9-9869-4E81-B621-6A706413C623}" srcOrd="0" destOrd="0" presId="urn:microsoft.com/office/officeart/2008/layout/VerticalAccentList"/>
    <dgm:cxn modelId="{11ABEF82-C09E-4BBE-AE9C-EFCD394898C8}" type="presParOf" srcId="{BFDB2024-7662-4693-A2DE-507CA6F3BB69}" destId="{10967315-C351-4242-8D9B-D724F960F22B}" srcOrd="1" destOrd="0" presId="urn:microsoft.com/office/officeart/2008/layout/VerticalAccentList"/>
    <dgm:cxn modelId="{98863A87-74B9-4B54-891A-9BE023116976}" type="presParOf" srcId="{10967315-C351-4242-8D9B-D724F960F22B}" destId="{0726727A-A49D-442C-A450-73F79F2D0D40}" srcOrd="0" destOrd="0" presId="urn:microsoft.com/office/officeart/2008/layout/VerticalAccentList"/>
    <dgm:cxn modelId="{97F76CBF-3968-48E8-8484-ECB7B398BB23}" type="presParOf" srcId="{10967315-C351-4242-8D9B-D724F960F22B}" destId="{D8B447FC-DE7A-4273-AD03-A686C60F591A}" srcOrd="1" destOrd="0" presId="urn:microsoft.com/office/officeart/2008/layout/VerticalAccentList"/>
    <dgm:cxn modelId="{0612BBDF-F8D2-4DAD-BC62-7B009C54DC86}" type="presParOf" srcId="{10967315-C351-4242-8D9B-D724F960F22B}" destId="{33DC0B92-3F63-4F4F-94C3-22356C15F398}" srcOrd="2" destOrd="0" presId="urn:microsoft.com/office/officeart/2008/layout/VerticalAccentList"/>
    <dgm:cxn modelId="{77424365-1195-4EA6-ACCF-5AB4DAEFBD5C}" type="presParOf" srcId="{10967315-C351-4242-8D9B-D724F960F22B}" destId="{5A8F4E2C-7D8C-432F-A9A0-4553460E57AA}" srcOrd="3" destOrd="0" presId="urn:microsoft.com/office/officeart/2008/layout/VerticalAccentList"/>
    <dgm:cxn modelId="{66A40E18-EC35-4BCE-8A3C-C88517916508}" type="presParOf" srcId="{10967315-C351-4242-8D9B-D724F960F22B}" destId="{FAE1C02E-2D03-456A-BD89-06355C8E401F}" srcOrd="4" destOrd="0" presId="urn:microsoft.com/office/officeart/2008/layout/VerticalAccentList"/>
    <dgm:cxn modelId="{A40CC61B-9207-4A71-AA65-941D8A349323}" type="presParOf" srcId="{10967315-C351-4242-8D9B-D724F960F22B}" destId="{30076FBA-55A9-4256-B578-3AFC1EE47B12}" srcOrd="5" destOrd="0" presId="urn:microsoft.com/office/officeart/2008/layout/VerticalAccentList"/>
    <dgm:cxn modelId="{C508B1B3-D9F4-4FE9-9F1F-7344EAF69562}" type="presParOf" srcId="{10967315-C351-4242-8D9B-D724F960F22B}" destId="{E2D14AB5-27D5-46C9-B2DC-894BF9F1FC61}" srcOrd="6" destOrd="0" presId="urn:microsoft.com/office/officeart/2008/layout/VerticalAccentList"/>
    <dgm:cxn modelId="{8F92A74D-EF87-44E3-AE3D-010202DDF593}" type="presParOf" srcId="{BFDB2024-7662-4693-A2DE-507CA6F3BB69}" destId="{628F1E9F-AD1D-4A0A-8F27-651D013AE6CF}" srcOrd="2" destOrd="0" presId="urn:microsoft.com/office/officeart/2008/layout/VerticalAccentList"/>
    <dgm:cxn modelId="{0912D17B-E86A-4F2A-97AC-A38CFE1EE68A}" type="presParOf" srcId="{BFDB2024-7662-4693-A2DE-507CA6F3BB69}" destId="{406CA644-E640-4A9A-9B09-A4CFD9F1707B}" srcOrd="3" destOrd="0" presId="urn:microsoft.com/office/officeart/2008/layout/VerticalAccentList"/>
    <dgm:cxn modelId="{C510A776-FA00-4777-9625-A0755EE62FF2}" type="presParOf" srcId="{406CA644-E640-4A9A-9B09-A4CFD9F1707B}" destId="{71DC0CA9-ED54-4FEC-B41D-74CAA300E12A}" srcOrd="0" destOrd="0" presId="urn:microsoft.com/office/officeart/2008/layout/VerticalAccentList"/>
    <dgm:cxn modelId="{7C3D44F5-4B93-44FC-9B2C-F9F604E28956}" type="presParOf" srcId="{BFDB2024-7662-4693-A2DE-507CA6F3BB69}" destId="{4468597B-C122-4BAA-8E07-37CE75EE6D2D}" srcOrd="4" destOrd="0" presId="urn:microsoft.com/office/officeart/2008/layout/VerticalAccentList"/>
    <dgm:cxn modelId="{3AFAE747-356B-4053-AC26-1BA77149DF8D}" type="presParOf" srcId="{4468597B-C122-4BAA-8E07-37CE75EE6D2D}" destId="{F33EE31E-EF09-4567-913D-A342844B8EFB}" srcOrd="0" destOrd="0" presId="urn:microsoft.com/office/officeart/2008/layout/VerticalAccentList"/>
    <dgm:cxn modelId="{6E6C1CF2-9CCD-4DC4-BC62-8ABC2EA4D179}" type="presParOf" srcId="{4468597B-C122-4BAA-8E07-37CE75EE6D2D}" destId="{18F02EC9-C14B-41C6-9801-920C9F0C48DC}" srcOrd="1" destOrd="0" presId="urn:microsoft.com/office/officeart/2008/layout/VerticalAccentList"/>
    <dgm:cxn modelId="{87F5CB63-27FD-4EE0-B378-D3C09831501D}" type="presParOf" srcId="{4468597B-C122-4BAA-8E07-37CE75EE6D2D}" destId="{4577605E-F668-405D-BBE8-707532EF44F0}" srcOrd="2" destOrd="0" presId="urn:microsoft.com/office/officeart/2008/layout/VerticalAccentList"/>
    <dgm:cxn modelId="{1CAA975B-C359-46E6-9591-EF4A5D7FE37C}" type="presParOf" srcId="{4468597B-C122-4BAA-8E07-37CE75EE6D2D}" destId="{B612C984-7624-4119-B4E9-3512FE42821B}" srcOrd="3" destOrd="0" presId="urn:microsoft.com/office/officeart/2008/layout/VerticalAccentList"/>
    <dgm:cxn modelId="{CF745756-A9B3-4530-8993-88898822EA04}" type="presParOf" srcId="{4468597B-C122-4BAA-8E07-37CE75EE6D2D}" destId="{42F724AA-8C7E-43CE-827B-FCA2375B8E3A}" srcOrd="4" destOrd="0" presId="urn:microsoft.com/office/officeart/2008/layout/VerticalAccentList"/>
    <dgm:cxn modelId="{F12ACF00-AF19-4220-B750-5CE9C02AA8A7}" type="presParOf" srcId="{4468597B-C122-4BAA-8E07-37CE75EE6D2D}" destId="{DA0C934B-9C0D-48F1-8842-FCAD1450DABA}" srcOrd="5" destOrd="0" presId="urn:microsoft.com/office/officeart/2008/layout/VerticalAccentList"/>
    <dgm:cxn modelId="{BD75CBD9-B016-4733-B309-58947EF0F1C4}" type="presParOf" srcId="{4468597B-C122-4BAA-8E07-37CE75EE6D2D}" destId="{59E070C3-6448-426C-96D5-6738D762FB24}" srcOrd="6" destOrd="0" presId="urn:microsoft.com/office/officeart/2008/layout/VerticalAccentList"/>
    <dgm:cxn modelId="{C3AD775A-D3E2-4D88-963E-6A2743878567}" type="presParOf" srcId="{BFDB2024-7662-4693-A2DE-507CA6F3BB69}" destId="{A23C8B5E-43C8-478D-95C8-B583DDA5AA2A}" srcOrd="5" destOrd="0" presId="urn:microsoft.com/office/officeart/2008/layout/VerticalAccentList"/>
    <dgm:cxn modelId="{9603DAD8-F240-4194-99CE-D8282F635229}" type="presParOf" srcId="{BFDB2024-7662-4693-A2DE-507CA6F3BB69}" destId="{322A76FD-5203-4242-A6AD-E707A8F32808}" srcOrd="6" destOrd="0" presId="urn:microsoft.com/office/officeart/2008/layout/VerticalAccentList"/>
    <dgm:cxn modelId="{D390922B-DBAC-4F03-B587-F0EBA6C6CF5C}" type="presParOf" srcId="{322A76FD-5203-4242-A6AD-E707A8F32808}" destId="{17A9F588-C57F-4431-9B8B-DAC2D7E3386D}" srcOrd="0" destOrd="0" presId="urn:microsoft.com/office/officeart/2008/layout/VerticalAccentList"/>
    <dgm:cxn modelId="{2DFECB29-FAEE-4188-B4D3-3D94D06CCBDA}" type="presParOf" srcId="{BFDB2024-7662-4693-A2DE-507CA6F3BB69}" destId="{E138EEDF-38D9-4E0D-872A-8C73EFA3AED2}" srcOrd="7" destOrd="0" presId="urn:microsoft.com/office/officeart/2008/layout/VerticalAccentList"/>
    <dgm:cxn modelId="{C6DFD1D6-BD12-423D-90EB-B835315C86E6}" type="presParOf" srcId="{E138EEDF-38D9-4E0D-872A-8C73EFA3AED2}" destId="{EB9F012D-637E-4A16-8831-4D1995BC3DE8}" srcOrd="0" destOrd="0" presId="urn:microsoft.com/office/officeart/2008/layout/VerticalAccentList"/>
    <dgm:cxn modelId="{F855C6A0-B73A-4FFD-9139-90D8DC815958}" type="presParOf" srcId="{E138EEDF-38D9-4E0D-872A-8C73EFA3AED2}" destId="{DF0DB4B6-25DA-47DC-87F3-A7A4EC06AF66}" srcOrd="1" destOrd="0" presId="urn:microsoft.com/office/officeart/2008/layout/VerticalAccentList"/>
    <dgm:cxn modelId="{F02CADA8-158C-438F-B39D-FC51908149AB}" type="presParOf" srcId="{E138EEDF-38D9-4E0D-872A-8C73EFA3AED2}" destId="{1FD05D33-90B2-42AE-BE4D-56E128B7EED7}" srcOrd="2" destOrd="0" presId="urn:microsoft.com/office/officeart/2008/layout/VerticalAccentList"/>
    <dgm:cxn modelId="{A9CB4199-DB05-432E-9C6D-DDE75EB1E577}" type="presParOf" srcId="{E138EEDF-38D9-4E0D-872A-8C73EFA3AED2}" destId="{3A96DF93-D719-4125-AFAC-1767C7ECA47F}" srcOrd="3" destOrd="0" presId="urn:microsoft.com/office/officeart/2008/layout/VerticalAccentList"/>
    <dgm:cxn modelId="{A7BE3F48-60AF-491C-A9E7-E79E3688319E}" type="presParOf" srcId="{E138EEDF-38D9-4E0D-872A-8C73EFA3AED2}" destId="{8AF96353-00C7-4D3A-BBA1-851DDDD8B77B}" srcOrd="4" destOrd="0" presId="urn:microsoft.com/office/officeart/2008/layout/VerticalAccentList"/>
    <dgm:cxn modelId="{61FBF1EE-1465-4C9B-8A21-E95B8520BBA0}" type="presParOf" srcId="{E138EEDF-38D9-4E0D-872A-8C73EFA3AED2}" destId="{FCA48869-DDE5-4A0B-95C2-2A7BA9B1980A}" srcOrd="5" destOrd="0" presId="urn:microsoft.com/office/officeart/2008/layout/VerticalAccentList"/>
    <dgm:cxn modelId="{46DD3371-7A5B-4708-ADF3-02444025A734}" type="presParOf" srcId="{E138EEDF-38D9-4E0D-872A-8C73EFA3AED2}" destId="{F632B138-9577-4D2B-8F3E-767063B6CB33}" srcOrd="6" destOrd="0" presId="urn:microsoft.com/office/officeart/2008/layout/VerticalAccentList"/>
    <dgm:cxn modelId="{63FA2C89-98E3-4E45-B6E0-DF46CC4F210D}" type="presParOf" srcId="{BFDB2024-7662-4693-A2DE-507CA6F3BB69}" destId="{D7BC3ED5-17D3-4789-AFA0-57CF7E4530EE}" srcOrd="8" destOrd="0" presId="urn:microsoft.com/office/officeart/2008/layout/VerticalAccentList"/>
    <dgm:cxn modelId="{7E3CF47B-B41D-472E-90EF-F260DBB8FEED}" type="presParOf" srcId="{BFDB2024-7662-4693-A2DE-507CA6F3BB69}" destId="{7729661D-6C29-4455-8B55-B27889FC3AD1}" srcOrd="9" destOrd="0" presId="urn:microsoft.com/office/officeart/2008/layout/VerticalAccentList"/>
    <dgm:cxn modelId="{59C80D41-0DB9-4850-9CC3-DA1AB1146588}" type="presParOf" srcId="{7729661D-6C29-4455-8B55-B27889FC3AD1}" destId="{2F941D92-D3C2-48FB-B568-AA9B12E26221}" srcOrd="0" destOrd="0" presId="urn:microsoft.com/office/officeart/2008/layout/VerticalAccentList"/>
    <dgm:cxn modelId="{E649CC35-FCF7-4772-B335-98E65F01BE31}" type="presParOf" srcId="{BFDB2024-7662-4693-A2DE-507CA6F3BB69}" destId="{A6E85FC1-6054-40DD-AAB1-90B3003806F1}" srcOrd="10" destOrd="0" presId="urn:microsoft.com/office/officeart/2008/layout/VerticalAccentList"/>
    <dgm:cxn modelId="{E6D852E5-81CD-41A5-9012-E5560FF6E148}" type="presParOf" srcId="{A6E85FC1-6054-40DD-AAB1-90B3003806F1}" destId="{4FE5935B-1488-44D4-8808-3EDD4B8E5349}" srcOrd="0" destOrd="0" presId="urn:microsoft.com/office/officeart/2008/layout/VerticalAccentList"/>
    <dgm:cxn modelId="{6892B6B2-074C-4569-8D08-D091694AB71E}" type="presParOf" srcId="{A6E85FC1-6054-40DD-AAB1-90B3003806F1}" destId="{BFA31B1E-924D-4803-8C94-09ABC08964E6}" srcOrd="1" destOrd="0" presId="urn:microsoft.com/office/officeart/2008/layout/VerticalAccentList"/>
    <dgm:cxn modelId="{F9BFB945-FDD5-48A6-B68C-E2865833C67C}" type="presParOf" srcId="{A6E85FC1-6054-40DD-AAB1-90B3003806F1}" destId="{41BF0956-D7E3-407F-B032-9CF189792783}" srcOrd="2" destOrd="0" presId="urn:microsoft.com/office/officeart/2008/layout/VerticalAccentList"/>
    <dgm:cxn modelId="{03D67482-AD28-42A8-A8EB-991219318AC5}" type="presParOf" srcId="{A6E85FC1-6054-40DD-AAB1-90B3003806F1}" destId="{AC308D3A-9EC8-40D2-B9EA-D630063A6871}" srcOrd="3" destOrd="0" presId="urn:microsoft.com/office/officeart/2008/layout/VerticalAccentList"/>
    <dgm:cxn modelId="{70CAB5D3-0495-4165-A2EB-D70E78E35F05}" type="presParOf" srcId="{A6E85FC1-6054-40DD-AAB1-90B3003806F1}" destId="{62E2C798-F673-445D-B150-54EAE8F26CB7}" srcOrd="4" destOrd="0" presId="urn:microsoft.com/office/officeart/2008/layout/VerticalAccentList"/>
    <dgm:cxn modelId="{C1999F14-6BA4-4F98-95CC-93733448F774}" type="presParOf" srcId="{A6E85FC1-6054-40DD-AAB1-90B3003806F1}" destId="{6F5E74FE-8614-480D-8A3D-1D84755D9EF0}" srcOrd="5" destOrd="0" presId="urn:microsoft.com/office/officeart/2008/layout/VerticalAccentList"/>
    <dgm:cxn modelId="{C8FDC241-DFAB-438D-874F-83BF2E9A465F}" type="presParOf" srcId="{A6E85FC1-6054-40DD-AAB1-90B3003806F1}" destId="{11069D7B-F70E-4D5C-86D8-F5C04D0ABB7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99249-D6D9-4BDE-83E5-11330BCC5BFB}">
      <dsp:nvSpPr>
        <dsp:cNvPr id="0" name=""/>
        <dsp:cNvSpPr/>
      </dsp:nvSpPr>
      <dsp:spPr>
        <a:xfrm>
          <a:off x="0" y="57612"/>
          <a:ext cx="5185641" cy="13338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/>
            <a:t>انفوجرافيك</a:t>
          </a:r>
        </a:p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/>
            <a:t> </a:t>
          </a:r>
          <a:r>
            <a:rPr lang="en-US" sz="3000" kern="1200"/>
            <a:t>Infgraphic</a:t>
          </a:r>
          <a:endParaRPr lang="ar-SA" sz="3000" kern="1200" dirty="0"/>
        </a:p>
      </dsp:txBody>
      <dsp:txXfrm>
        <a:off x="65111" y="122723"/>
        <a:ext cx="5055419" cy="1203578"/>
      </dsp:txXfrm>
    </dsp:sp>
    <dsp:sp modelId="{7E04422A-A7F5-4048-92FF-0C89CC9D84C6}">
      <dsp:nvSpPr>
        <dsp:cNvPr id="0" name=""/>
        <dsp:cNvSpPr/>
      </dsp:nvSpPr>
      <dsp:spPr>
        <a:xfrm>
          <a:off x="0" y="1477812"/>
          <a:ext cx="5185641" cy="13338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/>
            <a:t>التصاميم المعلوماتية</a:t>
          </a:r>
        </a:p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Information Design</a:t>
          </a:r>
          <a:endParaRPr lang="ar-SA" sz="3000" kern="1200" dirty="0"/>
        </a:p>
      </dsp:txBody>
      <dsp:txXfrm>
        <a:off x="65111" y="1542923"/>
        <a:ext cx="5055419" cy="1203578"/>
      </dsp:txXfrm>
    </dsp:sp>
    <dsp:sp modelId="{89ACB9BD-8389-4A43-AFCE-7C70CDA88BA9}">
      <dsp:nvSpPr>
        <dsp:cNvPr id="0" name=""/>
        <dsp:cNvSpPr/>
      </dsp:nvSpPr>
      <dsp:spPr>
        <a:xfrm>
          <a:off x="0" y="2898012"/>
          <a:ext cx="5185641" cy="13338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/>
            <a:t>البيانات التصويرية التفاعلية</a:t>
          </a:r>
        </a:p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Visualization</a:t>
          </a:r>
          <a:endParaRPr lang="ar-SA" sz="3000" kern="1200" dirty="0"/>
        </a:p>
      </dsp:txBody>
      <dsp:txXfrm>
        <a:off x="65111" y="2963123"/>
        <a:ext cx="5055419" cy="120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49EE9-9869-4E81-B621-6A706413C623}">
      <dsp:nvSpPr>
        <dsp:cNvPr id="0" name=""/>
        <dsp:cNvSpPr/>
      </dsp:nvSpPr>
      <dsp:spPr>
        <a:xfrm>
          <a:off x="304418" y="456574"/>
          <a:ext cx="5479542" cy="498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Old Animation cartoon</a:t>
          </a:r>
          <a:endParaRPr lang="ar-SA" sz="23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418" y="456574"/>
        <a:ext cx="5479542" cy="498140"/>
      </dsp:txXfrm>
    </dsp:sp>
    <dsp:sp modelId="{0726727A-A49D-442C-A450-73F79F2D0D40}">
      <dsp:nvSpPr>
        <dsp:cNvPr id="0" name=""/>
        <dsp:cNvSpPr/>
      </dsp:nvSpPr>
      <dsp:spPr>
        <a:xfrm>
          <a:off x="304418" y="954714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B447FC-DE7A-4273-AD03-A686C60F591A}">
      <dsp:nvSpPr>
        <dsp:cNvPr id="0" name=""/>
        <dsp:cNvSpPr/>
      </dsp:nvSpPr>
      <dsp:spPr>
        <a:xfrm>
          <a:off x="1077643" y="954714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DC0B92-3F63-4F4F-94C3-22356C15F398}">
      <dsp:nvSpPr>
        <dsp:cNvPr id="0" name=""/>
        <dsp:cNvSpPr/>
      </dsp:nvSpPr>
      <dsp:spPr>
        <a:xfrm>
          <a:off x="1850867" y="954714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8F4E2C-7D8C-432F-A9A0-4553460E57AA}">
      <dsp:nvSpPr>
        <dsp:cNvPr id="0" name=""/>
        <dsp:cNvSpPr/>
      </dsp:nvSpPr>
      <dsp:spPr>
        <a:xfrm>
          <a:off x="2624091" y="954714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E1C02E-2D03-456A-BD89-06355C8E401F}">
      <dsp:nvSpPr>
        <dsp:cNvPr id="0" name=""/>
        <dsp:cNvSpPr/>
      </dsp:nvSpPr>
      <dsp:spPr>
        <a:xfrm>
          <a:off x="3397316" y="954714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76FBA-55A9-4256-B578-3AFC1EE47B12}">
      <dsp:nvSpPr>
        <dsp:cNvPr id="0" name=""/>
        <dsp:cNvSpPr/>
      </dsp:nvSpPr>
      <dsp:spPr>
        <a:xfrm>
          <a:off x="4170540" y="954714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D14AB5-27D5-46C9-B2DC-894BF9F1FC61}">
      <dsp:nvSpPr>
        <dsp:cNvPr id="0" name=""/>
        <dsp:cNvSpPr/>
      </dsp:nvSpPr>
      <dsp:spPr>
        <a:xfrm>
          <a:off x="4943764" y="954714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DC0CA9-ED54-4FEC-B41D-74CAA300E12A}">
      <dsp:nvSpPr>
        <dsp:cNvPr id="0" name=""/>
        <dsp:cNvSpPr/>
      </dsp:nvSpPr>
      <dsp:spPr>
        <a:xfrm>
          <a:off x="304418" y="1148668"/>
          <a:ext cx="5479542" cy="498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2D Animation</a:t>
          </a:r>
          <a:endParaRPr lang="ar-SA" sz="23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418" y="1148668"/>
        <a:ext cx="5479542" cy="498140"/>
      </dsp:txXfrm>
    </dsp:sp>
    <dsp:sp modelId="{F33EE31E-EF09-4567-913D-A342844B8EFB}">
      <dsp:nvSpPr>
        <dsp:cNvPr id="0" name=""/>
        <dsp:cNvSpPr/>
      </dsp:nvSpPr>
      <dsp:spPr>
        <a:xfrm>
          <a:off x="304418" y="164680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02EC9-C14B-41C6-9801-920C9F0C48DC}">
      <dsp:nvSpPr>
        <dsp:cNvPr id="0" name=""/>
        <dsp:cNvSpPr/>
      </dsp:nvSpPr>
      <dsp:spPr>
        <a:xfrm>
          <a:off x="1077643" y="164680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7605E-F668-405D-BBE8-707532EF44F0}">
      <dsp:nvSpPr>
        <dsp:cNvPr id="0" name=""/>
        <dsp:cNvSpPr/>
      </dsp:nvSpPr>
      <dsp:spPr>
        <a:xfrm>
          <a:off x="1850867" y="164680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12C984-7624-4119-B4E9-3512FE42821B}">
      <dsp:nvSpPr>
        <dsp:cNvPr id="0" name=""/>
        <dsp:cNvSpPr/>
      </dsp:nvSpPr>
      <dsp:spPr>
        <a:xfrm>
          <a:off x="2624091" y="164680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724AA-8C7E-43CE-827B-FCA2375B8E3A}">
      <dsp:nvSpPr>
        <dsp:cNvPr id="0" name=""/>
        <dsp:cNvSpPr/>
      </dsp:nvSpPr>
      <dsp:spPr>
        <a:xfrm>
          <a:off x="3397316" y="164680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0C934B-9C0D-48F1-8842-FCAD1450DABA}">
      <dsp:nvSpPr>
        <dsp:cNvPr id="0" name=""/>
        <dsp:cNvSpPr/>
      </dsp:nvSpPr>
      <dsp:spPr>
        <a:xfrm>
          <a:off x="4170540" y="164680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070C3-6448-426C-96D5-6738D762FB24}">
      <dsp:nvSpPr>
        <dsp:cNvPr id="0" name=""/>
        <dsp:cNvSpPr/>
      </dsp:nvSpPr>
      <dsp:spPr>
        <a:xfrm>
          <a:off x="4943764" y="164680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A9F588-C57F-4431-9B8B-DAC2D7E3386D}">
      <dsp:nvSpPr>
        <dsp:cNvPr id="0" name=""/>
        <dsp:cNvSpPr/>
      </dsp:nvSpPr>
      <dsp:spPr>
        <a:xfrm>
          <a:off x="304418" y="1840763"/>
          <a:ext cx="5479542" cy="498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3D Animation</a:t>
          </a:r>
          <a:endParaRPr lang="ar-SA" sz="23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418" y="1840763"/>
        <a:ext cx="5479542" cy="498140"/>
      </dsp:txXfrm>
    </dsp:sp>
    <dsp:sp modelId="{EB9F012D-637E-4A16-8831-4D1995BC3DE8}">
      <dsp:nvSpPr>
        <dsp:cNvPr id="0" name=""/>
        <dsp:cNvSpPr/>
      </dsp:nvSpPr>
      <dsp:spPr>
        <a:xfrm>
          <a:off x="304418" y="2338903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0DB4B6-25DA-47DC-87F3-A7A4EC06AF66}">
      <dsp:nvSpPr>
        <dsp:cNvPr id="0" name=""/>
        <dsp:cNvSpPr/>
      </dsp:nvSpPr>
      <dsp:spPr>
        <a:xfrm>
          <a:off x="1077643" y="2338903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D05D33-90B2-42AE-BE4D-56E128B7EED7}">
      <dsp:nvSpPr>
        <dsp:cNvPr id="0" name=""/>
        <dsp:cNvSpPr/>
      </dsp:nvSpPr>
      <dsp:spPr>
        <a:xfrm>
          <a:off x="1850867" y="2338903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96DF93-D719-4125-AFAC-1767C7ECA47F}">
      <dsp:nvSpPr>
        <dsp:cNvPr id="0" name=""/>
        <dsp:cNvSpPr/>
      </dsp:nvSpPr>
      <dsp:spPr>
        <a:xfrm>
          <a:off x="2624091" y="2338903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96353-00C7-4D3A-BBA1-851DDDD8B77B}">
      <dsp:nvSpPr>
        <dsp:cNvPr id="0" name=""/>
        <dsp:cNvSpPr/>
      </dsp:nvSpPr>
      <dsp:spPr>
        <a:xfrm>
          <a:off x="3397316" y="2338903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A48869-DDE5-4A0B-95C2-2A7BA9B1980A}">
      <dsp:nvSpPr>
        <dsp:cNvPr id="0" name=""/>
        <dsp:cNvSpPr/>
      </dsp:nvSpPr>
      <dsp:spPr>
        <a:xfrm>
          <a:off x="4170540" y="2338903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32B138-9577-4D2B-8F3E-767063B6CB33}">
      <dsp:nvSpPr>
        <dsp:cNvPr id="0" name=""/>
        <dsp:cNvSpPr/>
      </dsp:nvSpPr>
      <dsp:spPr>
        <a:xfrm>
          <a:off x="4943764" y="2338903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941D92-D3C2-48FB-B568-AA9B12E26221}">
      <dsp:nvSpPr>
        <dsp:cNvPr id="0" name=""/>
        <dsp:cNvSpPr/>
      </dsp:nvSpPr>
      <dsp:spPr>
        <a:xfrm>
          <a:off x="304418" y="2532857"/>
          <a:ext cx="5479542" cy="498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STOP Motion</a:t>
          </a:r>
          <a:endParaRPr lang="ar-SA" sz="23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418" y="2532857"/>
        <a:ext cx="5479542" cy="498140"/>
      </dsp:txXfrm>
    </dsp:sp>
    <dsp:sp modelId="{4FE5935B-1488-44D4-8808-3EDD4B8E5349}">
      <dsp:nvSpPr>
        <dsp:cNvPr id="0" name=""/>
        <dsp:cNvSpPr/>
      </dsp:nvSpPr>
      <dsp:spPr>
        <a:xfrm>
          <a:off x="304418" y="303099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A31B1E-924D-4803-8C94-09ABC08964E6}">
      <dsp:nvSpPr>
        <dsp:cNvPr id="0" name=""/>
        <dsp:cNvSpPr/>
      </dsp:nvSpPr>
      <dsp:spPr>
        <a:xfrm>
          <a:off x="1077643" y="303099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BF0956-D7E3-407F-B032-9CF189792783}">
      <dsp:nvSpPr>
        <dsp:cNvPr id="0" name=""/>
        <dsp:cNvSpPr/>
      </dsp:nvSpPr>
      <dsp:spPr>
        <a:xfrm>
          <a:off x="1850867" y="303099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308D3A-9EC8-40D2-B9EA-D630063A6871}">
      <dsp:nvSpPr>
        <dsp:cNvPr id="0" name=""/>
        <dsp:cNvSpPr/>
      </dsp:nvSpPr>
      <dsp:spPr>
        <a:xfrm>
          <a:off x="2624091" y="303099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E2C798-F673-445D-B150-54EAE8F26CB7}">
      <dsp:nvSpPr>
        <dsp:cNvPr id="0" name=""/>
        <dsp:cNvSpPr/>
      </dsp:nvSpPr>
      <dsp:spPr>
        <a:xfrm>
          <a:off x="3397316" y="303099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5E74FE-8614-480D-8A3D-1D84755D9EF0}">
      <dsp:nvSpPr>
        <dsp:cNvPr id="0" name=""/>
        <dsp:cNvSpPr/>
      </dsp:nvSpPr>
      <dsp:spPr>
        <a:xfrm>
          <a:off x="4170540" y="303099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069D7B-F70E-4D5C-86D8-F5C04D0ABB7B}">
      <dsp:nvSpPr>
        <dsp:cNvPr id="0" name=""/>
        <dsp:cNvSpPr/>
      </dsp:nvSpPr>
      <dsp:spPr>
        <a:xfrm>
          <a:off x="4943764" y="3030998"/>
          <a:ext cx="730605" cy="1217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9EFD4-00A7-C94C-9DD4-424AA579A61B}" type="datetimeFigureOut">
              <a:rPr lang="en-SA" smtClean="0"/>
              <a:t>18/02/2021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D30C8-0729-5549-92D4-B170690E09E5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23163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2275029A-2D1E-47A5-9598-4A9AC47B3AC1}" type="slidenum">
              <a:rPr lang="ar-SA" smtClean="0"/>
              <a:pPr algn="l"/>
              <a:t>23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4915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5A5687-00AA-7D4B-8490-CF0880BCEDA3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93F6699-6AD8-D44E-A103-28D282BF6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687-00AA-7D4B-8490-CF0880BCEDA3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699-6AD8-D44E-A103-28D282BF6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687-00AA-7D4B-8490-CF0880BCEDA3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699-6AD8-D44E-A103-28D282BF6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628650" y="365126"/>
            <a:ext cx="7886700" cy="132556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 flipH="1">
            <a:off x="4629150" y="1825625"/>
            <a:ext cx="3886200" cy="4351338"/>
          </a:xfrm>
        </p:spPr>
        <p:txBody>
          <a:bodyPr rtlCol="1"/>
          <a:lstStyle>
            <a:lvl1pPr algn="r" rtl="1">
              <a:defRPr sz="21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5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35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35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350"/>
            </a:lvl6pPr>
            <a:lvl7pPr algn="r" rtl="1">
              <a:defRPr sz="1350"/>
            </a:lvl7pPr>
            <a:lvl8pPr algn="r" rtl="1">
              <a:defRPr sz="1350"/>
            </a:lvl8pPr>
            <a:lvl9pPr algn="r" rtl="1">
              <a:defRPr sz="135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628650" y="1825625"/>
            <a:ext cx="3886200" cy="4351338"/>
          </a:xfrm>
        </p:spPr>
        <p:txBody>
          <a:bodyPr rtlCol="1"/>
          <a:lstStyle>
            <a:lvl1pPr algn="r" rtl="1">
              <a:defRPr sz="21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5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35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35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350"/>
            </a:lvl6pPr>
            <a:lvl7pPr algn="r" rtl="1">
              <a:defRPr sz="1350"/>
            </a:lvl7pPr>
            <a:lvl8pPr algn="r" rtl="1">
              <a:defRPr sz="1350"/>
            </a:lvl8pPr>
            <a:lvl9pPr algn="r" rtl="1">
              <a:defRPr sz="135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6057900" y="6356351"/>
            <a:ext cx="245745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7F7A39CF-B37A-4E1A-981B-D5FAF2BAE291}" type="uaqdatetime1">
              <a:rPr lang="ar-SA" smtClean="0"/>
              <a:t>6 رجب، 1442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3486150" y="6356351"/>
            <a:ext cx="217170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ar-SA" dirty="0"/>
              <a:t>إضافة تذييل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628650" y="6356351"/>
            <a:ext cx="2457450" cy="36512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062D6987-FB6D-4DB8-81B8-AD0F35E3BB5F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9650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687-00AA-7D4B-8490-CF0880BCEDA3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699-6AD8-D44E-A103-28D282BF6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687-00AA-7D4B-8490-CF0880BCEDA3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699-6AD8-D44E-A103-28D282BF6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687-00AA-7D4B-8490-CF0880BCEDA3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699-6AD8-D44E-A103-28D282BF6B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687-00AA-7D4B-8490-CF0880BCEDA3}" type="datetimeFigureOut">
              <a:rPr lang="en-US" smtClean="0"/>
              <a:t>2/18/21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699-6AD8-D44E-A103-28D282BF6B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687-00AA-7D4B-8490-CF0880BCEDA3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699-6AD8-D44E-A103-28D282BF6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5687-00AA-7D4B-8490-CF0880BCEDA3}" type="datetimeFigureOut">
              <a:rPr lang="en-US" smtClean="0"/>
              <a:t>2/18/21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6699-6AD8-D44E-A103-28D282BF6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5A5687-00AA-7D4B-8490-CF0880BCEDA3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93F6699-6AD8-D44E-A103-28D282BF6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5A5687-00AA-7D4B-8490-CF0880BCEDA3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93F6699-6AD8-D44E-A103-28D282BF6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5A5687-00AA-7D4B-8490-CF0880BCEDA3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93F6699-6AD8-D44E-A103-28D282BF6B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1_T9BkUEol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dsmnK_SJvQ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GYdwWs8jgw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9217" y="2066795"/>
            <a:ext cx="5136230" cy="20026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5400" dirty="0">
                <a:solidFill>
                  <a:schemeClr val="bg2">
                    <a:lumMod val="50000"/>
                  </a:schemeClr>
                </a:solidFill>
              </a:rPr>
              <a:t>تطبيقات </a:t>
            </a:r>
            <a:r>
              <a:rPr lang="ar-SA" sz="5400" dirty="0" err="1">
                <a:solidFill>
                  <a:schemeClr val="bg2">
                    <a:lumMod val="50000"/>
                  </a:schemeClr>
                </a:solidFill>
              </a:rPr>
              <a:t>الانفوجرافيك</a:t>
            </a:r>
            <a:r>
              <a:rPr lang="ar-SA" sz="5400" dirty="0">
                <a:solidFill>
                  <a:schemeClr val="bg2">
                    <a:lumMod val="50000"/>
                  </a:schemeClr>
                </a:solidFill>
              </a:rPr>
              <a:t> في التعليم</a:t>
            </a:r>
            <a:endParaRPr lang="en-US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4069477"/>
            <a:ext cx="5446713" cy="851647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643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07341" y="2533648"/>
            <a:ext cx="6965245" cy="12024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لماذا نستخدم </a:t>
            </a:r>
            <a:r>
              <a:rPr lang="ar-SA" dirty="0" err="1"/>
              <a:t>الانفوجرافك</a:t>
            </a:r>
            <a:r>
              <a:rPr lang="ar-SA" dirty="0"/>
              <a:t> في التعليم؟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45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81" y="-615021"/>
            <a:ext cx="2722996" cy="10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أسباب انتشار </a:t>
            </a:r>
            <a:r>
              <a:rPr lang="ar-SA" dirty="0" err="1"/>
              <a:t>الانفوجرافك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تبسيط المعلومات</a:t>
            </a:r>
          </a:p>
          <a:p>
            <a:r>
              <a:rPr lang="ar-SA" dirty="0"/>
              <a:t>الملل من القراءة</a:t>
            </a:r>
          </a:p>
          <a:p>
            <a:r>
              <a:rPr lang="ar-SA" dirty="0"/>
              <a:t>سهولة وسرعة الانتشار</a:t>
            </a:r>
          </a:p>
          <a:p>
            <a:r>
              <a:rPr lang="ar-SA" dirty="0"/>
              <a:t>توفر تطبيقات وبرامج سهلة مثل </a:t>
            </a:r>
            <a:r>
              <a:rPr lang="en-US" dirty="0" err="1"/>
              <a:t>powtoon</a:t>
            </a:r>
            <a:r>
              <a:rPr lang="en-US" dirty="0"/>
              <a:t>  , </a:t>
            </a:r>
            <a:r>
              <a:rPr lang="ar-SA" dirty="0"/>
              <a:t>  و </a:t>
            </a:r>
            <a:r>
              <a:rPr lang="en-US"/>
              <a:t>vyond</a:t>
            </a:r>
            <a:endParaRPr lang="ar-SA" dirty="0"/>
          </a:p>
          <a:p>
            <a:r>
              <a:rPr lang="ar-SA" dirty="0"/>
              <a:t>عنصر التشويق والاثارة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373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7967" y="692321"/>
            <a:ext cx="6106208" cy="7606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/>
              <a:t>مسميات أخرى </a:t>
            </a:r>
            <a:r>
              <a:rPr lang="ar-SA" dirty="0" err="1"/>
              <a:t>للانفوجرافيك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150869"/>
              </p:ext>
            </p:extLst>
          </p:nvPr>
        </p:nvGraphicFramePr>
        <p:xfrm>
          <a:off x="1690254" y="1762125"/>
          <a:ext cx="5185641" cy="42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-11163"/>
            <a:ext cx="7820143" cy="6833420"/>
          </a:xfrm>
        </p:spPr>
      </p:pic>
      <p:sp>
        <p:nvSpPr>
          <p:cNvPr id="7" name="مستطيل 6"/>
          <p:cNvSpPr/>
          <p:nvPr/>
        </p:nvSpPr>
        <p:spPr>
          <a:xfrm>
            <a:off x="1757519" y="2491152"/>
            <a:ext cx="2748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عبارة عن رسم تصويري يشرح شيء معين بشكل ثابت وهو الأكثر شيوعاً</a:t>
            </a:r>
          </a:p>
        </p:txBody>
      </p:sp>
    </p:spTree>
    <p:extLst>
      <p:ext uri="{BB962C8B-B14F-4D97-AF65-F5344CB8AC3E}">
        <p14:creationId xmlns:p14="http://schemas.microsoft.com/office/powerpoint/2010/main" val="165994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أكثر الدول إصابة بفيروس كورونا 22 مارس 2020 - RT Arab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09" y="1096314"/>
            <a:ext cx="6032143" cy="448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عنوان 1">
            <a:extLst>
              <a:ext uri="{FF2B5EF4-FFF2-40B4-BE49-F238E27FC236}">
                <a16:creationId xmlns:a16="http://schemas.microsoft.com/office/drawing/2014/main" id="{FD078FBD-8C27-5B4D-B118-13DA4F40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574" y="377659"/>
            <a:ext cx="4906852" cy="4736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200" dirty="0" err="1"/>
              <a:t>انفوجرافيك</a:t>
            </a:r>
            <a:r>
              <a:rPr lang="ar-SA" sz="3200" dirty="0"/>
              <a:t> ثابت</a:t>
            </a:r>
          </a:p>
        </p:txBody>
      </p:sp>
    </p:spTree>
    <p:extLst>
      <p:ext uri="{BB962C8B-B14F-4D97-AF65-F5344CB8AC3E}">
        <p14:creationId xmlns:p14="http://schemas.microsoft.com/office/powerpoint/2010/main" val="289314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التعليم تتخذ إجراءات للوقاية من كورونا.. تقنين المناسبات لأكثر من 50 شخصًا  | صحيفة المواطن الإلكترون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68" y="922600"/>
            <a:ext cx="4689520" cy="50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عنوان 1">
            <a:extLst>
              <a:ext uri="{FF2B5EF4-FFF2-40B4-BE49-F238E27FC236}">
                <a16:creationId xmlns:a16="http://schemas.microsoft.com/office/drawing/2014/main" id="{562B87B7-761C-F748-A207-70B7B7F9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677" y="314599"/>
            <a:ext cx="4906852" cy="4736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200" dirty="0" err="1"/>
              <a:t>انفوجرافيك</a:t>
            </a:r>
            <a:r>
              <a:rPr lang="ar-SA" sz="3200" dirty="0"/>
              <a:t> ثابت</a:t>
            </a:r>
          </a:p>
        </p:txBody>
      </p:sp>
    </p:spTree>
    <p:extLst>
      <p:ext uri="{BB962C8B-B14F-4D97-AF65-F5344CB8AC3E}">
        <p14:creationId xmlns:p14="http://schemas.microsoft.com/office/powerpoint/2010/main" val="2189896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2888086" y="1131094"/>
            <a:ext cx="3984401" cy="595481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انفوجرافيك</a:t>
            </a:r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متحرك</a:t>
            </a:r>
          </a:p>
        </p:txBody>
      </p:sp>
      <p:pic>
        <p:nvPicPr>
          <p:cNvPr id="3" name="1_T9BkUEol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14750" y="2946798"/>
            <a:ext cx="1714500" cy="964406"/>
          </a:xfrm>
          <a:prstGeom prst="rect">
            <a:avLst/>
          </a:prstGeom>
        </p:spPr>
      </p:pic>
      <p:pic>
        <p:nvPicPr>
          <p:cNvPr id="4" name="1_T9BkUEol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9838" y="1787698"/>
            <a:ext cx="6756579" cy="38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69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dsmnK_SJv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8758" y="1462155"/>
            <a:ext cx="6911126" cy="388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41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أنواع الانفوجرافيك المتحرك</a:t>
            </a: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1737360" y="2125266"/>
          <a:ext cx="6088380" cy="360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28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57848" y="390342"/>
            <a:ext cx="6965245" cy="1202485"/>
          </a:xfrm>
        </p:spPr>
        <p:txBody>
          <a:bodyPr/>
          <a:lstStyle/>
          <a:p>
            <a:r>
              <a:rPr lang="ar-SA" dirty="0"/>
              <a:t>عناصر المحاضرة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6646" y="1592827"/>
            <a:ext cx="8947354" cy="5171768"/>
          </a:xfrm>
        </p:spPr>
        <p:txBody>
          <a:bodyPr>
            <a:normAutofit/>
          </a:bodyPr>
          <a:lstStyle/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774509" y="1760084"/>
            <a:ext cx="3331923" cy="398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مفهوم </a:t>
            </a:r>
            <a:r>
              <a:rPr lang="ar-SA" sz="2400" b="1" dirty="0" err="1"/>
              <a:t>الانفوجرافيك</a:t>
            </a:r>
            <a:endParaRPr lang="ar-SA" sz="2400" b="1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2774509" y="2254422"/>
            <a:ext cx="3331923" cy="398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أهميته</a:t>
            </a:r>
            <a:r>
              <a:rPr lang="ar-SA" dirty="0"/>
              <a:t> 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2774509" y="2751158"/>
            <a:ext cx="3331923" cy="398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مسميات اخرى 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759896" y="3215632"/>
            <a:ext cx="3331923" cy="398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أنواعه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2759897" y="3688653"/>
            <a:ext cx="3331923" cy="398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خطوات التصميم</a:t>
            </a: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2759898" y="4204308"/>
            <a:ext cx="3331923" cy="398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أهدافه</a:t>
            </a: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2774509" y="4757539"/>
            <a:ext cx="3331923" cy="398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مكوناته</a:t>
            </a: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759898" y="5273195"/>
            <a:ext cx="3331923" cy="398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b="1" dirty="0"/>
              <a:t>امثله</a:t>
            </a:r>
          </a:p>
        </p:txBody>
      </p:sp>
    </p:spTree>
    <p:extLst>
      <p:ext uri="{BB962C8B-B14F-4D97-AF65-F5344CB8AC3E}">
        <p14:creationId xmlns:p14="http://schemas.microsoft.com/office/powerpoint/2010/main" val="3454727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2144332" y="1131094"/>
            <a:ext cx="5191796" cy="994172"/>
          </a:xfrm>
        </p:spPr>
        <p:txBody>
          <a:bodyPr/>
          <a:lstStyle/>
          <a:p>
            <a:pPr algn="ctr"/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أنواع الانفوجرافيك المتحرك</a:t>
            </a:r>
          </a:p>
        </p:txBody>
      </p:sp>
      <p:pic>
        <p:nvPicPr>
          <p:cNvPr id="1026" name="Picture 2" descr="Toy Story 4 review: Finally, a Pixar movie channels the horror of existenc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4" y="2372566"/>
            <a:ext cx="3005494" cy="20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توم وجيري».. انتصار للظلم خلف قناع مضح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40" y="2372566"/>
            <a:ext cx="3086966" cy="169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عائلة سيمبسون - ويكيبيدي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47" y="1981715"/>
            <a:ext cx="1976111" cy="24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op Motion Animation LEGO Movie Making Workshop - Virtual - Eventfin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352">
            <a:off x="4447895" y="4150116"/>
            <a:ext cx="3735644" cy="16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08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48" y="0"/>
            <a:ext cx="5063369" cy="7147040"/>
          </a:xfrm>
        </p:spPr>
      </p:pic>
    </p:spTree>
    <p:extLst>
      <p:ext uri="{BB962C8B-B14F-4D97-AF65-F5344CB8AC3E}">
        <p14:creationId xmlns:p14="http://schemas.microsoft.com/office/powerpoint/2010/main" val="2049909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088" y="999209"/>
            <a:ext cx="10991990" cy="4762764"/>
          </a:xfrm>
        </p:spPr>
      </p:pic>
    </p:spTree>
    <p:extLst>
      <p:ext uri="{BB962C8B-B14F-4D97-AF65-F5344CB8AC3E}">
        <p14:creationId xmlns:p14="http://schemas.microsoft.com/office/powerpoint/2010/main" val="3500758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28650" y="1131094"/>
            <a:ext cx="7886700" cy="994172"/>
          </a:xfrm>
        </p:spPr>
        <p:txBody>
          <a:bodyPr rtlCol="1"/>
          <a:lstStyle/>
          <a:p>
            <a:pPr algn="ctr" rtl="1"/>
            <a:r>
              <a:rPr lang="ar-SA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  <a:sym typeface="Tahoma" panose="020B0604030504040204" pitchFamily="34" charset="0"/>
              </a:rPr>
              <a:t>لتصميم </a:t>
            </a:r>
            <a:r>
              <a:rPr lang="ar-SA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  <a:sym typeface="Tahoma" panose="020B0604030504040204" pitchFamily="34" charset="0"/>
              </a:rPr>
              <a:t>انفوجرافيك</a:t>
            </a:r>
            <a:r>
              <a:rPr lang="ar-SA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  <a:sym typeface="Tahoma" panose="020B0604030504040204" pitchFamily="34" charset="0"/>
              </a:rPr>
              <a:t> ناجح</a:t>
            </a:r>
          </a:p>
        </p:txBody>
      </p:sp>
      <p:pic>
        <p:nvPicPr>
          <p:cNvPr id="1026" name="Picture 2" descr="https://educationme.files.wordpress.com/2020/01/addie_model_of_design-01-1.png?w=7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26" y="2267487"/>
            <a:ext cx="5315600" cy="34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7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124" y="767478"/>
            <a:ext cx="6281572" cy="9439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خطوات تصميم </a:t>
            </a:r>
            <a:r>
              <a:rPr lang="ar-SA" dirty="0" err="1"/>
              <a:t>الانفوجرافيك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28" y="1761565"/>
            <a:ext cx="7873422" cy="4528399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تحديد الفكرة.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جمع المعلومات.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التخطيط (تصور مبدأي للرسم ووضع العناوين الرئيسية والفرعية وتحديد الشكل العام والألوان).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التنفيذ.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الإخراج النهائي (التأكد من التمثيل السليم للمعلومات والاختيار السليم للرسوم)</a:t>
            </a:r>
          </a:p>
        </p:txBody>
      </p:sp>
    </p:spTree>
    <p:extLst>
      <p:ext uri="{BB962C8B-B14F-4D97-AF65-F5344CB8AC3E}">
        <p14:creationId xmlns:p14="http://schemas.microsoft.com/office/powerpoint/2010/main" val="3311315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28384" y="817582"/>
            <a:ext cx="6006000" cy="7606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/>
              <a:t>إرشادات في تصميم </a:t>
            </a:r>
            <a:r>
              <a:rPr lang="ar-SA" dirty="0" err="1"/>
              <a:t>الانفوجرافيك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51462" y="1927820"/>
            <a:ext cx="4404230" cy="4289611"/>
          </a:xfrm>
        </p:spPr>
        <p:txBody>
          <a:bodyPr>
            <a:noAutofit/>
          </a:bodyPr>
          <a:lstStyle/>
          <a:p>
            <a:pPr algn="r" rtl="1"/>
            <a:r>
              <a:rPr lang="ar-SA" dirty="0"/>
              <a:t>اختيار فكرة مناسبة وتحديد الهدف.</a:t>
            </a:r>
          </a:p>
          <a:p>
            <a:pPr algn="r" rtl="1"/>
            <a:r>
              <a:rPr lang="ar-SA" dirty="0"/>
              <a:t>تحديد الفئة المستهدفة.</a:t>
            </a:r>
          </a:p>
          <a:p>
            <a:pPr algn="r" rtl="1"/>
            <a:r>
              <a:rPr lang="ar-SA" dirty="0"/>
              <a:t>التركيز على موضوع واحد فقط.</a:t>
            </a:r>
          </a:p>
          <a:p>
            <a:pPr algn="r" rtl="1"/>
            <a:r>
              <a:rPr lang="ar-SA" dirty="0"/>
              <a:t>اختيار مصدراً موثوقاً للمعلومات.</a:t>
            </a:r>
          </a:p>
          <a:p>
            <a:pPr algn="r" rtl="1"/>
            <a:r>
              <a:rPr lang="ar-SA" dirty="0"/>
              <a:t>وضع عنوان مميز.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66703" y="1897530"/>
            <a:ext cx="4461164" cy="26037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320" lvl="0" indent="-274320" algn="r" defTabSz="914400" rtl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r>
              <a:rPr lang="ar-SA" sz="2400" dirty="0"/>
              <a:t>بساطة التصميم</a:t>
            </a:r>
          </a:p>
          <a:p>
            <a:pPr marL="274320" lvl="0" indent="-274320" algn="r" defTabSz="914400" rtl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r>
              <a:rPr lang="ar-SA" sz="2400" dirty="0"/>
              <a:t>ترابط مكونات التصميم</a:t>
            </a:r>
          </a:p>
          <a:p>
            <a:pPr marL="274320" lvl="0" indent="-274320" algn="r" defTabSz="914400" rtl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r>
              <a:rPr lang="ar-SA" sz="2400" dirty="0"/>
              <a:t>التفكير الابداعي في تمثيل البيانات</a:t>
            </a:r>
          </a:p>
          <a:p>
            <a:pPr marL="274320" lvl="0" indent="-274320" algn="r" defTabSz="914400" rtl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r>
              <a:rPr lang="ar-SA" sz="2400" dirty="0"/>
              <a:t>اختيار الألوان المناسبة للنص والصور والخلفية</a:t>
            </a:r>
          </a:p>
          <a:p>
            <a:pPr marL="274320" lvl="0" indent="-274320" algn="r" defTabSz="914400" rtl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pPr>
            <a:r>
              <a:rPr lang="ar-SA" sz="2400" dirty="0"/>
              <a:t>إتقان التنفيذ</a:t>
            </a:r>
          </a:p>
        </p:txBody>
      </p:sp>
    </p:spTree>
    <p:extLst>
      <p:ext uri="{BB962C8B-B14F-4D97-AF65-F5344CB8AC3E}">
        <p14:creationId xmlns:p14="http://schemas.microsoft.com/office/powerpoint/2010/main" val="3381287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d6005d7ec106ba8f766b046c3be4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6159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41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42" y="742427"/>
            <a:ext cx="5167440" cy="10112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أهداف </a:t>
            </a:r>
            <a:r>
              <a:rPr lang="ar-SA" dirty="0" err="1"/>
              <a:t>الانفوجرافيك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906666" y="2353727"/>
            <a:ext cx="1454520" cy="353350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rgbClr val="000000"/>
                </a:solidFill>
              </a:rPr>
              <a:t>وصف ما لايمكن شرحه بالنصوص والكلمات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89612" y="2356735"/>
            <a:ext cx="1454424" cy="353350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0000"/>
                </a:solidFill>
              </a:rPr>
              <a:t>عرض حقائق بطريقة ممتعة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45699" y="2359743"/>
            <a:ext cx="1356231" cy="353350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rgbClr val="000000"/>
                </a:solidFill>
              </a:rPr>
              <a:t>عمل مقارنات أو احصائيات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06424" y="2381425"/>
            <a:ext cx="1439066" cy="353350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0000"/>
                </a:solidFill>
              </a:rPr>
              <a:t>تسويق لمنتج معين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1874" y="2353727"/>
            <a:ext cx="1402232" cy="353350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0000"/>
                </a:solidFill>
              </a:rPr>
              <a:t>عرض فكرة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88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847" y="758342"/>
            <a:ext cx="5379698" cy="7606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/>
              <a:t>مكونات الانفوجرافيك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868" y="1655794"/>
            <a:ext cx="6519577" cy="3603812"/>
          </a:xfrm>
        </p:spPr>
        <p:txBody>
          <a:bodyPr>
            <a:noAutofit/>
          </a:bodyPr>
          <a:lstStyle/>
          <a:p>
            <a:pPr algn="r" rtl="1"/>
            <a:r>
              <a:rPr lang="ar-SA" sz="3200" b="1" dirty="0">
                <a:solidFill>
                  <a:schemeClr val="accent4">
                    <a:lumMod val="75000"/>
                  </a:schemeClr>
                </a:solidFill>
              </a:rPr>
              <a:t>العنصر البصري </a:t>
            </a:r>
            <a:r>
              <a:rPr lang="ar-SA" sz="3200" dirty="0">
                <a:solidFill>
                  <a:srgbClr val="0070C0"/>
                </a:solidFill>
              </a:rPr>
              <a:t>:</a:t>
            </a:r>
            <a:r>
              <a:rPr lang="ar-SA" sz="3200" dirty="0"/>
              <a:t>ويتضمن استخدام الألوان والرسوم  كالأسهم والأشكال التلقائية وغيرها.</a:t>
            </a:r>
          </a:p>
          <a:p>
            <a:pPr algn="r" rtl="1"/>
            <a:r>
              <a:rPr lang="ar-SA" sz="3200" b="1" dirty="0">
                <a:solidFill>
                  <a:schemeClr val="accent4">
                    <a:lumMod val="75000"/>
                  </a:schemeClr>
                </a:solidFill>
              </a:rPr>
              <a:t>المحتوى النصي: </a:t>
            </a:r>
            <a:r>
              <a:rPr lang="ar-SA" sz="3200" dirty="0"/>
              <a:t>ويشمل النصوص المكتوبة والتي ينبغي أن تكون مختصرة ومرتبطة بالعنصر السابق.</a:t>
            </a:r>
          </a:p>
          <a:p>
            <a:pPr algn="r" rtl="1"/>
            <a:r>
              <a:rPr lang="ar-SA" sz="3200" b="1" dirty="0">
                <a:solidFill>
                  <a:schemeClr val="accent4">
                    <a:lumMod val="75000"/>
                  </a:schemeClr>
                </a:solidFill>
              </a:rPr>
              <a:t>طريقة تقديم </a:t>
            </a:r>
            <a:r>
              <a:rPr lang="ar-SA" sz="3200" b="1" dirty="0" err="1">
                <a:solidFill>
                  <a:schemeClr val="accent4">
                    <a:lumMod val="75000"/>
                  </a:schemeClr>
                </a:solidFill>
              </a:rPr>
              <a:t>الانفوجرافيك</a:t>
            </a:r>
            <a:r>
              <a:rPr lang="ar-SA" sz="3200" dirty="0">
                <a:solidFill>
                  <a:srgbClr val="0070C0"/>
                </a:solidFill>
              </a:rPr>
              <a:t>: </a:t>
            </a:r>
            <a:r>
              <a:rPr lang="ar-SA" sz="3200" dirty="0"/>
              <a:t>بطريقة معينة تمثل المفهوم والمعرفة المراد ايصالها كالتفرعات والتسلسل الزمني.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4480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65337" y="817583"/>
            <a:ext cx="6469463" cy="9485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/>
              <a:t>البرامج المستخدمة في تصميم </a:t>
            </a:r>
            <a:r>
              <a:rPr lang="ar-SA" dirty="0" err="1"/>
              <a:t>الانفوجرافيك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الثابت:</a:t>
            </a:r>
          </a:p>
          <a:p>
            <a:pPr lvl="1" algn="r" rtl="1"/>
            <a:r>
              <a:rPr lang="ar-SA" dirty="0"/>
              <a:t>أدوبي فوتوشوب </a:t>
            </a:r>
            <a:r>
              <a:rPr lang="en-US" dirty="0"/>
              <a:t>Adobe Photoshop </a:t>
            </a:r>
            <a:endParaRPr lang="ar-SA" dirty="0"/>
          </a:p>
          <a:p>
            <a:pPr lvl="1" algn="r" rtl="1"/>
            <a:r>
              <a:rPr lang="ar-SA" dirty="0"/>
              <a:t>أدوبي </a:t>
            </a:r>
            <a:r>
              <a:rPr lang="ar-SA" dirty="0" err="1"/>
              <a:t>إلستريتر</a:t>
            </a:r>
            <a:r>
              <a:rPr lang="ar-SA" dirty="0"/>
              <a:t> </a:t>
            </a:r>
            <a:r>
              <a:rPr lang="en-US" dirty="0"/>
              <a:t>Adobe Illustrator </a:t>
            </a:r>
            <a:endParaRPr lang="ar-SA" dirty="0"/>
          </a:p>
          <a:p>
            <a:pPr algn="r" rtl="1"/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المتحرك:</a:t>
            </a:r>
          </a:p>
          <a:p>
            <a:pPr lvl="1" algn="r" rtl="1"/>
            <a:r>
              <a:rPr lang="ar-SA" dirty="0"/>
              <a:t>أدوبي </a:t>
            </a:r>
            <a:r>
              <a:rPr lang="ar-SA" dirty="0" err="1"/>
              <a:t>أفترافكت</a:t>
            </a:r>
            <a:r>
              <a:rPr lang="ar-SA" dirty="0"/>
              <a:t> </a:t>
            </a:r>
            <a:r>
              <a:rPr lang="en-US" dirty="0"/>
              <a:t>Adobe After Effects</a:t>
            </a:r>
            <a:r>
              <a:rPr lang="ar-SA" dirty="0"/>
              <a:t> </a:t>
            </a:r>
          </a:p>
          <a:p>
            <a:pPr lvl="1" algn="r" rtl="1"/>
            <a:r>
              <a:rPr lang="ar-SA" dirty="0"/>
              <a:t>أبل موشن </a:t>
            </a:r>
            <a:r>
              <a:rPr lang="en-US" dirty="0"/>
              <a:t>Apple motion</a:t>
            </a:r>
            <a:endParaRPr lang="ar-SA" dirty="0"/>
          </a:p>
          <a:p>
            <a:pPr lvl="1" algn="r" rtl="1"/>
            <a:r>
              <a:rPr lang="ar-SA" dirty="0"/>
              <a:t>أدوبي بريمر </a:t>
            </a:r>
            <a:r>
              <a:rPr lang="en-US" dirty="0"/>
              <a:t>Adobe Premiere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412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34267" y="713984"/>
            <a:ext cx="5017679" cy="6547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/>
              <a:t>مفهوم </a:t>
            </a:r>
            <a:r>
              <a:rPr lang="ar-SA" dirty="0" err="1"/>
              <a:t>الانفوجرافيك</a:t>
            </a:r>
            <a:endParaRPr lang="ar-SA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" y="2026659"/>
            <a:ext cx="5394984" cy="3838432"/>
          </a:xfr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7861" t="16294" r="28118" b="17018"/>
          <a:stretch/>
        </p:blipFill>
        <p:spPr>
          <a:xfrm>
            <a:off x="5745018" y="1604193"/>
            <a:ext cx="3279576" cy="51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16" y="0"/>
            <a:ext cx="5741879" cy="7014755"/>
          </a:xfrm>
        </p:spPr>
      </p:pic>
    </p:spTree>
    <p:extLst>
      <p:ext uri="{BB962C8B-B14F-4D97-AF65-F5344CB8AC3E}">
        <p14:creationId xmlns:p14="http://schemas.microsoft.com/office/powerpoint/2010/main" val="1147658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موقع  بيك تو شارت لتصميم الانفوجرافيك</a:t>
            </a:r>
            <a:endParaRPr lang="en-US" dirty="0"/>
          </a:p>
        </p:txBody>
      </p:sp>
      <p:pic>
        <p:nvPicPr>
          <p:cNvPr id="3" name="Picture 2" descr="Piktochart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9" y="1848720"/>
            <a:ext cx="4342429" cy="45012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970699" y="1848720"/>
            <a:ext cx="3900172" cy="4501280"/>
          </a:xfrm>
          <a:prstGeom prst="roundRect">
            <a:avLst>
              <a:gd name="adj" fmla="val 4530"/>
            </a:avLst>
          </a:prstGeom>
          <a:solidFill>
            <a:schemeClr val="accent5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600" b="1" dirty="0">
                <a:solidFill>
                  <a:srgbClr val="000000"/>
                </a:solidFill>
              </a:rPr>
              <a:t>كما لاحظنا هناك مواقع و برامج كثيرة يمكن من خلالها تصميم الانفوجرافيك لكن من المواقع التي تدعم اللغة العربية وتتميز بوجود قوالب جاهزة يمكن التعديل موقع </a:t>
            </a:r>
            <a:endParaRPr lang="en-US" sz="2600" b="1" dirty="0">
              <a:solidFill>
                <a:srgbClr val="000000"/>
              </a:solidFill>
            </a:endParaRPr>
          </a:p>
          <a:p>
            <a:pPr algn="ctr"/>
            <a:r>
              <a:rPr lang="en-US" sz="2600" b="1" dirty="0" err="1">
                <a:solidFill>
                  <a:srgbClr val="000000"/>
                </a:solidFill>
              </a:rPr>
              <a:t>Piktochart</a:t>
            </a:r>
            <a:endParaRPr lang="en-US" sz="2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0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12716" y="2203521"/>
            <a:ext cx="6237622" cy="20728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rgbClr val="000000"/>
                </a:solidFill>
              </a:rPr>
              <a:t>أمثلة لانفوجرافيك في مجالات مختلفة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09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e80a4c3-3692-4884-8f1e-8e867798eb75-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42" y="0"/>
            <a:ext cx="3989858" cy="6858000"/>
          </a:xfrm>
          <a:prstGeom prst="rect">
            <a:avLst/>
          </a:prstGeom>
        </p:spPr>
      </p:pic>
      <p:pic>
        <p:nvPicPr>
          <p:cNvPr id="3" name="Picture 2" descr="b6ca371c-b3e4-4a10-a7a7-105909032f74-orig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00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32cc5247591be62cc619aa90ee9d1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62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52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0d8a474a8008bae02c37d38ee014a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6600"/>
            <a:ext cx="76200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6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3e3429305ecfe8adb55698079f62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7508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5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Q1zXXAAExT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3937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23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WPaLBrUYAA0M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0"/>
            <a:ext cx="309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40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gle-in-education_529a0cf43fca2_w1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7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47625" y="840940"/>
            <a:ext cx="4241065" cy="723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/>
              <a:t>مفهوم </a:t>
            </a:r>
            <a:r>
              <a:rPr lang="ar-SA" dirty="0" err="1"/>
              <a:t>الانفوجرافيك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6" y="2054268"/>
            <a:ext cx="7420286" cy="4020855"/>
          </a:xfrm>
        </p:spPr>
      </p:pic>
    </p:spTree>
    <p:extLst>
      <p:ext uri="{BB962C8B-B14F-4D97-AF65-F5344CB8AC3E}">
        <p14:creationId xmlns:p14="http://schemas.microsoft.com/office/powerpoint/2010/main" val="2556082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ographic_tech_useWM-580x1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0"/>
            <a:ext cx="3884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9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kaP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0"/>
            <a:ext cx="4199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74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0"/>
            <a:ext cx="3243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56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https://www.youtube.com/watch?v=9GYdwWs8jgw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545" y="817582"/>
            <a:ext cx="4650509" cy="7606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/>
              <a:t>مفهوم </a:t>
            </a:r>
            <a:r>
              <a:rPr lang="ar-SA" dirty="0" err="1"/>
              <a:t>الانفوجرافيك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7855" y="1756960"/>
            <a:ext cx="8737599" cy="4876302"/>
          </a:xfrm>
        </p:spPr>
        <p:txBody>
          <a:bodyPr>
            <a:normAutofit/>
          </a:bodyPr>
          <a:lstStyle/>
          <a:p>
            <a:pPr algn="r" rtl="1"/>
            <a:r>
              <a:rPr lang="ar-SA" sz="3200" dirty="0"/>
              <a:t>هو </a:t>
            </a:r>
            <a:r>
              <a:rPr lang="ar-SA" sz="3200" dirty="0">
                <a:solidFill>
                  <a:srgbClr val="FF0000"/>
                </a:solidFill>
              </a:rPr>
              <a:t>فن</a:t>
            </a:r>
            <a:r>
              <a:rPr lang="ar-SA" sz="3200" dirty="0"/>
              <a:t> تحويل المعلومات والبيانات المعقدة إلى صور</a:t>
            </a:r>
          </a:p>
          <a:p>
            <a:pPr marL="0" indent="0" algn="r" rtl="1">
              <a:buNone/>
            </a:pPr>
            <a:r>
              <a:rPr lang="ar-SA" sz="3200" dirty="0"/>
              <a:t> ورسوم يسهل على من يراها استيعابها دون الحاجة الى </a:t>
            </a:r>
          </a:p>
          <a:p>
            <a:pPr marL="0" indent="0" algn="r" rtl="1">
              <a:buNone/>
            </a:pPr>
            <a:r>
              <a:rPr lang="ar-SA" sz="3200" dirty="0"/>
              <a:t>قراءة الكثير من النصوص.</a:t>
            </a:r>
          </a:p>
          <a:p>
            <a:pPr marL="0" indent="0" algn="r" rtl="1">
              <a:buNone/>
            </a:pPr>
            <a:endParaRPr lang="ar-SA" sz="3200" dirty="0"/>
          </a:p>
          <a:p>
            <a:pPr algn="r" rtl="1"/>
            <a:r>
              <a:rPr lang="ar-SA" sz="3200" dirty="0"/>
              <a:t> هو </a:t>
            </a:r>
            <a:r>
              <a:rPr lang="ar-SA" sz="3200" dirty="0">
                <a:solidFill>
                  <a:srgbClr val="FF0000"/>
                </a:solidFill>
              </a:rPr>
              <a:t>علم</a:t>
            </a:r>
            <a:r>
              <a:rPr lang="ar-SA" sz="3200" dirty="0"/>
              <a:t> البيانات التصويرية التفاعلية، أي تحويل البيانات</a:t>
            </a:r>
          </a:p>
          <a:p>
            <a:pPr marL="0" indent="0" algn="r" rtl="1">
              <a:buNone/>
            </a:pPr>
            <a:r>
              <a:rPr lang="ar-SA" sz="3200" dirty="0"/>
              <a:t> إلى صور وعلاقات تفاعلية.</a:t>
            </a:r>
          </a:p>
          <a:p>
            <a:pPr marL="0" indent="0" algn="r" rtl="1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600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63040" y="3350658"/>
            <a:ext cx="2036007" cy="16114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خطط انسيابي: معالجة 3"/>
          <p:cNvSpPr/>
          <p:nvPr/>
        </p:nvSpPr>
        <p:spPr>
          <a:xfrm>
            <a:off x="5908196" y="3234914"/>
            <a:ext cx="1902691" cy="1727200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معلومات معقدة</a:t>
            </a:r>
          </a:p>
          <a:p>
            <a:pPr algn="ctr"/>
            <a:r>
              <a:rPr lang="ar-SA" sz="2800" dirty="0"/>
              <a:t>مفاهيم وبيانات</a:t>
            </a:r>
          </a:p>
        </p:txBody>
      </p:sp>
      <p:sp>
        <p:nvSpPr>
          <p:cNvPr id="5" name="سهم إلى اليسار 4"/>
          <p:cNvSpPr/>
          <p:nvPr/>
        </p:nvSpPr>
        <p:spPr>
          <a:xfrm>
            <a:off x="3765361" y="3650551"/>
            <a:ext cx="1893454" cy="67425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4190233" y="3350658"/>
            <a:ext cx="1468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err="1"/>
              <a:t>الانفوجرافيك</a:t>
            </a:r>
            <a:endParaRPr lang="ar-SA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190233" y="4172423"/>
            <a:ext cx="1468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يحولها إلى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058643" y="3731906"/>
            <a:ext cx="2844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صور - رسوم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dirty="0"/>
              <a:t>مفهوم </a:t>
            </a:r>
            <a:r>
              <a:rPr lang="ar-SA" dirty="0" err="1"/>
              <a:t>الانفوجرافيك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9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53" y="329053"/>
            <a:ext cx="4198246" cy="6695768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070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8072" y="817583"/>
            <a:ext cx="6444410" cy="8859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لماذا طلق عليه هذا المصطلح؟</a:t>
            </a: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54" y="1943949"/>
            <a:ext cx="3931992" cy="4763760"/>
          </a:xfrm>
        </p:spPr>
      </p:pic>
    </p:spTree>
    <p:extLst>
      <p:ext uri="{BB962C8B-B14F-4D97-AF65-F5344CB8AC3E}">
        <p14:creationId xmlns:p14="http://schemas.microsoft.com/office/powerpoint/2010/main" val="76202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dirty="0"/>
              <a:t>مجالات الانفوجرافيك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63040" y="2333297"/>
            <a:ext cx="6196405" cy="3389772"/>
          </a:xfrm>
        </p:spPr>
        <p:txBody>
          <a:bodyPr/>
          <a:lstStyle/>
          <a:p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التربية والتعليم</a:t>
            </a:r>
          </a:p>
          <a:p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التوعية والإرشاد</a:t>
            </a:r>
          </a:p>
          <a:p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الخدمات بكافة أنواعها</a:t>
            </a:r>
          </a:p>
          <a:p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الدعاية والاعلانات</a:t>
            </a:r>
          </a:p>
          <a:p>
            <a:r>
              <a:rPr lang="ar-S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التسلية والترفيه</a:t>
            </a:r>
          </a:p>
        </p:txBody>
      </p:sp>
    </p:spTree>
    <p:extLst>
      <p:ext uri="{BB962C8B-B14F-4D97-AF65-F5344CB8AC3E}">
        <p14:creationId xmlns:p14="http://schemas.microsoft.com/office/powerpoint/2010/main" val="3679148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815</TotalTime>
  <Words>404</Words>
  <Application>Microsoft Macintosh PowerPoint</Application>
  <PresentationFormat>On-screen Show (4:3)</PresentationFormat>
  <Paragraphs>103</Paragraphs>
  <Slides>43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Brush Script MT</vt:lpstr>
      <vt:lpstr>Calibri</vt:lpstr>
      <vt:lpstr>Constantia</vt:lpstr>
      <vt:lpstr>Franklin Gothic Book</vt:lpstr>
      <vt:lpstr>Rage Italic</vt:lpstr>
      <vt:lpstr>Tahoma</vt:lpstr>
      <vt:lpstr>دبوس تثبيت</vt:lpstr>
      <vt:lpstr>تطبيقات الانفوجرافيك في التعليم</vt:lpstr>
      <vt:lpstr>عناصر المحاضرة</vt:lpstr>
      <vt:lpstr>مفهوم الانفوجرافيك</vt:lpstr>
      <vt:lpstr>مفهوم الانفوجرافيك</vt:lpstr>
      <vt:lpstr>مفهوم الانفوجرافيك</vt:lpstr>
      <vt:lpstr>مفهوم الانفوجرافيك</vt:lpstr>
      <vt:lpstr>PowerPoint Presentation</vt:lpstr>
      <vt:lpstr>لماذا طلق عليه هذا المصطلح؟</vt:lpstr>
      <vt:lpstr>مجالات الانفوجرافيك</vt:lpstr>
      <vt:lpstr>لماذا نستخدم الانفوجرافك في التعليم؟</vt:lpstr>
      <vt:lpstr>PowerPoint Presentation</vt:lpstr>
      <vt:lpstr>أسباب انتشار الانفوجرافك</vt:lpstr>
      <vt:lpstr>مسميات أخرى للانفوجرافيك</vt:lpstr>
      <vt:lpstr>PowerPoint Presentation</vt:lpstr>
      <vt:lpstr>انفوجرافيك ثابت</vt:lpstr>
      <vt:lpstr>انفوجرافيك ثابت</vt:lpstr>
      <vt:lpstr>انفوجرافيك متحرك</vt:lpstr>
      <vt:lpstr>PowerPoint Presentation</vt:lpstr>
      <vt:lpstr>أنواع الانفوجرافيك المتحرك</vt:lpstr>
      <vt:lpstr>أنواع الانفوجرافيك المتحرك</vt:lpstr>
      <vt:lpstr>PowerPoint Presentation</vt:lpstr>
      <vt:lpstr>PowerPoint Presentation</vt:lpstr>
      <vt:lpstr>لتصميم انفوجرافيك ناجح</vt:lpstr>
      <vt:lpstr>خطوات تصميم الانفوجرافيك</vt:lpstr>
      <vt:lpstr>إرشادات في تصميم الانفوجرافيك</vt:lpstr>
      <vt:lpstr>PowerPoint Presentation</vt:lpstr>
      <vt:lpstr>أهداف الانفوجرافيك</vt:lpstr>
      <vt:lpstr>مكونات الانفوجرافيك</vt:lpstr>
      <vt:lpstr>البرامج المستخدمة في تصميم الانفوجرافيك</vt:lpstr>
      <vt:lpstr>PowerPoint Presentation</vt:lpstr>
      <vt:lpstr>موقع  بيك تو شارت لتصميم الانفوجرافيك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تطبيقات الانفوجرافيك في التعليم</dc:title>
  <dc:creator>Rania M</dc:creator>
  <cp:lastModifiedBy>Lamia Alsaleh</cp:lastModifiedBy>
  <cp:revision>45</cp:revision>
  <dcterms:created xsi:type="dcterms:W3CDTF">2016-02-21T01:06:01Z</dcterms:created>
  <dcterms:modified xsi:type="dcterms:W3CDTF">2021-02-17T22:13:05Z</dcterms:modified>
</cp:coreProperties>
</file>