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C2328-8813-4E1E-8824-4CE746453B4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0E5D68E-5A07-4B32-8E75-572BBF28BCB3}">
      <dgm:prSet phldrT="[نص]" custT="1"/>
      <dgm:spPr/>
      <dgm:t>
        <a:bodyPr/>
        <a:lstStyle/>
        <a:p>
          <a:pPr rtl="1"/>
          <a:r>
            <a:rPr lang="ar-SA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عناصر السوق</a:t>
          </a:r>
        </a:p>
      </dgm:t>
    </dgm:pt>
    <dgm:pt modelId="{9C2C2AA5-326F-421A-A7CE-51D073332E1D}" type="parTrans" cxnId="{CE7BB978-42F5-423B-8D0C-681C04D43ABA}">
      <dgm:prSet/>
      <dgm:spPr/>
      <dgm:t>
        <a:bodyPr/>
        <a:lstStyle/>
        <a:p>
          <a:pPr rtl="1"/>
          <a:endParaRPr lang="ar-SA"/>
        </a:p>
      </dgm:t>
    </dgm:pt>
    <dgm:pt modelId="{3262B73D-2CDA-4F35-A954-EDA4CC1D6308}" type="sibTrans" cxnId="{CE7BB978-42F5-423B-8D0C-681C04D43ABA}">
      <dgm:prSet/>
      <dgm:spPr/>
      <dgm:t>
        <a:bodyPr/>
        <a:lstStyle/>
        <a:p>
          <a:pPr rtl="1"/>
          <a:endParaRPr lang="ar-SA"/>
        </a:p>
      </dgm:t>
    </dgm:pt>
    <dgm:pt modelId="{A4E1E302-8F71-44A6-B024-60FE7AC8620B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الافراد واحتياجاتهم وقدراتهم الشرائية</a:t>
          </a:r>
        </a:p>
      </dgm:t>
    </dgm:pt>
    <dgm:pt modelId="{7056F75C-632E-436C-8463-840EFEDA813C}" type="parTrans" cxnId="{152D3A1E-8AE8-4C2F-A44F-9E2956738F1C}">
      <dgm:prSet/>
      <dgm:spPr/>
      <dgm:t>
        <a:bodyPr/>
        <a:lstStyle/>
        <a:p>
          <a:pPr rtl="1"/>
          <a:endParaRPr lang="ar-SA"/>
        </a:p>
      </dgm:t>
    </dgm:pt>
    <dgm:pt modelId="{1E61999C-C04B-490C-AF6B-6467F0818E38}" type="sibTrans" cxnId="{152D3A1E-8AE8-4C2F-A44F-9E2956738F1C}">
      <dgm:prSet/>
      <dgm:spPr/>
      <dgm:t>
        <a:bodyPr/>
        <a:lstStyle/>
        <a:p>
          <a:pPr rtl="1"/>
          <a:endParaRPr lang="ar-SA"/>
        </a:p>
      </dgm:t>
    </dgm:pt>
    <dgm:pt modelId="{9B39015B-D20E-4059-82D0-19A984ED71F8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السلع والخدمات المختلفة</a:t>
          </a:r>
        </a:p>
      </dgm:t>
    </dgm:pt>
    <dgm:pt modelId="{01E83388-F37F-444C-A0F8-99D109545710}" type="parTrans" cxnId="{92C3BF56-6113-4F63-86A1-5C3149DBB62A}">
      <dgm:prSet/>
      <dgm:spPr/>
      <dgm:t>
        <a:bodyPr/>
        <a:lstStyle/>
        <a:p>
          <a:pPr rtl="1"/>
          <a:endParaRPr lang="ar-SA"/>
        </a:p>
      </dgm:t>
    </dgm:pt>
    <dgm:pt modelId="{3DDF376F-5024-4FC1-8308-F877770038D5}" type="sibTrans" cxnId="{92C3BF56-6113-4F63-86A1-5C3149DBB62A}">
      <dgm:prSet/>
      <dgm:spPr/>
      <dgm:t>
        <a:bodyPr/>
        <a:lstStyle/>
        <a:p>
          <a:pPr rtl="1"/>
          <a:endParaRPr lang="ar-SA"/>
        </a:p>
      </dgm:t>
    </dgm:pt>
    <dgm:pt modelId="{42CB9F2C-C4A3-4023-94D4-870082633928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السلوك الشرائي</a:t>
          </a:r>
        </a:p>
      </dgm:t>
    </dgm:pt>
    <dgm:pt modelId="{4A08213C-C039-448A-9C74-7571947F8066}" type="parTrans" cxnId="{C5FB4DE3-CA5F-441C-88E6-D6DB14FCAD15}">
      <dgm:prSet/>
      <dgm:spPr/>
      <dgm:t>
        <a:bodyPr/>
        <a:lstStyle/>
        <a:p>
          <a:pPr rtl="1"/>
          <a:endParaRPr lang="ar-SA"/>
        </a:p>
      </dgm:t>
    </dgm:pt>
    <dgm:pt modelId="{D14BB691-735D-4D7D-9E33-B4F9BDFFC625}" type="sibTrans" cxnId="{C5FB4DE3-CA5F-441C-88E6-D6DB14FCAD15}">
      <dgm:prSet/>
      <dgm:spPr/>
      <dgm:t>
        <a:bodyPr/>
        <a:lstStyle/>
        <a:p>
          <a:pPr rtl="1"/>
          <a:endParaRPr lang="ar-SA"/>
        </a:p>
      </dgm:t>
    </dgm:pt>
    <dgm:pt modelId="{6D32203C-D76E-4219-81E1-08E5D50DF6CA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المنافع والإيرادات</a:t>
          </a:r>
        </a:p>
      </dgm:t>
    </dgm:pt>
    <dgm:pt modelId="{C55D8358-AC59-41D4-B89C-353BBC86D3B1}" type="parTrans" cxnId="{4604C6FD-440A-4E0E-8185-A2948F0DA424}">
      <dgm:prSet/>
      <dgm:spPr/>
      <dgm:t>
        <a:bodyPr/>
        <a:lstStyle/>
        <a:p>
          <a:pPr rtl="1"/>
          <a:endParaRPr lang="ar-SA"/>
        </a:p>
      </dgm:t>
    </dgm:pt>
    <dgm:pt modelId="{FFB20873-4AAF-420E-BC17-6D0CCDD310B0}" type="sibTrans" cxnId="{4604C6FD-440A-4E0E-8185-A2948F0DA424}">
      <dgm:prSet/>
      <dgm:spPr/>
      <dgm:t>
        <a:bodyPr/>
        <a:lstStyle/>
        <a:p>
          <a:pPr rtl="1"/>
          <a:endParaRPr lang="ar-SA"/>
        </a:p>
      </dgm:t>
    </dgm:pt>
    <dgm:pt modelId="{32F2C7E1-7284-4330-B07D-7944171A1C49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قوانين العرض والطلب</a:t>
          </a:r>
        </a:p>
      </dgm:t>
    </dgm:pt>
    <dgm:pt modelId="{F3C77E1D-9B5E-4EAB-A7DD-AE9C7EE66FEB}" type="parTrans" cxnId="{477346C6-70EA-4AF6-8E91-EC09535693AE}">
      <dgm:prSet/>
      <dgm:spPr/>
      <dgm:t>
        <a:bodyPr/>
        <a:lstStyle/>
        <a:p>
          <a:pPr rtl="1"/>
          <a:endParaRPr lang="ar-SA"/>
        </a:p>
      </dgm:t>
    </dgm:pt>
    <dgm:pt modelId="{8CA73863-91FC-4F48-9941-7DC84CE14FDB}" type="sibTrans" cxnId="{477346C6-70EA-4AF6-8E91-EC09535693AE}">
      <dgm:prSet/>
      <dgm:spPr/>
      <dgm:t>
        <a:bodyPr/>
        <a:lstStyle/>
        <a:p>
          <a:pPr rtl="1"/>
          <a:endParaRPr lang="ar-SA"/>
        </a:p>
      </dgm:t>
    </dgm:pt>
    <dgm:pt modelId="{9FB1D6EE-9B08-4541-9DB1-DC2D4AF0B13D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المنظمون والمشرفون والوسطاء والسماسرة والعارضون</a:t>
          </a:r>
        </a:p>
      </dgm:t>
    </dgm:pt>
    <dgm:pt modelId="{6AAA7ACF-3986-4C9D-BF41-D5B9A7720704}" type="parTrans" cxnId="{F8A5A020-FB7C-4980-8188-A9E0A6C12D2C}">
      <dgm:prSet/>
      <dgm:spPr/>
      <dgm:t>
        <a:bodyPr/>
        <a:lstStyle/>
        <a:p>
          <a:pPr rtl="1"/>
          <a:endParaRPr lang="ar-SA"/>
        </a:p>
      </dgm:t>
    </dgm:pt>
    <dgm:pt modelId="{A3101891-1426-46C6-8437-AA2717105986}" type="sibTrans" cxnId="{F8A5A020-FB7C-4980-8188-A9E0A6C12D2C}">
      <dgm:prSet/>
      <dgm:spPr/>
      <dgm:t>
        <a:bodyPr/>
        <a:lstStyle/>
        <a:p>
          <a:pPr rtl="1"/>
          <a:endParaRPr lang="ar-SA"/>
        </a:p>
      </dgm:t>
    </dgm:pt>
    <dgm:pt modelId="{392D4545-0725-4A64-8793-10E95216C402}" type="pres">
      <dgm:prSet presAssocID="{B04C2328-8813-4E1E-8824-4CE746453B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A16C1BC-A056-49B1-B0A7-724145A107EE}" type="pres">
      <dgm:prSet presAssocID="{B0E5D68E-5A07-4B32-8E75-572BBF28BCB3}" presName="centerShape" presStyleLbl="node0" presStyleIdx="0" presStyleCnt="1"/>
      <dgm:spPr/>
    </dgm:pt>
    <dgm:pt modelId="{20E23E1E-C246-4DB5-92F6-E536EAB987A3}" type="pres">
      <dgm:prSet presAssocID="{7056F75C-632E-436C-8463-840EFEDA813C}" presName="parTrans" presStyleLbl="bgSibTrans2D1" presStyleIdx="0" presStyleCnt="6"/>
      <dgm:spPr/>
    </dgm:pt>
    <dgm:pt modelId="{E09DECF4-8D1A-40BA-B04E-D59011259172}" type="pres">
      <dgm:prSet presAssocID="{A4E1E302-8F71-44A6-B024-60FE7AC8620B}" presName="node" presStyleLbl="node1" presStyleIdx="0" presStyleCnt="6">
        <dgm:presLayoutVars>
          <dgm:bulletEnabled val="1"/>
        </dgm:presLayoutVars>
      </dgm:prSet>
      <dgm:spPr/>
    </dgm:pt>
    <dgm:pt modelId="{BBA13273-11D5-4977-8E63-A4C3E72FF7CE}" type="pres">
      <dgm:prSet presAssocID="{01E83388-F37F-444C-A0F8-99D109545710}" presName="parTrans" presStyleLbl="bgSibTrans2D1" presStyleIdx="1" presStyleCnt="6"/>
      <dgm:spPr/>
    </dgm:pt>
    <dgm:pt modelId="{9C3C44B2-66B2-431C-BC19-7850386031D8}" type="pres">
      <dgm:prSet presAssocID="{9B39015B-D20E-4059-82D0-19A984ED71F8}" presName="node" presStyleLbl="node1" presStyleIdx="1" presStyleCnt="6">
        <dgm:presLayoutVars>
          <dgm:bulletEnabled val="1"/>
        </dgm:presLayoutVars>
      </dgm:prSet>
      <dgm:spPr/>
    </dgm:pt>
    <dgm:pt modelId="{AF9ABC6A-FD75-4AB2-8AC4-351F3303EABE}" type="pres">
      <dgm:prSet presAssocID="{4A08213C-C039-448A-9C74-7571947F8066}" presName="parTrans" presStyleLbl="bgSibTrans2D1" presStyleIdx="2" presStyleCnt="6"/>
      <dgm:spPr/>
    </dgm:pt>
    <dgm:pt modelId="{04185F14-BFEE-4F45-BF78-92AFF2043EED}" type="pres">
      <dgm:prSet presAssocID="{42CB9F2C-C4A3-4023-94D4-870082633928}" presName="node" presStyleLbl="node1" presStyleIdx="2" presStyleCnt="6">
        <dgm:presLayoutVars>
          <dgm:bulletEnabled val="1"/>
        </dgm:presLayoutVars>
      </dgm:prSet>
      <dgm:spPr/>
    </dgm:pt>
    <dgm:pt modelId="{8802FE9F-06D6-4248-9FCB-CEE1C28B18FC}" type="pres">
      <dgm:prSet presAssocID="{C55D8358-AC59-41D4-B89C-353BBC86D3B1}" presName="parTrans" presStyleLbl="bgSibTrans2D1" presStyleIdx="3" presStyleCnt="6"/>
      <dgm:spPr/>
    </dgm:pt>
    <dgm:pt modelId="{74302256-0B28-4B3E-93B3-CC4E93F98154}" type="pres">
      <dgm:prSet presAssocID="{6D32203C-D76E-4219-81E1-08E5D50DF6CA}" presName="node" presStyleLbl="node1" presStyleIdx="3" presStyleCnt="6">
        <dgm:presLayoutVars>
          <dgm:bulletEnabled val="1"/>
        </dgm:presLayoutVars>
      </dgm:prSet>
      <dgm:spPr/>
    </dgm:pt>
    <dgm:pt modelId="{A7035F31-2DE4-4D15-9C36-FAA148DA59C9}" type="pres">
      <dgm:prSet presAssocID="{F3C77E1D-9B5E-4EAB-A7DD-AE9C7EE66FEB}" presName="parTrans" presStyleLbl="bgSibTrans2D1" presStyleIdx="4" presStyleCnt="6"/>
      <dgm:spPr/>
    </dgm:pt>
    <dgm:pt modelId="{B46FD3A4-BECB-4CDA-8B98-6D3F77747BF3}" type="pres">
      <dgm:prSet presAssocID="{32F2C7E1-7284-4330-B07D-7944171A1C49}" presName="node" presStyleLbl="node1" presStyleIdx="4" presStyleCnt="6">
        <dgm:presLayoutVars>
          <dgm:bulletEnabled val="1"/>
        </dgm:presLayoutVars>
      </dgm:prSet>
      <dgm:spPr/>
    </dgm:pt>
    <dgm:pt modelId="{53B797BE-E172-4AEB-9D54-B60F61038BBB}" type="pres">
      <dgm:prSet presAssocID="{6AAA7ACF-3986-4C9D-BF41-D5B9A7720704}" presName="parTrans" presStyleLbl="bgSibTrans2D1" presStyleIdx="5" presStyleCnt="6"/>
      <dgm:spPr/>
    </dgm:pt>
    <dgm:pt modelId="{2F118B44-02BB-4964-B485-B0B5B4DB1529}" type="pres">
      <dgm:prSet presAssocID="{9FB1D6EE-9B08-4541-9DB1-DC2D4AF0B13D}" presName="node" presStyleLbl="node1" presStyleIdx="5" presStyleCnt="6">
        <dgm:presLayoutVars>
          <dgm:bulletEnabled val="1"/>
        </dgm:presLayoutVars>
      </dgm:prSet>
      <dgm:spPr/>
    </dgm:pt>
  </dgm:ptLst>
  <dgm:cxnLst>
    <dgm:cxn modelId="{F5801207-DB8B-408A-B9E2-0A00E5C6FA08}" type="presOf" srcId="{6D32203C-D76E-4219-81E1-08E5D50DF6CA}" destId="{74302256-0B28-4B3E-93B3-CC4E93F98154}" srcOrd="0" destOrd="0" presId="urn:microsoft.com/office/officeart/2005/8/layout/radial4"/>
    <dgm:cxn modelId="{A606FE09-9AE0-4417-9D9A-14958D65A4D4}" type="presOf" srcId="{6AAA7ACF-3986-4C9D-BF41-D5B9A7720704}" destId="{53B797BE-E172-4AEB-9D54-B60F61038BBB}" srcOrd="0" destOrd="0" presId="urn:microsoft.com/office/officeart/2005/8/layout/radial4"/>
    <dgm:cxn modelId="{152D3A1E-8AE8-4C2F-A44F-9E2956738F1C}" srcId="{B0E5D68E-5A07-4B32-8E75-572BBF28BCB3}" destId="{A4E1E302-8F71-44A6-B024-60FE7AC8620B}" srcOrd="0" destOrd="0" parTransId="{7056F75C-632E-436C-8463-840EFEDA813C}" sibTransId="{1E61999C-C04B-490C-AF6B-6467F0818E38}"/>
    <dgm:cxn modelId="{D4907B1F-4AA1-44E4-A3FD-D017DCE03852}" type="presOf" srcId="{C55D8358-AC59-41D4-B89C-353BBC86D3B1}" destId="{8802FE9F-06D6-4248-9FCB-CEE1C28B18FC}" srcOrd="0" destOrd="0" presId="urn:microsoft.com/office/officeart/2005/8/layout/radial4"/>
    <dgm:cxn modelId="{F8A5A020-FB7C-4980-8188-A9E0A6C12D2C}" srcId="{B0E5D68E-5A07-4B32-8E75-572BBF28BCB3}" destId="{9FB1D6EE-9B08-4541-9DB1-DC2D4AF0B13D}" srcOrd="5" destOrd="0" parTransId="{6AAA7ACF-3986-4C9D-BF41-D5B9A7720704}" sibTransId="{A3101891-1426-46C6-8437-AA2717105986}"/>
    <dgm:cxn modelId="{8E0EC22D-CD85-4EED-992C-A71B5DFE7066}" type="presOf" srcId="{9FB1D6EE-9B08-4541-9DB1-DC2D4AF0B13D}" destId="{2F118B44-02BB-4964-B485-B0B5B4DB1529}" srcOrd="0" destOrd="0" presId="urn:microsoft.com/office/officeart/2005/8/layout/radial4"/>
    <dgm:cxn modelId="{0BBF4B5B-C5D5-475F-817B-D5607757FFDF}" type="presOf" srcId="{9B39015B-D20E-4059-82D0-19A984ED71F8}" destId="{9C3C44B2-66B2-431C-BC19-7850386031D8}" srcOrd="0" destOrd="0" presId="urn:microsoft.com/office/officeart/2005/8/layout/radial4"/>
    <dgm:cxn modelId="{DCB6AA61-A14D-43C4-A8FB-A8C66358EB07}" type="presOf" srcId="{42CB9F2C-C4A3-4023-94D4-870082633928}" destId="{04185F14-BFEE-4F45-BF78-92AFF2043EED}" srcOrd="0" destOrd="0" presId="urn:microsoft.com/office/officeart/2005/8/layout/radial4"/>
    <dgm:cxn modelId="{92C3BF56-6113-4F63-86A1-5C3149DBB62A}" srcId="{B0E5D68E-5A07-4B32-8E75-572BBF28BCB3}" destId="{9B39015B-D20E-4059-82D0-19A984ED71F8}" srcOrd="1" destOrd="0" parTransId="{01E83388-F37F-444C-A0F8-99D109545710}" sibTransId="{3DDF376F-5024-4FC1-8308-F877770038D5}"/>
    <dgm:cxn modelId="{CE7BB978-42F5-423B-8D0C-681C04D43ABA}" srcId="{B04C2328-8813-4E1E-8824-4CE746453B4A}" destId="{B0E5D68E-5A07-4B32-8E75-572BBF28BCB3}" srcOrd="0" destOrd="0" parTransId="{9C2C2AA5-326F-421A-A7CE-51D073332E1D}" sibTransId="{3262B73D-2CDA-4F35-A954-EDA4CC1D6308}"/>
    <dgm:cxn modelId="{B0E31459-70D8-4BC2-8458-5E0FFD0F7DEF}" type="presOf" srcId="{32F2C7E1-7284-4330-B07D-7944171A1C49}" destId="{B46FD3A4-BECB-4CDA-8B98-6D3F77747BF3}" srcOrd="0" destOrd="0" presId="urn:microsoft.com/office/officeart/2005/8/layout/radial4"/>
    <dgm:cxn modelId="{1D79688F-FFDE-40A9-9F86-8305367E9334}" type="presOf" srcId="{7056F75C-632E-436C-8463-840EFEDA813C}" destId="{20E23E1E-C246-4DB5-92F6-E536EAB987A3}" srcOrd="0" destOrd="0" presId="urn:microsoft.com/office/officeart/2005/8/layout/radial4"/>
    <dgm:cxn modelId="{20A8FD94-41BB-412E-ABDC-F2370B2E7960}" type="presOf" srcId="{01E83388-F37F-444C-A0F8-99D109545710}" destId="{BBA13273-11D5-4977-8E63-A4C3E72FF7CE}" srcOrd="0" destOrd="0" presId="urn:microsoft.com/office/officeart/2005/8/layout/radial4"/>
    <dgm:cxn modelId="{1527FDA5-7A76-4860-9FBB-31834622AF01}" type="presOf" srcId="{B0E5D68E-5A07-4B32-8E75-572BBF28BCB3}" destId="{CA16C1BC-A056-49B1-B0A7-724145A107EE}" srcOrd="0" destOrd="0" presId="urn:microsoft.com/office/officeart/2005/8/layout/radial4"/>
    <dgm:cxn modelId="{80F369AC-A700-4096-B283-F5D7F58A7634}" type="presOf" srcId="{A4E1E302-8F71-44A6-B024-60FE7AC8620B}" destId="{E09DECF4-8D1A-40BA-B04E-D59011259172}" srcOrd="0" destOrd="0" presId="urn:microsoft.com/office/officeart/2005/8/layout/radial4"/>
    <dgm:cxn modelId="{5E6FD4B7-A21F-4A70-A982-EFD120A3746D}" type="presOf" srcId="{F3C77E1D-9B5E-4EAB-A7DD-AE9C7EE66FEB}" destId="{A7035F31-2DE4-4D15-9C36-FAA148DA59C9}" srcOrd="0" destOrd="0" presId="urn:microsoft.com/office/officeart/2005/8/layout/radial4"/>
    <dgm:cxn modelId="{477346C6-70EA-4AF6-8E91-EC09535693AE}" srcId="{B0E5D68E-5A07-4B32-8E75-572BBF28BCB3}" destId="{32F2C7E1-7284-4330-B07D-7944171A1C49}" srcOrd="4" destOrd="0" parTransId="{F3C77E1D-9B5E-4EAB-A7DD-AE9C7EE66FEB}" sibTransId="{8CA73863-91FC-4F48-9941-7DC84CE14FDB}"/>
    <dgm:cxn modelId="{5CE0FBC8-A801-4176-92D0-0AD13D9D2959}" type="presOf" srcId="{B04C2328-8813-4E1E-8824-4CE746453B4A}" destId="{392D4545-0725-4A64-8793-10E95216C402}" srcOrd="0" destOrd="0" presId="urn:microsoft.com/office/officeart/2005/8/layout/radial4"/>
    <dgm:cxn modelId="{6D7B5FD4-2015-4EF2-AED8-5B3A6FB7AFCB}" type="presOf" srcId="{4A08213C-C039-448A-9C74-7571947F8066}" destId="{AF9ABC6A-FD75-4AB2-8AC4-351F3303EABE}" srcOrd="0" destOrd="0" presId="urn:microsoft.com/office/officeart/2005/8/layout/radial4"/>
    <dgm:cxn modelId="{C5FB4DE3-CA5F-441C-88E6-D6DB14FCAD15}" srcId="{B0E5D68E-5A07-4B32-8E75-572BBF28BCB3}" destId="{42CB9F2C-C4A3-4023-94D4-870082633928}" srcOrd="2" destOrd="0" parTransId="{4A08213C-C039-448A-9C74-7571947F8066}" sibTransId="{D14BB691-735D-4D7D-9E33-B4F9BDFFC625}"/>
    <dgm:cxn modelId="{4604C6FD-440A-4E0E-8185-A2948F0DA424}" srcId="{B0E5D68E-5A07-4B32-8E75-572BBF28BCB3}" destId="{6D32203C-D76E-4219-81E1-08E5D50DF6CA}" srcOrd="3" destOrd="0" parTransId="{C55D8358-AC59-41D4-B89C-353BBC86D3B1}" sibTransId="{FFB20873-4AAF-420E-BC17-6D0CCDD310B0}"/>
    <dgm:cxn modelId="{307E3C5F-961C-4DE6-A003-DECD993C4D55}" type="presParOf" srcId="{392D4545-0725-4A64-8793-10E95216C402}" destId="{CA16C1BC-A056-49B1-B0A7-724145A107EE}" srcOrd="0" destOrd="0" presId="urn:microsoft.com/office/officeart/2005/8/layout/radial4"/>
    <dgm:cxn modelId="{9D39F8AF-4CF2-4C18-AC68-1523F2DFCA35}" type="presParOf" srcId="{392D4545-0725-4A64-8793-10E95216C402}" destId="{20E23E1E-C246-4DB5-92F6-E536EAB987A3}" srcOrd="1" destOrd="0" presId="urn:microsoft.com/office/officeart/2005/8/layout/radial4"/>
    <dgm:cxn modelId="{BC628DB8-2CB5-4335-86F7-741CAC75A4D6}" type="presParOf" srcId="{392D4545-0725-4A64-8793-10E95216C402}" destId="{E09DECF4-8D1A-40BA-B04E-D59011259172}" srcOrd="2" destOrd="0" presId="urn:microsoft.com/office/officeart/2005/8/layout/radial4"/>
    <dgm:cxn modelId="{9D86AD09-098E-455C-AB1B-4EBC00E91F28}" type="presParOf" srcId="{392D4545-0725-4A64-8793-10E95216C402}" destId="{BBA13273-11D5-4977-8E63-A4C3E72FF7CE}" srcOrd="3" destOrd="0" presId="urn:microsoft.com/office/officeart/2005/8/layout/radial4"/>
    <dgm:cxn modelId="{4ECE9096-74FE-40EA-A186-84AF41DE7B97}" type="presParOf" srcId="{392D4545-0725-4A64-8793-10E95216C402}" destId="{9C3C44B2-66B2-431C-BC19-7850386031D8}" srcOrd="4" destOrd="0" presId="urn:microsoft.com/office/officeart/2005/8/layout/radial4"/>
    <dgm:cxn modelId="{EA39B13F-D1C7-4334-AF5D-CB3F1506CD4F}" type="presParOf" srcId="{392D4545-0725-4A64-8793-10E95216C402}" destId="{AF9ABC6A-FD75-4AB2-8AC4-351F3303EABE}" srcOrd="5" destOrd="0" presId="urn:microsoft.com/office/officeart/2005/8/layout/radial4"/>
    <dgm:cxn modelId="{7FB2362D-035D-4306-92AF-4D00DF3C0F01}" type="presParOf" srcId="{392D4545-0725-4A64-8793-10E95216C402}" destId="{04185F14-BFEE-4F45-BF78-92AFF2043EED}" srcOrd="6" destOrd="0" presId="urn:microsoft.com/office/officeart/2005/8/layout/radial4"/>
    <dgm:cxn modelId="{A4175812-65A6-4D16-87DE-BB3F0FE5ED0E}" type="presParOf" srcId="{392D4545-0725-4A64-8793-10E95216C402}" destId="{8802FE9F-06D6-4248-9FCB-CEE1C28B18FC}" srcOrd="7" destOrd="0" presId="urn:microsoft.com/office/officeart/2005/8/layout/radial4"/>
    <dgm:cxn modelId="{A792735A-18E0-46D9-A5AE-6E847D5A41D4}" type="presParOf" srcId="{392D4545-0725-4A64-8793-10E95216C402}" destId="{74302256-0B28-4B3E-93B3-CC4E93F98154}" srcOrd="8" destOrd="0" presId="urn:microsoft.com/office/officeart/2005/8/layout/radial4"/>
    <dgm:cxn modelId="{6C498117-7937-4F33-80D8-09AF32B872E3}" type="presParOf" srcId="{392D4545-0725-4A64-8793-10E95216C402}" destId="{A7035F31-2DE4-4D15-9C36-FAA148DA59C9}" srcOrd="9" destOrd="0" presId="urn:microsoft.com/office/officeart/2005/8/layout/radial4"/>
    <dgm:cxn modelId="{463EADEC-3A2A-40BD-80FF-C8AD8FB6B589}" type="presParOf" srcId="{392D4545-0725-4A64-8793-10E95216C402}" destId="{B46FD3A4-BECB-4CDA-8B98-6D3F77747BF3}" srcOrd="10" destOrd="0" presId="urn:microsoft.com/office/officeart/2005/8/layout/radial4"/>
    <dgm:cxn modelId="{84F78A0D-E34A-4C16-8142-CB970AEE713E}" type="presParOf" srcId="{392D4545-0725-4A64-8793-10E95216C402}" destId="{53B797BE-E172-4AEB-9D54-B60F61038BBB}" srcOrd="11" destOrd="0" presId="urn:microsoft.com/office/officeart/2005/8/layout/radial4"/>
    <dgm:cxn modelId="{9115CA1E-465F-4058-8241-9E1437B23B82}" type="presParOf" srcId="{392D4545-0725-4A64-8793-10E95216C402}" destId="{2F118B44-02BB-4964-B485-B0B5B4DB1529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4F677-C3B3-46F4-B5EE-58F4D0F37215}" type="doc">
      <dgm:prSet loTypeId="urn:microsoft.com/office/officeart/2005/8/layout/radial1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848139A3-7080-44E1-AD76-A7E586CE898F}">
      <dgm:prSet phldrT="[نص]" custT="1"/>
      <dgm:spPr/>
      <dgm:t>
        <a:bodyPr/>
        <a:lstStyle/>
        <a:p>
          <a:pPr rtl="1"/>
          <a:r>
            <a:rPr lang="ar-SA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معايير تجزئة السوق</a:t>
          </a:r>
        </a:p>
      </dgm:t>
    </dgm:pt>
    <dgm:pt modelId="{70E58A3A-E890-45E8-AF6B-82DE4ECF8B82}" type="parTrans" cxnId="{4D24EA92-DAD8-4359-86B0-1663ECB73081}">
      <dgm:prSet/>
      <dgm:spPr/>
      <dgm:t>
        <a:bodyPr/>
        <a:lstStyle/>
        <a:p>
          <a:pPr rtl="1"/>
          <a:endParaRPr lang="ar-SA"/>
        </a:p>
      </dgm:t>
    </dgm:pt>
    <dgm:pt modelId="{7CEF9707-26AD-4C26-B1A3-7A437D23877B}" type="sibTrans" cxnId="{4D24EA92-DAD8-4359-86B0-1663ECB73081}">
      <dgm:prSet/>
      <dgm:spPr/>
      <dgm:t>
        <a:bodyPr/>
        <a:lstStyle/>
        <a:p>
          <a:pPr rtl="1"/>
          <a:endParaRPr lang="ar-SA"/>
        </a:p>
      </dgm:t>
    </dgm:pt>
    <dgm:pt modelId="{D0799FA6-0D19-49F2-A743-382D7AC4A9BE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المعيار الجغرافي</a:t>
          </a:r>
        </a:p>
      </dgm:t>
    </dgm:pt>
    <dgm:pt modelId="{7CC2BC25-ED09-4E57-8275-9F72018E321D}" type="parTrans" cxnId="{D7A34178-4BA0-45E5-B1C0-F3845F390506}">
      <dgm:prSet/>
      <dgm:spPr/>
      <dgm:t>
        <a:bodyPr/>
        <a:lstStyle/>
        <a:p>
          <a:pPr rtl="1"/>
          <a:endParaRPr lang="ar-SA"/>
        </a:p>
      </dgm:t>
    </dgm:pt>
    <dgm:pt modelId="{B37DAF2D-D217-43B8-88DE-3B94452E632C}" type="sibTrans" cxnId="{D7A34178-4BA0-45E5-B1C0-F3845F390506}">
      <dgm:prSet/>
      <dgm:spPr/>
      <dgm:t>
        <a:bodyPr/>
        <a:lstStyle/>
        <a:p>
          <a:pPr rtl="1"/>
          <a:endParaRPr lang="ar-SA"/>
        </a:p>
      </dgm:t>
    </dgm:pt>
    <dgm:pt modelId="{CA7A6687-1072-4F20-ABFB-28031311612D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المعيار الديموغرافي</a:t>
          </a:r>
        </a:p>
      </dgm:t>
    </dgm:pt>
    <dgm:pt modelId="{B704CE68-347F-4056-9350-FDE63989C7D0}" type="parTrans" cxnId="{5D5ECDE3-3EE9-4C20-B963-DF2D07F7EB38}">
      <dgm:prSet/>
      <dgm:spPr/>
      <dgm:t>
        <a:bodyPr/>
        <a:lstStyle/>
        <a:p>
          <a:pPr rtl="1"/>
          <a:endParaRPr lang="ar-SA"/>
        </a:p>
      </dgm:t>
    </dgm:pt>
    <dgm:pt modelId="{5EF3E3E8-058C-4147-9D51-1F1B9F487443}" type="sibTrans" cxnId="{5D5ECDE3-3EE9-4C20-B963-DF2D07F7EB38}">
      <dgm:prSet/>
      <dgm:spPr/>
      <dgm:t>
        <a:bodyPr/>
        <a:lstStyle/>
        <a:p>
          <a:pPr rtl="1"/>
          <a:endParaRPr lang="ar-SA"/>
        </a:p>
      </dgm:t>
    </dgm:pt>
    <dgm:pt modelId="{6ADA2947-41F4-419A-BB73-D633E3B6621B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معيار معدل الاستخدام</a:t>
          </a:r>
        </a:p>
      </dgm:t>
    </dgm:pt>
    <dgm:pt modelId="{BDFAC845-1B15-4AE4-A247-F2C275558A22}" type="parTrans" cxnId="{42F67E0F-04CA-4E5F-B953-2277EDC3F8CE}">
      <dgm:prSet/>
      <dgm:spPr/>
      <dgm:t>
        <a:bodyPr/>
        <a:lstStyle/>
        <a:p>
          <a:pPr rtl="1"/>
          <a:endParaRPr lang="ar-SA"/>
        </a:p>
      </dgm:t>
    </dgm:pt>
    <dgm:pt modelId="{5F970DF3-246A-49DE-BE4B-2161E590A278}" type="sibTrans" cxnId="{42F67E0F-04CA-4E5F-B953-2277EDC3F8CE}">
      <dgm:prSet/>
      <dgm:spPr/>
      <dgm:t>
        <a:bodyPr/>
        <a:lstStyle/>
        <a:p>
          <a:pPr rtl="1"/>
          <a:endParaRPr lang="ar-SA"/>
        </a:p>
      </dgm:t>
    </dgm:pt>
    <dgm:pt modelId="{5F603D3F-0456-480A-A380-2419CE9F1BCC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معيار المنافع</a:t>
          </a:r>
        </a:p>
      </dgm:t>
    </dgm:pt>
    <dgm:pt modelId="{56E1AA24-0C0D-4BCA-B172-C9380260AF68}" type="parTrans" cxnId="{2D732BFC-D494-4A69-BE74-C8CB11A07FEF}">
      <dgm:prSet/>
      <dgm:spPr/>
      <dgm:t>
        <a:bodyPr/>
        <a:lstStyle/>
        <a:p>
          <a:pPr rtl="1"/>
          <a:endParaRPr lang="ar-SA"/>
        </a:p>
      </dgm:t>
    </dgm:pt>
    <dgm:pt modelId="{F0D4933E-A8D8-455B-9F5F-B395FF6F64D1}" type="sibTrans" cxnId="{2D732BFC-D494-4A69-BE74-C8CB11A07FEF}">
      <dgm:prSet/>
      <dgm:spPr/>
      <dgm:t>
        <a:bodyPr/>
        <a:lstStyle/>
        <a:p>
          <a:pPr rtl="1"/>
          <a:endParaRPr lang="ar-SA"/>
        </a:p>
      </dgm:t>
    </dgm:pt>
    <dgm:pt modelId="{E133C949-C3CB-4566-BD8B-362E140EDE1C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المعيار النفسي</a:t>
          </a:r>
        </a:p>
      </dgm:t>
    </dgm:pt>
    <dgm:pt modelId="{B53E1719-F8CE-406C-BC88-D1B8A3CD1546}" type="parTrans" cxnId="{965B0CAE-530C-4CF0-BFF0-DE0778D65FAF}">
      <dgm:prSet/>
      <dgm:spPr/>
      <dgm:t>
        <a:bodyPr/>
        <a:lstStyle/>
        <a:p>
          <a:pPr rtl="1"/>
          <a:endParaRPr lang="ar-SA"/>
        </a:p>
      </dgm:t>
    </dgm:pt>
    <dgm:pt modelId="{09E42AC5-A0AD-4C67-BDD2-080EB5B46DA4}" type="sibTrans" cxnId="{965B0CAE-530C-4CF0-BFF0-DE0778D65FAF}">
      <dgm:prSet/>
      <dgm:spPr/>
      <dgm:t>
        <a:bodyPr/>
        <a:lstStyle/>
        <a:p>
          <a:pPr rtl="1"/>
          <a:endParaRPr lang="ar-SA"/>
        </a:p>
      </dgm:t>
    </dgm:pt>
    <dgm:pt modelId="{9A4469A2-9F03-4C63-B93C-282186871158}" type="pres">
      <dgm:prSet presAssocID="{6814F677-C3B3-46F4-B5EE-58F4D0F372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E31651-088B-4F91-83D8-0691CA7F22B2}" type="pres">
      <dgm:prSet presAssocID="{848139A3-7080-44E1-AD76-A7E586CE898F}" presName="centerShape" presStyleLbl="node0" presStyleIdx="0" presStyleCnt="1"/>
      <dgm:spPr/>
    </dgm:pt>
    <dgm:pt modelId="{57DD67E4-2A6C-4AF3-B0B0-0354A342E51E}" type="pres">
      <dgm:prSet presAssocID="{7CC2BC25-ED09-4E57-8275-9F72018E321D}" presName="Name9" presStyleLbl="parChTrans1D2" presStyleIdx="0" presStyleCnt="5"/>
      <dgm:spPr/>
    </dgm:pt>
    <dgm:pt modelId="{D8908E51-785E-49F8-AD3A-D8126960DDB9}" type="pres">
      <dgm:prSet presAssocID="{7CC2BC25-ED09-4E57-8275-9F72018E321D}" presName="connTx" presStyleLbl="parChTrans1D2" presStyleIdx="0" presStyleCnt="5"/>
      <dgm:spPr/>
    </dgm:pt>
    <dgm:pt modelId="{16C3E1BA-3381-400E-A084-58CAE8958094}" type="pres">
      <dgm:prSet presAssocID="{D0799FA6-0D19-49F2-A743-382D7AC4A9BE}" presName="node" presStyleLbl="node1" presStyleIdx="0" presStyleCnt="5">
        <dgm:presLayoutVars>
          <dgm:bulletEnabled val="1"/>
        </dgm:presLayoutVars>
      </dgm:prSet>
      <dgm:spPr/>
    </dgm:pt>
    <dgm:pt modelId="{1371259C-5383-47AD-A181-CCAAB2DAB1A2}" type="pres">
      <dgm:prSet presAssocID="{B704CE68-347F-4056-9350-FDE63989C7D0}" presName="Name9" presStyleLbl="parChTrans1D2" presStyleIdx="1" presStyleCnt="5"/>
      <dgm:spPr/>
    </dgm:pt>
    <dgm:pt modelId="{6D8514F7-6C82-46D9-9736-82C5E4CCF328}" type="pres">
      <dgm:prSet presAssocID="{B704CE68-347F-4056-9350-FDE63989C7D0}" presName="connTx" presStyleLbl="parChTrans1D2" presStyleIdx="1" presStyleCnt="5"/>
      <dgm:spPr/>
    </dgm:pt>
    <dgm:pt modelId="{40F1D2B1-201C-4091-95FA-FFF68E47604D}" type="pres">
      <dgm:prSet presAssocID="{CA7A6687-1072-4F20-ABFB-28031311612D}" presName="node" presStyleLbl="node1" presStyleIdx="1" presStyleCnt="5">
        <dgm:presLayoutVars>
          <dgm:bulletEnabled val="1"/>
        </dgm:presLayoutVars>
      </dgm:prSet>
      <dgm:spPr/>
    </dgm:pt>
    <dgm:pt modelId="{5FB9CF21-C4AB-4BEC-B164-A1CE80598264}" type="pres">
      <dgm:prSet presAssocID="{BDFAC845-1B15-4AE4-A247-F2C275558A22}" presName="Name9" presStyleLbl="parChTrans1D2" presStyleIdx="2" presStyleCnt="5"/>
      <dgm:spPr/>
    </dgm:pt>
    <dgm:pt modelId="{073C70C5-9725-4322-9C0F-111CBC0DB89E}" type="pres">
      <dgm:prSet presAssocID="{BDFAC845-1B15-4AE4-A247-F2C275558A22}" presName="connTx" presStyleLbl="parChTrans1D2" presStyleIdx="2" presStyleCnt="5"/>
      <dgm:spPr/>
    </dgm:pt>
    <dgm:pt modelId="{904A3A38-33E9-4CAC-BAEA-6862D6854246}" type="pres">
      <dgm:prSet presAssocID="{6ADA2947-41F4-419A-BB73-D633E3B6621B}" presName="node" presStyleLbl="node1" presStyleIdx="2" presStyleCnt="5">
        <dgm:presLayoutVars>
          <dgm:bulletEnabled val="1"/>
        </dgm:presLayoutVars>
      </dgm:prSet>
      <dgm:spPr/>
    </dgm:pt>
    <dgm:pt modelId="{5D046DE9-D97A-453A-93B1-BA3CAE33CA4B}" type="pres">
      <dgm:prSet presAssocID="{56E1AA24-0C0D-4BCA-B172-C9380260AF68}" presName="Name9" presStyleLbl="parChTrans1D2" presStyleIdx="3" presStyleCnt="5"/>
      <dgm:spPr/>
    </dgm:pt>
    <dgm:pt modelId="{7004507E-4CC1-40B5-9337-891BDB2FA5A8}" type="pres">
      <dgm:prSet presAssocID="{56E1AA24-0C0D-4BCA-B172-C9380260AF68}" presName="connTx" presStyleLbl="parChTrans1D2" presStyleIdx="3" presStyleCnt="5"/>
      <dgm:spPr/>
    </dgm:pt>
    <dgm:pt modelId="{E26C2F16-A2B2-48FC-81B8-47410F17A881}" type="pres">
      <dgm:prSet presAssocID="{5F603D3F-0456-480A-A380-2419CE9F1BCC}" presName="node" presStyleLbl="node1" presStyleIdx="3" presStyleCnt="5">
        <dgm:presLayoutVars>
          <dgm:bulletEnabled val="1"/>
        </dgm:presLayoutVars>
      </dgm:prSet>
      <dgm:spPr/>
    </dgm:pt>
    <dgm:pt modelId="{34FC8749-ABDD-4838-BEDE-83CB0DEF6B9C}" type="pres">
      <dgm:prSet presAssocID="{B53E1719-F8CE-406C-BC88-D1B8A3CD1546}" presName="Name9" presStyleLbl="parChTrans1D2" presStyleIdx="4" presStyleCnt="5"/>
      <dgm:spPr/>
    </dgm:pt>
    <dgm:pt modelId="{E282A080-722D-4687-BF3A-CEC2E979296A}" type="pres">
      <dgm:prSet presAssocID="{B53E1719-F8CE-406C-BC88-D1B8A3CD1546}" presName="connTx" presStyleLbl="parChTrans1D2" presStyleIdx="4" presStyleCnt="5"/>
      <dgm:spPr/>
    </dgm:pt>
    <dgm:pt modelId="{DFF4EF80-30D5-4742-967E-EAA603BF9662}" type="pres">
      <dgm:prSet presAssocID="{E133C949-C3CB-4566-BD8B-362E140EDE1C}" presName="node" presStyleLbl="node1" presStyleIdx="4" presStyleCnt="5">
        <dgm:presLayoutVars>
          <dgm:bulletEnabled val="1"/>
        </dgm:presLayoutVars>
      </dgm:prSet>
      <dgm:spPr/>
    </dgm:pt>
  </dgm:ptLst>
  <dgm:cxnLst>
    <dgm:cxn modelId="{42F67E0F-04CA-4E5F-B953-2277EDC3F8CE}" srcId="{848139A3-7080-44E1-AD76-A7E586CE898F}" destId="{6ADA2947-41F4-419A-BB73-D633E3B6621B}" srcOrd="2" destOrd="0" parTransId="{BDFAC845-1B15-4AE4-A247-F2C275558A22}" sibTransId="{5F970DF3-246A-49DE-BE4B-2161E590A278}"/>
    <dgm:cxn modelId="{A812C41C-9513-457E-868C-761776C5D54E}" type="presOf" srcId="{B704CE68-347F-4056-9350-FDE63989C7D0}" destId="{1371259C-5383-47AD-A181-CCAAB2DAB1A2}" srcOrd="0" destOrd="0" presId="urn:microsoft.com/office/officeart/2005/8/layout/radial1"/>
    <dgm:cxn modelId="{38003F23-9515-46EE-9206-A9E6D13FD350}" type="presOf" srcId="{56E1AA24-0C0D-4BCA-B172-C9380260AF68}" destId="{5D046DE9-D97A-453A-93B1-BA3CAE33CA4B}" srcOrd="0" destOrd="0" presId="urn:microsoft.com/office/officeart/2005/8/layout/radial1"/>
    <dgm:cxn modelId="{8C53FE37-5AC0-44F2-B6CC-0E186C8AFDFD}" type="presOf" srcId="{E133C949-C3CB-4566-BD8B-362E140EDE1C}" destId="{DFF4EF80-30D5-4742-967E-EAA603BF9662}" srcOrd="0" destOrd="0" presId="urn:microsoft.com/office/officeart/2005/8/layout/radial1"/>
    <dgm:cxn modelId="{2F402561-3E34-40CE-AFAE-5A4BB0FF3281}" type="presOf" srcId="{B704CE68-347F-4056-9350-FDE63989C7D0}" destId="{6D8514F7-6C82-46D9-9736-82C5E4CCF328}" srcOrd="1" destOrd="0" presId="urn:microsoft.com/office/officeart/2005/8/layout/radial1"/>
    <dgm:cxn modelId="{4DE9B945-F3F3-4338-8B33-96A7D3711C49}" type="presOf" srcId="{56E1AA24-0C0D-4BCA-B172-C9380260AF68}" destId="{7004507E-4CC1-40B5-9337-891BDB2FA5A8}" srcOrd="1" destOrd="0" presId="urn:microsoft.com/office/officeart/2005/8/layout/radial1"/>
    <dgm:cxn modelId="{B2A39E49-B3CB-4B1A-8E9A-972F23394E0E}" type="presOf" srcId="{B53E1719-F8CE-406C-BC88-D1B8A3CD1546}" destId="{34FC8749-ABDD-4838-BEDE-83CB0DEF6B9C}" srcOrd="0" destOrd="0" presId="urn:microsoft.com/office/officeart/2005/8/layout/radial1"/>
    <dgm:cxn modelId="{EE057B4A-538A-46B2-A3BA-BA60A11B04B2}" type="presOf" srcId="{B53E1719-F8CE-406C-BC88-D1B8A3CD1546}" destId="{E282A080-722D-4687-BF3A-CEC2E979296A}" srcOrd="1" destOrd="0" presId="urn:microsoft.com/office/officeart/2005/8/layout/radial1"/>
    <dgm:cxn modelId="{D7A34178-4BA0-45E5-B1C0-F3845F390506}" srcId="{848139A3-7080-44E1-AD76-A7E586CE898F}" destId="{D0799FA6-0D19-49F2-A743-382D7AC4A9BE}" srcOrd="0" destOrd="0" parTransId="{7CC2BC25-ED09-4E57-8275-9F72018E321D}" sibTransId="{B37DAF2D-D217-43B8-88DE-3B94452E632C}"/>
    <dgm:cxn modelId="{B5123D81-31FF-4CFA-8535-5D194BCBB174}" type="presOf" srcId="{5F603D3F-0456-480A-A380-2419CE9F1BCC}" destId="{E26C2F16-A2B2-48FC-81B8-47410F17A881}" srcOrd="0" destOrd="0" presId="urn:microsoft.com/office/officeart/2005/8/layout/radial1"/>
    <dgm:cxn modelId="{1FF5E88F-2A1A-4544-81C8-ACE6AE2BB0A4}" type="presOf" srcId="{848139A3-7080-44E1-AD76-A7E586CE898F}" destId="{E7E31651-088B-4F91-83D8-0691CA7F22B2}" srcOrd="0" destOrd="0" presId="urn:microsoft.com/office/officeart/2005/8/layout/radial1"/>
    <dgm:cxn modelId="{4D24EA92-DAD8-4359-86B0-1663ECB73081}" srcId="{6814F677-C3B3-46F4-B5EE-58F4D0F37215}" destId="{848139A3-7080-44E1-AD76-A7E586CE898F}" srcOrd="0" destOrd="0" parTransId="{70E58A3A-E890-45E8-AF6B-82DE4ECF8B82}" sibTransId="{7CEF9707-26AD-4C26-B1A3-7A437D23877B}"/>
    <dgm:cxn modelId="{75C6329D-6F7E-42DE-B02E-F4BDF3193670}" type="presOf" srcId="{7CC2BC25-ED09-4E57-8275-9F72018E321D}" destId="{57DD67E4-2A6C-4AF3-B0B0-0354A342E51E}" srcOrd="0" destOrd="0" presId="urn:microsoft.com/office/officeart/2005/8/layout/radial1"/>
    <dgm:cxn modelId="{C6B94BA0-EEDD-475B-911C-8EADF439A329}" type="presOf" srcId="{D0799FA6-0D19-49F2-A743-382D7AC4A9BE}" destId="{16C3E1BA-3381-400E-A084-58CAE8958094}" srcOrd="0" destOrd="0" presId="urn:microsoft.com/office/officeart/2005/8/layout/radial1"/>
    <dgm:cxn modelId="{965B0CAE-530C-4CF0-BFF0-DE0778D65FAF}" srcId="{848139A3-7080-44E1-AD76-A7E586CE898F}" destId="{E133C949-C3CB-4566-BD8B-362E140EDE1C}" srcOrd="4" destOrd="0" parTransId="{B53E1719-F8CE-406C-BC88-D1B8A3CD1546}" sibTransId="{09E42AC5-A0AD-4C67-BDD2-080EB5B46DA4}"/>
    <dgm:cxn modelId="{56E422BD-BEE4-47F4-92E1-7FC86CB5B039}" type="presOf" srcId="{BDFAC845-1B15-4AE4-A247-F2C275558A22}" destId="{073C70C5-9725-4322-9C0F-111CBC0DB89E}" srcOrd="1" destOrd="0" presId="urn:microsoft.com/office/officeart/2005/8/layout/radial1"/>
    <dgm:cxn modelId="{2D4B49DD-3F33-4718-BA84-342CD88BA6BD}" type="presOf" srcId="{6ADA2947-41F4-419A-BB73-D633E3B6621B}" destId="{904A3A38-33E9-4CAC-BAEA-6862D6854246}" srcOrd="0" destOrd="0" presId="urn:microsoft.com/office/officeart/2005/8/layout/radial1"/>
    <dgm:cxn modelId="{C12586E1-531D-44F5-8172-41674E464AFA}" type="presOf" srcId="{7CC2BC25-ED09-4E57-8275-9F72018E321D}" destId="{D8908E51-785E-49F8-AD3A-D8126960DDB9}" srcOrd="1" destOrd="0" presId="urn:microsoft.com/office/officeart/2005/8/layout/radial1"/>
    <dgm:cxn modelId="{C30CDDE1-1063-406E-90B7-2CB2A3DDC096}" type="presOf" srcId="{CA7A6687-1072-4F20-ABFB-28031311612D}" destId="{40F1D2B1-201C-4091-95FA-FFF68E47604D}" srcOrd="0" destOrd="0" presId="urn:microsoft.com/office/officeart/2005/8/layout/radial1"/>
    <dgm:cxn modelId="{FD8811E2-5DF9-4087-97E1-C25DCE3FE486}" type="presOf" srcId="{6814F677-C3B3-46F4-B5EE-58F4D0F37215}" destId="{9A4469A2-9F03-4C63-B93C-282186871158}" srcOrd="0" destOrd="0" presId="urn:microsoft.com/office/officeart/2005/8/layout/radial1"/>
    <dgm:cxn modelId="{5D5ECDE3-3EE9-4C20-B963-DF2D07F7EB38}" srcId="{848139A3-7080-44E1-AD76-A7E586CE898F}" destId="{CA7A6687-1072-4F20-ABFB-28031311612D}" srcOrd="1" destOrd="0" parTransId="{B704CE68-347F-4056-9350-FDE63989C7D0}" sibTransId="{5EF3E3E8-058C-4147-9D51-1F1B9F487443}"/>
    <dgm:cxn modelId="{D03B45F0-E3D7-4602-A35D-97A017CCA68A}" type="presOf" srcId="{BDFAC845-1B15-4AE4-A247-F2C275558A22}" destId="{5FB9CF21-C4AB-4BEC-B164-A1CE80598264}" srcOrd="0" destOrd="0" presId="urn:microsoft.com/office/officeart/2005/8/layout/radial1"/>
    <dgm:cxn modelId="{2D732BFC-D494-4A69-BE74-C8CB11A07FEF}" srcId="{848139A3-7080-44E1-AD76-A7E586CE898F}" destId="{5F603D3F-0456-480A-A380-2419CE9F1BCC}" srcOrd="3" destOrd="0" parTransId="{56E1AA24-0C0D-4BCA-B172-C9380260AF68}" sibTransId="{F0D4933E-A8D8-455B-9F5F-B395FF6F64D1}"/>
    <dgm:cxn modelId="{61BEAB37-74CD-4732-8BB9-E5434EDD4B51}" type="presParOf" srcId="{9A4469A2-9F03-4C63-B93C-282186871158}" destId="{E7E31651-088B-4F91-83D8-0691CA7F22B2}" srcOrd="0" destOrd="0" presId="urn:microsoft.com/office/officeart/2005/8/layout/radial1"/>
    <dgm:cxn modelId="{C470FCDD-DC6A-4527-99DD-FC9249758086}" type="presParOf" srcId="{9A4469A2-9F03-4C63-B93C-282186871158}" destId="{57DD67E4-2A6C-4AF3-B0B0-0354A342E51E}" srcOrd="1" destOrd="0" presId="urn:microsoft.com/office/officeart/2005/8/layout/radial1"/>
    <dgm:cxn modelId="{89B2ABE8-5870-4E71-BFCD-2E8EA0B9744D}" type="presParOf" srcId="{57DD67E4-2A6C-4AF3-B0B0-0354A342E51E}" destId="{D8908E51-785E-49F8-AD3A-D8126960DDB9}" srcOrd="0" destOrd="0" presId="urn:microsoft.com/office/officeart/2005/8/layout/radial1"/>
    <dgm:cxn modelId="{A34C3EDC-B162-4198-B8CD-89850F79831C}" type="presParOf" srcId="{9A4469A2-9F03-4C63-B93C-282186871158}" destId="{16C3E1BA-3381-400E-A084-58CAE8958094}" srcOrd="2" destOrd="0" presId="urn:microsoft.com/office/officeart/2005/8/layout/radial1"/>
    <dgm:cxn modelId="{8BDA6C88-8D0D-46CF-857D-9AA1BCFE3BC4}" type="presParOf" srcId="{9A4469A2-9F03-4C63-B93C-282186871158}" destId="{1371259C-5383-47AD-A181-CCAAB2DAB1A2}" srcOrd="3" destOrd="0" presId="urn:microsoft.com/office/officeart/2005/8/layout/radial1"/>
    <dgm:cxn modelId="{19E6A72C-004C-42B7-98A3-33F2F3E43B32}" type="presParOf" srcId="{1371259C-5383-47AD-A181-CCAAB2DAB1A2}" destId="{6D8514F7-6C82-46D9-9736-82C5E4CCF328}" srcOrd="0" destOrd="0" presId="urn:microsoft.com/office/officeart/2005/8/layout/radial1"/>
    <dgm:cxn modelId="{0E4C9EE2-6AEF-4707-8852-8FCBFEABC5D0}" type="presParOf" srcId="{9A4469A2-9F03-4C63-B93C-282186871158}" destId="{40F1D2B1-201C-4091-95FA-FFF68E47604D}" srcOrd="4" destOrd="0" presId="urn:microsoft.com/office/officeart/2005/8/layout/radial1"/>
    <dgm:cxn modelId="{3818959A-04F1-4F46-8F22-AEB0AB2F0805}" type="presParOf" srcId="{9A4469A2-9F03-4C63-B93C-282186871158}" destId="{5FB9CF21-C4AB-4BEC-B164-A1CE80598264}" srcOrd="5" destOrd="0" presId="urn:microsoft.com/office/officeart/2005/8/layout/radial1"/>
    <dgm:cxn modelId="{4D540623-2CE2-4AB9-AB44-905790BEA052}" type="presParOf" srcId="{5FB9CF21-C4AB-4BEC-B164-A1CE80598264}" destId="{073C70C5-9725-4322-9C0F-111CBC0DB89E}" srcOrd="0" destOrd="0" presId="urn:microsoft.com/office/officeart/2005/8/layout/radial1"/>
    <dgm:cxn modelId="{510D5051-8017-40B7-9629-B20F28852A2B}" type="presParOf" srcId="{9A4469A2-9F03-4C63-B93C-282186871158}" destId="{904A3A38-33E9-4CAC-BAEA-6862D6854246}" srcOrd="6" destOrd="0" presId="urn:microsoft.com/office/officeart/2005/8/layout/radial1"/>
    <dgm:cxn modelId="{9E13F41A-361B-4580-AB55-2EA5F1FE02D1}" type="presParOf" srcId="{9A4469A2-9F03-4C63-B93C-282186871158}" destId="{5D046DE9-D97A-453A-93B1-BA3CAE33CA4B}" srcOrd="7" destOrd="0" presId="urn:microsoft.com/office/officeart/2005/8/layout/radial1"/>
    <dgm:cxn modelId="{10FF8A9E-68D3-4BFF-AB87-5A07E6F82135}" type="presParOf" srcId="{5D046DE9-D97A-453A-93B1-BA3CAE33CA4B}" destId="{7004507E-4CC1-40B5-9337-891BDB2FA5A8}" srcOrd="0" destOrd="0" presId="urn:microsoft.com/office/officeart/2005/8/layout/radial1"/>
    <dgm:cxn modelId="{6DAA5113-643A-496C-B27F-16226FBD905A}" type="presParOf" srcId="{9A4469A2-9F03-4C63-B93C-282186871158}" destId="{E26C2F16-A2B2-48FC-81B8-47410F17A881}" srcOrd="8" destOrd="0" presId="urn:microsoft.com/office/officeart/2005/8/layout/radial1"/>
    <dgm:cxn modelId="{AABFC9C8-9108-4C4D-878B-D7A9DAA882F0}" type="presParOf" srcId="{9A4469A2-9F03-4C63-B93C-282186871158}" destId="{34FC8749-ABDD-4838-BEDE-83CB0DEF6B9C}" srcOrd="9" destOrd="0" presId="urn:microsoft.com/office/officeart/2005/8/layout/radial1"/>
    <dgm:cxn modelId="{4D881125-925B-453E-A0D0-DCEC198DAD3E}" type="presParOf" srcId="{34FC8749-ABDD-4838-BEDE-83CB0DEF6B9C}" destId="{E282A080-722D-4687-BF3A-CEC2E979296A}" srcOrd="0" destOrd="0" presId="urn:microsoft.com/office/officeart/2005/8/layout/radial1"/>
    <dgm:cxn modelId="{92592D65-A861-4AAD-B201-80E0146FD074}" type="presParOf" srcId="{9A4469A2-9F03-4C63-B93C-282186871158}" destId="{DFF4EF80-30D5-4742-967E-EAA603BF966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6C1BC-A056-49B1-B0A7-724145A107EE}">
      <dsp:nvSpPr>
        <dsp:cNvPr id="0" name=""/>
        <dsp:cNvSpPr/>
      </dsp:nvSpPr>
      <dsp:spPr>
        <a:xfrm>
          <a:off x="4079404" y="3683967"/>
          <a:ext cx="2985440" cy="2985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عناصر السوق</a:t>
          </a:r>
        </a:p>
      </dsp:txBody>
      <dsp:txXfrm>
        <a:off x="4516612" y="4121175"/>
        <a:ext cx="2111024" cy="2111024"/>
      </dsp:txXfrm>
    </dsp:sp>
    <dsp:sp modelId="{20E23E1E-C246-4DB5-92F6-E536EAB987A3}">
      <dsp:nvSpPr>
        <dsp:cNvPr id="0" name=""/>
        <dsp:cNvSpPr/>
      </dsp:nvSpPr>
      <dsp:spPr>
        <a:xfrm rot="10800000">
          <a:off x="1046029" y="4751262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DECF4-8D1A-40BA-B04E-D59011259172}">
      <dsp:nvSpPr>
        <dsp:cNvPr id="0" name=""/>
        <dsp:cNvSpPr/>
      </dsp:nvSpPr>
      <dsp:spPr>
        <a:xfrm>
          <a:off x="1125" y="4340764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الافراد واحتياجاتهم وقدراتهم الشرائية</a:t>
          </a:r>
        </a:p>
      </dsp:txBody>
      <dsp:txXfrm>
        <a:off x="50092" y="4389731"/>
        <a:ext cx="1991874" cy="1573912"/>
      </dsp:txXfrm>
    </dsp:sp>
    <dsp:sp modelId="{BBA13273-11D5-4977-8E63-A4C3E72FF7CE}">
      <dsp:nvSpPr>
        <dsp:cNvPr id="0" name=""/>
        <dsp:cNvSpPr/>
      </dsp:nvSpPr>
      <dsp:spPr>
        <a:xfrm rot="12960000">
          <a:off x="1636706" y="2933344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C44B2-66B2-431C-BC19-7850386031D8}">
      <dsp:nvSpPr>
        <dsp:cNvPr id="0" name=""/>
        <dsp:cNvSpPr/>
      </dsp:nvSpPr>
      <dsp:spPr>
        <a:xfrm>
          <a:off x="865533" y="1680392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السلع والخدمات المختلفة</a:t>
          </a:r>
        </a:p>
      </dsp:txBody>
      <dsp:txXfrm>
        <a:off x="914500" y="1729359"/>
        <a:ext cx="1991874" cy="1573912"/>
      </dsp:txXfrm>
    </dsp:sp>
    <dsp:sp modelId="{AF9ABC6A-FD75-4AB2-8AC4-351F3303EABE}">
      <dsp:nvSpPr>
        <dsp:cNvPr id="0" name=""/>
        <dsp:cNvSpPr/>
      </dsp:nvSpPr>
      <dsp:spPr>
        <a:xfrm rot="15120000">
          <a:off x="3183119" y="1809810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85F14-BFEE-4F45-BF78-92AFF2043EED}">
      <dsp:nvSpPr>
        <dsp:cNvPr id="0" name=""/>
        <dsp:cNvSpPr/>
      </dsp:nvSpPr>
      <dsp:spPr>
        <a:xfrm>
          <a:off x="3128580" y="36191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السلوك الشرائي</a:t>
          </a:r>
        </a:p>
      </dsp:txBody>
      <dsp:txXfrm>
        <a:off x="3177547" y="85158"/>
        <a:ext cx="1991874" cy="1573912"/>
      </dsp:txXfrm>
    </dsp:sp>
    <dsp:sp modelId="{8802FE9F-06D6-4248-9FCB-CEE1C28B18FC}">
      <dsp:nvSpPr>
        <dsp:cNvPr id="0" name=""/>
        <dsp:cNvSpPr/>
      </dsp:nvSpPr>
      <dsp:spPr>
        <a:xfrm rot="17280000">
          <a:off x="5094590" y="1809810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302256-0B28-4B3E-93B3-CC4E93F98154}">
      <dsp:nvSpPr>
        <dsp:cNvPr id="0" name=""/>
        <dsp:cNvSpPr/>
      </dsp:nvSpPr>
      <dsp:spPr>
        <a:xfrm>
          <a:off x="5925861" y="36191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المنافع والإيرادات</a:t>
          </a:r>
        </a:p>
      </dsp:txBody>
      <dsp:txXfrm>
        <a:off x="5974828" y="85158"/>
        <a:ext cx="1991874" cy="1573912"/>
      </dsp:txXfrm>
    </dsp:sp>
    <dsp:sp modelId="{A7035F31-2DE4-4D15-9C36-FAA148DA59C9}">
      <dsp:nvSpPr>
        <dsp:cNvPr id="0" name=""/>
        <dsp:cNvSpPr/>
      </dsp:nvSpPr>
      <dsp:spPr>
        <a:xfrm rot="19440000">
          <a:off x="6641003" y="2933344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FD3A4-BECB-4CDA-8B98-6D3F77747BF3}">
      <dsp:nvSpPr>
        <dsp:cNvPr id="0" name=""/>
        <dsp:cNvSpPr/>
      </dsp:nvSpPr>
      <dsp:spPr>
        <a:xfrm>
          <a:off x="8188908" y="1680392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قوانين العرض والطلب</a:t>
          </a:r>
        </a:p>
      </dsp:txBody>
      <dsp:txXfrm>
        <a:off x="8237875" y="1729359"/>
        <a:ext cx="1991874" cy="1573912"/>
      </dsp:txXfrm>
    </dsp:sp>
    <dsp:sp modelId="{53B797BE-E172-4AEB-9D54-B60F61038BBB}">
      <dsp:nvSpPr>
        <dsp:cNvPr id="0" name=""/>
        <dsp:cNvSpPr/>
      </dsp:nvSpPr>
      <dsp:spPr>
        <a:xfrm>
          <a:off x="7231680" y="4751262"/>
          <a:ext cx="2866539" cy="8508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18B44-02BB-4964-B485-B0B5B4DB1529}">
      <dsp:nvSpPr>
        <dsp:cNvPr id="0" name=""/>
        <dsp:cNvSpPr/>
      </dsp:nvSpPr>
      <dsp:spPr>
        <a:xfrm>
          <a:off x="9053316" y="4340764"/>
          <a:ext cx="2089808" cy="1671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المنظمون والمشرفون والوسطاء والسماسرة والعارضون</a:t>
          </a:r>
        </a:p>
      </dsp:txBody>
      <dsp:txXfrm>
        <a:off x="9102283" y="4389731"/>
        <a:ext cx="1991874" cy="1573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31651-088B-4F91-83D8-0691CA7F22B2}">
      <dsp:nvSpPr>
        <dsp:cNvPr id="0" name=""/>
        <dsp:cNvSpPr/>
      </dsp:nvSpPr>
      <dsp:spPr>
        <a:xfrm>
          <a:off x="4425453" y="2661302"/>
          <a:ext cx="2042517" cy="2042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معايير تجزئة السوق</a:t>
          </a:r>
        </a:p>
      </dsp:txBody>
      <dsp:txXfrm>
        <a:off x="4724573" y="2960422"/>
        <a:ext cx="1444277" cy="1444277"/>
      </dsp:txXfrm>
    </dsp:sp>
    <dsp:sp modelId="{57DD67E4-2A6C-4AF3-B0B0-0354A342E51E}">
      <dsp:nvSpPr>
        <dsp:cNvPr id="0" name=""/>
        <dsp:cNvSpPr/>
      </dsp:nvSpPr>
      <dsp:spPr>
        <a:xfrm rot="16200000">
          <a:off x="5140305" y="2338021"/>
          <a:ext cx="6128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12813" y="1687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431392" y="2339575"/>
        <a:ext cx="30640" cy="30640"/>
      </dsp:txXfrm>
    </dsp:sp>
    <dsp:sp modelId="{16C3E1BA-3381-400E-A084-58CAE8958094}">
      <dsp:nvSpPr>
        <dsp:cNvPr id="0" name=""/>
        <dsp:cNvSpPr/>
      </dsp:nvSpPr>
      <dsp:spPr>
        <a:xfrm>
          <a:off x="4425453" y="5972"/>
          <a:ext cx="2042517" cy="20425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المعيار الجغرافي</a:t>
          </a:r>
        </a:p>
      </dsp:txBody>
      <dsp:txXfrm>
        <a:off x="4724573" y="305092"/>
        <a:ext cx="1444277" cy="1444277"/>
      </dsp:txXfrm>
    </dsp:sp>
    <dsp:sp modelId="{1371259C-5383-47AD-A181-CCAAB2DAB1A2}">
      <dsp:nvSpPr>
        <dsp:cNvPr id="0" name=""/>
        <dsp:cNvSpPr/>
      </dsp:nvSpPr>
      <dsp:spPr>
        <a:xfrm rot="20520000">
          <a:off x="6402990" y="3255415"/>
          <a:ext cx="6128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12813" y="1687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694077" y="3256970"/>
        <a:ext cx="30640" cy="30640"/>
      </dsp:txXfrm>
    </dsp:sp>
    <dsp:sp modelId="{40F1D2B1-201C-4091-95FA-FFF68E47604D}">
      <dsp:nvSpPr>
        <dsp:cNvPr id="0" name=""/>
        <dsp:cNvSpPr/>
      </dsp:nvSpPr>
      <dsp:spPr>
        <a:xfrm>
          <a:off x="6950823" y="1840760"/>
          <a:ext cx="2042517" cy="2042517"/>
        </a:xfrm>
        <a:prstGeom prst="ellipse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65000"/>
                <a:lumMod val="110000"/>
              </a:schemeClr>
            </a:gs>
            <a:gs pos="88000">
              <a:schemeClr val="accent2">
                <a:hueOff val="-741071"/>
                <a:satOff val="3550"/>
                <a:lumOff val="328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المعيار الديموغرافي</a:t>
          </a:r>
        </a:p>
      </dsp:txBody>
      <dsp:txXfrm>
        <a:off x="7249943" y="2139880"/>
        <a:ext cx="1444277" cy="1444277"/>
      </dsp:txXfrm>
    </dsp:sp>
    <dsp:sp modelId="{5FB9CF21-C4AB-4BEC-B164-A1CE80598264}">
      <dsp:nvSpPr>
        <dsp:cNvPr id="0" name=""/>
        <dsp:cNvSpPr/>
      </dsp:nvSpPr>
      <dsp:spPr>
        <a:xfrm rot="3240000">
          <a:off x="5920687" y="4739790"/>
          <a:ext cx="6128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12813" y="1687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211774" y="4741345"/>
        <a:ext cx="30640" cy="30640"/>
      </dsp:txXfrm>
    </dsp:sp>
    <dsp:sp modelId="{904A3A38-33E9-4CAC-BAEA-6862D6854246}">
      <dsp:nvSpPr>
        <dsp:cNvPr id="0" name=""/>
        <dsp:cNvSpPr/>
      </dsp:nvSpPr>
      <dsp:spPr>
        <a:xfrm>
          <a:off x="5986218" y="4809510"/>
          <a:ext cx="2042517" cy="2042517"/>
        </a:xfrm>
        <a:prstGeom prst="ellipse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معيار معدل الاستخدام</a:t>
          </a:r>
        </a:p>
      </dsp:txBody>
      <dsp:txXfrm>
        <a:off x="6285338" y="5108630"/>
        <a:ext cx="1444277" cy="1444277"/>
      </dsp:txXfrm>
    </dsp:sp>
    <dsp:sp modelId="{5D046DE9-D97A-453A-93B1-BA3CAE33CA4B}">
      <dsp:nvSpPr>
        <dsp:cNvPr id="0" name=""/>
        <dsp:cNvSpPr/>
      </dsp:nvSpPr>
      <dsp:spPr>
        <a:xfrm rot="7560000">
          <a:off x="4359923" y="4739790"/>
          <a:ext cx="6128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12813" y="1687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 rot="10800000">
        <a:off x="4651009" y="4741345"/>
        <a:ext cx="30640" cy="30640"/>
      </dsp:txXfrm>
    </dsp:sp>
    <dsp:sp modelId="{E26C2F16-A2B2-48FC-81B8-47410F17A881}">
      <dsp:nvSpPr>
        <dsp:cNvPr id="0" name=""/>
        <dsp:cNvSpPr/>
      </dsp:nvSpPr>
      <dsp:spPr>
        <a:xfrm>
          <a:off x="2864689" y="4809510"/>
          <a:ext cx="2042517" cy="2042517"/>
        </a:xfrm>
        <a:prstGeom prst="ellipse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65000"/>
                <a:lumMod val="110000"/>
              </a:schemeClr>
            </a:gs>
            <a:gs pos="88000">
              <a:schemeClr val="accent2">
                <a:hueOff val="-2223214"/>
                <a:satOff val="10650"/>
                <a:lumOff val="985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معيار المنافع</a:t>
          </a:r>
        </a:p>
      </dsp:txBody>
      <dsp:txXfrm>
        <a:off x="3163809" y="5108630"/>
        <a:ext cx="1444277" cy="1444277"/>
      </dsp:txXfrm>
    </dsp:sp>
    <dsp:sp modelId="{34FC8749-ABDD-4838-BEDE-83CB0DEF6B9C}">
      <dsp:nvSpPr>
        <dsp:cNvPr id="0" name=""/>
        <dsp:cNvSpPr/>
      </dsp:nvSpPr>
      <dsp:spPr>
        <a:xfrm rot="11880000">
          <a:off x="3877620" y="3255415"/>
          <a:ext cx="61281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612813" y="1687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 rot="10800000">
        <a:off x="4168707" y="3256970"/>
        <a:ext cx="30640" cy="30640"/>
      </dsp:txXfrm>
    </dsp:sp>
    <dsp:sp modelId="{DFF4EF80-30D5-4742-967E-EAA603BF9662}">
      <dsp:nvSpPr>
        <dsp:cNvPr id="0" name=""/>
        <dsp:cNvSpPr/>
      </dsp:nvSpPr>
      <dsp:spPr>
        <a:xfrm>
          <a:off x="1900084" y="1840760"/>
          <a:ext cx="2042517" cy="2042517"/>
        </a:xfrm>
        <a:prstGeom prst="ellipse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المعيار النفسي</a:t>
          </a:r>
        </a:p>
      </dsp:txBody>
      <dsp:txXfrm>
        <a:off x="2199204" y="2139880"/>
        <a:ext cx="1444277" cy="144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5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4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192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2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556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0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0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8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8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7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2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2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0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55302" y="964989"/>
            <a:ext cx="7766936" cy="1646302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تجزئة السوق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56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5154" y="407195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السوق</a:t>
            </a:r>
          </a:p>
        </p:txBody>
      </p:sp>
      <p:sp>
        <p:nvSpPr>
          <p:cNvPr id="5" name="شكل بيضاوي 4">
            <a:extLst>
              <a:ext uri="{FF2B5EF4-FFF2-40B4-BE49-F238E27FC236}">
                <a16:creationId xmlns:a16="http://schemas.microsoft.com/office/drawing/2014/main" id="{E7E261C2-C40C-4849-8028-0AB175046B21}"/>
              </a:ext>
            </a:extLst>
          </p:cNvPr>
          <p:cNvSpPr/>
          <p:nvPr/>
        </p:nvSpPr>
        <p:spPr>
          <a:xfrm>
            <a:off x="66675" y="1876426"/>
            <a:ext cx="9953626" cy="270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المكان والزمان لتفاعل قوى العرض والطلب (المشترين والبائعين) وموضوعات العرض والطلب (السلع والخدمات) بالإضافة إلى الأسعار وتبادل القيم وخلق المنافع وفق قوانين اقتصادية.</a:t>
            </a:r>
          </a:p>
        </p:txBody>
      </p:sp>
      <p:sp>
        <p:nvSpPr>
          <p:cNvPr id="7" name="عنصر نائب للمحتوى 6">
            <a:extLst>
              <a:ext uri="{FF2B5EF4-FFF2-40B4-BE49-F238E27FC236}">
                <a16:creationId xmlns:a16="http://schemas.microsoft.com/office/drawing/2014/main" id="{B5C64D24-9F61-434C-9A59-5589F15E6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777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8D04A9-4357-496D-9BD8-9E005DDE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5">
            <a:extLst>
              <a:ext uri="{FF2B5EF4-FFF2-40B4-BE49-F238E27FC236}">
                <a16:creationId xmlns:a16="http://schemas.microsoft.com/office/drawing/2014/main" id="{BDF72F4E-3026-4F64-BAA6-69E07B856C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108967"/>
              </p:ext>
            </p:extLst>
          </p:nvPr>
        </p:nvGraphicFramePr>
        <p:xfrm>
          <a:off x="123825" y="66675"/>
          <a:ext cx="11144250" cy="670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1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16C1BC-A056-49B1-B0A7-724145A10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A16C1BC-A056-49B1-B0A7-724145A10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E23E1E-C246-4DB5-92F6-E536EAB98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0E23E1E-C246-4DB5-92F6-E536EAB98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9DECF4-8D1A-40BA-B04E-D59011259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09DECF4-8D1A-40BA-B04E-D59011259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13273-11D5-4977-8E63-A4C3E72FF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BBA13273-11D5-4977-8E63-A4C3E72FF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3C44B2-66B2-431C-BC19-785038603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C3C44B2-66B2-431C-BC19-785038603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9ABC6A-FD75-4AB2-8AC4-351F3303E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F9ABC6A-FD75-4AB2-8AC4-351F3303E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185F14-BFEE-4F45-BF78-92AFF2043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4185F14-BFEE-4F45-BF78-92AFF2043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02FE9F-06D6-4248-9FCB-CEE1C28B1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8802FE9F-06D6-4248-9FCB-CEE1C28B1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302256-0B28-4B3E-93B3-CC4E93F98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74302256-0B28-4B3E-93B3-CC4E93F98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035F31-2DE4-4D15-9C36-FAA148DA5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A7035F31-2DE4-4D15-9C36-FAA148DA59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FD3A4-BECB-4CDA-8B98-6D3F77747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B46FD3A4-BECB-4CDA-8B98-6D3F77747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797BE-E172-4AEB-9D54-B60F61038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3B797BE-E172-4AEB-9D54-B60F61038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118B44-02BB-4964-B485-B0B5B4DB1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2F118B44-02BB-4964-B485-B0B5B4DB1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خصائص السوق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019175"/>
            <a:ext cx="8596668" cy="5022187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منظم قانونيا وفنيا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عرض السلع والخدمات من قبل المنتج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وجود جماعات من الناس تمثل اطراف السوق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وجود نمط ثابت من العلاقات بين اطراف السوق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تقديم السلع والخدمات بالجودة والكمية والوقت والمكان المناسب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تحقيق المنفعة لكل من المشتري والبائع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تجميع وتنظيم المعلومات اللازمة عن السوق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يتميز الوسطاء والمنظمون بالمرونة الكافية للتأقلم مع التغيرات</a:t>
            </a:r>
          </a:p>
        </p:txBody>
      </p:sp>
    </p:spTree>
    <p:extLst>
      <p:ext uri="{BB962C8B-B14F-4D97-AF65-F5344CB8AC3E}">
        <p14:creationId xmlns:p14="http://schemas.microsoft.com/office/powerpoint/2010/main" val="27878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تجزئة السوق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FDDF42B9-FF7D-4A27-9F65-6E9A752BA0B3}"/>
              </a:ext>
            </a:extLst>
          </p:cNvPr>
          <p:cNvSpPr/>
          <p:nvPr/>
        </p:nvSpPr>
        <p:spPr>
          <a:xfrm>
            <a:off x="677334" y="1514475"/>
            <a:ext cx="9000066" cy="3067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استراتيجية تسويقية تهدف الى تقسيم الأسواق الكلية الى أسواق جزئية متخصصة متجانسة في معطياتها والقوى التي تعمل فيها </a:t>
            </a:r>
          </a:p>
        </p:txBody>
      </p:sp>
    </p:spTree>
    <p:extLst>
      <p:ext uri="{BB962C8B-B14F-4D97-AF65-F5344CB8AC3E}">
        <p14:creationId xmlns:p14="http://schemas.microsoft.com/office/powerpoint/2010/main" val="418054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شروط التجزئة الفعالة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828799"/>
            <a:ext cx="8596668" cy="421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وجود خصائص مشتركة بين المستهلكين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قابلية قياس تلك الخصائص احصائيا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إمكانية الوصول الى تلك السوق بسهولة ودون معوقات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ان يكون حجم السوق المستهدفة كبير نسبيا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استقرار القطاعات السوقية واستمرارها في الأجل الطويل </a:t>
            </a:r>
          </a:p>
        </p:txBody>
      </p:sp>
    </p:spTree>
    <p:extLst>
      <p:ext uri="{BB962C8B-B14F-4D97-AF65-F5344CB8AC3E}">
        <p14:creationId xmlns:p14="http://schemas.microsoft.com/office/powerpoint/2010/main" val="323125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677334" y="495300"/>
            <a:ext cx="8596668" cy="114300"/>
          </a:xfrm>
        </p:spPr>
        <p:txBody>
          <a:bodyPr>
            <a:normAutofit fontScale="90000"/>
          </a:bodyPr>
          <a:lstStyle/>
          <a:p>
            <a:pPr algn="ctr"/>
            <a:endParaRPr lang="ar-S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EAA42AB-DC8C-4955-897F-FD6C376D8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30590"/>
              </p:ext>
            </p:extLst>
          </p:nvPr>
        </p:nvGraphicFramePr>
        <p:xfrm>
          <a:off x="142875" y="-76200"/>
          <a:ext cx="1089342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26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E31651-088B-4F91-83D8-0691CA7F2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7E31651-088B-4F91-83D8-0691CA7F2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DD67E4-2A6C-4AF3-B0B0-0354A342E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57DD67E4-2A6C-4AF3-B0B0-0354A342E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C3E1BA-3381-400E-A084-58CAE8958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16C3E1BA-3381-400E-A084-58CAE8958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71259C-5383-47AD-A181-CCAAB2DA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1371259C-5383-47AD-A181-CCAAB2DA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1D2B1-201C-4091-95FA-FFF68E476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0F1D2B1-201C-4091-95FA-FFF68E476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B9CF21-C4AB-4BEC-B164-A1CE80598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5FB9CF21-C4AB-4BEC-B164-A1CE80598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4A3A38-33E9-4CAC-BAEA-6862D6854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04A3A38-33E9-4CAC-BAEA-6862D6854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46DE9-D97A-453A-93B1-BA3CAE33C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5D046DE9-D97A-453A-93B1-BA3CAE33C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6C2F16-A2B2-48FC-81B8-47410F17A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E26C2F16-A2B2-48FC-81B8-47410F17A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FC8749-ABDD-4838-BEDE-83CB0DEF6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34FC8749-ABDD-4838-BEDE-83CB0DEF6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F4EF80-30D5-4742-967E-EAA603BF9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DFF4EF80-30D5-4742-967E-EAA603BF9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5242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الإحلال السلعي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22664674-F336-4E47-9B96-DF04E329DCF5}"/>
              </a:ext>
            </a:extLst>
          </p:cNvPr>
          <p:cNvSpPr/>
          <p:nvPr/>
        </p:nvSpPr>
        <p:spPr>
          <a:xfrm>
            <a:off x="0" y="1181100"/>
            <a:ext cx="10086975" cy="2247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هي استراتيجية تهدف الى إحلال وموائمة الماركات او الماركة من السلع مع متطلبات وخصائص الأسواق المستهدفة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736A4A0E-EF12-434E-A337-E3DBD412D13F}"/>
              </a:ext>
            </a:extLst>
          </p:cNvPr>
          <p:cNvSpPr/>
          <p:nvPr/>
        </p:nvSpPr>
        <p:spPr>
          <a:xfrm>
            <a:off x="209550" y="3805192"/>
            <a:ext cx="9064452" cy="1840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تهدف إلى</a:t>
            </a:r>
            <a:endParaRPr lang="en-US" sz="3200" dirty="0"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تمييز السلع عن غيرها من السلع التي تعرضها الشركات الأخرى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S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خدمة فئات معينة من المستهلكين المستهدفين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أنواع استراتيجيات الإحلال السلعي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استراتيجيات موجهه للمستهلكين (الإحلال المحدد – الإحلال العام)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استراتيجيات موجهه للمنافسين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استراتيجيات إعادة الإحلال السلعي</a:t>
            </a:r>
          </a:p>
        </p:txBody>
      </p:sp>
    </p:spTree>
    <p:extLst>
      <p:ext uri="{BB962C8B-B14F-4D97-AF65-F5344CB8AC3E}">
        <p14:creationId xmlns:p14="http://schemas.microsoft.com/office/powerpoint/2010/main" val="14555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236</Words>
  <Application>Microsoft Office PowerPoint</Application>
  <PresentationFormat>شاشة عريضة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واجهة</vt:lpstr>
      <vt:lpstr>تجزئة السوق</vt:lpstr>
      <vt:lpstr>مفهوم السوق</vt:lpstr>
      <vt:lpstr>عرض تقديمي في PowerPoint</vt:lpstr>
      <vt:lpstr>خصائص السوق</vt:lpstr>
      <vt:lpstr>مفهوم تجزئة السوق</vt:lpstr>
      <vt:lpstr>شروط التجزئة الفعالة </vt:lpstr>
      <vt:lpstr>عرض تقديمي في PowerPoint</vt:lpstr>
      <vt:lpstr>مفهوم الإحلال السلعي</vt:lpstr>
      <vt:lpstr>أنواع استراتيجيات الإحلال السلعي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تجزئة السوق</dc:title>
  <dc:creator>user</dc:creator>
  <cp:lastModifiedBy>Ghadah Alrsheed</cp:lastModifiedBy>
  <cp:revision>8</cp:revision>
  <dcterms:created xsi:type="dcterms:W3CDTF">2018-11-16T16:53:18Z</dcterms:created>
  <dcterms:modified xsi:type="dcterms:W3CDTF">2019-08-28T22:21:10Z</dcterms:modified>
</cp:coreProperties>
</file>