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6E9668-3327-489E-ACFF-A27094D462A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CB98741-595F-4589-BFF0-ABC5E0759D00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ثلاث أنواع</a:t>
          </a:r>
        </a:p>
      </dgm:t>
    </dgm:pt>
    <dgm:pt modelId="{CE5EA63E-0C1A-4CE5-98AD-560FE6C30D99}" type="parTrans" cxnId="{FFCF70BF-15A9-4E71-86DC-4917FE63A116}">
      <dgm:prSet/>
      <dgm:spPr/>
      <dgm:t>
        <a:bodyPr/>
        <a:lstStyle/>
        <a:p>
          <a:pPr rtl="1"/>
          <a:endParaRPr lang="ar-SA"/>
        </a:p>
      </dgm:t>
    </dgm:pt>
    <dgm:pt modelId="{712A6C4C-25F8-47B5-81B4-114F58944533}" type="sibTrans" cxnId="{FFCF70BF-15A9-4E71-86DC-4917FE63A116}">
      <dgm:prSet/>
      <dgm:spPr/>
      <dgm:t>
        <a:bodyPr/>
        <a:lstStyle/>
        <a:p>
          <a:pPr rtl="1"/>
          <a:endParaRPr lang="ar-SA"/>
        </a:p>
      </dgm:t>
    </dgm:pt>
    <dgm:pt modelId="{072FBA6B-8692-4DC4-93C6-8C2B88006A2F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النواة</a:t>
          </a:r>
        </a:p>
      </dgm:t>
    </dgm:pt>
    <dgm:pt modelId="{87E13397-47DD-443D-B31B-96E00D7DDE53}" type="parTrans" cxnId="{8E974CD3-68BE-4C4C-A5B0-AEC3164FB939}">
      <dgm:prSet/>
      <dgm:spPr/>
      <dgm:t>
        <a:bodyPr/>
        <a:lstStyle/>
        <a:p>
          <a:pPr rtl="1"/>
          <a:endParaRPr lang="ar-SA"/>
        </a:p>
      </dgm:t>
    </dgm:pt>
    <dgm:pt modelId="{625450F0-5E8A-4520-9A19-D74D603A875D}" type="sibTrans" cxnId="{8E974CD3-68BE-4C4C-A5B0-AEC3164FB939}">
      <dgm:prSet/>
      <dgm:spPr/>
      <dgm:t>
        <a:bodyPr/>
        <a:lstStyle/>
        <a:p>
          <a:pPr rtl="1"/>
          <a:endParaRPr lang="ar-SA"/>
        </a:p>
      </dgm:t>
    </dgm:pt>
    <dgm:pt modelId="{86E0EB56-2D3F-4F2C-955B-5B2BCCB47915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الأسرة الممتدة</a:t>
          </a:r>
        </a:p>
      </dgm:t>
    </dgm:pt>
    <dgm:pt modelId="{6776DAB7-E511-4819-BD4A-BEC7498131B7}" type="parTrans" cxnId="{19DF26D4-06C0-4B35-A2A7-346B1CDE62E3}">
      <dgm:prSet/>
      <dgm:spPr/>
      <dgm:t>
        <a:bodyPr/>
        <a:lstStyle/>
        <a:p>
          <a:pPr rtl="1"/>
          <a:endParaRPr lang="ar-SA"/>
        </a:p>
      </dgm:t>
    </dgm:pt>
    <dgm:pt modelId="{432CF0BC-25D0-4D51-9C68-599A74316D63}" type="sibTrans" cxnId="{19DF26D4-06C0-4B35-A2A7-346B1CDE62E3}">
      <dgm:prSet/>
      <dgm:spPr/>
      <dgm:t>
        <a:bodyPr/>
        <a:lstStyle/>
        <a:p>
          <a:pPr rtl="1"/>
          <a:endParaRPr lang="ar-SA"/>
        </a:p>
      </dgm:t>
    </dgm:pt>
    <dgm:pt modelId="{69FD4DA5-B1D5-4241-9854-5163BFA35770}">
      <dgm:prSet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الوحدة المعيشية</a:t>
          </a:r>
        </a:p>
      </dgm:t>
    </dgm:pt>
    <dgm:pt modelId="{2FDB6861-80CC-4F59-A83D-182D7EB6C98A}" type="parTrans" cxnId="{84704CD2-BD3F-4E78-BFFC-F3527E5AD45E}">
      <dgm:prSet/>
      <dgm:spPr/>
      <dgm:t>
        <a:bodyPr/>
        <a:lstStyle/>
        <a:p>
          <a:pPr rtl="1"/>
          <a:endParaRPr lang="ar-SA"/>
        </a:p>
      </dgm:t>
    </dgm:pt>
    <dgm:pt modelId="{8843C9E2-5F63-481C-9689-19A809907AAC}" type="sibTrans" cxnId="{84704CD2-BD3F-4E78-BFFC-F3527E5AD45E}">
      <dgm:prSet/>
      <dgm:spPr/>
      <dgm:t>
        <a:bodyPr/>
        <a:lstStyle/>
        <a:p>
          <a:pPr rtl="1"/>
          <a:endParaRPr lang="ar-SA"/>
        </a:p>
      </dgm:t>
    </dgm:pt>
    <dgm:pt modelId="{609BB962-BCFC-4581-A470-045C0AE7BD61}" type="pres">
      <dgm:prSet presAssocID="{A96E9668-3327-489E-ACFF-A27094D462A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60EBB07-C740-4DB2-BB28-069DB1FEDD1E}" type="pres">
      <dgm:prSet presAssocID="{3CB98741-595F-4589-BFF0-ABC5E0759D00}" presName="centerShape" presStyleLbl="node0" presStyleIdx="0" presStyleCnt="1"/>
      <dgm:spPr/>
    </dgm:pt>
    <dgm:pt modelId="{E16BAE10-8B27-4854-AE31-83791DC655D2}" type="pres">
      <dgm:prSet presAssocID="{87E13397-47DD-443D-B31B-96E00D7DDE53}" presName="parTrans" presStyleLbl="bgSibTrans2D1" presStyleIdx="0" presStyleCnt="3"/>
      <dgm:spPr/>
    </dgm:pt>
    <dgm:pt modelId="{0015B0AE-BA9E-495E-BA9A-615DAC3D6B34}" type="pres">
      <dgm:prSet presAssocID="{072FBA6B-8692-4DC4-93C6-8C2B88006A2F}" presName="node" presStyleLbl="node1" presStyleIdx="0" presStyleCnt="3">
        <dgm:presLayoutVars>
          <dgm:bulletEnabled val="1"/>
        </dgm:presLayoutVars>
      </dgm:prSet>
      <dgm:spPr/>
    </dgm:pt>
    <dgm:pt modelId="{D728FE49-9F63-46AC-A038-F4CD9468732D}" type="pres">
      <dgm:prSet presAssocID="{6776DAB7-E511-4819-BD4A-BEC7498131B7}" presName="parTrans" presStyleLbl="bgSibTrans2D1" presStyleIdx="1" presStyleCnt="3"/>
      <dgm:spPr/>
    </dgm:pt>
    <dgm:pt modelId="{AF6CDD8E-CC57-4CC6-8077-3935A65E274B}" type="pres">
      <dgm:prSet presAssocID="{86E0EB56-2D3F-4F2C-955B-5B2BCCB47915}" presName="node" presStyleLbl="node1" presStyleIdx="1" presStyleCnt="3">
        <dgm:presLayoutVars>
          <dgm:bulletEnabled val="1"/>
        </dgm:presLayoutVars>
      </dgm:prSet>
      <dgm:spPr/>
    </dgm:pt>
    <dgm:pt modelId="{EA475800-D4AB-431D-B530-D2C70663966D}" type="pres">
      <dgm:prSet presAssocID="{2FDB6861-80CC-4F59-A83D-182D7EB6C98A}" presName="parTrans" presStyleLbl="bgSibTrans2D1" presStyleIdx="2" presStyleCnt="3"/>
      <dgm:spPr/>
    </dgm:pt>
    <dgm:pt modelId="{FB8DC4ED-AD57-4DBF-A128-A5913BA3F3A8}" type="pres">
      <dgm:prSet presAssocID="{69FD4DA5-B1D5-4241-9854-5163BFA35770}" presName="node" presStyleLbl="node1" presStyleIdx="2" presStyleCnt="3">
        <dgm:presLayoutVars>
          <dgm:bulletEnabled val="1"/>
        </dgm:presLayoutVars>
      </dgm:prSet>
      <dgm:spPr/>
    </dgm:pt>
  </dgm:ptLst>
  <dgm:cxnLst>
    <dgm:cxn modelId="{C0BB5862-1BC8-453E-8766-409FD4B67799}" type="presOf" srcId="{69FD4DA5-B1D5-4241-9854-5163BFA35770}" destId="{FB8DC4ED-AD57-4DBF-A128-A5913BA3F3A8}" srcOrd="0" destOrd="0" presId="urn:microsoft.com/office/officeart/2005/8/layout/radial4"/>
    <dgm:cxn modelId="{70FD066D-7AE9-452F-BDD8-D836FE0EC2E1}" type="presOf" srcId="{87E13397-47DD-443D-B31B-96E00D7DDE53}" destId="{E16BAE10-8B27-4854-AE31-83791DC655D2}" srcOrd="0" destOrd="0" presId="urn:microsoft.com/office/officeart/2005/8/layout/radial4"/>
    <dgm:cxn modelId="{C3FA9694-6290-4DDB-84A8-CEDAC80C6A86}" type="presOf" srcId="{3CB98741-595F-4589-BFF0-ABC5E0759D00}" destId="{560EBB07-C740-4DB2-BB28-069DB1FEDD1E}" srcOrd="0" destOrd="0" presId="urn:microsoft.com/office/officeart/2005/8/layout/radial4"/>
    <dgm:cxn modelId="{C30AC7A2-75F8-48FE-BF3A-6D95C0D88380}" type="presOf" srcId="{072FBA6B-8692-4DC4-93C6-8C2B88006A2F}" destId="{0015B0AE-BA9E-495E-BA9A-615DAC3D6B34}" srcOrd="0" destOrd="0" presId="urn:microsoft.com/office/officeart/2005/8/layout/radial4"/>
    <dgm:cxn modelId="{CC4EBCBB-E5DA-4ECF-9205-DE9B9C957CC2}" type="presOf" srcId="{86E0EB56-2D3F-4F2C-955B-5B2BCCB47915}" destId="{AF6CDD8E-CC57-4CC6-8077-3935A65E274B}" srcOrd="0" destOrd="0" presId="urn:microsoft.com/office/officeart/2005/8/layout/radial4"/>
    <dgm:cxn modelId="{FFCF70BF-15A9-4E71-86DC-4917FE63A116}" srcId="{A96E9668-3327-489E-ACFF-A27094D462A1}" destId="{3CB98741-595F-4589-BFF0-ABC5E0759D00}" srcOrd="0" destOrd="0" parTransId="{CE5EA63E-0C1A-4CE5-98AD-560FE6C30D99}" sibTransId="{712A6C4C-25F8-47B5-81B4-114F58944533}"/>
    <dgm:cxn modelId="{84704CD2-BD3F-4E78-BFFC-F3527E5AD45E}" srcId="{3CB98741-595F-4589-BFF0-ABC5E0759D00}" destId="{69FD4DA5-B1D5-4241-9854-5163BFA35770}" srcOrd="2" destOrd="0" parTransId="{2FDB6861-80CC-4F59-A83D-182D7EB6C98A}" sibTransId="{8843C9E2-5F63-481C-9689-19A809907AAC}"/>
    <dgm:cxn modelId="{8E974CD3-68BE-4C4C-A5B0-AEC3164FB939}" srcId="{3CB98741-595F-4589-BFF0-ABC5E0759D00}" destId="{072FBA6B-8692-4DC4-93C6-8C2B88006A2F}" srcOrd="0" destOrd="0" parTransId="{87E13397-47DD-443D-B31B-96E00D7DDE53}" sibTransId="{625450F0-5E8A-4520-9A19-D74D603A875D}"/>
    <dgm:cxn modelId="{19DF26D4-06C0-4B35-A2A7-346B1CDE62E3}" srcId="{3CB98741-595F-4589-BFF0-ABC5E0759D00}" destId="{86E0EB56-2D3F-4F2C-955B-5B2BCCB47915}" srcOrd="1" destOrd="0" parTransId="{6776DAB7-E511-4819-BD4A-BEC7498131B7}" sibTransId="{432CF0BC-25D0-4D51-9C68-599A74316D63}"/>
    <dgm:cxn modelId="{1ED6DFE5-7216-40EE-983F-DB82BFB5D49D}" type="presOf" srcId="{6776DAB7-E511-4819-BD4A-BEC7498131B7}" destId="{D728FE49-9F63-46AC-A038-F4CD9468732D}" srcOrd="0" destOrd="0" presId="urn:microsoft.com/office/officeart/2005/8/layout/radial4"/>
    <dgm:cxn modelId="{3A086DE9-B3B7-4A67-A311-561C52482EB3}" type="presOf" srcId="{A96E9668-3327-489E-ACFF-A27094D462A1}" destId="{609BB962-BCFC-4581-A470-045C0AE7BD61}" srcOrd="0" destOrd="0" presId="urn:microsoft.com/office/officeart/2005/8/layout/radial4"/>
    <dgm:cxn modelId="{C827DCF1-7B10-4C4A-8EA9-D571E0A740BC}" type="presOf" srcId="{2FDB6861-80CC-4F59-A83D-182D7EB6C98A}" destId="{EA475800-D4AB-431D-B530-D2C70663966D}" srcOrd="0" destOrd="0" presId="urn:microsoft.com/office/officeart/2005/8/layout/radial4"/>
    <dgm:cxn modelId="{F7E80B46-3BFD-466B-A244-D2D12FFA87D4}" type="presParOf" srcId="{609BB962-BCFC-4581-A470-045C0AE7BD61}" destId="{560EBB07-C740-4DB2-BB28-069DB1FEDD1E}" srcOrd="0" destOrd="0" presId="urn:microsoft.com/office/officeart/2005/8/layout/radial4"/>
    <dgm:cxn modelId="{35DAB57B-E212-4365-9D14-06E3636B1775}" type="presParOf" srcId="{609BB962-BCFC-4581-A470-045C0AE7BD61}" destId="{E16BAE10-8B27-4854-AE31-83791DC655D2}" srcOrd="1" destOrd="0" presId="urn:microsoft.com/office/officeart/2005/8/layout/radial4"/>
    <dgm:cxn modelId="{6A8958CD-05DF-403B-80A6-4C0255A2EA8F}" type="presParOf" srcId="{609BB962-BCFC-4581-A470-045C0AE7BD61}" destId="{0015B0AE-BA9E-495E-BA9A-615DAC3D6B34}" srcOrd="2" destOrd="0" presId="urn:microsoft.com/office/officeart/2005/8/layout/radial4"/>
    <dgm:cxn modelId="{03C246A3-7955-4FDE-B23C-ABDD390EBBB8}" type="presParOf" srcId="{609BB962-BCFC-4581-A470-045C0AE7BD61}" destId="{D728FE49-9F63-46AC-A038-F4CD9468732D}" srcOrd="3" destOrd="0" presId="urn:microsoft.com/office/officeart/2005/8/layout/radial4"/>
    <dgm:cxn modelId="{AB7C64BC-580A-4B7F-AA42-2DE046001D11}" type="presParOf" srcId="{609BB962-BCFC-4581-A470-045C0AE7BD61}" destId="{AF6CDD8E-CC57-4CC6-8077-3935A65E274B}" srcOrd="4" destOrd="0" presId="urn:microsoft.com/office/officeart/2005/8/layout/radial4"/>
    <dgm:cxn modelId="{7BB01082-21AA-48CA-8218-45D3CD5BF759}" type="presParOf" srcId="{609BB962-BCFC-4581-A470-045C0AE7BD61}" destId="{EA475800-D4AB-431D-B530-D2C70663966D}" srcOrd="5" destOrd="0" presId="urn:microsoft.com/office/officeart/2005/8/layout/radial4"/>
    <dgm:cxn modelId="{2FA2ABEE-F66B-49CC-B774-E68ABCBCE94F}" type="presParOf" srcId="{609BB962-BCFC-4581-A470-045C0AE7BD61}" destId="{FB8DC4ED-AD57-4DBF-A128-A5913BA3F3A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9D0F7F-4BCD-48FA-8F41-16C1E2606D14}" type="doc">
      <dgm:prSet loTypeId="urn:microsoft.com/office/officeart/2005/8/layout/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A04C3682-5E6D-47CB-8527-750423293383}">
      <dgm:prSet phldrT="[نص]"/>
      <dgm:spPr/>
      <dgm:t>
        <a:bodyPr/>
        <a:lstStyle/>
        <a:p>
          <a:pPr rtl="1"/>
          <a:r>
            <a:rPr lang="ar-SA" dirty="0"/>
            <a:t>الأسرة</a:t>
          </a:r>
        </a:p>
      </dgm:t>
    </dgm:pt>
    <dgm:pt modelId="{E87840A6-6FC0-49F9-9701-C030A4D614BB}" type="parTrans" cxnId="{D2C760A8-96AB-472D-922A-96D411A6CF83}">
      <dgm:prSet/>
      <dgm:spPr/>
      <dgm:t>
        <a:bodyPr/>
        <a:lstStyle/>
        <a:p>
          <a:pPr rtl="1"/>
          <a:endParaRPr lang="ar-SA"/>
        </a:p>
      </dgm:t>
    </dgm:pt>
    <dgm:pt modelId="{14418613-5EFB-4F3D-824B-D1060687FAFE}" type="sibTrans" cxnId="{D2C760A8-96AB-472D-922A-96D411A6CF83}">
      <dgm:prSet/>
      <dgm:spPr/>
      <dgm:t>
        <a:bodyPr/>
        <a:lstStyle/>
        <a:p>
          <a:pPr rtl="1"/>
          <a:endParaRPr lang="ar-SA"/>
        </a:p>
      </dgm:t>
    </dgm:pt>
    <dgm:pt modelId="{F4AE8671-33CB-4CC4-906D-EF11CB6ED482}">
      <dgm:prSet phldrT="[نص]"/>
      <dgm:spPr/>
      <dgm:t>
        <a:bodyPr/>
        <a:lstStyle/>
        <a:p>
          <a:pPr rtl="1"/>
          <a:r>
            <a:rPr lang="ar-SA" dirty="0"/>
            <a:t>الأصدقاء</a:t>
          </a:r>
        </a:p>
      </dgm:t>
    </dgm:pt>
    <dgm:pt modelId="{CB583BA2-7333-4E4E-A9F3-4ACF4EFC2261}" type="parTrans" cxnId="{D1100C45-D18C-4534-8613-4EB6665EF881}">
      <dgm:prSet/>
      <dgm:spPr/>
      <dgm:t>
        <a:bodyPr/>
        <a:lstStyle/>
        <a:p>
          <a:pPr rtl="1"/>
          <a:endParaRPr lang="ar-SA"/>
        </a:p>
      </dgm:t>
    </dgm:pt>
    <dgm:pt modelId="{E2763F09-3760-48D4-820D-2FC9BCE917D9}" type="sibTrans" cxnId="{D1100C45-D18C-4534-8613-4EB6665EF881}">
      <dgm:prSet/>
      <dgm:spPr/>
      <dgm:t>
        <a:bodyPr/>
        <a:lstStyle/>
        <a:p>
          <a:pPr rtl="1"/>
          <a:endParaRPr lang="ar-SA"/>
        </a:p>
      </dgm:t>
    </dgm:pt>
    <dgm:pt modelId="{77B116B8-CBE5-48A9-84D4-90A5CA5DA6F9}">
      <dgm:prSet phldrT="[نص]"/>
      <dgm:spPr/>
      <dgm:t>
        <a:bodyPr/>
        <a:lstStyle/>
        <a:p>
          <a:pPr rtl="1"/>
          <a:r>
            <a:rPr lang="ar-SA" dirty="0"/>
            <a:t>الجماعات الاجتماعية الرسمية</a:t>
          </a:r>
        </a:p>
      </dgm:t>
    </dgm:pt>
    <dgm:pt modelId="{DDD35742-D750-4356-AD44-FBB054159572}" type="parTrans" cxnId="{06B1E3EC-7341-43F0-8FC2-F31CB994B6C2}">
      <dgm:prSet/>
      <dgm:spPr/>
      <dgm:t>
        <a:bodyPr/>
        <a:lstStyle/>
        <a:p>
          <a:pPr rtl="1"/>
          <a:endParaRPr lang="ar-SA"/>
        </a:p>
      </dgm:t>
    </dgm:pt>
    <dgm:pt modelId="{450618F3-46D6-441A-B82C-0CC2DF965423}" type="sibTrans" cxnId="{06B1E3EC-7341-43F0-8FC2-F31CB994B6C2}">
      <dgm:prSet/>
      <dgm:spPr/>
      <dgm:t>
        <a:bodyPr/>
        <a:lstStyle/>
        <a:p>
          <a:pPr rtl="1"/>
          <a:endParaRPr lang="ar-SA"/>
        </a:p>
      </dgm:t>
    </dgm:pt>
    <dgm:pt modelId="{0A1C8E1B-6F00-49DD-8099-F011E972C846}">
      <dgm:prSet phldrT="[نص]"/>
      <dgm:spPr/>
      <dgm:t>
        <a:bodyPr/>
        <a:lstStyle/>
        <a:p>
          <a:pPr rtl="1"/>
          <a:r>
            <a:rPr lang="ar-SA" dirty="0"/>
            <a:t>جماعات التسويق</a:t>
          </a:r>
        </a:p>
      </dgm:t>
    </dgm:pt>
    <dgm:pt modelId="{A671C9EE-2A91-4A46-B21B-AD04931D9FF5}" type="parTrans" cxnId="{82FC9B9C-F7EE-4238-9FE1-38C1A087FD9A}">
      <dgm:prSet/>
      <dgm:spPr/>
      <dgm:t>
        <a:bodyPr/>
        <a:lstStyle/>
        <a:p>
          <a:pPr rtl="1"/>
          <a:endParaRPr lang="ar-SA"/>
        </a:p>
      </dgm:t>
    </dgm:pt>
    <dgm:pt modelId="{B97B4DD3-ED07-4F75-A41A-EEEBEEA3011F}" type="sibTrans" cxnId="{82FC9B9C-F7EE-4238-9FE1-38C1A087FD9A}">
      <dgm:prSet/>
      <dgm:spPr/>
      <dgm:t>
        <a:bodyPr/>
        <a:lstStyle/>
        <a:p>
          <a:pPr rtl="1"/>
          <a:endParaRPr lang="ar-SA"/>
        </a:p>
      </dgm:t>
    </dgm:pt>
    <dgm:pt modelId="{DC737A58-3796-4F40-A301-8F2F24CBE947}">
      <dgm:prSet phldrT="[نص]"/>
      <dgm:spPr/>
      <dgm:t>
        <a:bodyPr/>
        <a:lstStyle/>
        <a:p>
          <a:pPr rtl="1"/>
          <a:r>
            <a:rPr lang="ar-SA" dirty="0"/>
            <a:t>زملاء العمل</a:t>
          </a:r>
        </a:p>
      </dgm:t>
    </dgm:pt>
    <dgm:pt modelId="{5C8E9A6B-2283-4448-AD92-0DF84A0BDCFB}" type="parTrans" cxnId="{F3B85EC2-7C2D-4C53-82CE-DEC80A6A93A9}">
      <dgm:prSet/>
      <dgm:spPr/>
      <dgm:t>
        <a:bodyPr/>
        <a:lstStyle/>
        <a:p>
          <a:pPr rtl="1"/>
          <a:endParaRPr lang="ar-SA"/>
        </a:p>
      </dgm:t>
    </dgm:pt>
    <dgm:pt modelId="{BC30A5DB-457F-4FD2-B7BF-B388DF991428}" type="sibTrans" cxnId="{F3B85EC2-7C2D-4C53-82CE-DEC80A6A93A9}">
      <dgm:prSet/>
      <dgm:spPr/>
      <dgm:t>
        <a:bodyPr/>
        <a:lstStyle/>
        <a:p>
          <a:pPr rtl="1"/>
          <a:endParaRPr lang="ar-SA"/>
        </a:p>
      </dgm:t>
    </dgm:pt>
    <dgm:pt modelId="{441DE8A2-391F-4F0A-BDCB-E0F180F3ECCE}">
      <dgm:prSet phldrT="[نص]"/>
      <dgm:spPr/>
      <dgm:t>
        <a:bodyPr/>
        <a:lstStyle/>
        <a:p>
          <a:pPr rtl="1"/>
          <a:r>
            <a:rPr lang="ar-SA"/>
            <a:t>جمعيات </a:t>
          </a:r>
          <a:r>
            <a:rPr lang="ar-SA" dirty="0"/>
            <a:t>حماية المستهلك</a:t>
          </a:r>
        </a:p>
      </dgm:t>
    </dgm:pt>
    <dgm:pt modelId="{84993CE5-FC48-4731-90E4-B6E86E1CC2F6}" type="parTrans" cxnId="{A8DCF19A-F85C-4D29-9B4E-EECDC80001C9}">
      <dgm:prSet/>
      <dgm:spPr/>
      <dgm:t>
        <a:bodyPr/>
        <a:lstStyle/>
        <a:p>
          <a:pPr rtl="1"/>
          <a:endParaRPr lang="ar-SA"/>
        </a:p>
      </dgm:t>
    </dgm:pt>
    <dgm:pt modelId="{CC182E58-0E60-4DD0-AE0F-C0E3283A3CBD}" type="sibTrans" cxnId="{A8DCF19A-F85C-4D29-9B4E-EECDC80001C9}">
      <dgm:prSet/>
      <dgm:spPr/>
      <dgm:t>
        <a:bodyPr/>
        <a:lstStyle/>
        <a:p>
          <a:pPr rtl="1"/>
          <a:endParaRPr lang="ar-SA"/>
        </a:p>
      </dgm:t>
    </dgm:pt>
    <dgm:pt modelId="{D64E14ED-039E-4CA1-BCE6-7F4B94221FFA}" type="pres">
      <dgm:prSet presAssocID="{5E9D0F7F-4BCD-48FA-8F41-16C1E2606D14}" presName="diagram" presStyleCnt="0">
        <dgm:presLayoutVars>
          <dgm:dir/>
          <dgm:resizeHandles val="exact"/>
        </dgm:presLayoutVars>
      </dgm:prSet>
      <dgm:spPr/>
    </dgm:pt>
    <dgm:pt modelId="{05206453-D0E9-4192-9DC3-6B4725E84361}" type="pres">
      <dgm:prSet presAssocID="{A04C3682-5E6D-47CB-8527-750423293383}" presName="node" presStyleLbl="node1" presStyleIdx="0" presStyleCnt="6">
        <dgm:presLayoutVars>
          <dgm:bulletEnabled val="1"/>
        </dgm:presLayoutVars>
      </dgm:prSet>
      <dgm:spPr/>
    </dgm:pt>
    <dgm:pt modelId="{00AEFD22-A754-4321-8BD3-157131B76402}" type="pres">
      <dgm:prSet presAssocID="{14418613-5EFB-4F3D-824B-D1060687FAFE}" presName="sibTrans" presStyleLbl="sibTrans2D1" presStyleIdx="0" presStyleCnt="5"/>
      <dgm:spPr/>
    </dgm:pt>
    <dgm:pt modelId="{EC9E3FAA-AB3B-43B0-8F72-CD18DF209193}" type="pres">
      <dgm:prSet presAssocID="{14418613-5EFB-4F3D-824B-D1060687FAFE}" presName="connectorText" presStyleLbl="sibTrans2D1" presStyleIdx="0" presStyleCnt="5"/>
      <dgm:spPr/>
    </dgm:pt>
    <dgm:pt modelId="{0BE3B97C-9214-44DB-A0E0-68BBD979FA0C}" type="pres">
      <dgm:prSet presAssocID="{F4AE8671-33CB-4CC4-906D-EF11CB6ED482}" presName="node" presStyleLbl="node1" presStyleIdx="1" presStyleCnt="6">
        <dgm:presLayoutVars>
          <dgm:bulletEnabled val="1"/>
        </dgm:presLayoutVars>
      </dgm:prSet>
      <dgm:spPr/>
    </dgm:pt>
    <dgm:pt modelId="{CAAC699B-8924-4630-BAAC-E6AE3B2CDE19}" type="pres">
      <dgm:prSet presAssocID="{E2763F09-3760-48D4-820D-2FC9BCE917D9}" presName="sibTrans" presStyleLbl="sibTrans2D1" presStyleIdx="1" presStyleCnt="5"/>
      <dgm:spPr/>
    </dgm:pt>
    <dgm:pt modelId="{DB81A42C-AE05-480A-B983-47A868ADFCD1}" type="pres">
      <dgm:prSet presAssocID="{E2763F09-3760-48D4-820D-2FC9BCE917D9}" presName="connectorText" presStyleLbl="sibTrans2D1" presStyleIdx="1" presStyleCnt="5"/>
      <dgm:spPr/>
    </dgm:pt>
    <dgm:pt modelId="{10AAE3A1-CBED-4015-B1BD-36A8B05646B5}" type="pres">
      <dgm:prSet presAssocID="{77B116B8-CBE5-48A9-84D4-90A5CA5DA6F9}" presName="node" presStyleLbl="node1" presStyleIdx="2" presStyleCnt="6">
        <dgm:presLayoutVars>
          <dgm:bulletEnabled val="1"/>
        </dgm:presLayoutVars>
      </dgm:prSet>
      <dgm:spPr/>
    </dgm:pt>
    <dgm:pt modelId="{8439C907-2D78-47A2-942E-579348219E0B}" type="pres">
      <dgm:prSet presAssocID="{450618F3-46D6-441A-B82C-0CC2DF965423}" presName="sibTrans" presStyleLbl="sibTrans2D1" presStyleIdx="2" presStyleCnt="5"/>
      <dgm:spPr/>
    </dgm:pt>
    <dgm:pt modelId="{3AD47D6F-96E2-44E1-A3F6-BADEB8426ADD}" type="pres">
      <dgm:prSet presAssocID="{450618F3-46D6-441A-B82C-0CC2DF965423}" presName="connectorText" presStyleLbl="sibTrans2D1" presStyleIdx="2" presStyleCnt="5"/>
      <dgm:spPr/>
    </dgm:pt>
    <dgm:pt modelId="{25140D6C-A217-4286-A62C-E7A440E0A0C9}" type="pres">
      <dgm:prSet presAssocID="{0A1C8E1B-6F00-49DD-8099-F011E972C846}" presName="node" presStyleLbl="node1" presStyleIdx="3" presStyleCnt="6">
        <dgm:presLayoutVars>
          <dgm:bulletEnabled val="1"/>
        </dgm:presLayoutVars>
      </dgm:prSet>
      <dgm:spPr/>
    </dgm:pt>
    <dgm:pt modelId="{894393FE-8CB9-400D-AD78-2E4533E7ECE6}" type="pres">
      <dgm:prSet presAssocID="{B97B4DD3-ED07-4F75-A41A-EEEBEEA3011F}" presName="sibTrans" presStyleLbl="sibTrans2D1" presStyleIdx="3" presStyleCnt="5"/>
      <dgm:spPr/>
    </dgm:pt>
    <dgm:pt modelId="{2A0189A6-D0E7-4399-ABC0-CB11A584E8D9}" type="pres">
      <dgm:prSet presAssocID="{B97B4DD3-ED07-4F75-A41A-EEEBEEA3011F}" presName="connectorText" presStyleLbl="sibTrans2D1" presStyleIdx="3" presStyleCnt="5"/>
      <dgm:spPr/>
    </dgm:pt>
    <dgm:pt modelId="{B16B9476-59DF-4869-AC8D-050DDAAEFAAF}" type="pres">
      <dgm:prSet presAssocID="{DC737A58-3796-4F40-A301-8F2F24CBE947}" presName="node" presStyleLbl="node1" presStyleIdx="4" presStyleCnt="6">
        <dgm:presLayoutVars>
          <dgm:bulletEnabled val="1"/>
        </dgm:presLayoutVars>
      </dgm:prSet>
      <dgm:spPr/>
    </dgm:pt>
    <dgm:pt modelId="{438BDEC8-CE65-405F-9E14-9F317E2364A5}" type="pres">
      <dgm:prSet presAssocID="{BC30A5DB-457F-4FD2-B7BF-B388DF991428}" presName="sibTrans" presStyleLbl="sibTrans2D1" presStyleIdx="4" presStyleCnt="5"/>
      <dgm:spPr/>
    </dgm:pt>
    <dgm:pt modelId="{4593D625-7571-4EAF-AEE5-41B0CD67CE90}" type="pres">
      <dgm:prSet presAssocID="{BC30A5DB-457F-4FD2-B7BF-B388DF991428}" presName="connectorText" presStyleLbl="sibTrans2D1" presStyleIdx="4" presStyleCnt="5"/>
      <dgm:spPr/>
    </dgm:pt>
    <dgm:pt modelId="{2BEB4CEF-375B-419B-855A-ACC6FBE6E8F7}" type="pres">
      <dgm:prSet presAssocID="{441DE8A2-391F-4F0A-BDCB-E0F180F3ECCE}" presName="node" presStyleLbl="node1" presStyleIdx="5" presStyleCnt="6">
        <dgm:presLayoutVars>
          <dgm:bulletEnabled val="1"/>
        </dgm:presLayoutVars>
      </dgm:prSet>
      <dgm:spPr/>
    </dgm:pt>
  </dgm:ptLst>
  <dgm:cxnLst>
    <dgm:cxn modelId="{91015411-8C0C-404B-A8FB-22A6070A6455}" type="presOf" srcId="{BC30A5DB-457F-4FD2-B7BF-B388DF991428}" destId="{4593D625-7571-4EAF-AEE5-41B0CD67CE90}" srcOrd="1" destOrd="0" presId="urn:microsoft.com/office/officeart/2005/8/layout/process5"/>
    <dgm:cxn modelId="{F650AA12-64CF-4E7D-BFC9-A835C0012846}" type="presOf" srcId="{450618F3-46D6-441A-B82C-0CC2DF965423}" destId="{8439C907-2D78-47A2-942E-579348219E0B}" srcOrd="0" destOrd="0" presId="urn:microsoft.com/office/officeart/2005/8/layout/process5"/>
    <dgm:cxn modelId="{16CBC518-FA92-4677-962A-16AC173A35FE}" type="presOf" srcId="{14418613-5EFB-4F3D-824B-D1060687FAFE}" destId="{EC9E3FAA-AB3B-43B0-8F72-CD18DF209193}" srcOrd="1" destOrd="0" presId="urn:microsoft.com/office/officeart/2005/8/layout/process5"/>
    <dgm:cxn modelId="{A753182C-1BED-45A6-A84D-5CFD260CC2CD}" type="presOf" srcId="{E2763F09-3760-48D4-820D-2FC9BCE917D9}" destId="{CAAC699B-8924-4630-BAAC-E6AE3B2CDE19}" srcOrd="0" destOrd="0" presId="urn:microsoft.com/office/officeart/2005/8/layout/process5"/>
    <dgm:cxn modelId="{EFFBBF3C-B22B-4F6C-A999-9A27D5096D58}" type="presOf" srcId="{77B116B8-CBE5-48A9-84D4-90A5CA5DA6F9}" destId="{10AAE3A1-CBED-4015-B1BD-36A8B05646B5}" srcOrd="0" destOrd="0" presId="urn:microsoft.com/office/officeart/2005/8/layout/process5"/>
    <dgm:cxn modelId="{5FCE9D64-B5FC-466B-9FFA-CDEDE15CB0E9}" type="presOf" srcId="{0A1C8E1B-6F00-49DD-8099-F011E972C846}" destId="{25140D6C-A217-4286-A62C-E7A440E0A0C9}" srcOrd="0" destOrd="0" presId="urn:microsoft.com/office/officeart/2005/8/layout/process5"/>
    <dgm:cxn modelId="{D1100C45-D18C-4534-8613-4EB6665EF881}" srcId="{5E9D0F7F-4BCD-48FA-8F41-16C1E2606D14}" destId="{F4AE8671-33CB-4CC4-906D-EF11CB6ED482}" srcOrd="1" destOrd="0" parTransId="{CB583BA2-7333-4E4E-A9F3-4ACF4EFC2261}" sibTransId="{E2763F09-3760-48D4-820D-2FC9BCE917D9}"/>
    <dgm:cxn modelId="{8BF29548-89A5-42C1-A07C-4174BA086FE2}" type="presOf" srcId="{B97B4DD3-ED07-4F75-A41A-EEEBEEA3011F}" destId="{894393FE-8CB9-400D-AD78-2E4533E7ECE6}" srcOrd="0" destOrd="0" presId="urn:microsoft.com/office/officeart/2005/8/layout/process5"/>
    <dgm:cxn modelId="{9B0C5953-86B6-4193-9A44-32BC605032BF}" type="presOf" srcId="{F4AE8671-33CB-4CC4-906D-EF11CB6ED482}" destId="{0BE3B97C-9214-44DB-A0E0-68BBD979FA0C}" srcOrd="0" destOrd="0" presId="urn:microsoft.com/office/officeart/2005/8/layout/process5"/>
    <dgm:cxn modelId="{7B074855-9A54-4B0E-A438-491C00AEFF8D}" type="presOf" srcId="{450618F3-46D6-441A-B82C-0CC2DF965423}" destId="{3AD47D6F-96E2-44E1-A3F6-BADEB8426ADD}" srcOrd="1" destOrd="0" presId="urn:microsoft.com/office/officeart/2005/8/layout/process5"/>
    <dgm:cxn modelId="{DD74A778-9DD5-4770-A7B6-4DB866464DB3}" type="presOf" srcId="{5E9D0F7F-4BCD-48FA-8F41-16C1E2606D14}" destId="{D64E14ED-039E-4CA1-BCE6-7F4B94221FFA}" srcOrd="0" destOrd="0" presId="urn:microsoft.com/office/officeart/2005/8/layout/process5"/>
    <dgm:cxn modelId="{722AB97D-A917-43E3-92FD-3A292DED1152}" type="presOf" srcId="{14418613-5EFB-4F3D-824B-D1060687FAFE}" destId="{00AEFD22-A754-4321-8BD3-157131B76402}" srcOrd="0" destOrd="0" presId="urn:microsoft.com/office/officeart/2005/8/layout/process5"/>
    <dgm:cxn modelId="{1C872C96-397C-4CD6-94B8-36E704F15B60}" type="presOf" srcId="{A04C3682-5E6D-47CB-8527-750423293383}" destId="{05206453-D0E9-4192-9DC3-6B4725E84361}" srcOrd="0" destOrd="0" presId="urn:microsoft.com/office/officeart/2005/8/layout/process5"/>
    <dgm:cxn modelId="{E8AC6B97-A4C9-4BF9-9660-EFF9B2CD3B87}" type="presOf" srcId="{BC30A5DB-457F-4FD2-B7BF-B388DF991428}" destId="{438BDEC8-CE65-405F-9E14-9F317E2364A5}" srcOrd="0" destOrd="0" presId="urn:microsoft.com/office/officeart/2005/8/layout/process5"/>
    <dgm:cxn modelId="{97D51299-F102-4B95-A313-8E2DBF677084}" type="presOf" srcId="{441DE8A2-391F-4F0A-BDCB-E0F180F3ECCE}" destId="{2BEB4CEF-375B-419B-855A-ACC6FBE6E8F7}" srcOrd="0" destOrd="0" presId="urn:microsoft.com/office/officeart/2005/8/layout/process5"/>
    <dgm:cxn modelId="{A8DCF19A-F85C-4D29-9B4E-EECDC80001C9}" srcId="{5E9D0F7F-4BCD-48FA-8F41-16C1E2606D14}" destId="{441DE8A2-391F-4F0A-BDCB-E0F180F3ECCE}" srcOrd="5" destOrd="0" parTransId="{84993CE5-FC48-4731-90E4-B6E86E1CC2F6}" sibTransId="{CC182E58-0E60-4DD0-AE0F-C0E3283A3CBD}"/>
    <dgm:cxn modelId="{82FC9B9C-F7EE-4238-9FE1-38C1A087FD9A}" srcId="{5E9D0F7F-4BCD-48FA-8F41-16C1E2606D14}" destId="{0A1C8E1B-6F00-49DD-8099-F011E972C846}" srcOrd="3" destOrd="0" parTransId="{A671C9EE-2A91-4A46-B21B-AD04931D9FF5}" sibTransId="{B97B4DD3-ED07-4F75-A41A-EEEBEEA3011F}"/>
    <dgm:cxn modelId="{D2C760A8-96AB-472D-922A-96D411A6CF83}" srcId="{5E9D0F7F-4BCD-48FA-8F41-16C1E2606D14}" destId="{A04C3682-5E6D-47CB-8527-750423293383}" srcOrd="0" destOrd="0" parTransId="{E87840A6-6FC0-49F9-9701-C030A4D614BB}" sibTransId="{14418613-5EFB-4F3D-824B-D1060687FAFE}"/>
    <dgm:cxn modelId="{F3B85EC2-7C2D-4C53-82CE-DEC80A6A93A9}" srcId="{5E9D0F7F-4BCD-48FA-8F41-16C1E2606D14}" destId="{DC737A58-3796-4F40-A301-8F2F24CBE947}" srcOrd="4" destOrd="0" parTransId="{5C8E9A6B-2283-4448-AD92-0DF84A0BDCFB}" sibTransId="{BC30A5DB-457F-4FD2-B7BF-B388DF991428}"/>
    <dgm:cxn modelId="{C06FE0CD-B2E4-4099-996D-BD1ED99E66F3}" type="presOf" srcId="{E2763F09-3760-48D4-820D-2FC9BCE917D9}" destId="{DB81A42C-AE05-480A-B983-47A868ADFCD1}" srcOrd="1" destOrd="0" presId="urn:microsoft.com/office/officeart/2005/8/layout/process5"/>
    <dgm:cxn modelId="{4CB161D6-DA3F-46BE-B666-2825995F6E1D}" type="presOf" srcId="{B97B4DD3-ED07-4F75-A41A-EEEBEEA3011F}" destId="{2A0189A6-D0E7-4399-ABC0-CB11A584E8D9}" srcOrd="1" destOrd="0" presId="urn:microsoft.com/office/officeart/2005/8/layout/process5"/>
    <dgm:cxn modelId="{1599C1DD-0FE5-46B2-A82C-17A1F970BFF9}" type="presOf" srcId="{DC737A58-3796-4F40-A301-8F2F24CBE947}" destId="{B16B9476-59DF-4869-AC8D-050DDAAEFAAF}" srcOrd="0" destOrd="0" presId="urn:microsoft.com/office/officeart/2005/8/layout/process5"/>
    <dgm:cxn modelId="{06B1E3EC-7341-43F0-8FC2-F31CB994B6C2}" srcId="{5E9D0F7F-4BCD-48FA-8F41-16C1E2606D14}" destId="{77B116B8-CBE5-48A9-84D4-90A5CA5DA6F9}" srcOrd="2" destOrd="0" parTransId="{DDD35742-D750-4356-AD44-FBB054159572}" sibTransId="{450618F3-46D6-441A-B82C-0CC2DF965423}"/>
    <dgm:cxn modelId="{6CCFC74C-74E2-46B6-8188-E1A83D45DCB7}" type="presParOf" srcId="{D64E14ED-039E-4CA1-BCE6-7F4B94221FFA}" destId="{05206453-D0E9-4192-9DC3-6B4725E84361}" srcOrd="0" destOrd="0" presId="urn:microsoft.com/office/officeart/2005/8/layout/process5"/>
    <dgm:cxn modelId="{1F73312A-21E2-441B-8CCE-7A23686F4D71}" type="presParOf" srcId="{D64E14ED-039E-4CA1-BCE6-7F4B94221FFA}" destId="{00AEFD22-A754-4321-8BD3-157131B76402}" srcOrd="1" destOrd="0" presId="urn:microsoft.com/office/officeart/2005/8/layout/process5"/>
    <dgm:cxn modelId="{D92DA3DC-6238-4781-AA42-F2A5A8B1B163}" type="presParOf" srcId="{00AEFD22-A754-4321-8BD3-157131B76402}" destId="{EC9E3FAA-AB3B-43B0-8F72-CD18DF209193}" srcOrd="0" destOrd="0" presId="urn:microsoft.com/office/officeart/2005/8/layout/process5"/>
    <dgm:cxn modelId="{2F457CE1-A518-426B-A651-624643444BA7}" type="presParOf" srcId="{D64E14ED-039E-4CA1-BCE6-7F4B94221FFA}" destId="{0BE3B97C-9214-44DB-A0E0-68BBD979FA0C}" srcOrd="2" destOrd="0" presId="urn:microsoft.com/office/officeart/2005/8/layout/process5"/>
    <dgm:cxn modelId="{D005BEE5-83AC-41AE-9917-AFDF52953ECC}" type="presParOf" srcId="{D64E14ED-039E-4CA1-BCE6-7F4B94221FFA}" destId="{CAAC699B-8924-4630-BAAC-E6AE3B2CDE19}" srcOrd="3" destOrd="0" presId="urn:microsoft.com/office/officeart/2005/8/layout/process5"/>
    <dgm:cxn modelId="{029B352D-7F3C-4ACE-8EC3-0EA8DE8E1F0C}" type="presParOf" srcId="{CAAC699B-8924-4630-BAAC-E6AE3B2CDE19}" destId="{DB81A42C-AE05-480A-B983-47A868ADFCD1}" srcOrd="0" destOrd="0" presId="urn:microsoft.com/office/officeart/2005/8/layout/process5"/>
    <dgm:cxn modelId="{16E951D1-57FF-464E-B7AE-451BEEAB6754}" type="presParOf" srcId="{D64E14ED-039E-4CA1-BCE6-7F4B94221FFA}" destId="{10AAE3A1-CBED-4015-B1BD-36A8B05646B5}" srcOrd="4" destOrd="0" presId="urn:microsoft.com/office/officeart/2005/8/layout/process5"/>
    <dgm:cxn modelId="{A80E48C3-1657-4343-BE90-3D28373C342E}" type="presParOf" srcId="{D64E14ED-039E-4CA1-BCE6-7F4B94221FFA}" destId="{8439C907-2D78-47A2-942E-579348219E0B}" srcOrd="5" destOrd="0" presId="urn:microsoft.com/office/officeart/2005/8/layout/process5"/>
    <dgm:cxn modelId="{2FCC4DF9-4E4D-4C35-B1BE-58D2FE9FD6C9}" type="presParOf" srcId="{8439C907-2D78-47A2-942E-579348219E0B}" destId="{3AD47D6F-96E2-44E1-A3F6-BADEB8426ADD}" srcOrd="0" destOrd="0" presId="urn:microsoft.com/office/officeart/2005/8/layout/process5"/>
    <dgm:cxn modelId="{B4CFB966-F0C6-4A10-AB40-35EE30BCBE12}" type="presParOf" srcId="{D64E14ED-039E-4CA1-BCE6-7F4B94221FFA}" destId="{25140D6C-A217-4286-A62C-E7A440E0A0C9}" srcOrd="6" destOrd="0" presId="urn:microsoft.com/office/officeart/2005/8/layout/process5"/>
    <dgm:cxn modelId="{7A27EAD7-D8DB-45A8-A86C-1D40F6122D84}" type="presParOf" srcId="{D64E14ED-039E-4CA1-BCE6-7F4B94221FFA}" destId="{894393FE-8CB9-400D-AD78-2E4533E7ECE6}" srcOrd="7" destOrd="0" presId="urn:microsoft.com/office/officeart/2005/8/layout/process5"/>
    <dgm:cxn modelId="{DCAC7332-A130-4553-9FC4-30FBBA6F59D2}" type="presParOf" srcId="{894393FE-8CB9-400D-AD78-2E4533E7ECE6}" destId="{2A0189A6-D0E7-4399-ABC0-CB11A584E8D9}" srcOrd="0" destOrd="0" presId="urn:microsoft.com/office/officeart/2005/8/layout/process5"/>
    <dgm:cxn modelId="{A21D0373-D358-43BA-88BF-B2BCCCF1DD14}" type="presParOf" srcId="{D64E14ED-039E-4CA1-BCE6-7F4B94221FFA}" destId="{B16B9476-59DF-4869-AC8D-050DDAAEFAAF}" srcOrd="8" destOrd="0" presId="urn:microsoft.com/office/officeart/2005/8/layout/process5"/>
    <dgm:cxn modelId="{59AA0A16-32D3-4654-AD59-6BA05175F772}" type="presParOf" srcId="{D64E14ED-039E-4CA1-BCE6-7F4B94221FFA}" destId="{438BDEC8-CE65-405F-9E14-9F317E2364A5}" srcOrd="9" destOrd="0" presId="urn:microsoft.com/office/officeart/2005/8/layout/process5"/>
    <dgm:cxn modelId="{4172F9A1-AF1C-46CE-A620-C3F3ABF1DE2E}" type="presParOf" srcId="{438BDEC8-CE65-405F-9E14-9F317E2364A5}" destId="{4593D625-7571-4EAF-AEE5-41B0CD67CE90}" srcOrd="0" destOrd="0" presId="urn:microsoft.com/office/officeart/2005/8/layout/process5"/>
    <dgm:cxn modelId="{727F15C5-4DA8-4EC0-9B17-13A4D8615443}" type="presParOf" srcId="{D64E14ED-039E-4CA1-BCE6-7F4B94221FFA}" destId="{2BEB4CEF-375B-419B-855A-ACC6FBE6E8F7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472EAE-3287-428D-AECC-CDD6A297D635}" type="doc">
      <dgm:prSet loTypeId="urn:microsoft.com/office/officeart/2005/8/layout/cycle6" loCatId="cycle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1B276661-16C0-4B40-903B-67A5055F59CF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التعاون	</a:t>
          </a:r>
        </a:p>
      </dgm:t>
    </dgm:pt>
    <dgm:pt modelId="{D359BA56-109D-4D3D-87FE-3C69D0822AE7}" type="par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AB15B401-C592-47DB-B756-947C66991EAC}" type="sibTrans" cxnId="{2040DB9B-FB3C-41C5-B4B5-C3F02FF3D0D5}">
      <dgm:prSet/>
      <dgm:spPr/>
      <dgm:t>
        <a:bodyPr/>
        <a:lstStyle/>
        <a:p>
          <a:pPr rtl="1"/>
          <a:endParaRPr lang="ar-SA"/>
        </a:p>
      </dgm:t>
    </dgm:pt>
    <dgm:pt modelId="{DE7F8F6E-D533-48E4-9E66-D095CF839FF5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المنافسة</a:t>
          </a:r>
        </a:p>
      </dgm:t>
    </dgm:pt>
    <dgm:pt modelId="{F8D6A18D-FEB6-44ED-AEBC-78882545E7E3}" type="par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3868111A-E0B1-4C2B-8784-03FC3984A30A}" type="sibTrans" cxnId="{644ED077-B81B-4EB2-88C6-D309C5C83A34}">
      <dgm:prSet/>
      <dgm:spPr/>
      <dgm:t>
        <a:bodyPr/>
        <a:lstStyle/>
        <a:p>
          <a:pPr rtl="1"/>
          <a:endParaRPr lang="ar-SA"/>
        </a:p>
      </dgm:t>
    </dgm:pt>
    <dgm:pt modelId="{BB8A16F9-A419-4BC6-9FAF-22BB568B6D87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الصراع</a:t>
          </a:r>
        </a:p>
      </dgm:t>
    </dgm:pt>
    <dgm:pt modelId="{25D52CCA-976C-4A6F-86EC-E9427EB28B0D}" type="par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DC8654D3-B13E-4EA0-96BC-0FAF60FBE830}" type="sibTrans" cxnId="{8ED4DF67-70BE-469A-B3DB-47327C8FCC69}">
      <dgm:prSet/>
      <dgm:spPr/>
      <dgm:t>
        <a:bodyPr/>
        <a:lstStyle/>
        <a:p>
          <a:pPr rtl="1"/>
          <a:endParaRPr lang="ar-SA"/>
        </a:p>
      </dgm:t>
    </dgm:pt>
    <dgm:pt modelId="{9B09BBF5-7118-42F3-9B3B-04F0784965CC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المهادنة</a:t>
          </a:r>
        </a:p>
      </dgm:t>
    </dgm:pt>
    <dgm:pt modelId="{C2274A5C-CF1A-4D77-BD44-8D56D324DB90}" type="par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E4360516-01EB-4691-A36D-6B75AAAB5037}" type="sibTrans" cxnId="{72A3DEC7-81FB-4AC6-A1D6-B4017A56C687}">
      <dgm:prSet/>
      <dgm:spPr/>
      <dgm:t>
        <a:bodyPr/>
        <a:lstStyle/>
        <a:p>
          <a:pPr rtl="1"/>
          <a:endParaRPr lang="ar-SA"/>
        </a:p>
      </dgm:t>
    </dgm:pt>
    <dgm:pt modelId="{B32FD7A0-E91F-4753-A32B-8594BDD69C43}">
      <dgm:prSet phldrT="[نص]" custT="1"/>
      <dgm:spPr/>
      <dgm:t>
        <a:bodyPr/>
        <a:lstStyle/>
        <a:p>
          <a:pPr algn="ctr"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التقليد</a:t>
          </a:r>
        </a:p>
      </dgm:t>
    </dgm:pt>
    <dgm:pt modelId="{944A244C-9C72-4085-B2C7-5198B0C67F26}" type="par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653C2495-F2BE-49C9-83ED-01FA447F0CA9}" type="sibTrans" cxnId="{3E483319-C77F-4C9B-87D3-4A38E927DAC0}">
      <dgm:prSet/>
      <dgm:spPr/>
      <dgm:t>
        <a:bodyPr/>
        <a:lstStyle/>
        <a:p>
          <a:pPr rtl="1"/>
          <a:endParaRPr lang="ar-SA"/>
        </a:p>
      </dgm:t>
    </dgm:pt>
    <dgm:pt modelId="{3D9298B1-D5BD-4AD9-854D-E4D8A5DB9CF6}" type="pres">
      <dgm:prSet presAssocID="{9D472EAE-3287-428D-AECC-CDD6A297D635}" presName="cycle" presStyleCnt="0">
        <dgm:presLayoutVars>
          <dgm:dir/>
          <dgm:resizeHandles val="exact"/>
        </dgm:presLayoutVars>
      </dgm:prSet>
      <dgm:spPr/>
    </dgm:pt>
    <dgm:pt modelId="{FEAAB761-1F13-4F2C-9B23-89C9304DA5E0}" type="pres">
      <dgm:prSet presAssocID="{1B276661-16C0-4B40-903B-67A5055F59CF}" presName="node" presStyleLbl="node1" presStyleIdx="0" presStyleCnt="5">
        <dgm:presLayoutVars>
          <dgm:bulletEnabled val="1"/>
        </dgm:presLayoutVars>
      </dgm:prSet>
      <dgm:spPr/>
    </dgm:pt>
    <dgm:pt modelId="{48AE1AAA-F49C-434A-B9EE-A9BF600E2B22}" type="pres">
      <dgm:prSet presAssocID="{1B276661-16C0-4B40-903B-67A5055F59CF}" presName="spNode" presStyleCnt="0"/>
      <dgm:spPr/>
    </dgm:pt>
    <dgm:pt modelId="{B91C5AB6-8E6A-4C2D-B7A9-FE4C5A70DBBE}" type="pres">
      <dgm:prSet presAssocID="{AB15B401-C592-47DB-B756-947C66991EAC}" presName="sibTrans" presStyleLbl="sibTrans1D1" presStyleIdx="0" presStyleCnt="5"/>
      <dgm:spPr/>
    </dgm:pt>
    <dgm:pt modelId="{CC45C7C4-855E-42F1-980C-2C0013A76FE5}" type="pres">
      <dgm:prSet presAssocID="{DE7F8F6E-D533-48E4-9E66-D095CF839FF5}" presName="node" presStyleLbl="node1" presStyleIdx="1" presStyleCnt="5" custRadScaleRad="111528" custRadScaleInc="5728">
        <dgm:presLayoutVars>
          <dgm:bulletEnabled val="1"/>
        </dgm:presLayoutVars>
      </dgm:prSet>
      <dgm:spPr/>
    </dgm:pt>
    <dgm:pt modelId="{F445C7D7-0BA1-4627-9AAA-4E7E43FF6130}" type="pres">
      <dgm:prSet presAssocID="{DE7F8F6E-D533-48E4-9E66-D095CF839FF5}" presName="spNode" presStyleCnt="0"/>
      <dgm:spPr/>
    </dgm:pt>
    <dgm:pt modelId="{7627B20B-9878-4724-817E-BD0163E738AE}" type="pres">
      <dgm:prSet presAssocID="{3868111A-E0B1-4C2B-8784-03FC3984A30A}" presName="sibTrans" presStyleLbl="sibTrans1D1" presStyleIdx="1" presStyleCnt="5"/>
      <dgm:spPr/>
    </dgm:pt>
    <dgm:pt modelId="{324DCD5C-4C28-4636-A22E-6F7119BBE193}" type="pres">
      <dgm:prSet presAssocID="{BB8A16F9-A419-4BC6-9FAF-22BB568B6D87}" presName="node" presStyleLbl="node1" presStyleIdx="2" presStyleCnt="5" custRadScaleRad="111635" custRadScaleInc="-31484">
        <dgm:presLayoutVars>
          <dgm:bulletEnabled val="1"/>
        </dgm:presLayoutVars>
      </dgm:prSet>
      <dgm:spPr/>
    </dgm:pt>
    <dgm:pt modelId="{13554080-7708-4D47-B85C-FC5BC7E503E1}" type="pres">
      <dgm:prSet presAssocID="{BB8A16F9-A419-4BC6-9FAF-22BB568B6D87}" presName="spNode" presStyleCnt="0"/>
      <dgm:spPr/>
    </dgm:pt>
    <dgm:pt modelId="{6444C3CF-8AC5-42C4-A639-A48F409631E5}" type="pres">
      <dgm:prSet presAssocID="{DC8654D3-B13E-4EA0-96BC-0FAF60FBE830}" presName="sibTrans" presStyleLbl="sibTrans1D1" presStyleIdx="2" presStyleCnt="5"/>
      <dgm:spPr/>
    </dgm:pt>
    <dgm:pt modelId="{92BED3D0-D6B3-4D2A-912B-2501D31B3C76}" type="pres">
      <dgm:prSet presAssocID="{9B09BBF5-7118-42F3-9B3B-04F0784965CC}" presName="node" presStyleLbl="node1" presStyleIdx="3" presStyleCnt="5" custRadScaleRad="107589" custRadScaleInc="20700">
        <dgm:presLayoutVars>
          <dgm:bulletEnabled val="1"/>
        </dgm:presLayoutVars>
      </dgm:prSet>
      <dgm:spPr/>
    </dgm:pt>
    <dgm:pt modelId="{752881A4-962C-4EB6-A173-E5C46368D735}" type="pres">
      <dgm:prSet presAssocID="{9B09BBF5-7118-42F3-9B3B-04F0784965CC}" presName="spNode" presStyleCnt="0"/>
      <dgm:spPr/>
    </dgm:pt>
    <dgm:pt modelId="{A8F3EC46-DAE8-4484-A3BB-2A7B88442989}" type="pres">
      <dgm:prSet presAssocID="{E4360516-01EB-4691-A36D-6B75AAAB5037}" presName="sibTrans" presStyleLbl="sibTrans1D1" presStyleIdx="3" presStyleCnt="5"/>
      <dgm:spPr/>
    </dgm:pt>
    <dgm:pt modelId="{87289557-00C0-49E4-8A2B-E9EF3D7557E2}" type="pres">
      <dgm:prSet presAssocID="{B32FD7A0-E91F-4753-A32B-8594BDD69C43}" presName="node" presStyleLbl="node1" presStyleIdx="4" presStyleCnt="5" custRadScaleRad="109820" custRadScaleInc="-10680">
        <dgm:presLayoutVars>
          <dgm:bulletEnabled val="1"/>
        </dgm:presLayoutVars>
      </dgm:prSet>
      <dgm:spPr/>
    </dgm:pt>
    <dgm:pt modelId="{ACDCE0EF-4A0B-4979-A505-80AD111393E7}" type="pres">
      <dgm:prSet presAssocID="{B32FD7A0-E91F-4753-A32B-8594BDD69C43}" presName="spNode" presStyleCnt="0"/>
      <dgm:spPr/>
    </dgm:pt>
    <dgm:pt modelId="{B19E2D52-2EC1-42B9-97B5-DC30E568EE61}" type="pres">
      <dgm:prSet presAssocID="{653C2495-F2BE-49C9-83ED-01FA447F0CA9}" presName="sibTrans" presStyleLbl="sibTrans1D1" presStyleIdx="4" presStyleCnt="5"/>
      <dgm:spPr/>
    </dgm:pt>
  </dgm:ptLst>
  <dgm:cxnLst>
    <dgm:cxn modelId="{C493CF00-A379-4CD0-A8E9-65192FA65B0D}" type="presOf" srcId="{B32FD7A0-E91F-4753-A32B-8594BDD69C43}" destId="{87289557-00C0-49E4-8A2B-E9EF3D7557E2}" srcOrd="0" destOrd="0" presId="urn:microsoft.com/office/officeart/2005/8/layout/cycle6"/>
    <dgm:cxn modelId="{4FFC2B07-990B-48E7-A5D7-BD35A96BD55D}" type="presOf" srcId="{653C2495-F2BE-49C9-83ED-01FA447F0CA9}" destId="{B19E2D52-2EC1-42B9-97B5-DC30E568EE61}" srcOrd="0" destOrd="0" presId="urn:microsoft.com/office/officeart/2005/8/layout/cycle6"/>
    <dgm:cxn modelId="{3E483319-C77F-4C9B-87D3-4A38E927DAC0}" srcId="{9D472EAE-3287-428D-AECC-CDD6A297D635}" destId="{B32FD7A0-E91F-4753-A32B-8594BDD69C43}" srcOrd="4" destOrd="0" parTransId="{944A244C-9C72-4085-B2C7-5198B0C67F26}" sibTransId="{653C2495-F2BE-49C9-83ED-01FA447F0CA9}"/>
    <dgm:cxn modelId="{813B655C-05BB-40DE-86D4-CA5F5F79E4CE}" type="presOf" srcId="{AB15B401-C592-47DB-B756-947C66991EAC}" destId="{B91C5AB6-8E6A-4C2D-B7A9-FE4C5A70DBBE}" srcOrd="0" destOrd="0" presId="urn:microsoft.com/office/officeart/2005/8/layout/cycle6"/>
    <dgm:cxn modelId="{D58FA967-5AC1-4EDC-AB0B-6E16FFA348A4}" type="presOf" srcId="{1B276661-16C0-4B40-903B-67A5055F59CF}" destId="{FEAAB761-1F13-4F2C-9B23-89C9304DA5E0}" srcOrd="0" destOrd="0" presId="urn:microsoft.com/office/officeart/2005/8/layout/cycle6"/>
    <dgm:cxn modelId="{8ED4DF67-70BE-469A-B3DB-47327C8FCC69}" srcId="{9D472EAE-3287-428D-AECC-CDD6A297D635}" destId="{BB8A16F9-A419-4BC6-9FAF-22BB568B6D87}" srcOrd="2" destOrd="0" parTransId="{25D52CCA-976C-4A6F-86EC-E9427EB28B0D}" sibTransId="{DC8654D3-B13E-4EA0-96BC-0FAF60FBE830}"/>
    <dgm:cxn modelId="{8791D14C-F057-439C-9680-2A9EB946F798}" type="presOf" srcId="{E4360516-01EB-4691-A36D-6B75AAAB5037}" destId="{A8F3EC46-DAE8-4484-A3BB-2A7B88442989}" srcOrd="0" destOrd="0" presId="urn:microsoft.com/office/officeart/2005/8/layout/cycle6"/>
    <dgm:cxn modelId="{644ED077-B81B-4EB2-88C6-D309C5C83A34}" srcId="{9D472EAE-3287-428D-AECC-CDD6A297D635}" destId="{DE7F8F6E-D533-48E4-9E66-D095CF839FF5}" srcOrd="1" destOrd="0" parTransId="{F8D6A18D-FEB6-44ED-AEBC-78882545E7E3}" sibTransId="{3868111A-E0B1-4C2B-8784-03FC3984A30A}"/>
    <dgm:cxn modelId="{09AFAC8F-8A75-4AA6-B571-B0BC565E604B}" type="presOf" srcId="{9D472EAE-3287-428D-AECC-CDD6A297D635}" destId="{3D9298B1-D5BD-4AD9-854D-E4D8A5DB9CF6}" srcOrd="0" destOrd="0" presId="urn:microsoft.com/office/officeart/2005/8/layout/cycle6"/>
    <dgm:cxn modelId="{9BB9E392-905E-40DD-8334-7CEDF886287A}" type="presOf" srcId="{DE7F8F6E-D533-48E4-9E66-D095CF839FF5}" destId="{CC45C7C4-855E-42F1-980C-2C0013A76FE5}" srcOrd="0" destOrd="0" presId="urn:microsoft.com/office/officeart/2005/8/layout/cycle6"/>
    <dgm:cxn modelId="{2040DB9B-FB3C-41C5-B4B5-C3F02FF3D0D5}" srcId="{9D472EAE-3287-428D-AECC-CDD6A297D635}" destId="{1B276661-16C0-4B40-903B-67A5055F59CF}" srcOrd="0" destOrd="0" parTransId="{D359BA56-109D-4D3D-87FE-3C69D0822AE7}" sibTransId="{AB15B401-C592-47DB-B756-947C66991EAC}"/>
    <dgm:cxn modelId="{3D01DBB2-233A-4F5D-BA46-56248034B051}" type="presOf" srcId="{3868111A-E0B1-4C2B-8784-03FC3984A30A}" destId="{7627B20B-9878-4724-817E-BD0163E738AE}" srcOrd="0" destOrd="0" presId="urn:microsoft.com/office/officeart/2005/8/layout/cycle6"/>
    <dgm:cxn modelId="{351E00BC-2797-4A49-8A0B-9C015B402206}" type="presOf" srcId="{9B09BBF5-7118-42F3-9B3B-04F0784965CC}" destId="{92BED3D0-D6B3-4D2A-912B-2501D31B3C76}" srcOrd="0" destOrd="0" presId="urn:microsoft.com/office/officeart/2005/8/layout/cycle6"/>
    <dgm:cxn modelId="{9F2D57C4-8145-48EF-B3D0-D353C49A3251}" type="presOf" srcId="{DC8654D3-B13E-4EA0-96BC-0FAF60FBE830}" destId="{6444C3CF-8AC5-42C4-A639-A48F409631E5}" srcOrd="0" destOrd="0" presId="urn:microsoft.com/office/officeart/2005/8/layout/cycle6"/>
    <dgm:cxn modelId="{72A3DEC7-81FB-4AC6-A1D6-B4017A56C687}" srcId="{9D472EAE-3287-428D-AECC-CDD6A297D635}" destId="{9B09BBF5-7118-42F3-9B3B-04F0784965CC}" srcOrd="3" destOrd="0" parTransId="{C2274A5C-CF1A-4D77-BD44-8D56D324DB90}" sibTransId="{E4360516-01EB-4691-A36D-6B75AAAB5037}"/>
    <dgm:cxn modelId="{B75539FC-4CBA-4F15-BCE6-01454D6074D6}" type="presOf" srcId="{BB8A16F9-A419-4BC6-9FAF-22BB568B6D87}" destId="{324DCD5C-4C28-4636-A22E-6F7119BBE193}" srcOrd="0" destOrd="0" presId="urn:microsoft.com/office/officeart/2005/8/layout/cycle6"/>
    <dgm:cxn modelId="{CBE0BCAE-0BEE-43EF-9755-AA34FD326CBF}" type="presParOf" srcId="{3D9298B1-D5BD-4AD9-854D-E4D8A5DB9CF6}" destId="{FEAAB761-1F13-4F2C-9B23-89C9304DA5E0}" srcOrd="0" destOrd="0" presId="urn:microsoft.com/office/officeart/2005/8/layout/cycle6"/>
    <dgm:cxn modelId="{8F323A54-4D92-46C4-A1ED-1C11C1BFB991}" type="presParOf" srcId="{3D9298B1-D5BD-4AD9-854D-E4D8A5DB9CF6}" destId="{48AE1AAA-F49C-434A-B9EE-A9BF600E2B22}" srcOrd="1" destOrd="0" presId="urn:microsoft.com/office/officeart/2005/8/layout/cycle6"/>
    <dgm:cxn modelId="{087ADCF2-0593-4406-99C6-E9567A03C854}" type="presParOf" srcId="{3D9298B1-D5BD-4AD9-854D-E4D8A5DB9CF6}" destId="{B91C5AB6-8E6A-4C2D-B7A9-FE4C5A70DBBE}" srcOrd="2" destOrd="0" presId="urn:microsoft.com/office/officeart/2005/8/layout/cycle6"/>
    <dgm:cxn modelId="{6ED07F19-77FC-40B6-BE2A-4B4CBCF78426}" type="presParOf" srcId="{3D9298B1-D5BD-4AD9-854D-E4D8A5DB9CF6}" destId="{CC45C7C4-855E-42F1-980C-2C0013A76FE5}" srcOrd="3" destOrd="0" presId="urn:microsoft.com/office/officeart/2005/8/layout/cycle6"/>
    <dgm:cxn modelId="{ED78227A-B596-429D-9A05-2C2CB2EC3812}" type="presParOf" srcId="{3D9298B1-D5BD-4AD9-854D-E4D8A5DB9CF6}" destId="{F445C7D7-0BA1-4627-9AAA-4E7E43FF6130}" srcOrd="4" destOrd="0" presId="urn:microsoft.com/office/officeart/2005/8/layout/cycle6"/>
    <dgm:cxn modelId="{E00499AB-0B6F-4E10-90BF-4B95E5A67537}" type="presParOf" srcId="{3D9298B1-D5BD-4AD9-854D-E4D8A5DB9CF6}" destId="{7627B20B-9878-4724-817E-BD0163E738AE}" srcOrd="5" destOrd="0" presId="urn:microsoft.com/office/officeart/2005/8/layout/cycle6"/>
    <dgm:cxn modelId="{A982A3CC-DA28-426F-8130-5ABCADAA40D8}" type="presParOf" srcId="{3D9298B1-D5BD-4AD9-854D-E4D8A5DB9CF6}" destId="{324DCD5C-4C28-4636-A22E-6F7119BBE193}" srcOrd="6" destOrd="0" presId="urn:microsoft.com/office/officeart/2005/8/layout/cycle6"/>
    <dgm:cxn modelId="{896F4043-97E7-4042-A1A8-62D61CA79E18}" type="presParOf" srcId="{3D9298B1-D5BD-4AD9-854D-E4D8A5DB9CF6}" destId="{13554080-7708-4D47-B85C-FC5BC7E503E1}" srcOrd="7" destOrd="0" presId="urn:microsoft.com/office/officeart/2005/8/layout/cycle6"/>
    <dgm:cxn modelId="{B4C3D3DB-23B0-40C9-B089-156D158EF695}" type="presParOf" srcId="{3D9298B1-D5BD-4AD9-854D-E4D8A5DB9CF6}" destId="{6444C3CF-8AC5-42C4-A639-A48F409631E5}" srcOrd="8" destOrd="0" presId="urn:microsoft.com/office/officeart/2005/8/layout/cycle6"/>
    <dgm:cxn modelId="{05427A5D-4E49-4DED-80EA-09DCED6F9981}" type="presParOf" srcId="{3D9298B1-D5BD-4AD9-854D-E4D8A5DB9CF6}" destId="{92BED3D0-D6B3-4D2A-912B-2501D31B3C76}" srcOrd="9" destOrd="0" presId="urn:microsoft.com/office/officeart/2005/8/layout/cycle6"/>
    <dgm:cxn modelId="{6C1DA369-1EEE-4330-8680-2DC74132EB26}" type="presParOf" srcId="{3D9298B1-D5BD-4AD9-854D-E4D8A5DB9CF6}" destId="{752881A4-962C-4EB6-A173-E5C46368D735}" srcOrd="10" destOrd="0" presId="urn:microsoft.com/office/officeart/2005/8/layout/cycle6"/>
    <dgm:cxn modelId="{3E916DBB-873E-405C-B34D-AC5FED2400CA}" type="presParOf" srcId="{3D9298B1-D5BD-4AD9-854D-E4D8A5DB9CF6}" destId="{A8F3EC46-DAE8-4484-A3BB-2A7B88442989}" srcOrd="11" destOrd="0" presId="urn:microsoft.com/office/officeart/2005/8/layout/cycle6"/>
    <dgm:cxn modelId="{F8452996-C048-423E-8A01-3AB3D09DFC08}" type="presParOf" srcId="{3D9298B1-D5BD-4AD9-854D-E4D8A5DB9CF6}" destId="{87289557-00C0-49E4-8A2B-E9EF3D7557E2}" srcOrd="12" destOrd="0" presId="urn:microsoft.com/office/officeart/2005/8/layout/cycle6"/>
    <dgm:cxn modelId="{14F381CE-2C27-4E9F-9CC1-0CF76A71D3AB}" type="presParOf" srcId="{3D9298B1-D5BD-4AD9-854D-E4D8A5DB9CF6}" destId="{ACDCE0EF-4A0B-4979-A505-80AD111393E7}" srcOrd="13" destOrd="0" presId="urn:microsoft.com/office/officeart/2005/8/layout/cycle6"/>
    <dgm:cxn modelId="{69C6F11E-1031-4379-9C54-04E6458B4546}" type="presParOf" srcId="{3D9298B1-D5BD-4AD9-854D-E4D8A5DB9CF6}" destId="{B19E2D52-2EC1-42B9-97B5-DC30E568EE6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7C7023-8E65-4949-BAF5-26C5156D047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31800616-7F5B-4804-B6D3-17ECB8C10FA1}">
      <dgm:prSet phldrT="[نص]"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تهيئة فرص التطبع الاجتماعي</a:t>
          </a:r>
        </a:p>
      </dgm:t>
    </dgm:pt>
    <dgm:pt modelId="{FC3C5AD5-E736-4140-912A-0C702ECB7682}" type="parTrans" cxnId="{DC74C297-F33D-4389-8EE4-55FE6FEA6C94}">
      <dgm:prSet/>
      <dgm:spPr/>
      <dgm:t>
        <a:bodyPr/>
        <a:lstStyle/>
        <a:p>
          <a:pPr rtl="1"/>
          <a:endParaRPr lang="ar-SA"/>
        </a:p>
      </dgm:t>
    </dgm:pt>
    <dgm:pt modelId="{70202387-9FAE-4032-9A9C-B28BC3C706C8}" type="sibTrans" cxnId="{DC74C297-F33D-4389-8EE4-55FE6FEA6C94}">
      <dgm:prSet/>
      <dgm:spPr/>
      <dgm:t>
        <a:bodyPr/>
        <a:lstStyle/>
        <a:p>
          <a:pPr rtl="1"/>
          <a:endParaRPr lang="ar-SA"/>
        </a:p>
      </dgm:t>
    </dgm:pt>
    <dgm:pt modelId="{FBA677CA-FBC0-4907-9E4C-922C2E146E52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توفير الدعم المادي والاجتماعي لأبنائها</a:t>
          </a:r>
        </a:p>
      </dgm:t>
    </dgm:pt>
    <dgm:pt modelId="{A4ECA521-60C9-494C-ACB4-7F0B1BCBB31F}" type="parTrans" cxnId="{8C01013D-01DE-419B-A8CE-2BD041F52CF6}">
      <dgm:prSet/>
      <dgm:spPr/>
      <dgm:t>
        <a:bodyPr/>
        <a:lstStyle/>
        <a:p>
          <a:pPr rtl="1"/>
          <a:endParaRPr lang="ar-SA"/>
        </a:p>
      </dgm:t>
    </dgm:pt>
    <dgm:pt modelId="{EC361DA8-19BA-45ED-BEB5-EC27B510CCB7}" type="sibTrans" cxnId="{8C01013D-01DE-419B-A8CE-2BD041F52CF6}">
      <dgm:prSet/>
      <dgm:spPr/>
      <dgm:t>
        <a:bodyPr/>
        <a:lstStyle/>
        <a:p>
          <a:pPr rtl="1"/>
          <a:endParaRPr lang="ar-SA"/>
        </a:p>
      </dgm:t>
    </dgm:pt>
    <dgm:pt modelId="{4F47BBAF-C495-4D0C-9529-19719C1F976A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إمداد الأبناء بالدعم المعنوي</a:t>
          </a:r>
        </a:p>
      </dgm:t>
    </dgm:pt>
    <dgm:pt modelId="{C2914948-2296-4400-B052-4456AC719DAA}" type="parTrans" cxnId="{89171617-691F-4A73-AD2B-46523701C4A3}">
      <dgm:prSet/>
      <dgm:spPr/>
      <dgm:t>
        <a:bodyPr/>
        <a:lstStyle/>
        <a:p>
          <a:pPr rtl="1"/>
          <a:endParaRPr lang="ar-SA"/>
        </a:p>
      </dgm:t>
    </dgm:pt>
    <dgm:pt modelId="{C8D43CCB-1CE7-4053-B970-DC5665D9E1DB}" type="sibTrans" cxnId="{89171617-691F-4A73-AD2B-46523701C4A3}">
      <dgm:prSet/>
      <dgm:spPr/>
      <dgm:t>
        <a:bodyPr/>
        <a:lstStyle/>
        <a:p>
          <a:pPr rtl="1"/>
          <a:endParaRPr lang="ar-SA"/>
        </a:p>
      </dgm:t>
    </dgm:pt>
    <dgm:pt modelId="{4084FE89-8759-4806-8018-9A757B1F6A56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اختيار الأسلوب المعيشي الملائم لأفراد الأسرة</a:t>
          </a:r>
        </a:p>
      </dgm:t>
    </dgm:pt>
    <dgm:pt modelId="{58B55ACF-B115-49AF-9D1B-60A5E745C607}" type="parTrans" cxnId="{21EEA32C-0194-410F-8877-9B4C4CE81AA4}">
      <dgm:prSet/>
      <dgm:spPr/>
      <dgm:t>
        <a:bodyPr/>
        <a:lstStyle/>
        <a:p>
          <a:pPr rtl="1"/>
          <a:endParaRPr lang="ar-SA"/>
        </a:p>
      </dgm:t>
    </dgm:pt>
    <dgm:pt modelId="{4D2EBC46-73C7-4508-8879-27D47D497A32}" type="sibTrans" cxnId="{21EEA32C-0194-410F-8877-9B4C4CE81AA4}">
      <dgm:prSet/>
      <dgm:spPr/>
      <dgm:t>
        <a:bodyPr/>
        <a:lstStyle/>
        <a:p>
          <a:pPr rtl="1"/>
          <a:endParaRPr lang="ar-SA"/>
        </a:p>
      </dgm:t>
    </dgm:pt>
    <dgm:pt modelId="{EB9359E3-6D41-4D6C-8771-BFF17D05344E}">
      <dgm:prSet/>
      <dgm:spPr/>
      <dgm:t>
        <a:bodyPr/>
        <a:lstStyle/>
        <a:p>
          <a:pPr algn="r" rtl="1"/>
          <a:r>
            <a:rPr lang="ar-SA" b="0" dirty="0">
              <a:latin typeface="Arial" panose="020B0604020202020204" pitchFamily="34" charset="0"/>
              <a:cs typeface="Arial" panose="020B0604020202020204" pitchFamily="34" charset="0"/>
            </a:rPr>
            <a:t>تهيئة فرص التطبيق الاستهلاكي للأفراد</a:t>
          </a:r>
        </a:p>
      </dgm:t>
    </dgm:pt>
    <dgm:pt modelId="{E17CFC6C-3D36-4235-8F7F-2228BBD9E453}" type="parTrans" cxnId="{8B03AB93-D471-4F3C-B614-BDD88ABE8F09}">
      <dgm:prSet/>
      <dgm:spPr/>
      <dgm:t>
        <a:bodyPr/>
        <a:lstStyle/>
        <a:p>
          <a:pPr rtl="1"/>
          <a:endParaRPr lang="ar-SA"/>
        </a:p>
      </dgm:t>
    </dgm:pt>
    <dgm:pt modelId="{8ADFC281-383C-453D-A441-285E3BA57808}" type="sibTrans" cxnId="{8B03AB93-D471-4F3C-B614-BDD88ABE8F09}">
      <dgm:prSet/>
      <dgm:spPr/>
      <dgm:t>
        <a:bodyPr/>
        <a:lstStyle/>
        <a:p>
          <a:pPr rtl="1"/>
          <a:endParaRPr lang="ar-SA"/>
        </a:p>
      </dgm:t>
    </dgm:pt>
    <dgm:pt modelId="{64DCA114-FB59-49B5-89BA-A15A4D423FE2}" type="pres">
      <dgm:prSet presAssocID="{8D7C7023-8E65-4949-BAF5-26C5156D0475}" presName="outerComposite" presStyleCnt="0">
        <dgm:presLayoutVars>
          <dgm:chMax val="5"/>
          <dgm:dir/>
          <dgm:resizeHandles val="exact"/>
        </dgm:presLayoutVars>
      </dgm:prSet>
      <dgm:spPr/>
    </dgm:pt>
    <dgm:pt modelId="{A5220E5B-BBE6-4E0B-B9BA-1A7CC1DAE207}" type="pres">
      <dgm:prSet presAssocID="{8D7C7023-8E65-4949-BAF5-26C5156D0475}" presName="dummyMaxCanvas" presStyleCnt="0">
        <dgm:presLayoutVars/>
      </dgm:prSet>
      <dgm:spPr/>
    </dgm:pt>
    <dgm:pt modelId="{F0E3AC1B-EB50-4DD5-A725-D0C42F356B0F}" type="pres">
      <dgm:prSet presAssocID="{8D7C7023-8E65-4949-BAF5-26C5156D0475}" presName="FiveNodes_1" presStyleLbl="node1" presStyleIdx="0" presStyleCnt="5">
        <dgm:presLayoutVars>
          <dgm:bulletEnabled val="1"/>
        </dgm:presLayoutVars>
      </dgm:prSet>
      <dgm:spPr/>
    </dgm:pt>
    <dgm:pt modelId="{6CFC2752-D9E0-43F5-B35A-9D06AB107800}" type="pres">
      <dgm:prSet presAssocID="{8D7C7023-8E65-4949-BAF5-26C5156D0475}" presName="FiveNodes_2" presStyleLbl="node1" presStyleIdx="1" presStyleCnt="5">
        <dgm:presLayoutVars>
          <dgm:bulletEnabled val="1"/>
        </dgm:presLayoutVars>
      </dgm:prSet>
      <dgm:spPr/>
    </dgm:pt>
    <dgm:pt modelId="{BE5FB1F6-F44F-42E8-BBA5-A48DB9F81107}" type="pres">
      <dgm:prSet presAssocID="{8D7C7023-8E65-4949-BAF5-26C5156D0475}" presName="FiveNodes_3" presStyleLbl="node1" presStyleIdx="2" presStyleCnt="5">
        <dgm:presLayoutVars>
          <dgm:bulletEnabled val="1"/>
        </dgm:presLayoutVars>
      </dgm:prSet>
      <dgm:spPr/>
    </dgm:pt>
    <dgm:pt modelId="{87DE5BAF-9987-475B-BF9B-493CE43A8BA3}" type="pres">
      <dgm:prSet presAssocID="{8D7C7023-8E65-4949-BAF5-26C5156D0475}" presName="FiveNodes_4" presStyleLbl="node1" presStyleIdx="3" presStyleCnt="5">
        <dgm:presLayoutVars>
          <dgm:bulletEnabled val="1"/>
        </dgm:presLayoutVars>
      </dgm:prSet>
      <dgm:spPr/>
    </dgm:pt>
    <dgm:pt modelId="{F646A729-F83B-488E-82FB-90488C7544DD}" type="pres">
      <dgm:prSet presAssocID="{8D7C7023-8E65-4949-BAF5-26C5156D0475}" presName="FiveNodes_5" presStyleLbl="node1" presStyleIdx="4" presStyleCnt="5">
        <dgm:presLayoutVars>
          <dgm:bulletEnabled val="1"/>
        </dgm:presLayoutVars>
      </dgm:prSet>
      <dgm:spPr/>
    </dgm:pt>
    <dgm:pt modelId="{FC0B49BB-A24A-42E2-949F-830A67285C76}" type="pres">
      <dgm:prSet presAssocID="{8D7C7023-8E65-4949-BAF5-26C5156D0475}" presName="FiveConn_1-2" presStyleLbl="fgAccFollowNode1" presStyleIdx="0" presStyleCnt="4">
        <dgm:presLayoutVars>
          <dgm:bulletEnabled val="1"/>
        </dgm:presLayoutVars>
      </dgm:prSet>
      <dgm:spPr/>
    </dgm:pt>
    <dgm:pt modelId="{C22DD672-17B7-4FF9-825C-426FC72ECA9D}" type="pres">
      <dgm:prSet presAssocID="{8D7C7023-8E65-4949-BAF5-26C5156D0475}" presName="FiveConn_2-3" presStyleLbl="fgAccFollowNode1" presStyleIdx="1" presStyleCnt="4">
        <dgm:presLayoutVars>
          <dgm:bulletEnabled val="1"/>
        </dgm:presLayoutVars>
      </dgm:prSet>
      <dgm:spPr/>
    </dgm:pt>
    <dgm:pt modelId="{B8670E1C-F003-4C30-A205-5CA0F41E437B}" type="pres">
      <dgm:prSet presAssocID="{8D7C7023-8E65-4949-BAF5-26C5156D0475}" presName="FiveConn_3-4" presStyleLbl="fgAccFollowNode1" presStyleIdx="2" presStyleCnt="4">
        <dgm:presLayoutVars>
          <dgm:bulletEnabled val="1"/>
        </dgm:presLayoutVars>
      </dgm:prSet>
      <dgm:spPr/>
    </dgm:pt>
    <dgm:pt modelId="{C4C723A3-CCA9-4A6D-929C-387ACBD18693}" type="pres">
      <dgm:prSet presAssocID="{8D7C7023-8E65-4949-BAF5-26C5156D0475}" presName="FiveConn_4-5" presStyleLbl="fgAccFollowNode1" presStyleIdx="3" presStyleCnt="4">
        <dgm:presLayoutVars>
          <dgm:bulletEnabled val="1"/>
        </dgm:presLayoutVars>
      </dgm:prSet>
      <dgm:spPr/>
    </dgm:pt>
    <dgm:pt modelId="{CA379237-006D-44E8-90FC-EB395A2B56EB}" type="pres">
      <dgm:prSet presAssocID="{8D7C7023-8E65-4949-BAF5-26C5156D0475}" presName="FiveNodes_1_text" presStyleLbl="node1" presStyleIdx="4" presStyleCnt="5">
        <dgm:presLayoutVars>
          <dgm:bulletEnabled val="1"/>
        </dgm:presLayoutVars>
      </dgm:prSet>
      <dgm:spPr/>
    </dgm:pt>
    <dgm:pt modelId="{A76EAFAC-BFAA-4197-95EB-21F7A6F93676}" type="pres">
      <dgm:prSet presAssocID="{8D7C7023-8E65-4949-BAF5-26C5156D0475}" presName="FiveNodes_2_text" presStyleLbl="node1" presStyleIdx="4" presStyleCnt="5">
        <dgm:presLayoutVars>
          <dgm:bulletEnabled val="1"/>
        </dgm:presLayoutVars>
      </dgm:prSet>
      <dgm:spPr/>
    </dgm:pt>
    <dgm:pt modelId="{9E4636FB-C717-4020-A28B-F56200D2BE44}" type="pres">
      <dgm:prSet presAssocID="{8D7C7023-8E65-4949-BAF5-26C5156D0475}" presName="FiveNodes_3_text" presStyleLbl="node1" presStyleIdx="4" presStyleCnt="5">
        <dgm:presLayoutVars>
          <dgm:bulletEnabled val="1"/>
        </dgm:presLayoutVars>
      </dgm:prSet>
      <dgm:spPr/>
    </dgm:pt>
    <dgm:pt modelId="{18D01928-9C74-4528-A87F-67D3A36EC26C}" type="pres">
      <dgm:prSet presAssocID="{8D7C7023-8E65-4949-BAF5-26C5156D0475}" presName="FiveNodes_4_text" presStyleLbl="node1" presStyleIdx="4" presStyleCnt="5">
        <dgm:presLayoutVars>
          <dgm:bulletEnabled val="1"/>
        </dgm:presLayoutVars>
      </dgm:prSet>
      <dgm:spPr/>
    </dgm:pt>
    <dgm:pt modelId="{2F3A5AA1-7C39-472F-8155-0E724CB6EE9B}" type="pres">
      <dgm:prSet presAssocID="{8D7C7023-8E65-4949-BAF5-26C5156D047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1276915-80F9-475D-BBF7-535BAEB24C18}" type="presOf" srcId="{31800616-7F5B-4804-B6D3-17ECB8C10FA1}" destId="{F0E3AC1B-EB50-4DD5-A725-D0C42F356B0F}" srcOrd="0" destOrd="0" presId="urn:microsoft.com/office/officeart/2005/8/layout/vProcess5"/>
    <dgm:cxn modelId="{89171617-691F-4A73-AD2B-46523701C4A3}" srcId="{8D7C7023-8E65-4949-BAF5-26C5156D0475}" destId="{4F47BBAF-C495-4D0C-9529-19719C1F976A}" srcOrd="2" destOrd="0" parTransId="{C2914948-2296-4400-B052-4456AC719DAA}" sibTransId="{C8D43CCB-1CE7-4053-B970-DC5665D9E1DB}"/>
    <dgm:cxn modelId="{CC8B321A-6F29-4C29-A8E5-734BF104032F}" type="presOf" srcId="{C8D43CCB-1CE7-4053-B970-DC5665D9E1DB}" destId="{B8670E1C-F003-4C30-A205-5CA0F41E437B}" srcOrd="0" destOrd="0" presId="urn:microsoft.com/office/officeart/2005/8/layout/vProcess5"/>
    <dgm:cxn modelId="{6686A420-3550-43C8-B5A1-2AE35E776DAE}" type="presOf" srcId="{FBA677CA-FBC0-4907-9E4C-922C2E146E52}" destId="{A76EAFAC-BFAA-4197-95EB-21F7A6F93676}" srcOrd="1" destOrd="0" presId="urn:microsoft.com/office/officeart/2005/8/layout/vProcess5"/>
    <dgm:cxn modelId="{21EEA32C-0194-410F-8877-9B4C4CE81AA4}" srcId="{8D7C7023-8E65-4949-BAF5-26C5156D0475}" destId="{4084FE89-8759-4806-8018-9A757B1F6A56}" srcOrd="3" destOrd="0" parTransId="{58B55ACF-B115-49AF-9D1B-60A5E745C607}" sibTransId="{4D2EBC46-73C7-4508-8879-27D47D497A32}"/>
    <dgm:cxn modelId="{2FBA4F31-B4BA-4171-A02D-529B56A86A20}" type="presOf" srcId="{70202387-9FAE-4032-9A9C-B28BC3C706C8}" destId="{FC0B49BB-A24A-42E2-949F-830A67285C76}" srcOrd="0" destOrd="0" presId="urn:microsoft.com/office/officeart/2005/8/layout/vProcess5"/>
    <dgm:cxn modelId="{6F0CB933-9FC1-4EA8-94DC-4AFC6D8ED2F5}" type="presOf" srcId="{FBA677CA-FBC0-4907-9E4C-922C2E146E52}" destId="{6CFC2752-D9E0-43F5-B35A-9D06AB107800}" srcOrd="0" destOrd="0" presId="urn:microsoft.com/office/officeart/2005/8/layout/vProcess5"/>
    <dgm:cxn modelId="{8C01013D-01DE-419B-A8CE-2BD041F52CF6}" srcId="{8D7C7023-8E65-4949-BAF5-26C5156D0475}" destId="{FBA677CA-FBC0-4907-9E4C-922C2E146E52}" srcOrd="1" destOrd="0" parTransId="{A4ECA521-60C9-494C-ACB4-7F0B1BCBB31F}" sibTransId="{EC361DA8-19BA-45ED-BEB5-EC27B510CCB7}"/>
    <dgm:cxn modelId="{CD683D60-7824-44DB-954B-47EC6CE0D462}" type="presOf" srcId="{8D7C7023-8E65-4949-BAF5-26C5156D0475}" destId="{64DCA114-FB59-49B5-89BA-A15A4D423FE2}" srcOrd="0" destOrd="0" presId="urn:microsoft.com/office/officeart/2005/8/layout/vProcess5"/>
    <dgm:cxn modelId="{069E7649-3EE6-4801-BF59-D90D4F750158}" type="presOf" srcId="{4084FE89-8759-4806-8018-9A757B1F6A56}" destId="{87DE5BAF-9987-475B-BF9B-493CE43A8BA3}" srcOrd="0" destOrd="0" presId="urn:microsoft.com/office/officeart/2005/8/layout/vProcess5"/>
    <dgm:cxn modelId="{32225F74-7438-48BA-B680-0079C17FABAA}" type="presOf" srcId="{EC361DA8-19BA-45ED-BEB5-EC27B510CCB7}" destId="{C22DD672-17B7-4FF9-825C-426FC72ECA9D}" srcOrd="0" destOrd="0" presId="urn:microsoft.com/office/officeart/2005/8/layout/vProcess5"/>
    <dgm:cxn modelId="{8B03AB93-D471-4F3C-B614-BDD88ABE8F09}" srcId="{8D7C7023-8E65-4949-BAF5-26C5156D0475}" destId="{EB9359E3-6D41-4D6C-8771-BFF17D05344E}" srcOrd="4" destOrd="0" parTransId="{E17CFC6C-3D36-4235-8F7F-2228BBD9E453}" sibTransId="{8ADFC281-383C-453D-A441-285E3BA57808}"/>
    <dgm:cxn modelId="{DC74C297-F33D-4389-8EE4-55FE6FEA6C94}" srcId="{8D7C7023-8E65-4949-BAF5-26C5156D0475}" destId="{31800616-7F5B-4804-B6D3-17ECB8C10FA1}" srcOrd="0" destOrd="0" parTransId="{FC3C5AD5-E736-4140-912A-0C702ECB7682}" sibTransId="{70202387-9FAE-4032-9A9C-B28BC3C706C8}"/>
    <dgm:cxn modelId="{41548D9D-8B06-4CF5-AF95-E8316A357E96}" type="presOf" srcId="{EB9359E3-6D41-4D6C-8771-BFF17D05344E}" destId="{F646A729-F83B-488E-82FB-90488C7544DD}" srcOrd="0" destOrd="0" presId="urn:microsoft.com/office/officeart/2005/8/layout/vProcess5"/>
    <dgm:cxn modelId="{C5B497BC-DB00-42D0-8EF8-B0F8F44AEC09}" type="presOf" srcId="{31800616-7F5B-4804-B6D3-17ECB8C10FA1}" destId="{CA379237-006D-44E8-90FC-EB395A2B56EB}" srcOrd="1" destOrd="0" presId="urn:microsoft.com/office/officeart/2005/8/layout/vProcess5"/>
    <dgm:cxn modelId="{EBEBC3C4-D77C-4ED7-824B-0E57E72437EE}" type="presOf" srcId="{4F47BBAF-C495-4D0C-9529-19719C1F976A}" destId="{BE5FB1F6-F44F-42E8-BBA5-A48DB9F81107}" srcOrd="0" destOrd="0" presId="urn:microsoft.com/office/officeart/2005/8/layout/vProcess5"/>
    <dgm:cxn modelId="{933414D1-C81A-426F-B6F5-287BE0A22E5E}" type="presOf" srcId="{EB9359E3-6D41-4D6C-8771-BFF17D05344E}" destId="{2F3A5AA1-7C39-472F-8155-0E724CB6EE9B}" srcOrd="1" destOrd="0" presId="urn:microsoft.com/office/officeart/2005/8/layout/vProcess5"/>
    <dgm:cxn modelId="{88838BD7-5BA2-4592-B789-061A09DB830A}" type="presOf" srcId="{4F47BBAF-C495-4D0C-9529-19719C1F976A}" destId="{9E4636FB-C717-4020-A28B-F56200D2BE44}" srcOrd="1" destOrd="0" presId="urn:microsoft.com/office/officeart/2005/8/layout/vProcess5"/>
    <dgm:cxn modelId="{0A6C02FC-939D-4857-BC82-97530A45C57D}" type="presOf" srcId="{4D2EBC46-73C7-4508-8879-27D47D497A32}" destId="{C4C723A3-CCA9-4A6D-929C-387ACBD18693}" srcOrd="0" destOrd="0" presId="urn:microsoft.com/office/officeart/2005/8/layout/vProcess5"/>
    <dgm:cxn modelId="{86407EFF-CCC7-4A33-A721-E91EA6AA776F}" type="presOf" srcId="{4084FE89-8759-4806-8018-9A757B1F6A56}" destId="{18D01928-9C74-4528-A87F-67D3A36EC26C}" srcOrd="1" destOrd="0" presId="urn:microsoft.com/office/officeart/2005/8/layout/vProcess5"/>
    <dgm:cxn modelId="{6F43CF6F-EE26-4B5C-87B5-274AD146059B}" type="presParOf" srcId="{64DCA114-FB59-49B5-89BA-A15A4D423FE2}" destId="{A5220E5B-BBE6-4E0B-B9BA-1A7CC1DAE207}" srcOrd="0" destOrd="0" presId="urn:microsoft.com/office/officeart/2005/8/layout/vProcess5"/>
    <dgm:cxn modelId="{3BEC1136-83A5-477C-B819-DDB1E60BA2A5}" type="presParOf" srcId="{64DCA114-FB59-49B5-89BA-A15A4D423FE2}" destId="{F0E3AC1B-EB50-4DD5-A725-D0C42F356B0F}" srcOrd="1" destOrd="0" presId="urn:microsoft.com/office/officeart/2005/8/layout/vProcess5"/>
    <dgm:cxn modelId="{93ABF6B4-6AF0-426C-B811-983693432D3E}" type="presParOf" srcId="{64DCA114-FB59-49B5-89BA-A15A4D423FE2}" destId="{6CFC2752-D9E0-43F5-B35A-9D06AB107800}" srcOrd="2" destOrd="0" presId="urn:microsoft.com/office/officeart/2005/8/layout/vProcess5"/>
    <dgm:cxn modelId="{6FE3D39F-64C2-4927-B0DE-580E7F47E508}" type="presParOf" srcId="{64DCA114-FB59-49B5-89BA-A15A4D423FE2}" destId="{BE5FB1F6-F44F-42E8-BBA5-A48DB9F81107}" srcOrd="3" destOrd="0" presId="urn:microsoft.com/office/officeart/2005/8/layout/vProcess5"/>
    <dgm:cxn modelId="{B5CCDF94-A558-40E4-9D85-FA62208234C0}" type="presParOf" srcId="{64DCA114-FB59-49B5-89BA-A15A4D423FE2}" destId="{87DE5BAF-9987-475B-BF9B-493CE43A8BA3}" srcOrd="4" destOrd="0" presId="urn:microsoft.com/office/officeart/2005/8/layout/vProcess5"/>
    <dgm:cxn modelId="{A9624839-9294-41DA-8C4A-B2C0DB3B7F93}" type="presParOf" srcId="{64DCA114-FB59-49B5-89BA-A15A4D423FE2}" destId="{F646A729-F83B-488E-82FB-90488C7544DD}" srcOrd="5" destOrd="0" presId="urn:microsoft.com/office/officeart/2005/8/layout/vProcess5"/>
    <dgm:cxn modelId="{2F2AC77E-C233-495B-8C6A-8B76BA871381}" type="presParOf" srcId="{64DCA114-FB59-49B5-89BA-A15A4D423FE2}" destId="{FC0B49BB-A24A-42E2-949F-830A67285C76}" srcOrd="6" destOrd="0" presId="urn:microsoft.com/office/officeart/2005/8/layout/vProcess5"/>
    <dgm:cxn modelId="{1DFF14BA-D5A7-4223-AA44-7AF358DDF271}" type="presParOf" srcId="{64DCA114-FB59-49B5-89BA-A15A4D423FE2}" destId="{C22DD672-17B7-4FF9-825C-426FC72ECA9D}" srcOrd="7" destOrd="0" presId="urn:microsoft.com/office/officeart/2005/8/layout/vProcess5"/>
    <dgm:cxn modelId="{64DE1DA2-9C5C-4699-9D05-8B28A0ACD2B7}" type="presParOf" srcId="{64DCA114-FB59-49B5-89BA-A15A4D423FE2}" destId="{B8670E1C-F003-4C30-A205-5CA0F41E437B}" srcOrd="8" destOrd="0" presId="urn:microsoft.com/office/officeart/2005/8/layout/vProcess5"/>
    <dgm:cxn modelId="{9697850F-5D3E-43D2-B7FA-2904E99E0114}" type="presParOf" srcId="{64DCA114-FB59-49B5-89BA-A15A4D423FE2}" destId="{C4C723A3-CCA9-4A6D-929C-387ACBD18693}" srcOrd="9" destOrd="0" presId="urn:microsoft.com/office/officeart/2005/8/layout/vProcess5"/>
    <dgm:cxn modelId="{5B1D5289-E5C4-4411-9E9D-6B90AD7B37C7}" type="presParOf" srcId="{64DCA114-FB59-49B5-89BA-A15A4D423FE2}" destId="{CA379237-006D-44E8-90FC-EB395A2B56EB}" srcOrd="10" destOrd="0" presId="urn:microsoft.com/office/officeart/2005/8/layout/vProcess5"/>
    <dgm:cxn modelId="{8148B744-E69A-4453-8921-8EB9477A5517}" type="presParOf" srcId="{64DCA114-FB59-49B5-89BA-A15A4D423FE2}" destId="{A76EAFAC-BFAA-4197-95EB-21F7A6F93676}" srcOrd="11" destOrd="0" presId="urn:microsoft.com/office/officeart/2005/8/layout/vProcess5"/>
    <dgm:cxn modelId="{0E7CA6CD-1CB9-41FD-8D81-DFB3356B4673}" type="presParOf" srcId="{64DCA114-FB59-49B5-89BA-A15A4D423FE2}" destId="{9E4636FB-C717-4020-A28B-F56200D2BE44}" srcOrd="12" destOrd="0" presId="urn:microsoft.com/office/officeart/2005/8/layout/vProcess5"/>
    <dgm:cxn modelId="{3FF9851D-44BD-4D34-A06B-63F34D67BE87}" type="presParOf" srcId="{64DCA114-FB59-49B5-89BA-A15A4D423FE2}" destId="{18D01928-9C74-4528-A87F-67D3A36EC26C}" srcOrd="13" destOrd="0" presId="urn:microsoft.com/office/officeart/2005/8/layout/vProcess5"/>
    <dgm:cxn modelId="{253FB31B-467E-481B-9758-002A2705AB7F}" type="presParOf" srcId="{64DCA114-FB59-49B5-89BA-A15A4D423FE2}" destId="{2F3A5AA1-7C39-472F-8155-0E724CB6EE9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6F787B-53D8-419A-AA2E-4F390507B49D}" type="doc">
      <dgm:prSet loTypeId="urn:microsoft.com/office/officeart/2005/8/layout/cycle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8D479A3-A181-4F9E-B839-8E64DFFB514B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العزوبية</a:t>
          </a:r>
        </a:p>
      </dgm:t>
    </dgm:pt>
    <dgm:pt modelId="{43388FAB-9633-44DF-A84E-90869233384A}" type="par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99BF681F-14E3-4AA7-88E0-6122A654CCE6}" type="sibTrans" cxnId="{D29FD3EE-27AF-4F0A-8C13-301D5A54026D}">
      <dgm:prSet/>
      <dgm:spPr/>
      <dgm:t>
        <a:bodyPr/>
        <a:lstStyle/>
        <a:p>
          <a:pPr rtl="1"/>
          <a:endParaRPr lang="ar-SA"/>
        </a:p>
      </dgm:t>
    </dgm:pt>
    <dgm:pt modelId="{7DA6EEB9-A67D-437E-B127-693EB7D9ABC0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المرحلة المبكرة للزواج</a:t>
          </a:r>
        </a:p>
      </dgm:t>
    </dgm:pt>
    <dgm:pt modelId="{A70A1973-ECFB-44C2-AA42-8830E460FB2D}" type="par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F80EEBD0-C4DB-4868-876E-760EB3274048}" type="sibTrans" cxnId="{81EF8F96-112D-47E9-AC62-A9CB60DD8EE0}">
      <dgm:prSet/>
      <dgm:spPr/>
      <dgm:t>
        <a:bodyPr/>
        <a:lstStyle/>
        <a:p>
          <a:pPr rtl="1"/>
          <a:endParaRPr lang="ar-SA"/>
        </a:p>
      </dgm:t>
    </dgm:pt>
    <dgm:pt modelId="{B2310968-06B0-4C5C-882D-F517215872AB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الرعاية الأبوية</a:t>
          </a:r>
        </a:p>
      </dgm:t>
    </dgm:pt>
    <dgm:pt modelId="{3D0FA85B-259D-45C6-9308-4AEA8001AD77}" type="par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085E88C1-B459-4803-B6E8-4C667F24CC55}" type="sibTrans" cxnId="{90AE8DA7-FC5A-443A-B601-514CE16B6BC2}">
      <dgm:prSet/>
      <dgm:spPr/>
      <dgm:t>
        <a:bodyPr/>
        <a:lstStyle/>
        <a:p>
          <a:pPr rtl="1"/>
          <a:endParaRPr lang="ar-SA"/>
        </a:p>
      </dgm:t>
    </dgm:pt>
    <dgm:pt modelId="{92E59B0B-CEAD-4F19-8E1F-9069FCE3113E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ما بعد الأبوة</a:t>
          </a:r>
        </a:p>
      </dgm:t>
    </dgm:pt>
    <dgm:pt modelId="{ABE4D019-45E2-473F-8DA4-AC2ECD7D6F07}" type="par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0D5144E4-E4EA-4D47-B775-E6327560583A}" type="sibTrans" cxnId="{C7F8CE82-0051-4157-AC73-44F64877C417}">
      <dgm:prSet/>
      <dgm:spPr/>
      <dgm:t>
        <a:bodyPr/>
        <a:lstStyle/>
        <a:p>
          <a:pPr rtl="1"/>
          <a:endParaRPr lang="ar-SA"/>
        </a:p>
      </dgm:t>
    </dgm:pt>
    <dgm:pt modelId="{225DE51F-FB15-4B1A-A543-D37D67E1094F}">
      <dgm:prSet phldrT="[نص]"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مرحلة الانحلال والتفكك</a:t>
          </a:r>
        </a:p>
      </dgm:t>
    </dgm:pt>
    <dgm:pt modelId="{695A08CE-D658-40C5-BCF6-D292F63FD9D3}" type="par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568CE0BF-078A-4D2C-BCC6-EFC2EC2FE6C1}" type="sibTrans" cxnId="{770546EA-C18E-4E21-9C73-2B87032F81F4}">
      <dgm:prSet/>
      <dgm:spPr/>
      <dgm:t>
        <a:bodyPr/>
        <a:lstStyle/>
        <a:p>
          <a:pPr rtl="1"/>
          <a:endParaRPr lang="ar-SA"/>
        </a:p>
      </dgm:t>
    </dgm:pt>
    <dgm:pt modelId="{35FEF26C-14E1-4ABE-86FD-A743C7FE53B2}" type="pres">
      <dgm:prSet presAssocID="{9C6F787B-53D8-419A-AA2E-4F390507B49D}" presName="cycle" presStyleCnt="0">
        <dgm:presLayoutVars>
          <dgm:dir/>
          <dgm:resizeHandles val="exact"/>
        </dgm:presLayoutVars>
      </dgm:prSet>
      <dgm:spPr/>
    </dgm:pt>
    <dgm:pt modelId="{513D58C6-E1CC-4A83-8C07-42C21C08EE66}" type="pres">
      <dgm:prSet presAssocID="{F8D479A3-A181-4F9E-B839-8E64DFFB514B}" presName="dummy" presStyleCnt="0"/>
      <dgm:spPr/>
    </dgm:pt>
    <dgm:pt modelId="{859C3A48-D95D-459F-B92F-A0011B773A6F}" type="pres">
      <dgm:prSet presAssocID="{F8D479A3-A181-4F9E-B839-8E64DFFB514B}" presName="node" presStyleLbl="revTx" presStyleIdx="0" presStyleCnt="5" custScaleX="146917" custRadScaleRad="117455" custRadScaleInc="37609">
        <dgm:presLayoutVars>
          <dgm:bulletEnabled val="1"/>
        </dgm:presLayoutVars>
      </dgm:prSet>
      <dgm:spPr/>
    </dgm:pt>
    <dgm:pt modelId="{042D02A8-41F9-451A-AA4E-7BE7B2D86D62}" type="pres">
      <dgm:prSet presAssocID="{99BF681F-14E3-4AA7-88E0-6122A654CCE6}" presName="sibTrans" presStyleLbl="node1" presStyleIdx="0" presStyleCnt="5" custLinFactNeighborX="-781" custLinFactNeighborY="-2331"/>
      <dgm:spPr/>
    </dgm:pt>
    <dgm:pt modelId="{FB80FB5E-B165-4CC1-B889-934F6307677B}" type="pres">
      <dgm:prSet presAssocID="{7DA6EEB9-A67D-437E-B127-693EB7D9ABC0}" presName="dummy" presStyleCnt="0"/>
      <dgm:spPr/>
    </dgm:pt>
    <dgm:pt modelId="{D20236BF-9282-4AA8-B9F1-3A1214AF3659}" type="pres">
      <dgm:prSet presAssocID="{7DA6EEB9-A67D-437E-B127-693EB7D9ABC0}" presName="node" presStyleLbl="revTx" presStyleIdx="1" presStyleCnt="5" custScaleX="143379" custRadScaleRad="120231" custRadScaleInc="-8110">
        <dgm:presLayoutVars>
          <dgm:bulletEnabled val="1"/>
        </dgm:presLayoutVars>
      </dgm:prSet>
      <dgm:spPr/>
    </dgm:pt>
    <dgm:pt modelId="{C35D7916-AC8B-4166-B2D3-A6DACEEB434A}" type="pres">
      <dgm:prSet presAssocID="{F80EEBD0-C4DB-4868-876E-760EB3274048}" presName="sibTrans" presStyleLbl="node1" presStyleIdx="1" presStyleCnt="5" custLinFactNeighborX="1313" custLinFactNeighborY="4221"/>
      <dgm:spPr/>
    </dgm:pt>
    <dgm:pt modelId="{B95B4790-BEC3-4CFE-AA82-0B8668F4C217}" type="pres">
      <dgm:prSet presAssocID="{B2310968-06B0-4C5C-882D-F517215872AB}" presName="dummy" presStyleCnt="0"/>
      <dgm:spPr/>
    </dgm:pt>
    <dgm:pt modelId="{2B42723D-19CF-43CD-98BA-DD693D27DA2F}" type="pres">
      <dgm:prSet presAssocID="{B2310968-06B0-4C5C-882D-F517215872AB}" presName="node" presStyleLbl="revTx" presStyleIdx="2" presStyleCnt="5" custScaleX="147003" custRadScaleRad="109514" custRadScaleInc="0">
        <dgm:presLayoutVars>
          <dgm:bulletEnabled val="1"/>
        </dgm:presLayoutVars>
      </dgm:prSet>
      <dgm:spPr/>
    </dgm:pt>
    <dgm:pt modelId="{E81305C3-15A0-4B4D-B771-8ECED6B5B8D8}" type="pres">
      <dgm:prSet presAssocID="{085E88C1-B459-4803-B6E8-4C667F24CC55}" presName="sibTrans" presStyleLbl="node1" presStyleIdx="2" presStyleCnt="5" custScaleX="102763" custLinFactNeighborX="-2345" custLinFactNeighborY="1251"/>
      <dgm:spPr/>
    </dgm:pt>
    <dgm:pt modelId="{DF30E525-1719-45EA-B9D4-D41C5493334D}" type="pres">
      <dgm:prSet presAssocID="{92E59B0B-CEAD-4F19-8E1F-9069FCE3113E}" presName="dummy" presStyleCnt="0"/>
      <dgm:spPr/>
    </dgm:pt>
    <dgm:pt modelId="{385C1AD0-899C-485F-B02A-FFED2912495D}" type="pres">
      <dgm:prSet presAssocID="{92E59B0B-CEAD-4F19-8E1F-9069FCE3113E}" presName="node" presStyleLbl="revTx" presStyleIdx="3" presStyleCnt="5" custScaleX="139490" custRadScaleRad="131627" custRadScaleInc="8930">
        <dgm:presLayoutVars>
          <dgm:bulletEnabled val="1"/>
        </dgm:presLayoutVars>
      </dgm:prSet>
      <dgm:spPr/>
    </dgm:pt>
    <dgm:pt modelId="{4C46E2A9-82CF-4965-A7DE-AC195084E14D}" type="pres">
      <dgm:prSet presAssocID="{0D5144E4-E4EA-4D47-B775-E6327560583A}" presName="sibTrans" presStyleLbl="node1" presStyleIdx="3" presStyleCnt="5" custLinFactNeighborX="-625" custLinFactNeighborY="-4065"/>
      <dgm:spPr/>
    </dgm:pt>
    <dgm:pt modelId="{3511959A-E7F5-47E4-8A26-50C533C70BDB}" type="pres">
      <dgm:prSet presAssocID="{225DE51F-FB15-4B1A-A543-D37D67E1094F}" presName="dummy" presStyleCnt="0"/>
      <dgm:spPr/>
    </dgm:pt>
    <dgm:pt modelId="{EB11279E-A312-4277-891F-7E8B6E0A8793}" type="pres">
      <dgm:prSet presAssocID="{225DE51F-FB15-4B1A-A543-D37D67E1094F}" presName="node" presStyleLbl="revTx" presStyleIdx="4" presStyleCnt="5" custScaleX="151913" custRadScaleRad="114503" custRadScaleInc="-31377">
        <dgm:presLayoutVars>
          <dgm:bulletEnabled val="1"/>
        </dgm:presLayoutVars>
      </dgm:prSet>
      <dgm:spPr/>
    </dgm:pt>
    <dgm:pt modelId="{996CC5C5-BD01-4925-81A8-9AD00AA82054}" type="pres">
      <dgm:prSet presAssocID="{568CE0BF-078A-4D2C-BCC6-EFC2EC2FE6C1}" presName="sibTrans" presStyleLbl="node1" presStyleIdx="4" presStyleCnt="5" custLinFactNeighborX="-938" custLinFactNeighborY="2597"/>
      <dgm:spPr/>
    </dgm:pt>
  </dgm:ptLst>
  <dgm:cxnLst>
    <dgm:cxn modelId="{588A6813-8B8B-4045-9462-F4726AB70B77}" type="presOf" srcId="{7DA6EEB9-A67D-437E-B127-693EB7D9ABC0}" destId="{D20236BF-9282-4AA8-B9F1-3A1214AF3659}" srcOrd="0" destOrd="0" presId="urn:microsoft.com/office/officeart/2005/8/layout/cycle1"/>
    <dgm:cxn modelId="{468C2F2A-DFD4-48E6-8FB1-177B835304D8}" type="presOf" srcId="{568CE0BF-078A-4D2C-BCC6-EFC2EC2FE6C1}" destId="{996CC5C5-BD01-4925-81A8-9AD00AA82054}" srcOrd="0" destOrd="0" presId="urn:microsoft.com/office/officeart/2005/8/layout/cycle1"/>
    <dgm:cxn modelId="{0D2F6E2D-862B-46EF-A68A-3387C60E71CA}" type="presOf" srcId="{99BF681F-14E3-4AA7-88E0-6122A654CCE6}" destId="{042D02A8-41F9-451A-AA4E-7BE7B2D86D62}" srcOrd="0" destOrd="0" presId="urn:microsoft.com/office/officeart/2005/8/layout/cycle1"/>
    <dgm:cxn modelId="{7B8FBE36-26E9-4C7B-AE51-E3D5EC96456B}" type="presOf" srcId="{F80EEBD0-C4DB-4868-876E-760EB3274048}" destId="{C35D7916-AC8B-4166-B2D3-A6DACEEB434A}" srcOrd="0" destOrd="0" presId="urn:microsoft.com/office/officeart/2005/8/layout/cycle1"/>
    <dgm:cxn modelId="{165E246A-5C51-4246-BC90-B5D682580764}" type="presOf" srcId="{085E88C1-B459-4803-B6E8-4C667F24CC55}" destId="{E81305C3-15A0-4B4D-B771-8ECED6B5B8D8}" srcOrd="0" destOrd="0" presId="urn:microsoft.com/office/officeart/2005/8/layout/cycle1"/>
    <dgm:cxn modelId="{4A75896C-152A-4F09-9338-D67D6FDCCBDA}" type="presOf" srcId="{92E59B0B-CEAD-4F19-8E1F-9069FCE3113E}" destId="{385C1AD0-899C-485F-B02A-FFED2912495D}" srcOrd="0" destOrd="0" presId="urn:microsoft.com/office/officeart/2005/8/layout/cycle1"/>
    <dgm:cxn modelId="{C7F8CE82-0051-4157-AC73-44F64877C417}" srcId="{9C6F787B-53D8-419A-AA2E-4F390507B49D}" destId="{92E59B0B-CEAD-4F19-8E1F-9069FCE3113E}" srcOrd="3" destOrd="0" parTransId="{ABE4D019-45E2-473F-8DA4-AC2ECD7D6F07}" sibTransId="{0D5144E4-E4EA-4D47-B775-E6327560583A}"/>
    <dgm:cxn modelId="{80278A84-1895-4FA0-BE09-0E7FD04DB793}" type="presOf" srcId="{9C6F787B-53D8-419A-AA2E-4F390507B49D}" destId="{35FEF26C-14E1-4ABE-86FD-A743C7FE53B2}" srcOrd="0" destOrd="0" presId="urn:microsoft.com/office/officeart/2005/8/layout/cycle1"/>
    <dgm:cxn modelId="{81EF8F96-112D-47E9-AC62-A9CB60DD8EE0}" srcId="{9C6F787B-53D8-419A-AA2E-4F390507B49D}" destId="{7DA6EEB9-A67D-437E-B127-693EB7D9ABC0}" srcOrd="1" destOrd="0" parTransId="{A70A1973-ECFB-44C2-AA42-8830E460FB2D}" sibTransId="{F80EEBD0-C4DB-4868-876E-760EB3274048}"/>
    <dgm:cxn modelId="{B041CB9F-E5BD-4F27-9494-CE8533972BE8}" type="presOf" srcId="{B2310968-06B0-4C5C-882D-F517215872AB}" destId="{2B42723D-19CF-43CD-98BA-DD693D27DA2F}" srcOrd="0" destOrd="0" presId="urn:microsoft.com/office/officeart/2005/8/layout/cycle1"/>
    <dgm:cxn modelId="{90AE8DA7-FC5A-443A-B601-514CE16B6BC2}" srcId="{9C6F787B-53D8-419A-AA2E-4F390507B49D}" destId="{B2310968-06B0-4C5C-882D-F517215872AB}" srcOrd="2" destOrd="0" parTransId="{3D0FA85B-259D-45C6-9308-4AEA8001AD77}" sibTransId="{085E88C1-B459-4803-B6E8-4C667F24CC55}"/>
    <dgm:cxn modelId="{A44FD4C4-9401-4FA8-8C05-05E07B1D2B68}" type="presOf" srcId="{0D5144E4-E4EA-4D47-B775-E6327560583A}" destId="{4C46E2A9-82CF-4965-A7DE-AC195084E14D}" srcOrd="0" destOrd="0" presId="urn:microsoft.com/office/officeart/2005/8/layout/cycle1"/>
    <dgm:cxn modelId="{32E0B1DA-91C5-4707-A57D-C3AFC71FE497}" type="presOf" srcId="{225DE51F-FB15-4B1A-A543-D37D67E1094F}" destId="{EB11279E-A312-4277-891F-7E8B6E0A8793}" srcOrd="0" destOrd="0" presId="urn:microsoft.com/office/officeart/2005/8/layout/cycle1"/>
    <dgm:cxn modelId="{C1F563EA-8147-47D4-98CE-78A71A487456}" type="presOf" srcId="{F8D479A3-A181-4F9E-B839-8E64DFFB514B}" destId="{859C3A48-D95D-459F-B92F-A0011B773A6F}" srcOrd="0" destOrd="0" presId="urn:microsoft.com/office/officeart/2005/8/layout/cycle1"/>
    <dgm:cxn modelId="{770546EA-C18E-4E21-9C73-2B87032F81F4}" srcId="{9C6F787B-53D8-419A-AA2E-4F390507B49D}" destId="{225DE51F-FB15-4B1A-A543-D37D67E1094F}" srcOrd="4" destOrd="0" parTransId="{695A08CE-D658-40C5-BCF6-D292F63FD9D3}" sibTransId="{568CE0BF-078A-4D2C-BCC6-EFC2EC2FE6C1}"/>
    <dgm:cxn modelId="{D29FD3EE-27AF-4F0A-8C13-301D5A54026D}" srcId="{9C6F787B-53D8-419A-AA2E-4F390507B49D}" destId="{F8D479A3-A181-4F9E-B839-8E64DFFB514B}" srcOrd="0" destOrd="0" parTransId="{43388FAB-9633-44DF-A84E-90869233384A}" sibTransId="{99BF681F-14E3-4AA7-88E0-6122A654CCE6}"/>
    <dgm:cxn modelId="{C5D14469-81DE-42B9-803A-9C5DB0B24FED}" type="presParOf" srcId="{35FEF26C-14E1-4ABE-86FD-A743C7FE53B2}" destId="{513D58C6-E1CC-4A83-8C07-42C21C08EE66}" srcOrd="0" destOrd="0" presId="urn:microsoft.com/office/officeart/2005/8/layout/cycle1"/>
    <dgm:cxn modelId="{74098982-76DA-4C58-8117-B49B139E1B9A}" type="presParOf" srcId="{35FEF26C-14E1-4ABE-86FD-A743C7FE53B2}" destId="{859C3A48-D95D-459F-B92F-A0011B773A6F}" srcOrd="1" destOrd="0" presId="urn:microsoft.com/office/officeart/2005/8/layout/cycle1"/>
    <dgm:cxn modelId="{6E916CF9-DCCD-43C7-BEA1-B26C2751E9C3}" type="presParOf" srcId="{35FEF26C-14E1-4ABE-86FD-A743C7FE53B2}" destId="{042D02A8-41F9-451A-AA4E-7BE7B2D86D62}" srcOrd="2" destOrd="0" presId="urn:microsoft.com/office/officeart/2005/8/layout/cycle1"/>
    <dgm:cxn modelId="{6655E415-7B81-45B8-9221-6E7C982C3736}" type="presParOf" srcId="{35FEF26C-14E1-4ABE-86FD-A743C7FE53B2}" destId="{FB80FB5E-B165-4CC1-B889-934F6307677B}" srcOrd="3" destOrd="0" presId="urn:microsoft.com/office/officeart/2005/8/layout/cycle1"/>
    <dgm:cxn modelId="{5A3C08A5-15B1-4731-B45B-2E6053B7ACD3}" type="presParOf" srcId="{35FEF26C-14E1-4ABE-86FD-A743C7FE53B2}" destId="{D20236BF-9282-4AA8-B9F1-3A1214AF3659}" srcOrd="4" destOrd="0" presId="urn:microsoft.com/office/officeart/2005/8/layout/cycle1"/>
    <dgm:cxn modelId="{80F1122D-F940-4632-8271-367B52D068C5}" type="presParOf" srcId="{35FEF26C-14E1-4ABE-86FD-A743C7FE53B2}" destId="{C35D7916-AC8B-4166-B2D3-A6DACEEB434A}" srcOrd="5" destOrd="0" presId="urn:microsoft.com/office/officeart/2005/8/layout/cycle1"/>
    <dgm:cxn modelId="{74CEB7D7-7829-41FB-BA41-237413524F41}" type="presParOf" srcId="{35FEF26C-14E1-4ABE-86FD-A743C7FE53B2}" destId="{B95B4790-BEC3-4CFE-AA82-0B8668F4C217}" srcOrd="6" destOrd="0" presId="urn:microsoft.com/office/officeart/2005/8/layout/cycle1"/>
    <dgm:cxn modelId="{294C402C-6683-4771-A052-C1BCE6961EB3}" type="presParOf" srcId="{35FEF26C-14E1-4ABE-86FD-A743C7FE53B2}" destId="{2B42723D-19CF-43CD-98BA-DD693D27DA2F}" srcOrd="7" destOrd="0" presId="urn:microsoft.com/office/officeart/2005/8/layout/cycle1"/>
    <dgm:cxn modelId="{A5C9AC63-D04F-4513-A0A9-E7FC46A0937C}" type="presParOf" srcId="{35FEF26C-14E1-4ABE-86FD-A743C7FE53B2}" destId="{E81305C3-15A0-4B4D-B771-8ECED6B5B8D8}" srcOrd="8" destOrd="0" presId="urn:microsoft.com/office/officeart/2005/8/layout/cycle1"/>
    <dgm:cxn modelId="{F8F94768-2818-4627-B545-53DA9FA7B333}" type="presParOf" srcId="{35FEF26C-14E1-4ABE-86FD-A743C7FE53B2}" destId="{DF30E525-1719-45EA-B9D4-D41C5493334D}" srcOrd="9" destOrd="0" presId="urn:microsoft.com/office/officeart/2005/8/layout/cycle1"/>
    <dgm:cxn modelId="{51AEBC9B-C028-4123-B33D-28AC2F7FA42E}" type="presParOf" srcId="{35FEF26C-14E1-4ABE-86FD-A743C7FE53B2}" destId="{385C1AD0-899C-485F-B02A-FFED2912495D}" srcOrd="10" destOrd="0" presId="urn:microsoft.com/office/officeart/2005/8/layout/cycle1"/>
    <dgm:cxn modelId="{995AFAFD-14F7-439E-AD66-718E322FB170}" type="presParOf" srcId="{35FEF26C-14E1-4ABE-86FD-A743C7FE53B2}" destId="{4C46E2A9-82CF-4965-A7DE-AC195084E14D}" srcOrd="11" destOrd="0" presId="urn:microsoft.com/office/officeart/2005/8/layout/cycle1"/>
    <dgm:cxn modelId="{111DEF01-696C-467B-8426-1F9E4BBA6089}" type="presParOf" srcId="{35FEF26C-14E1-4ABE-86FD-A743C7FE53B2}" destId="{3511959A-E7F5-47E4-8A26-50C533C70BDB}" srcOrd="12" destOrd="0" presId="urn:microsoft.com/office/officeart/2005/8/layout/cycle1"/>
    <dgm:cxn modelId="{CEE7FAA9-7FAD-4B8E-B7AD-E9DE2118281C}" type="presParOf" srcId="{35FEF26C-14E1-4ABE-86FD-A743C7FE53B2}" destId="{EB11279E-A312-4277-891F-7E8B6E0A8793}" srcOrd="13" destOrd="0" presId="urn:microsoft.com/office/officeart/2005/8/layout/cycle1"/>
    <dgm:cxn modelId="{6AB3DCDD-3E09-41AC-B504-2B2FE37E1640}" type="presParOf" srcId="{35FEF26C-14E1-4ABE-86FD-A743C7FE53B2}" destId="{996CC5C5-BD01-4925-81A8-9AD00AA82054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30AEC4-81DB-4DFE-AC8E-B301B38BAD60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18BB59A-482A-4598-9F77-66028A40C588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نوع وطبيعة الأسرة</a:t>
          </a:r>
        </a:p>
      </dgm:t>
    </dgm:pt>
    <dgm:pt modelId="{6328E069-BE64-4B72-8A8B-A02418B2E171}" type="par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8905D27E-5C9A-43C9-99C1-C495EF9F53A5}" type="sibTrans" cxnId="{59FD21DA-A001-4179-92C9-D8B49523D47C}">
      <dgm:prSet/>
      <dgm:spPr/>
      <dgm:t>
        <a:bodyPr/>
        <a:lstStyle/>
        <a:p>
          <a:pPr rtl="1"/>
          <a:endParaRPr lang="ar-SA"/>
        </a:p>
      </dgm:t>
    </dgm:pt>
    <dgm:pt modelId="{F22AE4CD-CA26-4057-8BF8-BC1097B31084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الاعتبارات الاجتماعية</a:t>
          </a:r>
        </a:p>
      </dgm:t>
    </dgm:pt>
    <dgm:pt modelId="{5B4288BB-C685-4268-B486-4F1BD9D54C25}" type="par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84BC6B0E-CEF2-4693-8179-4F6E817D57B0}" type="sibTrans" cxnId="{5D7FAB19-FDC8-4F2F-B014-2FC12E4702DC}">
      <dgm:prSet/>
      <dgm:spPr/>
      <dgm:t>
        <a:bodyPr/>
        <a:lstStyle/>
        <a:p>
          <a:pPr rtl="1"/>
          <a:endParaRPr lang="ar-SA"/>
        </a:p>
      </dgm:t>
    </dgm:pt>
    <dgm:pt modelId="{DD7E684C-D539-4014-BA9A-D76965D25C6D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الخصائص الديموغرافية</a:t>
          </a:r>
        </a:p>
      </dgm:t>
    </dgm:pt>
    <dgm:pt modelId="{A4FADA2C-2B45-4700-B985-48609D8590AF}" type="parTrans" cxnId="{BA41FF7D-885D-4156-A30E-4A6CDF236FE4}">
      <dgm:prSet/>
      <dgm:spPr/>
    </dgm:pt>
    <dgm:pt modelId="{D401A307-9363-4A63-A8DB-5701D28E3EB8}" type="sibTrans" cxnId="{BA41FF7D-885D-4156-A30E-4A6CDF236FE4}">
      <dgm:prSet/>
      <dgm:spPr/>
    </dgm:pt>
    <dgm:pt modelId="{79305AED-F886-4C93-B238-BA3B3AE378D8}">
      <dgm:prSet phldrT="[نص]" custT="1"/>
      <dgm:spPr/>
      <dgm:t>
        <a:bodyPr/>
        <a:lstStyle/>
        <a:p>
          <a:pPr rtl="1"/>
          <a:r>
            <a:rPr lang="ar-SA" sz="3600" dirty="0">
              <a:latin typeface="Arial" panose="020B0604020202020204" pitchFamily="34" charset="0"/>
              <a:cs typeface="Arial" panose="020B0604020202020204" pitchFamily="34" charset="0"/>
            </a:rPr>
            <a:t>الأسلوب المعيشي</a:t>
          </a:r>
        </a:p>
      </dgm:t>
    </dgm:pt>
    <dgm:pt modelId="{3B8E2919-8EF4-42BC-ADB5-752AE08B78D5}" type="parTrans" cxnId="{2087A779-2BB8-4765-82CE-F0D454401E09}">
      <dgm:prSet/>
      <dgm:spPr/>
    </dgm:pt>
    <dgm:pt modelId="{D9F7A2B3-2BF8-4A88-97E2-118E828B2AE6}" type="sibTrans" cxnId="{2087A779-2BB8-4765-82CE-F0D454401E09}">
      <dgm:prSet/>
      <dgm:spPr/>
    </dgm:pt>
    <dgm:pt modelId="{ADCA5963-1FD0-46F2-B373-67C4DBC18195}">
      <dgm:prSet phldrT="[نص]" custT="1"/>
      <dgm:spPr/>
      <dgm:t>
        <a:bodyPr/>
        <a:lstStyle/>
        <a:p>
          <a:pPr rtl="1"/>
          <a:r>
            <a:rPr lang="ar-SA" sz="3600">
              <a:latin typeface="Arial" panose="020B0604020202020204" pitchFamily="34" charset="0"/>
              <a:cs typeface="Arial" panose="020B0604020202020204" pitchFamily="34" charset="0"/>
            </a:rPr>
            <a:t>الإنتاج الداخلي للأسرة</a:t>
          </a:r>
          <a:endParaRPr lang="ar-SA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C0BEF6-2C19-4A71-98E3-E6081F77E447}" type="parTrans" cxnId="{CD04767D-D429-4E11-9C7F-615AFFBD0B30}">
      <dgm:prSet/>
      <dgm:spPr/>
    </dgm:pt>
    <dgm:pt modelId="{62C4C806-19F7-45E8-A95F-C5929A2560E2}" type="sibTrans" cxnId="{CD04767D-D429-4E11-9C7F-615AFFBD0B30}">
      <dgm:prSet/>
      <dgm:spPr/>
    </dgm:pt>
    <dgm:pt modelId="{73F669C9-BD53-4C60-A073-5183AECA7B4F}" type="pres">
      <dgm:prSet presAssocID="{7330AEC4-81DB-4DFE-AC8E-B301B38BAD60}" presName="diagram" presStyleCnt="0">
        <dgm:presLayoutVars>
          <dgm:dir/>
          <dgm:resizeHandles val="exact"/>
        </dgm:presLayoutVars>
      </dgm:prSet>
      <dgm:spPr/>
    </dgm:pt>
    <dgm:pt modelId="{2926DBC6-7619-4B4D-BE8D-19F102E6A152}" type="pres">
      <dgm:prSet presAssocID="{818BB59A-482A-4598-9F77-66028A40C588}" presName="node" presStyleLbl="node1" presStyleIdx="0" presStyleCnt="5">
        <dgm:presLayoutVars>
          <dgm:bulletEnabled val="1"/>
        </dgm:presLayoutVars>
      </dgm:prSet>
      <dgm:spPr/>
    </dgm:pt>
    <dgm:pt modelId="{BDB638FF-26DE-42C0-AB0D-85962D5D76CD}" type="pres">
      <dgm:prSet presAssocID="{8905D27E-5C9A-43C9-99C1-C495EF9F53A5}" presName="sibTrans" presStyleCnt="0"/>
      <dgm:spPr/>
    </dgm:pt>
    <dgm:pt modelId="{A90BE632-67F0-4120-9C7B-A9C8EB029277}" type="pres">
      <dgm:prSet presAssocID="{DD7E684C-D539-4014-BA9A-D76965D25C6D}" presName="node" presStyleLbl="node1" presStyleIdx="1" presStyleCnt="5">
        <dgm:presLayoutVars>
          <dgm:bulletEnabled val="1"/>
        </dgm:presLayoutVars>
      </dgm:prSet>
      <dgm:spPr/>
    </dgm:pt>
    <dgm:pt modelId="{5409124D-CF93-49FF-8DEB-B5FE33097BE1}" type="pres">
      <dgm:prSet presAssocID="{D401A307-9363-4A63-A8DB-5701D28E3EB8}" presName="sibTrans" presStyleCnt="0"/>
      <dgm:spPr/>
    </dgm:pt>
    <dgm:pt modelId="{63F57B2E-90A8-407E-9D93-FD64467D9C24}" type="pres">
      <dgm:prSet presAssocID="{79305AED-F886-4C93-B238-BA3B3AE378D8}" presName="node" presStyleLbl="node1" presStyleIdx="2" presStyleCnt="5">
        <dgm:presLayoutVars>
          <dgm:bulletEnabled val="1"/>
        </dgm:presLayoutVars>
      </dgm:prSet>
      <dgm:spPr/>
    </dgm:pt>
    <dgm:pt modelId="{E0F13F1B-6E12-44A0-BD71-2E3A4A0DA3BA}" type="pres">
      <dgm:prSet presAssocID="{D9F7A2B3-2BF8-4A88-97E2-118E828B2AE6}" presName="sibTrans" presStyleCnt="0"/>
      <dgm:spPr/>
    </dgm:pt>
    <dgm:pt modelId="{A5779275-C4B5-48F3-916F-8808F6E44CBE}" type="pres">
      <dgm:prSet presAssocID="{ADCA5963-1FD0-46F2-B373-67C4DBC18195}" presName="node" presStyleLbl="node1" presStyleIdx="3" presStyleCnt="5">
        <dgm:presLayoutVars>
          <dgm:bulletEnabled val="1"/>
        </dgm:presLayoutVars>
      </dgm:prSet>
      <dgm:spPr/>
    </dgm:pt>
    <dgm:pt modelId="{192F9630-DFA5-4096-A62A-A87DFF2F27C0}" type="pres">
      <dgm:prSet presAssocID="{62C4C806-19F7-45E8-A95F-C5929A2560E2}" presName="sibTrans" presStyleCnt="0"/>
      <dgm:spPr/>
    </dgm:pt>
    <dgm:pt modelId="{896C62C5-6054-4A06-BBE2-3DB2191B938D}" type="pres">
      <dgm:prSet presAssocID="{F22AE4CD-CA26-4057-8BF8-BC1097B31084}" presName="node" presStyleLbl="node1" presStyleIdx="4" presStyleCnt="5">
        <dgm:presLayoutVars>
          <dgm:bulletEnabled val="1"/>
        </dgm:presLayoutVars>
      </dgm:prSet>
      <dgm:spPr/>
    </dgm:pt>
  </dgm:ptLst>
  <dgm:cxnLst>
    <dgm:cxn modelId="{19476E03-4459-4791-A614-CE9CA08D5527}" type="presOf" srcId="{F22AE4CD-CA26-4057-8BF8-BC1097B31084}" destId="{896C62C5-6054-4A06-BBE2-3DB2191B938D}" srcOrd="0" destOrd="0" presId="urn:microsoft.com/office/officeart/2005/8/layout/default"/>
    <dgm:cxn modelId="{5D7FAB19-FDC8-4F2F-B014-2FC12E4702DC}" srcId="{7330AEC4-81DB-4DFE-AC8E-B301B38BAD60}" destId="{F22AE4CD-CA26-4057-8BF8-BC1097B31084}" srcOrd="4" destOrd="0" parTransId="{5B4288BB-C685-4268-B486-4F1BD9D54C25}" sibTransId="{84BC6B0E-CEF2-4693-8179-4F6E817D57B0}"/>
    <dgm:cxn modelId="{2876B06C-47A9-4BD6-8A35-262D6F5D2296}" type="presOf" srcId="{ADCA5963-1FD0-46F2-B373-67C4DBC18195}" destId="{A5779275-C4B5-48F3-916F-8808F6E44CBE}" srcOrd="0" destOrd="0" presId="urn:microsoft.com/office/officeart/2005/8/layout/default"/>
    <dgm:cxn modelId="{8D62826F-2EEF-4FB7-AD0E-8769F4A4DE5A}" type="presOf" srcId="{818BB59A-482A-4598-9F77-66028A40C588}" destId="{2926DBC6-7619-4B4D-BE8D-19F102E6A152}" srcOrd="0" destOrd="0" presId="urn:microsoft.com/office/officeart/2005/8/layout/default"/>
    <dgm:cxn modelId="{2087A779-2BB8-4765-82CE-F0D454401E09}" srcId="{7330AEC4-81DB-4DFE-AC8E-B301B38BAD60}" destId="{79305AED-F886-4C93-B238-BA3B3AE378D8}" srcOrd="2" destOrd="0" parTransId="{3B8E2919-8EF4-42BC-ADB5-752AE08B78D5}" sibTransId="{D9F7A2B3-2BF8-4A88-97E2-118E828B2AE6}"/>
    <dgm:cxn modelId="{CD04767D-D429-4E11-9C7F-615AFFBD0B30}" srcId="{7330AEC4-81DB-4DFE-AC8E-B301B38BAD60}" destId="{ADCA5963-1FD0-46F2-B373-67C4DBC18195}" srcOrd="3" destOrd="0" parTransId="{D4C0BEF6-2C19-4A71-98E3-E6081F77E447}" sibTransId="{62C4C806-19F7-45E8-A95F-C5929A2560E2}"/>
    <dgm:cxn modelId="{BA41FF7D-885D-4156-A30E-4A6CDF236FE4}" srcId="{7330AEC4-81DB-4DFE-AC8E-B301B38BAD60}" destId="{DD7E684C-D539-4014-BA9A-D76965D25C6D}" srcOrd="1" destOrd="0" parTransId="{A4FADA2C-2B45-4700-B985-48609D8590AF}" sibTransId="{D401A307-9363-4A63-A8DB-5701D28E3EB8}"/>
    <dgm:cxn modelId="{4197848E-A30C-46CA-B7EA-24BAAE674805}" type="presOf" srcId="{DD7E684C-D539-4014-BA9A-D76965D25C6D}" destId="{A90BE632-67F0-4120-9C7B-A9C8EB029277}" srcOrd="0" destOrd="0" presId="urn:microsoft.com/office/officeart/2005/8/layout/default"/>
    <dgm:cxn modelId="{6AB7AEC1-2104-498E-8616-4D4E45C25127}" type="presOf" srcId="{7330AEC4-81DB-4DFE-AC8E-B301B38BAD60}" destId="{73F669C9-BD53-4C60-A073-5183AECA7B4F}" srcOrd="0" destOrd="0" presId="urn:microsoft.com/office/officeart/2005/8/layout/default"/>
    <dgm:cxn modelId="{59FD21DA-A001-4179-92C9-D8B49523D47C}" srcId="{7330AEC4-81DB-4DFE-AC8E-B301B38BAD60}" destId="{818BB59A-482A-4598-9F77-66028A40C588}" srcOrd="0" destOrd="0" parTransId="{6328E069-BE64-4B72-8A8B-A02418B2E171}" sibTransId="{8905D27E-5C9A-43C9-99C1-C495EF9F53A5}"/>
    <dgm:cxn modelId="{3210CADD-2F56-444E-90CC-68FEA901497E}" type="presOf" srcId="{79305AED-F886-4C93-B238-BA3B3AE378D8}" destId="{63F57B2E-90A8-407E-9D93-FD64467D9C24}" srcOrd="0" destOrd="0" presId="urn:microsoft.com/office/officeart/2005/8/layout/default"/>
    <dgm:cxn modelId="{E56ABCD2-876A-42C2-93E2-ED6F0451E396}" type="presParOf" srcId="{73F669C9-BD53-4C60-A073-5183AECA7B4F}" destId="{2926DBC6-7619-4B4D-BE8D-19F102E6A152}" srcOrd="0" destOrd="0" presId="urn:microsoft.com/office/officeart/2005/8/layout/default"/>
    <dgm:cxn modelId="{447C715A-AEE2-401D-A7C2-E99BBEE75F92}" type="presParOf" srcId="{73F669C9-BD53-4C60-A073-5183AECA7B4F}" destId="{BDB638FF-26DE-42C0-AB0D-85962D5D76CD}" srcOrd="1" destOrd="0" presId="urn:microsoft.com/office/officeart/2005/8/layout/default"/>
    <dgm:cxn modelId="{F8EB2C0D-B59C-4779-BB06-7C538F8DE4F8}" type="presParOf" srcId="{73F669C9-BD53-4C60-A073-5183AECA7B4F}" destId="{A90BE632-67F0-4120-9C7B-A9C8EB029277}" srcOrd="2" destOrd="0" presId="urn:microsoft.com/office/officeart/2005/8/layout/default"/>
    <dgm:cxn modelId="{8F6B9E75-B2A6-4E00-85E5-DA8FF26FEE41}" type="presParOf" srcId="{73F669C9-BD53-4C60-A073-5183AECA7B4F}" destId="{5409124D-CF93-49FF-8DEB-B5FE33097BE1}" srcOrd="3" destOrd="0" presId="urn:microsoft.com/office/officeart/2005/8/layout/default"/>
    <dgm:cxn modelId="{6B395DA5-1665-4B44-AEF9-DE0963075497}" type="presParOf" srcId="{73F669C9-BD53-4C60-A073-5183AECA7B4F}" destId="{63F57B2E-90A8-407E-9D93-FD64467D9C24}" srcOrd="4" destOrd="0" presId="urn:microsoft.com/office/officeart/2005/8/layout/default"/>
    <dgm:cxn modelId="{2CE2E56D-A4E9-4770-AA19-2FF6449E6848}" type="presParOf" srcId="{73F669C9-BD53-4C60-A073-5183AECA7B4F}" destId="{E0F13F1B-6E12-44A0-BD71-2E3A4A0DA3BA}" srcOrd="5" destOrd="0" presId="urn:microsoft.com/office/officeart/2005/8/layout/default"/>
    <dgm:cxn modelId="{D6D3A249-8483-4BC2-B42E-FA88D23FC0C3}" type="presParOf" srcId="{73F669C9-BD53-4C60-A073-5183AECA7B4F}" destId="{A5779275-C4B5-48F3-916F-8808F6E44CBE}" srcOrd="6" destOrd="0" presId="urn:microsoft.com/office/officeart/2005/8/layout/default"/>
    <dgm:cxn modelId="{63FA0B2E-6B1B-44EB-BCC6-99C2E4A3F79A}" type="presParOf" srcId="{73F669C9-BD53-4C60-A073-5183AECA7B4F}" destId="{192F9630-DFA5-4096-A62A-A87DFF2F27C0}" srcOrd="7" destOrd="0" presId="urn:microsoft.com/office/officeart/2005/8/layout/default"/>
    <dgm:cxn modelId="{27423D66-4582-41DF-99F5-9BFE15197484}" type="presParOf" srcId="{73F669C9-BD53-4C60-A073-5183AECA7B4F}" destId="{896C62C5-6054-4A06-BBE2-3DB2191B93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B8E2C4-2B6F-431F-91D5-593667D16E8C}" type="doc">
      <dgm:prSet loTypeId="urn:microsoft.com/office/officeart/2008/layout/RadialCluster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6F2F6B60-402E-4B8A-A3EA-D7D8975089BA}">
      <dgm:prSet phldrT="[نص]" custT="1"/>
      <dgm:spPr/>
      <dgm:t>
        <a:bodyPr/>
        <a:lstStyle/>
        <a:p>
          <a:pPr rtl="1"/>
          <a:r>
            <a:rPr lang="ar-SA" sz="2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لابد من التفريق بين ثلاث مفاهيم متعلقة بالجماعات</a:t>
          </a:r>
        </a:p>
      </dgm:t>
    </dgm:pt>
    <dgm:pt modelId="{9527D75D-17EB-44FF-8BA0-8B2C6C0EA155}" type="parTrans" cxnId="{526A0825-5DDE-46A5-8682-9295C40A60D4}">
      <dgm:prSet/>
      <dgm:spPr/>
      <dgm:t>
        <a:bodyPr/>
        <a:lstStyle/>
        <a:p>
          <a:pPr rtl="1"/>
          <a:endParaRPr lang="ar-SA"/>
        </a:p>
      </dgm:t>
    </dgm:pt>
    <dgm:pt modelId="{944BEEBA-43E3-40E7-980F-48CA01700CFB}" type="sibTrans" cxnId="{526A0825-5DDE-46A5-8682-9295C40A60D4}">
      <dgm:prSet/>
      <dgm:spPr/>
      <dgm:t>
        <a:bodyPr/>
        <a:lstStyle/>
        <a:p>
          <a:pPr rtl="1"/>
          <a:endParaRPr lang="ar-SA"/>
        </a:p>
      </dgm:t>
    </dgm:pt>
    <dgm:pt modelId="{5F2D9E9C-172C-4809-BFF3-0A144DA118C3}">
      <dgm:prSet custT="1"/>
      <dgm:spPr/>
      <dgm:t>
        <a:bodyPr/>
        <a:lstStyle/>
        <a:p>
          <a:pPr rtl="1"/>
          <a:r>
            <a:rPr lang="ar-SA" sz="3200" dirty="0">
              <a:latin typeface="Arial" panose="020B0604020202020204" pitchFamily="34" charset="0"/>
              <a:cs typeface="Arial" panose="020B0604020202020204" pitchFamily="34" charset="0"/>
            </a:rPr>
            <a:t>التجمع</a:t>
          </a:r>
        </a:p>
      </dgm:t>
    </dgm:pt>
    <dgm:pt modelId="{2F492F0B-D1F0-4608-97AB-CD2800701000}" type="parTrans" cxnId="{742F29D3-E05F-45A9-A509-CAD03FD64BDF}">
      <dgm:prSet/>
      <dgm:spPr/>
      <dgm:t>
        <a:bodyPr/>
        <a:lstStyle/>
        <a:p>
          <a:pPr rtl="1"/>
          <a:endParaRPr lang="ar-SA"/>
        </a:p>
      </dgm:t>
    </dgm:pt>
    <dgm:pt modelId="{EAA6E8F8-FB0F-4370-A57A-5E482449437C}" type="sibTrans" cxnId="{742F29D3-E05F-45A9-A509-CAD03FD64BDF}">
      <dgm:prSet/>
      <dgm:spPr/>
      <dgm:t>
        <a:bodyPr/>
        <a:lstStyle/>
        <a:p>
          <a:pPr rtl="1"/>
          <a:endParaRPr lang="ar-SA"/>
        </a:p>
      </dgm:t>
    </dgm:pt>
    <dgm:pt modelId="{33CC84A2-0A3D-45C5-99A7-EAAA818A0DFC}">
      <dgm:prSet custT="1"/>
      <dgm:spPr/>
      <dgm:t>
        <a:bodyPr/>
        <a:lstStyle/>
        <a:p>
          <a:pPr rtl="1"/>
          <a:r>
            <a:rPr lang="ar-SA" sz="4000" dirty="0">
              <a:latin typeface="Arial" panose="020B0604020202020204" pitchFamily="34" charset="0"/>
              <a:cs typeface="Arial" panose="020B0604020202020204" pitchFamily="34" charset="0"/>
            </a:rPr>
            <a:t>الفئة</a:t>
          </a:r>
        </a:p>
      </dgm:t>
    </dgm:pt>
    <dgm:pt modelId="{37884E08-4CCD-4A4A-B5F8-4C6CFEC95337}" type="parTrans" cxnId="{1B6B6453-C0DA-4DD0-A281-4FFFEB17B940}">
      <dgm:prSet/>
      <dgm:spPr/>
      <dgm:t>
        <a:bodyPr/>
        <a:lstStyle/>
        <a:p>
          <a:pPr rtl="1"/>
          <a:endParaRPr lang="ar-SA"/>
        </a:p>
      </dgm:t>
    </dgm:pt>
    <dgm:pt modelId="{CCC21BC9-FBB3-40C6-904A-06BC7AE55B25}" type="sibTrans" cxnId="{1B6B6453-C0DA-4DD0-A281-4FFFEB17B940}">
      <dgm:prSet/>
      <dgm:spPr/>
      <dgm:t>
        <a:bodyPr/>
        <a:lstStyle/>
        <a:p>
          <a:pPr rtl="1"/>
          <a:endParaRPr lang="ar-SA"/>
        </a:p>
      </dgm:t>
    </dgm:pt>
    <dgm:pt modelId="{1E7D0F02-6256-45AC-94D2-E9D1C6C53F20}">
      <dgm:prSet custT="1"/>
      <dgm:spPr/>
      <dgm:t>
        <a:bodyPr/>
        <a:lstStyle/>
        <a:p>
          <a:pPr rtl="1"/>
          <a:r>
            <a:rPr lang="ar-SA" sz="2800" dirty="0">
              <a:latin typeface="Arial" panose="020B0604020202020204" pitchFamily="34" charset="0"/>
              <a:cs typeface="Arial" panose="020B0604020202020204" pitchFamily="34" charset="0"/>
            </a:rPr>
            <a:t>الجماعة</a:t>
          </a:r>
        </a:p>
      </dgm:t>
    </dgm:pt>
    <dgm:pt modelId="{F9E7C322-E42B-47DA-83D1-09A16E1DAD40}" type="parTrans" cxnId="{D91C5DA4-F64C-4CBF-AE11-CC2C16CC3447}">
      <dgm:prSet/>
      <dgm:spPr/>
      <dgm:t>
        <a:bodyPr/>
        <a:lstStyle/>
        <a:p>
          <a:pPr rtl="1"/>
          <a:endParaRPr lang="ar-SA"/>
        </a:p>
      </dgm:t>
    </dgm:pt>
    <dgm:pt modelId="{B42C2DF3-BB98-4E59-8B42-8D64F8F1561E}" type="sibTrans" cxnId="{D91C5DA4-F64C-4CBF-AE11-CC2C16CC3447}">
      <dgm:prSet/>
      <dgm:spPr/>
      <dgm:t>
        <a:bodyPr/>
        <a:lstStyle/>
        <a:p>
          <a:pPr rtl="1"/>
          <a:endParaRPr lang="ar-SA"/>
        </a:p>
      </dgm:t>
    </dgm:pt>
    <dgm:pt modelId="{1636EA42-3527-4982-B3D2-EFAA11DB4C4C}" type="pres">
      <dgm:prSet presAssocID="{8AB8E2C4-2B6F-431F-91D5-593667D16E8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B6CD722-6793-43D1-952D-BA3BF2C9CD45}" type="pres">
      <dgm:prSet presAssocID="{6F2F6B60-402E-4B8A-A3EA-D7D8975089BA}" presName="singleCycle" presStyleCnt="0"/>
      <dgm:spPr/>
    </dgm:pt>
    <dgm:pt modelId="{6733F783-9DE0-4DEE-A84C-5C522B4901AC}" type="pres">
      <dgm:prSet presAssocID="{6F2F6B60-402E-4B8A-A3EA-D7D8975089BA}" presName="singleCenter" presStyleLbl="node1" presStyleIdx="0" presStyleCnt="4" custScaleX="207823" custScaleY="195862">
        <dgm:presLayoutVars>
          <dgm:chMax val="7"/>
          <dgm:chPref val="7"/>
        </dgm:presLayoutVars>
      </dgm:prSet>
      <dgm:spPr/>
    </dgm:pt>
    <dgm:pt modelId="{AED282C7-9845-4715-BCF8-52E445F62CE6}" type="pres">
      <dgm:prSet presAssocID="{2F492F0B-D1F0-4608-97AB-CD2800701000}" presName="Name56" presStyleLbl="parChTrans1D2" presStyleIdx="0" presStyleCnt="3"/>
      <dgm:spPr/>
    </dgm:pt>
    <dgm:pt modelId="{2CFAE6C1-12A9-4067-8CD4-27B37976D1CF}" type="pres">
      <dgm:prSet presAssocID="{5F2D9E9C-172C-4809-BFF3-0A144DA118C3}" presName="text0" presStyleLbl="node1" presStyleIdx="1" presStyleCnt="4" custScaleX="402524" custRadScaleRad="105573" custRadScaleInc="-878">
        <dgm:presLayoutVars>
          <dgm:bulletEnabled val="1"/>
        </dgm:presLayoutVars>
      </dgm:prSet>
      <dgm:spPr/>
    </dgm:pt>
    <dgm:pt modelId="{95659693-7EFB-47B0-B2C0-2C278584605A}" type="pres">
      <dgm:prSet presAssocID="{37884E08-4CCD-4A4A-B5F8-4C6CFEC95337}" presName="Name56" presStyleLbl="parChTrans1D2" presStyleIdx="1" presStyleCnt="3"/>
      <dgm:spPr/>
    </dgm:pt>
    <dgm:pt modelId="{275D9C4B-C0F5-4AC8-8069-8EDC2A3A297F}" type="pres">
      <dgm:prSet presAssocID="{33CC84A2-0A3D-45C5-99A7-EAAA818A0DFC}" presName="text0" presStyleLbl="node1" presStyleIdx="2" presStyleCnt="4" custScaleX="263107" custRadScaleRad="210476" custRadScaleInc="-31507">
        <dgm:presLayoutVars>
          <dgm:bulletEnabled val="1"/>
        </dgm:presLayoutVars>
      </dgm:prSet>
      <dgm:spPr/>
    </dgm:pt>
    <dgm:pt modelId="{9129635A-6152-47AB-BB23-AA26CCC44954}" type="pres">
      <dgm:prSet presAssocID="{F9E7C322-E42B-47DA-83D1-09A16E1DAD40}" presName="Name56" presStyleLbl="parChTrans1D2" presStyleIdx="2" presStyleCnt="3"/>
      <dgm:spPr/>
    </dgm:pt>
    <dgm:pt modelId="{E99B8C41-AD57-4915-9AC3-E7FEF7A934B1}" type="pres">
      <dgm:prSet presAssocID="{1E7D0F02-6256-45AC-94D2-E9D1C6C53F20}" presName="text0" presStyleLbl="node1" presStyleIdx="3" presStyleCnt="4" custScaleX="250686" custRadScaleRad="211399" custRadScaleInc="30777">
        <dgm:presLayoutVars>
          <dgm:bulletEnabled val="1"/>
        </dgm:presLayoutVars>
      </dgm:prSet>
      <dgm:spPr/>
    </dgm:pt>
  </dgm:ptLst>
  <dgm:cxnLst>
    <dgm:cxn modelId="{526A0825-5DDE-46A5-8682-9295C40A60D4}" srcId="{8AB8E2C4-2B6F-431F-91D5-593667D16E8C}" destId="{6F2F6B60-402E-4B8A-A3EA-D7D8975089BA}" srcOrd="0" destOrd="0" parTransId="{9527D75D-17EB-44FF-8BA0-8B2C6C0EA155}" sibTransId="{944BEEBA-43E3-40E7-980F-48CA01700CFB}"/>
    <dgm:cxn modelId="{1B6B6453-C0DA-4DD0-A281-4FFFEB17B940}" srcId="{6F2F6B60-402E-4B8A-A3EA-D7D8975089BA}" destId="{33CC84A2-0A3D-45C5-99A7-EAAA818A0DFC}" srcOrd="1" destOrd="0" parTransId="{37884E08-4CCD-4A4A-B5F8-4C6CFEC95337}" sibTransId="{CCC21BC9-FBB3-40C6-904A-06BC7AE55B25}"/>
    <dgm:cxn modelId="{93890B7B-03DE-4C4B-A2DC-020EAAD4DE5F}" type="presOf" srcId="{2F492F0B-D1F0-4608-97AB-CD2800701000}" destId="{AED282C7-9845-4715-BCF8-52E445F62CE6}" srcOrd="0" destOrd="0" presId="urn:microsoft.com/office/officeart/2008/layout/RadialCluster"/>
    <dgm:cxn modelId="{3C2A1984-E51D-42F6-B124-6B4D83E363B8}" type="presOf" srcId="{6F2F6B60-402E-4B8A-A3EA-D7D8975089BA}" destId="{6733F783-9DE0-4DEE-A84C-5C522B4901AC}" srcOrd="0" destOrd="0" presId="urn:microsoft.com/office/officeart/2008/layout/RadialCluster"/>
    <dgm:cxn modelId="{F78962A1-84F0-4DF2-80D4-5F0C4F8204F1}" type="presOf" srcId="{33CC84A2-0A3D-45C5-99A7-EAAA818A0DFC}" destId="{275D9C4B-C0F5-4AC8-8069-8EDC2A3A297F}" srcOrd="0" destOrd="0" presId="urn:microsoft.com/office/officeart/2008/layout/RadialCluster"/>
    <dgm:cxn modelId="{D91C5DA4-F64C-4CBF-AE11-CC2C16CC3447}" srcId="{6F2F6B60-402E-4B8A-A3EA-D7D8975089BA}" destId="{1E7D0F02-6256-45AC-94D2-E9D1C6C53F20}" srcOrd="2" destOrd="0" parTransId="{F9E7C322-E42B-47DA-83D1-09A16E1DAD40}" sibTransId="{B42C2DF3-BB98-4E59-8B42-8D64F8F1561E}"/>
    <dgm:cxn modelId="{2858E5B2-CDFC-4F6B-8EE8-5E92736FF1F6}" type="presOf" srcId="{F9E7C322-E42B-47DA-83D1-09A16E1DAD40}" destId="{9129635A-6152-47AB-BB23-AA26CCC44954}" srcOrd="0" destOrd="0" presId="urn:microsoft.com/office/officeart/2008/layout/RadialCluster"/>
    <dgm:cxn modelId="{742F29D3-E05F-45A9-A509-CAD03FD64BDF}" srcId="{6F2F6B60-402E-4B8A-A3EA-D7D8975089BA}" destId="{5F2D9E9C-172C-4809-BFF3-0A144DA118C3}" srcOrd="0" destOrd="0" parTransId="{2F492F0B-D1F0-4608-97AB-CD2800701000}" sibTransId="{EAA6E8F8-FB0F-4370-A57A-5E482449437C}"/>
    <dgm:cxn modelId="{AF1F75D5-FA8A-4501-814A-19F95C53EBDD}" type="presOf" srcId="{37884E08-4CCD-4A4A-B5F8-4C6CFEC95337}" destId="{95659693-7EFB-47B0-B2C0-2C278584605A}" srcOrd="0" destOrd="0" presId="urn:microsoft.com/office/officeart/2008/layout/RadialCluster"/>
    <dgm:cxn modelId="{A5F89BE5-58CB-4ABF-972C-CD9045C42950}" type="presOf" srcId="{5F2D9E9C-172C-4809-BFF3-0A144DA118C3}" destId="{2CFAE6C1-12A9-4067-8CD4-27B37976D1CF}" srcOrd="0" destOrd="0" presId="urn:microsoft.com/office/officeart/2008/layout/RadialCluster"/>
    <dgm:cxn modelId="{8C8340EA-DB6B-4E0F-A220-111FBA2A480A}" type="presOf" srcId="{8AB8E2C4-2B6F-431F-91D5-593667D16E8C}" destId="{1636EA42-3527-4982-B3D2-EFAA11DB4C4C}" srcOrd="0" destOrd="0" presId="urn:microsoft.com/office/officeart/2008/layout/RadialCluster"/>
    <dgm:cxn modelId="{C8DBDFED-2981-4B6A-B7F9-3F94781BAF1A}" type="presOf" srcId="{1E7D0F02-6256-45AC-94D2-E9D1C6C53F20}" destId="{E99B8C41-AD57-4915-9AC3-E7FEF7A934B1}" srcOrd="0" destOrd="0" presId="urn:microsoft.com/office/officeart/2008/layout/RadialCluster"/>
    <dgm:cxn modelId="{1C463070-95E6-4B45-90B6-3799C05ABB18}" type="presParOf" srcId="{1636EA42-3527-4982-B3D2-EFAA11DB4C4C}" destId="{0B6CD722-6793-43D1-952D-BA3BF2C9CD45}" srcOrd="0" destOrd="0" presId="urn:microsoft.com/office/officeart/2008/layout/RadialCluster"/>
    <dgm:cxn modelId="{E35EDA53-87FE-4DE6-B6E2-BB00255A7D8F}" type="presParOf" srcId="{0B6CD722-6793-43D1-952D-BA3BF2C9CD45}" destId="{6733F783-9DE0-4DEE-A84C-5C522B4901AC}" srcOrd="0" destOrd="0" presId="urn:microsoft.com/office/officeart/2008/layout/RadialCluster"/>
    <dgm:cxn modelId="{2F880B66-92C0-47FF-B107-880456A92407}" type="presParOf" srcId="{0B6CD722-6793-43D1-952D-BA3BF2C9CD45}" destId="{AED282C7-9845-4715-BCF8-52E445F62CE6}" srcOrd="1" destOrd="0" presId="urn:microsoft.com/office/officeart/2008/layout/RadialCluster"/>
    <dgm:cxn modelId="{B8EBC4E6-A0CA-4C94-985B-A1FE911F32D5}" type="presParOf" srcId="{0B6CD722-6793-43D1-952D-BA3BF2C9CD45}" destId="{2CFAE6C1-12A9-4067-8CD4-27B37976D1CF}" srcOrd="2" destOrd="0" presId="urn:microsoft.com/office/officeart/2008/layout/RadialCluster"/>
    <dgm:cxn modelId="{82DDC9AB-ECA2-4BBE-AD8F-5577D44D3396}" type="presParOf" srcId="{0B6CD722-6793-43D1-952D-BA3BF2C9CD45}" destId="{95659693-7EFB-47B0-B2C0-2C278584605A}" srcOrd="3" destOrd="0" presId="urn:microsoft.com/office/officeart/2008/layout/RadialCluster"/>
    <dgm:cxn modelId="{08E39D5F-3C86-4F4C-8550-829748E15EF1}" type="presParOf" srcId="{0B6CD722-6793-43D1-952D-BA3BF2C9CD45}" destId="{275D9C4B-C0F5-4AC8-8069-8EDC2A3A297F}" srcOrd="4" destOrd="0" presId="urn:microsoft.com/office/officeart/2008/layout/RadialCluster"/>
    <dgm:cxn modelId="{861F4CB0-C70F-43ED-9723-E0EB947A3E5F}" type="presParOf" srcId="{0B6CD722-6793-43D1-952D-BA3BF2C9CD45}" destId="{9129635A-6152-47AB-BB23-AA26CCC44954}" srcOrd="5" destOrd="0" presId="urn:microsoft.com/office/officeart/2008/layout/RadialCluster"/>
    <dgm:cxn modelId="{304D77F8-F2F3-4F6B-932F-856B21397E51}" type="presParOf" srcId="{0B6CD722-6793-43D1-952D-BA3BF2C9CD45}" destId="{E99B8C41-AD57-4915-9AC3-E7FEF7A934B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D47147-7084-49C3-82E8-EEB131A61E38}" type="doc">
      <dgm:prSet loTypeId="urn:microsoft.com/office/officeart/2005/8/layout/hierarchy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C04B5A3-F99D-4E73-B392-BCEA3DA4A745}" type="pres">
      <dgm:prSet presAssocID="{03D47147-7084-49C3-82E8-EEB131A61E3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913B1D17-683D-4C05-9CE1-F7C76CA10314}" type="presOf" srcId="{03D47147-7084-49C3-82E8-EEB131A61E38}" destId="{6C04B5A3-F99D-4E73-B392-BCEA3DA4A745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737891-8245-4E39-9179-5D3E6197DB2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24B4AEB-844A-463C-8AD7-3A9F6C6EC519}" type="pres">
      <dgm:prSet presAssocID="{92737891-8245-4E39-9179-5D3E6197DB2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70D5A382-26D5-493D-90AB-A9903DE006E1}" type="presOf" srcId="{92737891-8245-4E39-9179-5D3E6197DB29}" destId="{424B4AEB-844A-463C-8AD7-3A9F6C6EC519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78CAC5-E32F-4CAD-ABB0-E7D6EC9B5C4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65724CF-C8C6-4093-9D51-1571865938FE}">
      <dgm:prSet phldrT="[نص]"/>
      <dgm:spPr/>
      <dgm:t>
        <a:bodyPr/>
        <a:lstStyle/>
        <a:p>
          <a:pPr rtl="1"/>
          <a:r>
            <a:rPr lang="ar-SA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خصائص الجماعة</a:t>
          </a:r>
        </a:p>
      </dgm:t>
    </dgm:pt>
    <dgm:pt modelId="{621A50AA-86FA-48A6-9932-00DBBF360B5C}" type="parTrans" cxnId="{45E4AA69-E718-4720-99A2-B30BE8722278}">
      <dgm:prSet/>
      <dgm:spPr/>
      <dgm:t>
        <a:bodyPr/>
        <a:lstStyle/>
        <a:p>
          <a:pPr rtl="1"/>
          <a:endParaRPr lang="ar-SA"/>
        </a:p>
      </dgm:t>
    </dgm:pt>
    <dgm:pt modelId="{713796E3-11D3-4485-834F-C4C3E4295F39}" type="sibTrans" cxnId="{45E4AA69-E718-4720-99A2-B30BE8722278}">
      <dgm:prSet/>
      <dgm:spPr/>
      <dgm:t>
        <a:bodyPr/>
        <a:lstStyle/>
        <a:p>
          <a:pPr rtl="1"/>
          <a:endParaRPr lang="ar-SA"/>
        </a:p>
      </dgm:t>
    </dgm:pt>
    <dgm:pt modelId="{6936A331-7FF6-46F3-9F1D-639C723AC39F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وضع المعايير السلوكية للفرد</a:t>
          </a:r>
        </a:p>
      </dgm:t>
    </dgm:pt>
    <dgm:pt modelId="{732B4F16-F26E-48F0-A49B-FA7DB70D1EA5}" type="parTrans" cxnId="{9BE2FB1E-10D3-4EE7-8605-DA4DBF3769A2}">
      <dgm:prSet/>
      <dgm:spPr/>
      <dgm:t>
        <a:bodyPr/>
        <a:lstStyle/>
        <a:p>
          <a:pPr rtl="1"/>
          <a:endParaRPr lang="ar-SA"/>
        </a:p>
      </dgm:t>
    </dgm:pt>
    <dgm:pt modelId="{2B15A485-0C78-4738-A98D-CAEEF16E9A6E}" type="sibTrans" cxnId="{9BE2FB1E-10D3-4EE7-8605-DA4DBF3769A2}">
      <dgm:prSet/>
      <dgm:spPr/>
      <dgm:t>
        <a:bodyPr/>
        <a:lstStyle/>
        <a:p>
          <a:pPr rtl="1"/>
          <a:endParaRPr lang="ar-SA"/>
        </a:p>
      </dgm:t>
    </dgm:pt>
    <dgm:pt modelId="{E5D042A9-0769-45FA-A34B-FB5132719679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سيطرة الجماعة على أعضاءها</a:t>
          </a:r>
        </a:p>
      </dgm:t>
    </dgm:pt>
    <dgm:pt modelId="{6DE1BB4A-609B-447F-A946-2C2E7BBD418F}" type="parTrans" cxnId="{804FA13C-6BA7-41BA-9315-C1E29D25C894}">
      <dgm:prSet/>
      <dgm:spPr/>
      <dgm:t>
        <a:bodyPr/>
        <a:lstStyle/>
        <a:p>
          <a:pPr rtl="1"/>
          <a:endParaRPr lang="ar-SA"/>
        </a:p>
      </dgm:t>
    </dgm:pt>
    <dgm:pt modelId="{B671EA8C-33CB-4ADC-994A-8510BF8CE975}" type="sibTrans" cxnId="{804FA13C-6BA7-41BA-9315-C1E29D25C894}">
      <dgm:prSet/>
      <dgm:spPr/>
      <dgm:t>
        <a:bodyPr/>
        <a:lstStyle/>
        <a:p>
          <a:pPr rtl="1"/>
          <a:endParaRPr lang="ar-SA"/>
        </a:p>
      </dgm:t>
    </dgm:pt>
    <dgm:pt modelId="{1493B4A2-F71E-48D1-B566-DD308B684CAA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تحديد منزلة الفرد داخل الجماعة</a:t>
          </a:r>
        </a:p>
      </dgm:t>
    </dgm:pt>
    <dgm:pt modelId="{C9881E25-B40F-43A3-822F-C4A6D6C850A6}" type="parTrans" cxnId="{2EE7AF7A-6B49-4977-8882-997526231A50}">
      <dgm:prSet/>
      <dgm:spPr/>
      <dgm:t>
        <a:bodyPr/>
        <a:lstStyle/>
        <a:p>
          <a:pPr rtl="1"/>
          <a:endParaRPr lang="ar-SA"/>
        </a:p>
      </dgm:t>
    </dgm:pt>
    <dgm:pt modelId="{B356B30D-5696-4F03-854B-F0C6E5FEE71F}" type="sibTrans" cxnId="{2EE7AF7A-6B49-4977-8882-997526231A50}">
      <dgm:prSet/>
      <dgm:spPr/>
      <dgm:t>
        <a:bodyPr/>
        <a:lstStyle/>
        <a:p>
          <a:pPr rtl="1"/>
          <a:endParaRPr lang="ar-SA"/>
        </a:p>
      </dgm:t>
    </dgm:pt>
    <dgm:pt modelId="{F8FB9EA4-44C1-4EBA-B3DC-95F48DE80762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تحديد دور الفرد ضمن الجماعة</a:t>
          </a:r>
        </a:p>
      </dgm:t>
    </dgm:pt>
    <dgm:pt modelId="{EE0FFE92-D7F5-4E2A-9357-5543B4A4B22C}" type="parTrans" cxnId="{37EB87B6-8FF6-4CE8-B514-4154A3F75627}">
      <dgm:prSet/>
      <dgm:spPr/>
      <dgm:t>
        <a:bodyPr/>
        <a:lstStyle/>
        <a:p>
          <a:pPr rtl="1"/>
          <a:endParaRPr lang="ar-SA"/>
        </a:p>
      </dgm:t>
    </dgm:pt>
    <dgm:pt modelId="{47DFA589-6BA4-4512-820F-8247F702BEE2}" type="sibTrans" cxnId="{37EB87B6-8FF6-4CE8-B514-4154A3F75627}">
      <dgm:prSet/>
      <dgm:spPr/>
      <dgm:t>
        <a:bodyPr/>
        <a:lstStyle/>
        <a:p>
          <a:pPr rtl="1"/>
          <a:endParaRPr lang="ar-SA"/>
        </a:p>
      </dgm:t>
    </dgm:pt>
    <dgm:pt modelId="{752339D6-FFFE-4C4B-909E-0878DB98F184}">
      <dgm:prSet phldrT="[نص]"/>
      <dgm:spPr/>
      <dgm:t>
        <a:bodyPr/>
        <a:lstStyle/>
        <a:p>
          <a:pPr rtl="1"/>
          <a:r>
            <a:rPr lang="ar-SA" dirty="0">
              <a:latin typeface="Arial" panose="020B0604020202020204" pitchFamily="34" charset="0"/>
              <a:cs typeface="Arial" panose="020B0604020202020204" pitchFamily="34" charset="0"/>
            </a:rPr>
            <a:t>المساهمة في التطبيع الاجتماعي</a:t>
          </a:r>
        </a:p>
      </dgm:t>
    </dgm:pt>
    <dgm:pt modelId="{1A19037E-9922-4FB8-89E8-859CBEED9861}" type="parTrans" cxnId="{E6C81321-79C6-4024-9AA8-CE28FBF31C9F}">
      <dgm:prSet/>
      <dgm:spPr/>
      <dgm:t>
        <a:bodyPr/>
        <a:lstStyle/>
        <a:p>
          <a:pPr rtl="1"/>
          <a:endParaRPr lang="ar-SA"/>
        </a:p>
      </dgm:t>
    </dgm:pt>
    <dgm:pt modelId="{3F719BD4-B3E8-417F-BFE2-6CC5F4BA95BB}" type="sibTrans" cxnId="{E6C81321-79C6-4024-9AA8-CE28FBF31C9F}">
      <dgm:prSet/>
      <dgm:spPr/>
      <dgm:t>
        <a:bodyPr/>
        <a:lstStyle/>
        <a:p>
          <a:pPr rtl="1"/>
          <a:endParaRPr lang="ar-SA"/>
        </a:p>
      </dgm:t>
    </dgm:pt>
    <dgm:pt modelId="{F784EC3D-2F51-4001-B041-0B59D0A8D0C9}" type="pres">
      <dgm:prSet presAssocID="{4878CAC5-E32F-4CAD-ABB0-E7D6EC9B5C4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ED87BBB-C2CF-4995-83B6-E08673A55E2D}" type="pres">
      <dgm:prSet presAssocID="{165724CF-C8C6-4093-9D51-1571865938FE}" presName="centerShape" presStyleLbl="node0" presStyleIdx="0" presStyleCnt="1"/>
      <dgm:spPr/>
    </dgm:pt>
    <dgm:pt modelId="{80AAB7FB-5B0F-43E4-9E66-2BB48AF6A0AE}" type="pres">
      <dgm:prSet presAssocID="{C9881E25-B40F-43A3-822F-C4A6D6C850A6}" presName="parTrans" presStyleLbl="bgSibTrans2D1" presStyleIdx="0" presStyleCnt="5"/>
      <dgm:spPr/>
    </dgm:pt>
    <dgm:pt modelId="{659BE4DE-2DA7-4DFA-9AFD-4207CFA8526D}" type="pres">
      <dgm:prSet presAssocID="{1493B4A2-F71E-48D1-B566-DD308B684CAA}" presName="node" presStyleLbl="node1" presStyleIdx="0" presStyleCnt="5">
        <dgm:presLayoutVars>
          <dgm:bulletEnabled val="1"/>
        </dgm:presLayoutVars>
      </dgm:prSet>
      <dgm:spPr/>
    </dgm:pt>
    <dgm:pt modelId="{ADF4E89F-1F70-4869-AD61-232679BB8F66}" type="pres">
      <dgm:prSet presAssocID="{732B4F16-F26E-48F0-A49B-FA7DB70D1EA5}" presName="parTrans" presStyleLbl="bgSibTrans2D1" presStyleIdx="1" presStyleCnt="5"/>
      <dgm:spPr/>
    </dgm:pt>
    <dgm:pt modelId="{03307628-9847-4ED7-B5F4-E8D2DF7743C6}" type="pres">
      <dgm:prSet presAssocID="{6936A331-7FF6-46F3-9F1D-639C723AC39F}" presName="node" presStyleLbl="node1" presStyleIdx="1" presStyleCnt="5">
        <dgm:presLayoutVars>
          <dgm:bulletEnabled val="1"/>
        </dgm:presLayoutVars>
      </dgm:prSet>
      <dgm:spPr/>
    </dgm:pt>
    <dgm:pt modelId="{AC3A92C9-953E-407A-8A11-A977A85B1460}" type="pres">
      <dgm:prSet presAssocID="{EE0FFE92-D7F5-4E2A-9357-5543B4A4B22C}" presName="parTrans" presStyleLbl="bgSibTrans2D1" presStyleIdx="2" presStyleCnt="5"/>
      <dgm:spPr/>
    </dgm:pt>
    <dgm:pt modelId="{0F5CE7A1-E7CC-4C19-8C99-5D04575E81EA}" type="pres">
      <dgm:prSet presAssocID="{F8FB9EA4-44C1-4EBA-B3DC-95F48DE80762}" presName="node" presStyleLbl="node1" presStyleIdx="2" presStyleCnt="5">
        <dgm:presLayoutVars>
          <dgm:bulletEnabled val="1"/>
        </dgm:presLayoutVars>
      </dgm:prSet>
      <dgm:spPr/>
    </dgm:pt>
    <dgm:pt modelId="{BDD15B36-D492-4F57-8D0E-D73AC5136882}" type="pres">
      <dgm:prSet presAssocID="{1A19037E-9922-4FB8-89E8-859CBEED9861}" presName="parTrans" presStyleLbl="bgSibTrans2D1" presStyleIdx="3" presStyleCnt="5"/>
      <dgm:spPr/>
    </dgm:pt>
    <dgm:pt modelId="{17FE2F16-F941-4A55-A77B-EEA834BBAD2C}" type="pres">
      <dgm:prSet presAssocID="{752339D6-FFFE-4C4B-909E-0878DB98F184}" presName="node" presStyleLbl="node1" presStyleIdx="3" presStyleCnt="5">
        <dgm:presLayoutVars>
          <dgm:bulletEnabled val="1"/>
        </dgm:presLayoutVars>
      </dgm:prSet>
      <dgm:spPr/>
    </dgm:pt>
    <dgm:pt modelId="{82083C53-8590-4CE3-958A-F2C154389C64}" type="pres">
      <dgm:prSet presAssocID="{6DE1BB4A-609B-447F-A946-2C2E7BBD418F}" presName="parTrans" presStyleLbl="bgSibTrans2D1" presStyleIdx="4" presStyleCnt="5"/>
      <dgm:spPr/>
    </dgm:pt>
    <dgm:pt modelId="{19AD474D-12D9-4821-82E0-B138E04F06D4}" type="pres">
      <dgm:prSet presAssocID="{E5D042A9-0769-45FA-A34B-FB5132719679}" presName="node" presStyleLbl="node1" presStyleIdx="4" presStyleCnt="5">
        <dgm:presLayoutVars>
          <dgm:bulletEnabled val="1"/>
        </dgm:presLayoutVars>
      </dgm:prSet>
      <dgm:spPr/>
    </dgm:pt>
  </dgm:ptLst>
  <dgm:cxnLst>
    <dgm:cxn modelId="{87B88E0C-FF4F-4532-BB9D-4C2A9DA4B06F}" type="presOf" srcId="{1A19037E-9922-4FB8-89E8-859CBEED9861}" destId="{BDD15B36-D492-4F57-8D0E-D73AC5136882}" srcOrd="0" destOrd="0" presId="urn:microsoft.com/office/officeart/2005/8/layout/radial4"/>
    <dgm:cxn modelId="{9BE2FB1E-10D3-4EE7-8605-DA4DBF3769A2}" srcId="{165724CF-C8C6-4093-9D51-1571865938FE}" destId="{6936A331-7FF6-46F3-9F1D-639C723AC39F}" srcOrd="1" destOrd="0" parTransId="{732B4F16-F26E-48F0-A49B-FA7DB70D1EA5}" sibTransId="{2B15A485-0C78-4738-A98D-CAEEF16E9A6E}"/>
    <dgm:cxn modelId="{E6C81321-79C6-4024-9AA8-CE28FBF31C9F}" srcId="{165724CF-C8C6-4093-9D51-1571865938FE}" destId="{752339D6-FFFE-4C4B-909E-0878DB98F184}" srcOrd="3" destOrd="0" parTransId="{1A19037E-9922-4FB8-89E8-859CBEED9861}" sibTransId="{3F719BD4-B3E8-417F-BFE2-6CC5F4BA95BB}"/>
    <dgm:cxn modelId="{804FA13C-6BA7-41BA-9315-C1E29D25C894}" srcId="{165724CF-C8C6-4093-9D51-1571865938FE}" destId="{E5D042A9-0769-45FA-A34B-FB5132719679}" srcOrd="4" destOrd="0" parTransId="{6DE1BB4A-609B-447F-A946-2C2E7BBD418F}" sibTransId="{B671EA8C-33CB-4ADC-994A-8510BF8CE975}"/>
    <dgm:cxn modelId="{9279FC62-DECC-4350-BE5F-0511AEECCD97}" type="presOf" srcId="{E5D042A9-0769-45FA-A34B-FB5132719679}" destId="{19AD474D-12D9-4821-82E0-B138E04F06D4}" srcOrd="0" destOrd="0" presId="urn:microsoft.com/office/officeart/2005/8/layout/radial4"/>
    <dgm:cxn modelId="{45E4AA69-E718-4720-99A2-B30BE8722278}" srcId="{4878CAC5-E32F-4CAD-ABB0-E7D6EC9B5C4E}" destId="{165724CF-C8C6-4093-9D51-1571865938FE}" srcOrd="0" destOrd="0" parTransId="{621A50AA-86FA-48A6-9932-00DBBF360B5C}" sibTransId="{713796E3-11D3-4485-834F-C4C3E4295F39}"/>
    <dgm:cxn modelId="{4EE45F6A-DE90-4F24-AFE6-D6D62C0C24BF}" type="presOf" srcId="{EE0FFE92-D7F5-4E2A-9357-5543B4A4B22C}" destId="{AC3A92C9-953E-407A-8A11-A977A85B1460}" srcOrd="0" destOrd="0" presId="urn:microsoft.com/office/officeart/2005/8/layout/radial4"/>
    <dgm:cxn modelId="{3676D74D-F180-4BC1-9A87-A99C79F846A7}" type="presOf" srcId="{4878CAC5-E32F-4CAD-ABB0-E7D6EC9B5C4E}" destId="{F784EC3D-2F51-4001-B041-0B59D0A8D0C9}" srcOrd="0" destOrd="0" presId="urn:microsoft.com/office/officeart/2005/8/layout/radial4"/>
    <dgm:cxn modelId="{2995FE4F-1B85-4841-9A46-84BFB3F5D53C}" type="presOf" srcId="{6936A331-7FF6-46F3-9F1D-639C723AC39F}" destId="{03307628-9847-4ED7-B5F4-E8D2DF7743C6}" srcOrd="0" destOrd="0" presId="urn:microsoft.com/office/officeart/2005/8/layout/radial4"/>
    <dgm:cxn modelId="{2EE7AF7A-6B49-4977-8882-997526231A50}" srcId="{165724CF-C8C6-4093-9D51-1571865938FE}" destId="{1493B4A2-F71E-48D1-B566-DD308B684CAA}" srcOrd="0" destOrd="0" parTransId="{C9881E25-B40F-43A3-822F-C4A6D6C850A6}" sibTransId="{B356B30D-5696-4F03-854B-F0C6E5FEE71F}"/>
    <dgm:cxn modelId="{A4F29C8E-7B11-42A2-B9AF-DB630E970970}" type="presOf" srcId="{732B4F16-F26E-48F0-A49B-FA7DB70D1EA5}" destId="{ADF4E89F-1F70-4869-AD61-232679BB8F66}" srcOrd="0" destOrd="0" presId="urn:microsoft.com/office/officeart/2005/8/layout/radial4"/>
    <dgm:cxn modelId="{46EA8696-6EE5-47AA-BD57-532ED3B9AF96}" type="presOf" srcId="{6DE1BB4A-609B-447F-A946-2C2E7BBD418F}" destId="{82083C53-8590-4CE3-958A-F2C154389C64}" srcOrd="0" destOrd="0" presId="urn:microsoft.com/office/officeart/2005/8/layout/radial4"/>
    <dgm:cxn modelId="{DA70029B-12E6-4C64-A1ED-7B097BE84420}" type="presOf" srcId="{752339D6-FFFE-4C4B-909E-0878DB98F184}" destId="{17FE2F16-F941-4A55-A77B-EEA834BBAD2C}" srcOrd="0" destOrd="0" presId="urn:microsoft.com/office/officeart/2005/8/layout/radial4"/>
    <dgm:cxn modelId="{B133EDAC-4F12-43F6-A29A-E7030628C79C}" type="presOf" srcId="{F8FB9EA4-44C1-4EBA-B3DC-95F48DE80762}" destId="{0F5CE7A1-E7CC-4C19-8C99-5D04575E81EA}" srcOrd="0" destOrd="0" presId="urn:microsoft.com/office/officeart/2005/8/layout/radial4"/>
    <dgm:cxn modelId="{37EB87B6-8FF6-4CE8-B514-4154A3F75627}" srcId="{165724CF-C8C6-4093-9D51-1571865938FE}" destId="{F8FB9EA4-44C1-4EBA-B3DC-95F48DE80762}" srcOrd="2" destOrd="0" parTransId="{EE0FFE92-D7F5-4E2A-9357-5543B4A4B22C}" sibTransId="{47DFA589-6BA4-4512-820F-8247F702BEE2}"/>
    <dgm:cxn modelId="{29434AD7-49C3-4EC9-BEC5-4BF95D714508}" type="presOf" srcId="{165724CF-C8C6-4093-9D51-1571865938FE}" destId="{8ED87BBB-C2CF-4995-83B6-E08673A55E2D}" srcOrd="0" destOrd="0" presId="urn:microsoft.com/office/officeart/2005/8/layout/radial4"/>
    <dgm:cxn modelId="{5D9AA3DC-7814-48FC-8BBB-982E66DB7870}" type="presOf" srcId="{1493B4A2-F71E-48D1-B566-DD308B684CAA}" destId="{659BE4DE-2DA7-4DFA-9AFD-4207CFA8526D}" srcOrd="0" destOrd="0" presId="urn:microsoft.com/office/officeart/2005/8/layout/radial4"/>
    <dgm:cxn modelId="{E8B2E8FF-FC04-4844-ABC5-61FAFAEADDDA}" type="presOf" srcId="{C9881E25-B40F-43A3-822F-C4A6D6C850A6}" destId="{80AAB7FB-5B0F-43E4-9E66-2BB48AF6A0AE}" srcOrd="0" destOrd="0" presId="urn:microsoft.com/office/officeart/2005/8/layout/radial4"/>
    <dgm:cxn modelId="{BE78AD91-7981-4AE2-A635-A143FD5AC146}" type="presParOf" srcId="{F784EC3D-2F51-4001-B041-0B59D0A8D0C9}" destId="{8ED87BBB-C2CF-4995-83B6-E08673A55E2D}" srcOrd="0" destOrd="0" presId="urn:microsoft.com/office/officeart/2005/8/layout/radial4"/>
    <dgm:cxn modelId="{89B507D0-4D54-4709-9F23-7906F5E75D8F}" type="presParOf" srcId="{F784EC3D-2F51-4001-B041-0B59D0A8D0C9}" destId="{80AAB7FB-5B0F-43E4-9E66-2BB48AF6A0AE}" srcOrd="1" destOrd="0" presId="urn:microsoft.com/office/officeart/2005/8/layout/radial4"/>
    <dgm:cxn modelId="{51FCB7CD-5666-4CDF-97C4-94E82BB49905}" type="presParOf" srcId="{F784EC3D-2F51-4001-B041-0B59D0A8D0C9}" destId="{659BE4DE-2DA7-4DFA-9AFD-4207CFA8526D}" srcOrd="2" destOrd="0" presId="urn:microsoft.com/office/officeart/2005/8/layout/radial4"/>
    <dgm:cxn modelId="{45BA66F6-CF28-4D06-9F1E-5DA95046ADC3}" type="presParOf" srcId="{F784EC3D-2F51-4001-B041-0B59D0A8D0C9}" destId="{ADF4E89F-1F70-4869-AD61-232679BB8F66}" srcOrd="3" destOrd="0" presId="urn:microsoft.com/office/officeart/2005/8/layout/radial4"/>
    <dgm:cxn modelId="{3BFF6996-3A5B-42CB-8805-0AFC59A95AA2}" type="presParOf" srcId="{F784EC3D-2F51-4001-B041-0B59D0A8D0C9}" destId="{03307628-9847-4ED7-B5F4-E8D2DF7743C6}" srcOrd="4" destOrd="0" presId="urn:microsoft.com/office/officeart/2005/8/layout/radial4"/>
    <dgm:cxn modelId="{66A5CC54-0E95-45F1-A192-59E6E1025481}" type="presParOf" srcId="{F784EC3D-2F51-4001-B041-0B59D0A8D0C9}" destId="{AC3A92C9-953E-407A-8A11-A977A85B1460}" srcOrd="5" destOrd="0" presId="urn:microsoft.com/office/officeart/2005/8/layout/radial4"/>
    <dgm:cxn modelId="{43BD72DD-0CBB-4D2C-AE47-7F9F1F58C7F3}" type="presParOf" srcId="{F784EC3D-2F51-4001-B041-0B59D0A8D0C9}" destId="{0F5CE7A1-E7CC-4C19-8C99-5D04575E81EA}" srcOrd="6" destOrd="0" presId="urn:microsoft.com/office/officeart/2005/8/layout/radial4"/>
    <dgm:cxn modelId="{14BD1F3C-9D75-481A-AA03-603145587B47}" type="presParOf" srcId="{F784EC3D-2F51-4001-B041-0B59D0A8D0C9}" destId="{BDD15B36-D492-4F57-8D0E-D73AC5136882}" srcOrd="7" destOrd="0" presId="urn:microsoft.com/office/officeart/2005/8/layout/radial4"/>
    <dgm:cxn modelId="{B8AD2818-8AFF-4872-9C84-C7CA8C4CEE71}" type="presParOf" srcId="{F784EC3D-2F51-4001-B041-0B59D0A8D0C9}" destId="{17FE2F16-F941-4A55-A77B-EEA834BBAD2C}" srcOrd="8" destOrd="0" presId="urn:microsoft.com/office/officeart/2005/8/layout/radial4"/>
    <dgm:cxn modelId="{38C59EA5-5CC6-470A-B8D6-F078CA8E525D}" type="presParOf" srcId="{F784EC3D-2F51-4001-B041-0B59D0A8D0C9}" destId="{82083C53-8590-4CE3-958A-F2C154389C64}" srcOrd="9" destOrd="0" presId="urn:microsoft.com/office/officeart/2005/8/layout/radial4"/>
    <dgm:cxn modelId="{CC9EC7C3-6A4B-4810-B57A-1666BB775A19}" type="presParOf" srcId="{F784EC3D-2F51-4001-B041-0B59D0A8D0C9}" destId="{19AD474D-12D9-4821-82E0-B138E04F06D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2568C3-0533-4F42-B7E4-B322B195600A}" type="doc">
      <dgm:prSet loTypeId="urn:microsoft.com/office/officeart/2005/8/layout/lProcess2" loCatId="list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4D79D02C-8A57-4854-99D1-C6AA0F82E840}" type="pres">
      <dgm:prSet presAssocID="{5A2568C3-0533-4F42-B7E4-B322B195600A}" presName="theList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17371794-C959-45F0-A10B-58E610700155}" type="presOf" srcId="{5A2568C3-0533-4F42-B7E4-B322B195600A}" destId="{4D79D02C-8A57-4854-99D1-C6AA0F82E84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0EBB07-C740-4DB2-BB28-069DB1FEDD1E}">
      <dsp:nvSpPr>
        <dsp:cNvPr id="0" name=""/>
        <dsp:cNvSpPr/>
      </dsp:nvSpPr>
      <dsp:spPr>
        <a:xfrm>
          <a:off x="4332585" y="1784155"/>
          <a:ext cx="1494829" cy="14948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500" kern="1200" dirty="0">
              <a:latin typeface="Arial" panose="020B0604020202020204" pitchFamily="34" charset="0"/>
              <a:cs typeface="Arial" panose="020B0604020202020204" pitchFamily="34" charset="0"/>
            </a:rPr>
            <a:t>الأسرة ثلاث أنواع</a:t>
          </a:r>
        </a:p>
      </dsp:txBody>
      <dsp:txXfrm>
        <a:off x="4551498" y="2003068"/>
        <a:ext cx="1057003" cy="1057003"/>
      </dsp:txXfrm>
    </dsp:sp>
    <dsp:sp modelId="{E16BAE10-8B27-4854-AE31-83791DC655D2}">
      <dsp:nvSpPr>
        <dsp:cNvPr id="0" name=""/>
        <dsp:cNvSpPr/>
      </dsp:nvSpPr>
      <dsp:spPr>
        <a:xfrm rot="12900000">
          <a:off x="3367762" y="1521944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5B0AE-BA9E-495E-BA9A-615DAC3D6B34}">
      <dsp:nvSpPr>
        <dsp:cNvPr id="0" name=""/>
        <dsp:cNvSpPr/>
      </dsp:nvSpPr>
      <dsp:spPr>
        <a:xfrm>
          <a:off x="2761625" y="837370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الأسرة النواة</a:t>
          </a:r>
        </a:p>
      </dsp:txBody>
      <dsp:txXfrm>
        <a:off x="2794899" y="870644"/>
        <a:ext cx="1353540" cy="1069522"/>
      </dsp:txXfrm>
    </dsp:sp>
    <dsp:sp modelId="{D728FE49-9F63-46AC-A038-F4CD9468732D}">
      <dsp:nvSpPr>
        <dsp:cNvPr id="0" name=""/>
        <dsp:cNvSpPr/>
      </dsp:nvSpPr>
      <dsp:spPr>
        <a:xfrm rot="16200000">
          <a:off x="4505442" y="929705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CDD8E-CC57-4CC6-8077-3935A65E274B}">
      <dsp:nvSpPr>
        <dsp:cNvPr id="0" name=""/>
        <dsp:cNvSpPr/>
      </dsp:nvSpPr>
      <dsp:spPr>
        <a:xfrm>
          <a:off x="4369955" y="126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الأسرة الممتدة</a:t>
          </a:r>
        </a:p>
      </dsp:txBody>
      <dsp:txXfrm>
        <a:off x="4403229" y="33400"/>
        <a:ext cx="1353540" cy="1069522"/>
      </dsp:txXfrm>
    </dsp:sp>
    <dsp:sp modelId="{EA475800-D4AB-431D-B530-D2C70663966D}">
      <dsp:nvSpPr>
        <dsp:cNvPr id="0" name=""/>
        <dsp:cNvSpPr/>
      </dsp:nvSpPr>
      <dsp:spPr>
        <a:xfrm rot="19500000">
          <a:off x="5643123" y="1521944"/>
          <a:ext cx="1149114" cy="42602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DC4ED-AD57-4DBF-A128-A5913BA3F3A8}">
      <dsp:nvSpPr>
        <dsp:cNvPr id="0" name=""/>
        <dsp:cNvSpPr/>
      </dsp:nvSpPr>
      <dsp:spPr>
        <a:xfrm>
          <a:off x="5978286" y="837370"/>
          <a:ext cx="1420088" cy="11360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66675" rIns="66675" bIns="66675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500" kern="1200" dirty="0">
              <a:latin typeface="Arial" panose="020B0604020202020204" pitchFamily="34" charset="0"/>
              <a:cs typeface="Arial" panose="020B0604020202020204" pitchFamily="34" charset="0"/>
            </a:rPr>
            <a:t>الوحدة المعيشية</a:t>
          </a:r>
        </a:p>
      </dsp:txBody>
      <dsp:txXfrm>
        <a:off x="6011560" y="870644"/>
        <a:ext cx="1353540" cy="10695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06453-D0E9-4192-9DC3-6B4725E84361}">
      <dsp:nvSpPr>
        <dsp:cNvPr id="0" name=""/>
        <dsp:cNvSpPr/>
      </dsp:nvSpPr>
      <dsp:spPr>
        <a:xfrm>
          <a:off x="8862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الأسرة</a:t>
          </a:r>
        </a:p>
      </dsp:txBody>
      <dsp:txXfrm>
        <a:off x="55413" y="872719"/>
        <a:ext cx="2555864" cy="1496278"/>
      </dsp:txXfrm>
    </dsp:sp>
    <dsp:sp modelId="{00AEFD22-A754-4321-8BD3-157131B76402}">
      <dsp:nvSpPr>
        <dsp:cNvPr id="0" name=""/>
        <dsp:cNvSpPr/>
      </dsp:nvSpPr>
      <dsp:spPr>
        <a:xfrm>
          <a:off x="2890938" y="129238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>
        <a:off x="2890938" y="1423775"/>
        <a:ext cx="393107" cy="394165"/>
      </dsp:txXfrm>
    </dsp:sp>
    <dsp:sp modelId="{0BE3B97C-9214-44DB-A0E0-68BBD979FA0C}">
      <dsp:nvSpPr>
        <dsp:cNvPr id="0" name=""/>
        <dsp:cNvSpPr/>
      </dsp:nvSpPr>
      <dsp:spPr>
        <a:xfrm>
          <a:off x="3717416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الأصدقاء</a:t>
          </a:r>
        </a:p>
      </dsp:txBody>
      <dsp:txXfrm>
        <a:off x="3763967" y="872719"/>
        <a:ext cx="2555864" cy="1496278"/>
      </dsp:txXfrm>
    </dsp:sp>
    <dsp:sp modelId="{CAAC699B-8924-4630-BAAC-E6AE3B2CDE19}">
      <dsp:nvSpPr>
        <dsp:cNvPr id="0" name=""/>
        <dsp:cNvSpPr/>
      </dsp:nvSpPr>
      <dsp:spPr>
        <a:xfrm>
          <a:off x="6599492" y="129238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>
        <a:off x="6599492" y="1423775"/>
        <a:ext cx="393107" cy="394165"/>
      </dsp:txXfrm>
    </dsp:sp>
    <dsp:sp modelId="{10AAE3A1-CBED-4015-B1BD-36A8B05646B5}">
      <dsp:nvSpPr>
        <dsp:cNvPr id="0" name=""/>
        <dsp:cNvSpPr/>
      </dsp:nvSpPr>
      <dsp:spPr>
        <a:xfrm>
          <a:off x="7425970" y="826168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الجماعات الاجتماعية الرسمية</a:t>
          </a:r>
        </a:p>
      </dsp:txBody>
      <dsp:txXfrm>
        <a:off x="7472521" y="872719"/>
        <a:ext cx="2555864" cy="1496278"/>
      </dsp:txXfrm>
    </dsp:sp>
    <dsp:sp modelId="{8439C907-2D78-47A2-942E-579348219E0B}">
      <dsp:nvSpPr>
        <dsp:cNvPr id="0" name=""/>
        <dsp:cNvSpPr/>
      </dsp:nvSpPr>
      <dsp:spPr>
        <a:xfrm rot="5400000">
          <a:off x="8469663" y="2600976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-5400000">
        <a:off x="8553371" y="2648657"/>
        <a:ext cx="394165" cy="393107"/>
      </dsp:txXfrm>
    </dsp:sp>
    <dsp:sp modelId="{25140D6C-A217-4286-A62C-E7A440E0A0C9}">
      <dsp:nvSpPr>
        <dsp:cNvPr id="0" name=""/>
        <dsp:cNvSpPr/>
      </dsp:nvSpPr>
      <dsp:spPr>
        <a:xfrm>
          <a:off x="7425970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جماعات التسويق</a:t>
          </a:r>
        </a:p>
      </dsp:txBody>
      <dsp:txXfrm>
        <a:off x="7472521" y="3521686"/>
        <a:ext cx="2555864" cy="1496278"/>
      </dsp:txXfrm>
    </dsp:sp>
    <dsp:sp modelId="{894393FE-8CB9-400D-AD78-2E4533E7ECE6}">
      <dsp:nvSpPr>
        <dsp:cNvPr id="0" name=""/>
        <dsp:cNvSpPr/>
      </dsp:nvSpPr>
      <dsp:spPr>
        <a:xfrm rot="10800000">
          <a:off x="6631280" y="3941353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10800000">
        <a:off x="6799754" y="4072742"/>
        <a:ext cx="393107" cy="394165"/>
      </dsp:txXfrm>
    </dsp:sp>
    <dsp:sp modelId="{B16B9476-59DF-4869-AC8D-050DDAAEFAAF}">
      <dsp:nvSpPr>
        <dsp:cNvPr id="0" name=""/>
        <dsp:cNvSpPr/>
      </dsp:nvSpPr>
      <dsp:spPr>
        <a:xfrm>
          <a:off x="3717416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 dirty="0"/>
            <a:t>زملاء العمل</a:t>
          </a:r>
        </a:p>
      </dsp:txBody>
      <dsp:txXfrm>
        <a:off x="3763967" y="3521686"/>
        <a:ext cx="2555864" cy="1496278"/>
      </dsp:txXfrm>
    </dsp:sp>
    <dsp:sp modelId="{438BDEC8-CE65-405F-9E14-9F317E2364A5}">
      <dsp:nvSpPr>
        <dsp:cNvPr id="0" name=""/>
        <dsp:cNvSpPr/>
      </dsp:nvSpPr>
      <dsp:spPr>
        <a:xfrm rot="10800000">
          <a:off x="2922726" y="3941353"/>
          <a:ext cx="561581" cy="65694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/>
        </a:p>
      </dsp:txBody>
      <dsp:txXfrm rot="10800000">
        <a:off x="3091200" y="4072742"/>
        <a:ext cx="393107" cy="394165"/>
      </dsp:txXfrm>
    </dsp:sp>
    <dsp:sp modelId="{2BEB4CEF-375B-419B-855A-ACC6FBE6E8F7}">
      <dsp:nvSpPr>
        <dsp:cNvPr id="0" name=""/>
        <dsp:cNvSpPr/>
      </dsp:nvSpPr>
      <dsp:spPr>
        <a:xfrm>
          <a:off x="8862" y="3475135"/>
          <a:ext cx="2648966" cy="1589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000" kern="1200"/>
            <a:t>جمعيات </a:t>
          </a:r>
          <a:r>
            <a:rPr lang="ar-SA" sz="3000" kern="1200" dirty="0"/>
            <a:t>حماية المستهلك</a:t>
          </a:r>
        </a:p>
      </dsp:txBody>
      <dsp:txXfrm>
        <a:off x="55413" y="3521686"/>
        <a:ext cx="2555864" cy="14962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AB761-1F13-4F2C-9B23-89C9304DA5E0}">
      <dsp:nvSpPr>
        <dsp:cNvPr id="0" name=""/>
        <dsp:cNvSpPr/>
      </dsp:nvSpPr>
      <dsp:spPr>
        <a:xfrm>
          <a:off x="3955199" y="3766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التعاون	</a:t>
          </a:r>
        </a:p>
      </dsp:txBody>
      <dsp:txXfrm>
        <a:off x="4024478" y="73045"/>
        <a:ext cx="2044810" cy="1280631"/>
      </dsp:txXfrm>
    </dsp:sp>
    <dsp:sp modelId="{B91C5AB6-8E6A-4C2D-B7A9-FE4C5A70DBBE}">
      <dsp:nvSpPr>
        <dsp:cNvPr id="0" name=""/>
        <dsp:cNvSpPr/>
      </dsp:nvSpPr>
      <dsp:spPr>
        <a:xfrm>
          <a:off x="2717593" y="870709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3439653" y="65313"/>
              </a:moveTo>
              <a:arcTo wR="2834658" hR="2834658" stAng="16939397" swAng="2316807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C7C4-855E-42F1-980C-2C0013A76FE5}">
      <dsp:nvSpPr>
        <dsp:cNvPr id="0" name=""/>
        <dsp:cNvSpPr/>
      </dsp:nvSpPr>
      <dsp:spPr>
        <a:xfrm>
          <a:off x="6984478" y="1933902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المنافسة</a:t>
          </a:r>
        </a:p>
      </dsp:txBody>
      <dsp:txXfrm>
        <a:off x="7053757" y="2003181"/>
        <a:ext cx="2044810" cy="1280631"/>
      </dsp:txXfrm>
    </dsp:sp>
    <dsp:sp modelId="{7627B20B-9878-4724-817E-BD0163E738AE}">
      <dsp:nvSpPr>
        <dsp:cNvPr id="0" name=""/>
        <dsp:cNvSpPr/>
      </dsp:nvSpPr>
      <dsp:spPr>
        <a:xfrm>
          <a:off x="2546704" y="796939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657339" y="2574335"/>
              </a:moveTo>
              <a:arcTo wR="2834658" hR="2834658" stAng="21283846" swAng="22111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DCD5C-4C28-4636-A22E-6F7119BBE193}">
      <dsp:nvSpPr>
        <dsp:cNvPr id="0" name=""/>
        <dsp:cNvSpPr/>
      </dsp:nvSpPr>
      <dsp:spPr>
        <a:xfrm>
          <a:off x="6135726" y="5131715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الصراع</a:t>
          </a:r>
        </a:p>
      </dsp:txBody>
      <dsp:txXfrm>
        <a:off x="6205005" y="5200994"/>
        <a:ext cx="2044810" cy="1280631"/>
      </dsp:txXfrm>
    </dsp:sp>
    <dsp:sp modelId="{6444C3CF-8AC5-42C4-A639-A48F409631E5}">
      <dsp:nvSpPr>
        <dsp:cNvPr id="0" name=""/>
        <dsp:cNvSpPr/>
      </dsp:nvSpPr>
      <dsp:spPr>
        <a:xfrm>
          <a:off x="2382031" y="1003065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3734775" y="5522610"/>
              </a:moveTo>
              <a:arcTo wR="2834658" hR="2834658" stAng="4289148" swAng="2427306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BED3D0-D6B3-4D2A-912B-2501D31B3C76}">
      <dsp:nvSpPr>
        <dsp:cNvPr id="0" name=""/>
        <dsp:cNvSpPr/>
      </dsp:nvSpPr>
      <dsp:spPr>
        <a:xfrm>
          <a:off x="1955648" y="5141241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المهادنة</a:t>
          </a:r>
        </a:p>
      </dsp:txBody>
      <dsp:txXfrm>
        <a:off x="2024927" y="5210520"/>
        <a:ext cx="2044810" cy="1280631"/>
      </dsp:txXfrm>
    </dsp:sp>
    <dsp:sp modelId="{A8F3EC46-DAE8-4484-A3BB-2A7B88442989}">
      <dsp:nvSpPr>
        <dsp:cNvPr id="0" name=""/>
        <dsp:cNvSpPr/>
      </dsp:nvSpPr>
      <dsp:spPr>
        <a:xfrm>
          <a:off x="1934774" y="682223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01376" y="4444343"/>
              </a:moveTo>
              <a:arcTo wR="2834658" hR="2834658" stAng="8723939" swAng="216098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89557-00C0-49E4-8A2B-E9EF3D7557E2}">
      <dsp:nvSpPr>
        <dsp:cNvPr id="0" name=""/>
        <dsp:cNvSpPr/>
      </dsp:nvSpPr>
      <dsp:spPr>
        <a:xfrm>
          <a:off x="954480" y="2009815"/>
          <a:ext cx="2183368" cy="14191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التقليد</a:t>
          </a:r>
        </a:p>
      </dsp:txBody>
      <dsp:txXfrm>
        <a:off x="1023759" y="2079094"/>
        <a:ext cx="2044810" cy="1280631"/>
      </dsp:txXfrm>
    </dsp:sp>
    <dsp:sp modelId="{B19E2D52-2EC1-42B9-97B5-DC30E568EE61}">
      <dsp:nvSpPr>
        <dsp:cNvPr id="0" name=""/>
        <dsp:cNvSpPr/>
      </dsp:nvSpPr>
      <dsp:spPr>
        <a:xfrm>
          <a:off x="1791713" y="851404"/>
          <a:ext cx="5669317" cy="5669317"/>
        </a:xfrm>
        <a:custGeom>
          <a:avLst/>
          <a:gdLst/>
          <a:ahLst/>
          <a:cxnLst/>
          <a:rect l="0" t="0" r="0" b="0"/>
          <a:pathLst>
            <a:path>
              <a:moveTo>
                <a:pt x="560260" y="1142794"/>
              </a:moveTo>
              <a:arcTo wR="2834658" hR="2834658" stAng="12998675" swAng="235600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3AC1B-EB50-4DD5-A725-D0C42F356B0F}">
      <dsp:nvSpPr>
        <dsp:cNvPr id="0" name=""/>
        <dsp:cNvSpPr/>
      </dsp:nvSpPr>
      <dsp:spPr>
        <a:xfrm>
          <a:off x="0" y="0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0" kern="1200" dirty="0">
              <a:latin typeface="Arial" panose="020B0604020202020204" pitchFamily="34" charset="0"/>
              <a:cs typeface="Arial" panose="020B0604020202020204" pitchFamily="34" charset="0"/>
            </a:rPr>
            <a:t>تهيئة فرص التطبع الاجتماعي</a:t>
          </a:r>
        </a:p>
      </dsp:txBody>
      <dsp:txXfrm>
        <a:off x="30109" y="30109"/>
        <a:ext cx="6446936" cy="967791"/>
      </dsp:txXfrm>
    </dsp:sp>
    <dsp:sp modelId="{6CFC2752-D9E0-43F5-B35A-9D06AB107800}">
      <dsp:nvSpPr>
        <dsp:cNvPr id="0" name=""/>
        <dsp:cNvSpPr/>
      </dsp:nvSpPr>
      <dsp:spPr>
        <a:xfrm>
          <a:off x="573246" y="1170788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0" kern="1200" dirty="0">
              <a:latin typeface="Arial" panose="020B0604020202020204" pitchFamily="34" charset="0"/>
              <a:cs typeface="Arial" panose="020B0604020202020204" pitchFamily="34" charset="0"/>
            </a:rPr>
            <a:t>توفير الدعم المادي والاجتماعي لأبنائها</a:t>
          </a:r>
        </a:p>
      </dsp:txBody>
      <dsp:txXfrm>
        <a:off x="603355" y="1200897"/>
        <a:ext cx="6374844" cy="967791"/>
      </dsp:txXfrm>
    </dsp:sp>
    <dsp:sp modelId="{BE5FB1F6-F44F-42E8-BBA5-A48DB9F81107}">
      <dsp:nvSpPr>
        <dsp:cNvPr id="0" name=""/>
        <dsp:cNvSpPr/>
      </dsp:nvSpPr>
      <dsp:spPr>
        <a:xfrm>
          <a:off x="1146492" y="2341576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0" kern="1200" dirty="0">
              <a:latin typeface="Arial" panose="020B0604020202020204" pitchFamily="34" charset="0"/>
              <a:cs typeface="Arial" panose="020B0604020202020204" pitchFamily="34" charset="0"/>
            </a:rPr>
            <a:t>إمداد الأبناء بالدعم المعنوي</a:t>
          </a:r>
        </a:p>
      </dsp:txBody>
      <dsp:txXfrm>
        <a:off x="1176601" y="2371685"/>
        <a:ext cx="6374844" cy="967791"/>
      </dsp:txXfrm>
    </dsp:sp>
    <dsp:sp modelId="{87DE5BAF-9987-475B-BF9B-493CE43A8BA3}">
      <dsp:nvSpPr>
        <dsp:cNvPr id="0" name=""/>
        <dsp:cNvSpPr/>
      </dsp:nvSpPr>
      <dsp:spPr>
        <a:xfrm>
          <a:off x="1719738" y="3512364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0" kern="1200" dirty="0">
              <a:latin typeface="Arial" panose="020B0604020202020204" pitchFamily="34" charset="0"/>
              <a:cs typeface="Arial" panose="020B0604020202020204" pitchFamily="34" charset="0"/>
            </a:rPr>
            <a:t>اختيار الأسلوب المعيشي الملائم لأفراد الأسرة</a:t>
          </a:r>
        </a:p>
      </dsp:txBody>
      <dsp:txXfrm>
        <a:off x="1749847" y="3542473"/>
        <a:ext cx="6374844" cy="967791"/>
      </dsp:txXfrm>
    </dsp:sp>
    <dsp:sp modelId="{F646A729-F83B-488E-82FB-90488C7544DD}">
      <dsp:nvSpPr>
        <dsp:cNvPr id="0" name=""/>
        <dsp:cNvSpPr/>
      </dsp:nvSpPr>
      <dsp:spPr>
        <a:xfrm>
          <a:off x="2292984" y="4683152"/>
          <a:ext cx="7676515" cy="1028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0" kern="1200" dirty="0">
              <a:latin typeface="Arial" panose="020B0604020202020204" pitchFamily="34" charset="0"/>
              <a:cs typeface="Arial" panose="020B0604020202020204" pitchFamily="34" charset="0"/>
            </a:rPr>
            <a:t>تهيئة فرص التطبيق الاستهلاكي للأفراد</a:t>
          </a:r>
        </a:p>
      </dsp:txBody>
      <dsp:txXfrm>
        <a:off x="2323093" y="4713261"/>
        <a:ext cx="6374844" cy="967791"/>
      </dsp:txXfrm>
    </dsp:sp>
    <dsp:sp modelId="{FC0B49BB-A24A-42E2-949F-830A67285C76}">
      <dsp:nvSpPr>
        <dsp:cNvPr id="0" name=""/>
        <dsp:cNvSpPr/>
      </dsp:nvSpPr>
      <dsp:spPr>
        <a:xfrm>
          <a:off x="7008309" y="751017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158655" y="751017"/>
        <a:ext cx="367513" cy="502824"/>
      </dsp:txXfrm>
    </dsp:sp>
    <dsp:sp modelId="{C22DD672-17B7-4FF9-825C-426FC72ECA9D}">
      <dsp:nvSpPr>
        <dsp:cNvPr id="0" name=""/>
        <dsp:cNvSpPr/>
      </dsp:nvSpPr>
      <dsp:spPr>
        <a:xfrm>
          <a:off x="7581555" y="1921806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7731901" y="1921806"/>
        <a:ext cx="367513" cy="502824"/>
      </dsp:txXfrm>
    </dsp:sp>
    <dsp:sp modelId="{B8670E1C-F003-4C30-A205-5CA0F41E437B}">
      <dsp:nvSpPr>
        <dsp:cNvPr id="0" name=""/>
        <dsp:cNvSpPr/>
      </dsp:nvSpPr>
      <dsp:spPr>
        <a:xfrm>
          <a:off x="8154801" y="3075460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8305147" y="3075460"/>
        <a:ext cx="367513" cy="502824"/>
      </dsp:txXfrm>
    </dsp:sp>
    <dsp:sp modelId="{C4C723A3-CCA9-4A6D-929C-387ACBD18693}">
      <dsp:nvSpPr>
        <dsp:cNvPr id="0" name=""/>
        <dsp:cNvSpPr/>
      </dsp:nvSpPr>
      <dsp:spPr>
        <a:xfrm>
          <a:off x="8728047" y="4257671"/>
          <a:ext cx="668205" cy="66820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3000" kern="1200"/>
        </a:p>
      </dsp:txBody>
      <dsp:txXfrm>
        <a:off x="8878393" y="4257671"/>
        <a:ext cx="367513" cy="5028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C3A48-D95D-459F-B92F-A0011B773A6F}">
      <dsp:nvSpPr>
        <dsp:cNvPr id="0" name=""/>
        <dsp:cNvSpPr/>
      </dsp:nvSpPr>
      <dsp:spPr>
        <a:xfrm>
          <a:off x="7561400" y="0"/>
          <a:ext cx="2387084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العزوبية</a:t>
          </a:r>
        </a:p>
      </dsp:txBody>
      <dsp:txXfrm>
        <a:off x="7561400" y="0"/>
        <a:ext cx="2387084" cy="1624784"/>
      </dsp:txXfrm>
    </dsp:sp>
    <dsp:sp modelId="{042D02A8-41F9-451A-AA4E-7BE7B2D86D62}">
      <dsp:nvSpPr>
        <dsp:cNvPr id="0" name=""/>
        <dsp:cNvSpPr/>
      </dsp:nvSpPr>
      <dsp:spPr>
        <a:xfrm>
          <a:off x="3961313" y="-119075"/>
          <a:ext cx="6092860" cy="6092860"/>
        </a:xfrm>
        <a:prstGeom prst="circularArrow">
          <a:avLst>
            <a:gd name="adj1" fmla="val 5200"/>
            <a:gd name="adj2" fmla="val 335907"/>
            <a:gd name="adj3" fmla="val 21345938"/>
            <a:gd name="adj4" fmla="val 19661795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20236BF-9282-4AA8-B9F1-3A1214AF3659}">
      <dsp:nvSpPr>
        <dsp:cNvPr id="0" name=""/>
        <dsp:cNvSpPr/>
      </dsp:nvSpPr>
      <dsp:spPr>
        <a:xfrm>
          <a:off x="8467363" y="3133729"/>
          <a:ext cx="2329599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المرحلة المبكرة للزواج</a:t>
          </a:r>
        </a:p>
      </dsp:txBody>
      <dsp:txXfrm>
        <a:off x="8467363" y="3133729"/>
        <a:ext cx="2329599" cy="1624784"/>
      </dsp:txXfrm>
    </dsp:sp>
    <dsp:sp modelId="{C35D7916-AC8B-4166-B2D3-A6DACEEB434A}">
      <dsp:nvSpPr>
        <dsp:cNvPr id="0" name=""/>
        <dsp:cNvSpPr/>
      </dsp:nvSpPr>
      <dsp:spPr>
        <a:xfrm>
          <a:off x="4455937" y="-2091"/>
          <a:ext cx="6092860" cy="6092860"/>
        </a:xfrm>
        <a:prstGeom prst="circularArrow">
          <a:avLst>
            <a:gd name="adj1" fmla="val 5200"/>
            <a:gd name="adj2" fmla="val 335907"/>
            <a:gd name="adj3" fmla="val 4706472"/>
            <a:gd name="adj4" fmla="val 2809507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B42723D-19CF-43CD-98BA-DD693D27DA2F}">
      <dsp:nvSpPr>
        <dsp:cNvPr id="0" name=""/>
        <dsp:cNvSpPr/>
      </dsp:nvSpPr>
      <dsp:spPr>
        <a:xfrm>
          <a:off x="5314586" y="4941115"/>
          <a:ext cx="2388481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الرعاية الأبوية</a:t>
          </a:r>
        </a:p>
      </dsp:txBody>
      <dsp:txXfrm>
        <a:off x="5314586" y="4941115"/>
        <a:ext cx="2388481" cy="1624784"/>
      </dsp:txXfrm>
    </dsp:sp>
    <dsp:sp modelId="{E81305C3-15A0-4B4D-B771-8ECED6B5B8D8}">
      <dsp:nvSpPr>
        <dsp:cNvPr id="0" name=""/>
        <dsp:cNvSpPr/>
      </dsp:nvSpPr>
      <dsp:spPr>
        <a:xfrm>
          <a:off x="1911775" y="-194567"/>
          <a:ext cx="6261205" cy="6092860"/>
        </a:xfrm>
        <a:prstGeom prst="circularArrow">
          <a:avLst>
            <a:gd name="adj1" fmla="val 5200"/>
            <a:gd name="adj2" fmla="val 335907"/>
            <a:gd name="adj3" fmla="val 7492554"/>
            <a:gd name="adj4" fmla="val 5235463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5C1AD0-899C-485F-B02A-FFED2912495D}">
      <dsp:nvSpPr>
        <dsp:cNvPr id="0" name=""/>
        <dsp:cNvSpPr/>
      </dsp:nvSpPr>
      <dsp:spPr>
        <a:xfrm>
          <a:off x="1952883" y="3207167"/>
          <a:ext cx="2266411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ما بعد الأبوة</a:t>
          </a:r>
        </a:p>
      </dsp:txBody>
      <dsp:txXfrm>
        <a:off x="1952883" y="3207167"/>
        <a:ext cx="2266411" cy="1624784"/>
      </dsp:txXfrm>
    </dsp:sp>
    <dsp:sp modelId="{4C46E2A9-82CF-4965-A7DE-AC195084E14D}">
      <dsp:nvSpPr>
        <dsp:cNvPr id="0" name=""/>
        <dsp:cNvSpPr/>
      </dsp:nvSpPr>
      <dsp:spPr>
        <a:xfrm>
          <a:off x="2546779" y="288430"/>
          <a:ext cx="6092860" cy="6092860"/>
        </a:xfrm>
        <a:prstGeom prst="circularArrow">
          <a:avLst>
            <a:gd name="adj1" fmla="val 5200"/>
            <a:gd name="adj2" fmla="val 335907"/>
            <a:gd name="adj3" fmla="val 13248413"/>
            <a:gd name="adj4" fmla="val 1127891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11279E-A312-4277-891F-7E8B6E0A8793}">
      <dsp:nvSpPr>
        <dsp:cNvPr id="0" name=""/>
        <dsp:cNvSpPr/>
      </dsp:nvSpPr>
      <dsp:spPr>
        <a:xfrm>
          <a:off x="3142882" y="0"/>
          <a:ext cx="2468258" cy="162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مرحلة الانحلال والتفكك</a:t>
          </a:r>
        </a:p>
      </dsp:txBody>
      <dsp:txXfrm>
        <a:off x="3142882" y="0"/>
        <a:ext cx="2468258" cy="1624784"/>
      </dsp:txXfrm>
    </dsp:sp>
    <dsp:sp modelId="{996CC5C5-BD01-4925-81A8-9AD00AA82054}">
      <dsp:nvSpPr>
        <dsp:cNvPr id="0" name=""/>
        <dsp:cNvSpPr/>
      </dsp:nvSpPr>
      <dsp:spPr>
        <a:xfrm>
          <a:off x="3525815" y="-292073"/>
          <a:ext cx="6092860" cy="6092860"/>
        </a:xfrm>
        <a:prstGeom prst="circularArrow">
          <a:avLst>
            <a:gd name="adj1" fmla="val 5200"/>
            <a:gd name="adj2" fmla="val 335907"/>
            <a:gd name="adj3" fmla="val 17074190"/>
            <a:gd name="adj4" fmla="val 1487228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26DBC6-7619-4B4D-BE8D-19F102E6A152}">
      <dsp:nvSpPr>
        <dsp:cNvPr id="0" name=""/>
        <dsp:cNvSpPr/>
      </dsp:nvSpPr>
      <dsp:spPr>
        <a:xfrm>
          <a:off x="0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نوع وطبيعة الأسرة</a:t>
          </a:r>
        </a:p>
      </dsp:txBody>
      <dsp:txXfrm>
        <a:off x="0" y="455736"/>
        <a:ext cx="2686347" cy="1611808"/>
      </dsp:txXfrm>
    </dsp:sp>
    <dsp:sp modelId="{A90BE632-67F0-4120-9C7B-A9C8EB029277}">
      <dsp:nvSpPr>
        <dsp:cNvPr id="0" name=""/>
        <dsp:cNvSpPr/>
      </dsp:nvSpPr>
      <dsp:spPr>
        <a:xfrm>
          <a:off x="2954982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الخصائص الديموغرافية</a:t>
          </a:r>
        </a:p>
      </dsp:txBody>
      <dsp:txXfrm>
        <a:off x="2954982" y="455736"/>
        <a:ext cx="2686347" cy="1611808"/>
      </dsp:txXfrm>
    </dsp:sp>
    <dsp:sp modelId="{63F57B2E-90A8-407E-9D93-FD64467D9C24}">
      <dsp:nvSpPr>
        <dsp:cNvPr id="0" name=""/>
        <dsp:cNvSpPr/>
      </dsp:nvSpPr>
      <dsp:spPr>
        <a:xfrm>
          <a:off x="5909964" y="455736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الأسلوب المعيشي</a:t>
          </a:r>
        </a:p>
      </dsp:txBody>
      <dsp:txXfrm>
        <a:off x="5909964" y="455736"/>
        <a:ext cx="2686347" cy="1611808"/>
      </dsp:txXfrm>
    </dsp:sp>
    <dsp:sp modelId="{A5779275-C4B5-48F3-916F-8808F6E44CBE}">
      <dsp:nvSpPr>
        <dsp:cNvPr id="0" name=""/>
        <dsp:cNvSpPr/>
      </dsp:nvSpPr>
      <dsp:spPr>
        <a:xfrm>
          <a:off x="1477491" y="2336179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>
              <a:latin typeface="Arial" panose="020B0604020202020204" pitchFamily="34" charset="0"/>
              <a:cs typeface="Arial" panose="020B0604020202020204" pitchFamily="34" charset="0"/>
            </a:rPr>
            <a:t>الإنتاج الداخلي للأسرة</a:t>
          </a:r>
          <a:endParaRPr lang="ar-SA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7491" y="2336179"/>
        <a:ext cx="2686347" cy="1611808"/>
      </dsp:txXfrm>
    </dsp:sp>
    <dsp:sp modelId="{896C62C5-6054-4A06-BBE2-3DB2191B938D}">
      <dsp:nvSpPr>
        <dsp:cNvPr id="0" name=""/>
        <dsp:cNvSpPr/>
      </dsp:nvSpPr>
      <dsp:spPr>
        <a:xfrm>
          <a:off x="4432473" y="2336179"/>
          <a:ext cx="2686347" cy="1611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>
              <a:latin typeface="Arial" panose="020B0604020202020204" pitchFamily="34" charset="0"/>
              <a:cs typeface="Arial" panose="020B0604020202020204" pitchFamily="34" charset="0"/>
            </a:rPr>
            <a:t>الاعتبارات الاجتماعية</a:t>
          </a:r>
        </a:p>
      </dsp:txBody>
      <dsp:txXfrm>
        <a:off x="4432473" y="2336179"/>
        <a:ext cx="2686347" cy="1611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3F783-9DE0-4DEE-A84C-5C522B4901AC}">
      <dsp:nvSpPr>
        <dsp:cNvPr id="0" name=""/>
        <dsp:cNvSpPr/>
      </dsp:nvSpPr>
      <dsp:spPr>
        <a:xfrm>
          <a:off x="4029076" y="1129778"/>
          <a:ext cx="2191322" cy="206520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لابد من التفريق بين ثلاث مفاهيم متعلقة بالجماعات</a:t>
          </a:r>
        </a:p>
      </dsp:txBody>
      <dsp:txXfrm>
        <a:off x="4129891" y="1230593"/>
        <a:ext cx="1989692" cy="1863573"/>
      </dsp:txXfrm>
    </dsp:sp>
    <dsp:sp modelId="{AED282C7-9845-4715-BCF8-52E445F62CE6}">
      <dsp:nvSpPr>
        <dsp:cNvPr id="0" name=""/>
        <dsp:cNvSpPr/>
      </dsp:nvSpPr>
      <dsp:spPr>
        <a:xfrm rot="16168392">
          <a:off x="4951519" y="967552"/>
          <a:ext cx="3244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4464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AE6C1-12A9-4067-8CD4-27B37976D1CF}">
      <dsp:nvSpPr>
        <dsp:cNvPr id="0" name=""/>
        <dsp:cNvSpPr/>
      </dsp:nvSpPr>
      <dsp:spPr>
        <a:xfrm>
          <a:off x="3687177" y="98867"/>
          <a:ext cx="2843669" cy="7064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>
              <a:latin typeface="Arial" panose="020B0604020202020204" pitchFamily="34" charset="0"/>
              <a:cs typeface="Arial" panose="020B0604020202020204" pitchFamily="34" charset="0"/>
            </a:rPr>
            <a:t>التجمع</a:t>
          </a:r>
        </a:p>
      </dsp:txBody>
      <dsp:txXfrm>
        <a:off x="3721663" y="133353"/>
        <a:ext cx="2774697" cy="637487"/>
      </dsp:txXfrm>
    </dsp:sp>
    <dsp:sp modelId="{95659693-7EFB-47B0-B2C0-2C278584605A}">
      <dsp:nvSpPr>
        <dsp:cNvPr id="0" name=""/>
        <dsp:cNvSpPr/>
      </dsp:nvSpPr>
      <dsp:spPr>
        <a:xfrm rot="665748">
          <a:off x="6207815" y="2506798"/>
          <a:ext cx="134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6246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D9C4B-C0F5-4AC8-8069-8EDC2A3A297F}">
      <dsp:nvSpPr>
        <dsp:cNvPr id="0" name=""/>
        <dsp:cNvSpPr/>
      </dsp:nvSpPr>
      <dsp:spPr>
        <a:xfrm>
          <a:off x="7541479" y="2465376"/>
          <a:ext cx="1858744" cy="7064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>
              <a:latin typeface="Arial" panose="020B0604020202020204" pitchFamily="34" charset="0"/>
              <a:cs typeface="Arial" panose="020B0604020202020204" pitchFamily="34" charset="0"/>
            </a:rPr>
            <a:t>الفئة</a:t>
          </a:r>
        </a:p>
      </dsp:txBody>
      <dsp:txXfrm>
        <a:off x="7575965" y="2499862"/>
        <a:ext cx="1789772" cy="637487"/>
      </dsp:txXfrm>
    </dsp:sp>
    <dsp:sp modelId="{9129635A-6152-47AB-BB23-AA26CCC44954}">
      <dsp:nvSpPr>
        <dsp:cNvPr id="0" name=""/>
        <dsp:cNvSpPr/>
      </dsp:nvSpPr>
      <dsp:spPr>
        <a:xfrm rot="10107972">
          <a:off x="2640420" y="2526211"/>
          <a:ext cx="140281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2819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B8C41-AD57-4915-9AC3-E7FEF7A934B1}">
      <dsp:nvSpPr>
        <dsp:cNvPr id="0" name=""/>
        <dsp:cNvSpPr/>
      </dsp:nvSpPr>
      <dsp:spPr>
        <a:xfrm>
          <a:off x="883588" y="2493926"/>
          <a:ext cx="1770995" cy="7064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latin typeface="Arial" panose="020B0604020202020204" pitchFamily="34" charset="0"/>
              <a:cs typeface="Arial" panose="020B0604020202020204" pitchFamily="34" charset="0"/>
            </a:rPr>
            <a:t>الجماعة</a:t>
          </a:r>
        </a:p>
      </dsp:txBody>
      <dsp:txXfrm>
        <a:off x="918074" y="2528412"/>
        <a:ext cx="1702023" cy="637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87BBB-C2CF-4995-83B6-E08673A55E2D}">
      <dsp:nvSpPr>
        <dsp:cNvPr id="0" name=""/>
        <dsp:cNvSpPr/>
      </dsp:nvSpPr>
      <dsp:spPr>
        <a:xfrm>
          <a:off x="3772693" y="3778682"/>
          <a:ext cx="2614612" cy="2614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900" b="1" kern="1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خصائص الجماعة</a:t>
          </a:r>
        </a:p>
      </dsp:txBody>
      <dsp:txXfrm>
        <a:off x="4155594" y="4161583"/>
        <a:ext cx="1848810" cy="1848810"/>
      </dsp:txXfrm>
    </dsp:sp>
    <dsp:sp modelId="{80AAB7FB-5B0F-43E4-9E66-2BB48AF6A0AE}">
      <dsp:nvSpPr>
        <dsp:cNvPr id="0" name=""/>
        <dsp:cNvSpPr/>
      </dsp:nvSpPr>
      <dsp:spPr>
        <a:xfrm rot="10800000">
          <a:off x="1242718" y="4713406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BE4DE-2DA7-4DFA-9AFD-4207CFA8526D}">
      <dsp:nvSpPr>
        <dsp:cNvPr id="0" name=""/>
        <dsp:cNvSpPr/>
      </dsp:nvSpPr>
      <dsp:spPr>
        <a:xfrm>
          <a:off x="777" y="4092436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تحديد منزلة الفرد داخل الجماعة</a:t>
          </a:r>
        </a:p>
      </dsp:txBody>
      <dsp:txXfrm>
        <a:off x="58977" y="4150636"/>
        <a:ext cx="2367481" cy="1870705"/>
      </dsp:txXfrm>
    </dsp:sp>
    <dsp:sp modelId="{ADF4E89F-1F70-4869-AD61-232679BB8F66}">
      <dsp:nvSpPr>
        <dsp:cNvPr id="0" name=""/>
        <dsp:cNvSpPr/>
      </dsp:nvSpPr>
      <dsp:spPr>
        <a:xfrm rot="13500000">
          <a:off x="2016503" y="2845323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307628-9847-4ED7-B5F4-E8D2DF7743C6}">
      <dsp:nvSpPr>
        <dsp:cNvPr id="0" name=""/>
        <dsp:cNvSpPr/>
      </dsp:nvSpPr>
      <dsp:spPr>
        <a:xfrm>
          <a:off x="1124691" y="1379068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وضع المعايير السلوكية للفرد</a:t>
          </a:r>
        </a:p>
      </dsp:txBody>
      <dsp:txXfrm>
        <a:off x="1182891" y="1437268"/>
        <a:ext cx="2367481" cy="1870705"/>
      </dsp:txXfrm>
    </dsp:sp>
    <dsp:sp modelId="{AC3A92C9-953E-407A-8A11-A977A85B1460}">
      <dsp:nvSpPr>
        <dsp:cNvPr id="0" name=""/>
        <dsp:cNvSpPr/>
      </dsp:nvSpPr>
      <dsp:spPr>
        <a:xfrm rot="16200000">
          <a:off x="3884586" y="2071538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CE7A1-E7CC-4C19-8C99-5D04575E81EA}">
      <dsp:nvSpPr>
        <dsp:cNvPr id="0" name=""/>
        <dsp:cNvSpPr/>
      </dsp:nvSpPr>
      <dsp:spPr>
        <a:xfrm>
          <a:off x="3838059" y="255154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تحديد دور الفرد ضمن الجماعة</a:t>
          </a:r>
        </a:p>
      </dsp:txBody>
      <dsp:txXfrm>
        <a:off x="3896259" y="313354"/>
        <a:ext cx="2367481" cy="1870705"/>
      </dsp:txXfrm>
    </dsp:sp>
    <dsp:sp modelId="{BDD15B36-D492-4F57-8D0E-D73AC5136882}">
      <dsp:nvSpPr>
        <dsp:cNvPr id="0" name=""/>
        <dsp:cNvSpPr/>
      </dsp:nvSpPr>
      <dsp:spPr>
        <a:xfrm rot="18900000">
          <a:off x="5752669" y="2845323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E2F16-F941-4A55-A77B-EEA834BBAD2C}">
      <dsp:nvSpPr>
        <dsp:cNvPr id="0" name=""/>
        <dsp:cNvSpPr/>
      </dsp:nvSpPr>
      <dsp:spPr>
        <a:xfrm>
          <a:off x="6551426" y="1379068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المساهمة في التطبيع الاجتماعي</a:t>
          </a:r>
        </a:p>
      </dsp:txBody>
      <dsp:txXfrm>
        <a:off x="6609626" y="1437268"/>
        <a:ext cx="2367481" cy="1870705"/>
      </dsp:txXfrm>
    </dsp:sp>
    <dsp:sp modelId="{82083C53-8590-4CE3-958A-F2C154389C64}">
      <dsp:nvSpPr>
        <dsp:cNvPr id="0" name=""/>
        <dsp:cNvSpPr/>
      </dsp:nvSpPr>
      <dsp:spPr>
        <a:xfrm>
          <a:off x="6526454" y="4713406"/>
          <a:ext cx="2390826" cy="7451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D474D-12D9-4821-82E0-B138E04F06D4}">
      <dsp:nvSpPr>
        <dsp:cNvPr id="0" name=""/>
        <dsp:cNvSpPr/>
      </dsp:nvSpPr>
      <dsp:spPr>
        <a:xfrm>
          <a:off x="7675340" y="4092436"/>
          <a:ext cx="2483881" cy="1987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74295" rIns="74295" bIns="74295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900" kern="1200" dirty="0">
              <a:latin typeface="Arial" panose="020B0604020202020204" pitchFamily="34" charset="0"/>
              <a:cs typeface="Arial" panose="020B0604020202020204" pitchFamily="34" charset="0"/>
            </a:rPr>
            <a:t>سيطرة الجماعة على أعضاءها</a:t>
          </a:r>
        </a:p>
      </dsp:txBody>
      <dsp:txXfrm>
        <a:off x="7733540" y="4150636"/>
        <a:ext cx="2367481" cy="187070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7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3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8099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32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582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59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97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5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5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2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2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13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45092" y="718609"/>
            <a:ext cx="7766936" cy="1646302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الأسرة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7067" y="2676525"/>
            <a:ext cx="7766936" cy="2471207"/>
          </a:xfrm>
        </p:spPr>
        <p:txBody>
          <a:bodyPr>
            <a:norm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الأهداف: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مفهوم الأسرة وخصائصها وأثرها على سلوك أعضائها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بيان أهمية التطبيع الاجتماعي في تطوير سلوك المستهلك.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دراسة دورة حياة </a:t>
            </a:r>
            <a:r>
              <a:rPr lang="ar-SA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الأسره</a:t>
            </a:r>
            <a:r>
              <a:rPr lang="ar-SA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وبيان الخصائص الاستهلاكية للفرد في كل مرحلة.</a:t>
            </a:r>
          </a:p>
        </p:txBody>
      </p:sp>
    </p:spTree>
    <p:extLst>
      <p:ext uri="{BB962C8B-B14F-4D97-AF65-F5344CB8AC3E}">
        <p14:creationId xmlns:p14="http://schemas.microsoft.com/office/powerpoint/2010/main" val="415944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798"/>
              </p:ext>
            </p:extLst>
          </p:nvPr>
        </p:nvGraphicFramePr>
        <p:xfrm>
          <a:off x="677863" y="1231900"/>
          <a:ext cx="8596312" cy="4810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CF85A803-B329-4558-A2BF-B91AAFF578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3136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BD2625D7-70AB-449D-B7F7-1AA068477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038144"/>
              </p:ext>
            </p:extLst>
          </p:nvPr>
        </p:nvGraphicFramePr>
        <p:xfrm>
          <a:off x="0" y="95250"/>
          <a:ext cx="10160000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55247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D87BBB-C2CF-4995-83B6-E08673A55E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ED87BBB-C2CF-4995-83B6-E08673A55E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AAB7FB-5B0F-43E4-9E66-2BB48AF6A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0AAB7FB-5B0F-43E4-9E66-2BB48AF6A0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9BE4DE-2DA7-4DFA-9AFD-4207CFA85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59BE4DE-2DA7-4DFA-9AFD-4207CFA85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4E89F-1F70-4869-AD61-232679BB8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ADF4E89F-1F70-4869-AD61-232679BB8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307628-9847-4ED7-B5F4-E8D2DF774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03307628-9847-4ED7-B5F4-E8D2DF7743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3A92C9-953E-407A-8A11-A977A85B1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C3A92C9-953E-407A-8A11-A977A85B1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CE7A1-E7CC-4C19-8C99-5D04575E8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0F5CE7A1-E7CC-4C19-8C99-5D04575E8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D15B36-D492-4F57-8D0E-D73AC51368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BDD15B36-D492-4F57-8D0E-D73AC51368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FE2F16-F941-4A55-A77B-EEA834BBA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7FE2F16-F941-4A55-A77B-EEA834BBA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083C53-8590-4CE3-958A-F2C154389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2083C53-8590-4CE3-958A-F2C154389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AD474D-12D9-4821-82E0-B138E04F0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19AD474D-12D9-4821-82E0-B138E04F0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507" y="1555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الجماعات المرجعية للمستهلك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29117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EAB097DA-3E0C-4B06-96FA-5AE9C9A51B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0132967"/>
              </p:ext>
            </p:extLst>
          </p:nvPr>
        </p:nvGraphicFramePr>
        <p:xfrm>
          <a:off x="76200" y="719666"/>
          <a:ext cx="10083800" cy="5890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473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206453-D0E9-4192-9DC3-6B4725E84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5206453-D0E9-4192-9DC3-6B4725E84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AEFD22-A754-4321-8BD3-157131B76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00AEFD22-A754-4321-8BD3-157131B76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E3B97C-9214-44DB-A0E0-68BBD979F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0BE3B97C-9214-44DB-A0E0-68BBD979F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AC699B-8924-4630-BAAC-E6AE3B2CDE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CAAC699B-8924-4630-BAAC-E6AE3B2CDE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AAE3A1-CBED-4015-B1BD-36A8B0564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0AAE3A1-CBED-4015-B1BD-36A8B0564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39C907-2D78-47A2-942E-579348219E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8439C907-2D78-47A2-942E-579348219E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140D6C-A217-4286-A62C-E7A440E0A0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5140D6C-A217-4286-A62C-E7A440E0A0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4393FE-8CB9-400D-AD78-2E4533E7E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894393FE-8CB9-400D-AD78-2E4533E7E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6B9476-59DF-4869-AC8D-050DDAAEF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B16B9476-59DF-4869-AC8D-050DDAAEF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8BDEC8-CE65-405F-9E14-9F317E236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438BDEC8-CE65-405F-9E14-9F317E236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EB4CEF-375B-419B-855A-ACC6FBE6E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2BEB4CEF-375B-419B-855A-ACC6FBE6E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3059" y="2451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الإعلان والجماعات المرجعية</a:t>
            </a:r>
            <a:b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تطبيقات تسويقية لمفهوم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نجوم المجتمع المشهورين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الخبراء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شخصيات خيالية مبتكرة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محلات التجزئة الكبرى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كبار المديرين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الهيئات الرسمية ذات العلاقة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الشخص العادي</a:t>
            </a:r>
          </a:p>
        </p:txBody>
      </p:sp>
    </p:spTree>
    <p:extLst>
      <p:ext uri="{BB962C8B-B14F-4D97-AF65-F5344CB8AC3E}">
        <p14:creationId xmlns:p14="http://schemas.microsoft.com/office/powerpoint/2010/main" val="252951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14341" cy="13208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أسباب خضوع المستهلك لتأثير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المدعمات الاجتماعية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التحكم في المعلومات المتاحة للفرد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توفير نماذج للاقتداء</a:t>
            </a:r>
          </a:p>
        </p:txBody>
      </p:sp>
    </p:spTree>
    <p:extLst>
      <p:ext uri="{BB962C8B-B14F-4D97-AF65-F5344CB8AC3E}">
        <p14:creationId xmlns:p14="http://schemas.microsoft.com/office/powerpoint/2010/main" val="388690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0209" y="3276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أشكال التفاعل بين المستهلكين </a:t>
            </a:r>
            <a:b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والجماعات المرجعية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557521"/>
              </p:ext>
            </p:extLst>
          </p:nvPr>
        </p:nvGraphicFramePr>
        <p:xfrm>
          <a:off x="114300" y="0"/>
          <a:ext cx="10093768" cy="664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27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AAB761-1F13-4F2C-9B23-89C9304DA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FEAAB761-1F13-4F2C-9B23-89C9304DA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1C5AB6-8E6A-4C2D-B7A9-FE4C5A70D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91C5AB6-8E6A-4C2D-B7A9-FE4C5A70DB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45C7C4-855E-42F1-980C-2C0013A76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C45C7C4-855E-42F1-980C-2C0013A76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27B20B-9878-4724-817E-BD0163E73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7627B20B-9878-4724-817E-BD0163E738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4DCD5C-4C28-4636-A22E-6F7119BBE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324DCD5C-4C28-4636-A22E-6F7119BBE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44C3CF-8AC5-42C4-A639-A48F409631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6444C3CF-8AC5-42C4-A639-A48F409631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BED3D0-D6B3-4D2A-912B-2501D31B3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92BED3D0-D6B3-4D2A-912B-2501D31B3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F3EC46-DAE8-4484-A3BB-2A7B88442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A8F3EC46-DAE8-4484-A3BB-2A7B88442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289557-00C0-49E4-8A2B-E9EF3D755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87289557-00C0-49E4-8A2B-E9EF3D755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9E2D52-2EC1-42B9-97B5-DC30E568E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B19E2D52-2EC1-42B9-97B5-DC30E568E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01159" y="15623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الأسرة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C2920825-98CD-480C-A8D1-91C8B6A9CEF4}"/>
              </a:ext>
            </a:extLst>
          </p:cNvPr>
          <p:cNvSpPr/>
          <p:nvPr/>
        </p:nvSpPr>
        <p:spPr>
          <a:xfrm>
            <a:off x="443442" y="887745"/>
            <a:ext cx="9274002" cy="2307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وحدة اجتماعية تتألف من عدد من الأفراد تربطهم علاقات أسرية مختلفة ( الدم، الزواج) ويعيشون في منزل معروف ومحدد، ويتفاعلون مع بعض لإشباع حاجاتهم المشتركة والشخصية </a:t>
            </a:r>
            <a:r>
              <a:rPr lang="ar-SA" dirty="0"/>
              <a:t>.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A3552FB5-7597-4CB6-A1F4-7196187959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7415238"/>
              </p:ext>
            </p:extLst>
          </p:nvPr>
        </p:nvGraphicFramePr>
        <p:xfrm>
          <a:off x="0" y="3578888"/>
          <a:ext cx="10160000" cy="327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56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EBB07-C740-4DB2-BB28-069DB1FED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560EBB07-C740-4DB2-BB28-069DB1FED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6BAE10-8B27-4854-AE31-83791DC65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E16BAE10-8B27-4854-AE31-83791DC65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15B0AE-BA9E-495E-BA9A-615DAC3D6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0015B0AE-BA9E-495E-BA9A-615DAC3D6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28FE49-9F63-46AC-A038-F4CD94687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D728FE49-9F63-46AC-A038-F4CD94687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6CDD8E-CC57-4CC6-8077-3935A65E27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AF6CDD8E-CC57-4CC6-8077-3935A65E27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475800-D4AB-431D-B530-D2C706639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EA475800-D4AB-431D-B530-D2C706639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8DC4ED-AD57-4DBF-A128-A5913BA3F3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FB8DC4ED-AD57-4DBF-A128-A5913BA3F3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وظائف الأسرة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4" name="رسم تخطيطي 3">
            <a:extLst>
              <a:ext uri="{FF2B5EF4-FFF2-40B4-BE49-F238E27FC236}">
                <a16:creationId xmlns:a16="http://schemas.microsoft.com/office/drawing/2014/main" id="{1E36A3A0-369E-44F6-BE18-020C47163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670781"/>
              </p:ext>
            </p:extLst>
          </p:nvPr>
        </p:nvGraphicFramePr>
        <p:xfrm>
          <a:off x="200026" y="990601"/>
          <a:ext cx="9969500" cy="5711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79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3AC1B-EB50-4DD5-A725-D0C42F356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0E3AC1B-EB50-4DD5-A725-D0C42F356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0B49BB-A24A-42E2-949F-830A67285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FC0B49BB-A24A-42E2-949F-830A67285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FC2752-D9E0-43F5-B35A-9D06AB107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6CFC2752-D9E0-43F5-B35A-9D06AB107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2DD672-17B7-4FF9-825C-426FC72E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22DD672-17B7-4FF9-825C-426FC72EC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5FB1F6-F44F-42E8-BBA5-A48DB9F81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E5FB1F6-F44F-42E8-BBA5-A48DB9F81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670E1C-F003-4C30-A205-5CA0F41E4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B8670E1C-F003-4C30-A205-5CA0F41E43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DE5BAF-9987-475B-BF9B-493CE43A8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87DE5BAF-9987-475B-BF9B-493CE43A8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723A3-CCA9-4A6D-929C-387ACBD18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C4C723A3-CCA9-4A6D-929C-387ACBD18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46A729-F83B-488E-82FB-90488C754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F646A729-F83B-488E-82FB-90488C754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5745" y="156238"/>
            <a:ext cx="8596668" cy="881987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latin typeface="Arial" panose="020B0604020202020204" pitchFamily="34" charset="0"/>
                <a:cs typeface="Arial" panose="020B0604020202020204" pitchFamily="34" charset="0"/>
              </a:rPr>
              <a:t>اتخاذ القرار الشرائي في الأسرة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90551" y="1791889"/>
            <a:ext cx="3876674" cy="576262"/>
          </a:xfrm>
        </p:spPr>
        <p:txBody>
          <a:bodyPr/>
          <a:lstStyle/>
          <a:p>
            <a:pPr algn="ctr"/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أشكال التأثير المتبادل داخل الأسرة (بين الزوجين)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0" y="2499120"/>
            <a:ext cx="4185623" cy="330411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الخبير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الشرعية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المساومة</a:t>
            </a:r>
          </a:p>
          <a:p>
            <a:pPr>
              <a:buFont typeface="+mj-lt"/>
              <a:buAutoNum type="arabicPeriod"/>
            </a:pP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المكافأة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242904" y="1379805"/>
            <a:ext cx="4617592" cy="576262"/>
          </a:xfrm>
        </p:spPr>
        <p:txBody>
          <a:bodyPr/>
          <a:lstStyle/>
          <a:p>
            <a:r>
              <a:rPr lang="ar-S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أدوار الأسرة في عملية اتخاذ القرار الشرائي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602734" y="2174078"/>
            <a:ext cx="4185617" cy="330411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المؤثرون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حافظي المعلومات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المقررون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المشترون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الأعضاء المستخدمون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A28EB11D-EFA8-4619-B9AB-647644F4991F}"/>
              </a:ext>
            </a:extLst>
          </p:cNvPr>
          <p:cNvCxnSpPr>
            <a:cxnSpLocks/>
          </p:cNvCxnSpPr>
          <p:nvPr/>
        </p:nvCxnSpPr>
        <p:spPr>
          <a:xfrm>
            <a:off x="4855064" y="1295400"/>
            <a:ext cx="0" cy="51244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3059" y="299085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دورة حياة الأسرة وسلوكها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162109"/>
              </p:ext>
            </p:extLst>
          </p:nvPr>
        </p:nvGraphicFramePr>
        <p:xfrm>
          <a:off x="-1387032" y="292100"/>
          <a:ext cx="13049249" cy="6565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80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9C3A48-D95D-459F-B92F-A0011B773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59C3A48-D95D-459F-B92F-A0011B773A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2D02A8-41F9-451A-AA4E-7BE7B2D86D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42D02A8-41F9-451A-AA4E-7BE7B2D86D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0236BF-9282-4AA8-B9F1-3A1214AF3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D20236BF-9282-4AA8-B9F1-3A1214AF36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5D7916-AC8B-4166-B2D3-A6DACEEB4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35D7916-AC8B-4166-B2D3-A6DACEEB4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42723D-19CF-43CD-98BA-DD693D27DA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2B42723D-19CF-43CD-98BA-DD693D27DA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1305C3-15A0-4B4D-B771-8ECED6B5B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E81305C3-15A0-4B4D-B771-8ECED6B5B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5C1AD0-899C-485F-B02A-FFED291249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385C1AD0-899C-485F-B02A-FFED291249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46E2A9-82CF-4965-A7DE-AC195084E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4C46E2A9-82CF-4965-A7DE-AC195084E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1279E-A312-4277-891F-7E8B6E0A8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EB11279E-A312-4277-891F-7E8B6E0A8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6CC5C5-BD01-4925-81A8-9AD00AA820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996CC5C5-BD01-4925-81A8-9AD00AA820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العوامل المؤثرة على القرارات الشرائية للأسرة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0260"/>
              </p:ext>
            </p:extLst>
          </p:nvPr>
        </p:nvGraphicFramePr>
        <p:xfrm>
          <a:off x="677863" y="1638300"/>
          <a:ext cx="8596312" cy="440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4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6DBC6-7619-4B4D-BE8D-19F102E6A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926DBC6-7619-4B4D-BE8D-19F102E6A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BE632-67F0-4120-9C7B-A9C8EB029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A90BE632-67F0-4120-9C7B-A9C8EB0292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F57B2E-90A8-407E-9D93-FD64467D9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3F57B2E-90A8-407E-9D93-FD64467D9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79275-C4B5-48F3-916F-8808F6E44C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A5779275-C4B5-48F3-916F-8808F6E44C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6C62C5-6054-4A06-BBE2-3DB2191B9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896C62C5-6054-4A06-BBE2-3DB2191B9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45142" y="1160865"/>
            <a:ext cx="7766936" cy="1646302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الجماعات المرجعية وسلوك المستهلك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30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/>
          <a:lstStyle/>
          <a:p>
            <a:pPr algn="ctr"/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مفهوم الجماعات المرجعية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41258BE7-E357-42DE-A4BB-A94C87B9A3F2}"/>
              </a:ext>
            </a:extLst>
          </p:cNvPr>
          <p:cNvSpPr/>
          <p:nvPr/>
        </p:nvSpPr>
        <p:spPr>
          <a:xfrm>
            <a:off x="419099" y="1038225"/>
            <a:ext cx="9248775" cy="2171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تلك المجموعات البشرية التي يمكن أن تستخدم كإطار مرجعي للأفراد في قراراتهم الشرائية وتشكيل مواقفهم وسلوكهم</a:t>
            </a:r>
          </a:p>
        </p:txBody>
      </p:sp>
      <p:graphicFrame>
        <p:nvGraphicFramePr>
          <p:cNvPr id="5" name="رسم تخطيطي 4">
            <a:extLst>
              <a:ext uri="{FF2B5EF4-FFF2-40B4-BE49-F238E27FC236}">
                <a16:creationId xmlns:a16="http://schemas.microsoft.com/office/drawing/2014/main" id="{32126004-4D44-49C2-BF92-82CE374D34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0281253"/>
              </p:ext>
            </p:extLst>
          </p:nvPr>
        </p:nvGraphicFramePr>
        <p:xfrm>
          <a:off x="-133350" y="3343274"/>
          <a:ext cx="10293350" cy="3514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8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3F783-9DE0-4DEE-A84C-5C522B490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6733F783-9DE0-4DEE-A84C-5C522B4901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D282C7-9845-4715-BCF8-52E445F62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AED282C7-9845-4715-BCF8-52E445F62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FAE6C1-12A9-4067-8CD4-27B37976D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graphicEl>
                                              <a:dgm id="{2CFAE6C1-12A9-4067-8CD4-27B37976D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659693-7EFB-47B0-B2C0-2C27858460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graphicEl>
                                              <a:dgm id="{95659693-7EFB-47B0-B2C0-2C27858460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5D9C4B-C0F5-4AC8-8069-8EDC2A3A2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graphicEl>
                                              <a:dgm id="{275D9C4B-C0F5-4AC8-8069-8EDC2A3A2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29635A-6152-47AB-BB23-AA26CCC449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>
                                            <p:graphicEl>
                                              <a:dgm id="{9129635A-6152-47AB-BB23-AA26CCC449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9B8C41-AD57-4915-9AC3-E7FEF7A93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E99B8C41-AD57-4915-9AC3-E7FEF7A93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>
                <a:latin typeface="Arial" panose="020B0604020202020204" pitchFamily="34" charset="0"/>
                <a:cs typeface="Arial" panose="020B0604020202020204" pitchFamily="34" charset="0"/>
              </a:rPr>
              <a:t>أنواع الجماعات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وظيفة الأعضاء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تفاعل الأعضاء (أولية ، ثانوية)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التنظيم (رسمية، غير رسمية)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العضوية (ذات عضوية، رمزية)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بحسب معيار التأثير على الأفراد (إيجابي، سلبي</a:t>
            </a:r>
            <a:r>
              <a:rPr lang="ar-S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957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واجهة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337</Words>
  <Application>Microsoft Office PowerPoint</Application>
  <PresentationFormat>شاشة عريضة</PresentationFormat>
  <Paragraphs>87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واجهة</vt:lpstr>
      <vt:lpstr>الأسرة وسلوك المستهلك</vt:lpstr>
      <vt:lpstr>مفهوم الأسرة</vt:lpstr>
      <vt:lpstr>وظائف الأسرة</vt:lpstr>
      <vt:lpstr>اتخاذ القرار الشرائي في الأسرة</vt:lpstr>
      <vt:lpstr>دورة حياة الأسرة وسلوكها</vt:lpstr>
      <vt:lpstr>العوامل المؤثرة على القرارات الشرائية للأسرة</vt:lpstr>
      <vt:lpstr>الجماعات المرجعية وسلوك المستهلك</vt:lpstr>
      <vt:lpstr>مفهوم الجماعات المرجعية</vt:lpstr>
      <vt:lpstr>أنواع الجماعات</vt:lpstr>
      <vt:lpstr>عرض تقديمي في PowerPoint</vt:lpstr>
      <vt:lpstr>أنواع الجماعات المرجعية للمستهلك</vt:lpstr>
      <vt:lpstr>الإعلان والجماعات المرجعية تطبيقات تسويقية لمفهوم الجماعات المرجعية</vt:lpstr>
      <vt:lpstr>أسباب خضوع المستهلك لتأثير الجماعات المرجعية</vt:lpstr>
      <vt:lpstr>أشكال التفاعل بين المستهلكين  والجماعات المرجعية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الأسرة وسلوك المستهلك</dc:title>
  <dc:creator>user</dc:creator>
  <cp:lastModifiedBy>Ghadah Alrsheed</cp:lastModifiedBy>
  <cp:revision>20</cp:revision>
  <dcterms:created xsi:type="dcterms:W3CDTF">2018-10-29T18:16:32Z</dcterms:created>
  <dcterms:modified xsi:type="dcterms:W3CDTF">2019-08-28T21:43:59Z</dcterms:modified>
</cp:coreProperties>
</file>