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4E8D0-7E6D-4590-A628-B251652FCC7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6D67CBD-0EE5-4FEE-9BC1-EF1C3EECC990}">
      <dgm:prSet phldrT="[نص]"/>
      <dgm:spPr/>
      <dgm:t>
        <a:bodyPr/>
        <a:lstStyle/>
        <a:p>
          <a:pPr rtl="1"/>
          <a:r>
            <a:rPr lang="ar-SA" dirty="0"/>
            <a:t>تتكون الثقافة من عنصرين:</a:t>
          </a:r>
        </a:p>
      </dgm:t>
    </dgm:pt>
    <dgm:pt modelId="{430369C5-4DC4-42E3-8A35-C41836E6687E}" type="parTrans" cxnId="{7D4ECD16-DD7F-44DF-B7E5-263181E2B349}">
      <dgm:prSet/>
      <dgm:spPr/>
      <dgm:t>
        <a:bodyPr/>
        <a:lstStyle/>
        <a:p>
          <a:pPr rtl="1"/>
          <a:endParaRPr lang="ar-SA"/>
        </a:p>
      </dgm:t>
    </dgm:pt>
    <dgm:pt modelId="{136CED77-B418-4015-85D1-320D3B327CD8}" type="sibTrans" cxnId="{7D4ECD16-DD7F-44DF-B7E5-263181E2B349}">
      <dgm:prSet/>
      <dgm:spPr/>
      <dgm:t>
        <a:bodyPr/>
        <a:lstStyle/>
        <a:p>
          <a:pPr rtl="1"/>
          <a:endParaRPr lang="ar-SA"/>
        </a:p>
      </dgm:t>
    </dgm:pt>
    <dgm:pt modelId="{2F882680-0906-479D-825B-864D71C19186}">
      <dgm:prSet/>
      <dgm:spPr/>
      <dgm:t>
        <a:bodyPr/>
        <a:lstStyle/>
        <a:p>
          <a:pPr rtl="1"/>
          <a:r>
            <a:rPr lang="ar-SA" dirty="0"/>
            <a:t>العنصر المعنوي</a:t>
          </a:r>
        </a:p>
      </dgm:t>
    </dgm:pt>
    <dgm:pt modelId="{36505ECF-67C3-4B5E-8A43-C79BDB6D91E4}" type="parTrans" cxnId="{C8C88246-A796-48CA-9A2E-32810630646C}">
      <dgm:prSet/>
      <dgm:spPr/>
      <dgm:t>
        <a:bodyPr/>
        <a:lstStyle/>
        <a:p>
          <a:pPr rtl="1"/>
          <a:endParaRPr lang="ar-SA"/>
        </a:p>
      </dgm:t>
    </dgm:pt>
    <dgm:pt modelId="{EA7C6652-DE2C-47A0-BB8A-3B6789E577CE}" type="sibTrans" cxnId="{C8C88246-A796-48CA-9A2E-32810630646C}">
      <dgm:prSet/>
      <dgm:spPr/>
      <dgm:t>
        <a:bodyPr/>
        <a:lstStyle/>
        <a:p>
          <a:pPr rtl="1"/>
          <a:endParaRPr lang="ar-SA"/>
        </a:p>
      </dgm:t>
    </dgm:pt>
    <dgm:pt modelId="{38313C09-DAF5-4619-8894-76E2DAC64E3C}">
      <dgm:prSet/>
      <dgm:spPr/>
      <dgm:t>
        <a:bodyPr/>
        <a:lstStyle/>
        <a:p>
          <a:pPr rtl="1"/>
          <a:r>
            <a:rPr lang="ar-SA" dirty="0"/>
            <a:t>العنصر المادي</a:t>
          </a:r>
        </a:p>
      </dgm:t>
    </dgm:pt>
    <dgm:pt modelId="{CE8B2B92-21E6-436D-9F19-271C1FFA4B56}" type="parTrans" cxnId="{A41863D2-E794-4BD5-8A00-E247FBF80136}">
      <dgm:prSet/>
      <dgm:spPr/>
      <dgm:t>
        <a:bodyPr/>
        <a:lstStyle/>
        <a:p>
          <a:pPr rtl="1"/>
          <a:endParaRPr lang="ar-SA"/>
        </a:p>
      </dgm:t>
    </dgm:pt>
    <dgm:pt modelId="{3DDFDB76-38B7-4A98-8063-BDAA08CD9D91}" type="sibTrans" cxnId="{A41863D2-E794-4BD5-8A00-E247FBF80136}">
      <dgm:prSet/>
      <dgm:spPr/>
      <dgm:t>
        <a:bodyPr/>
        <a:lstStyle/>
        <a:p>
          <a:pPr rtl="1"/>
          <a:endParaRPr lang="ar-SA"/>
        </a:p>
      </dgm:t>
    </dgm:pt>
    <dgm:pt modelId="{DFDEC188-5517-44AA-BD67-1D15D284C3FA}" type="pres">
      <dgm:prSet presAssocID="{3B24E8D0-7E6D-4590-A628-B251652FCC7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910A543-427E-4941-9D28-8774CFA8ED95}" type="pres">
      <dgm:prSet presAssocID="{E6D67CBD-0EE5-4FEE-9BC1-EF1C3EECC990}" presName="singleCycle" presStyleCnt="0"/>
      <dgm:spPr/>
    </dgm:pt>
    <dgm:pt modelId="{E7711A1E-45FA-4BB8-946E-9DCBF2E9EDA3}" type="pres">
      <dgm:prSet presAssocID="{E6D67CBD-0EE5-4FEE-9BC1-EF1C3EECC990}" presName="singleCenter" presStyleLbl="node1" presStyleIdx="0" presStyleCnt="3" custScaleX="284973" custScaleY="144865" custLinFactNeighborX="-1672" custLinFactNeighborY="-23936">
        <dgm:presLayoutVars>
          <dgm:chMax val="7"/>
          <dgm:chPref val="7"/>
        </dgm:presLayoutVars>
      </dgm:prSet>
      <dgm:spPr/>
    </dgm:pt>
    <dgm:pt modelId="{532AB993-9A69-492A-924A-CF788AEF12E8}" type="pres">
      <dgm:prSet presAssocID="{36505ECF-67C3-4B5E-8A43-C79BDB6D91E4}" presName="Name56" presStyleLbl="parChTrans1D2" presStyleIdx="0" presStyleCnt="2"/>
      <dgm:spPr/>
    </dgm:pt>
    <dgm:pt modelId="{45A015A0-92C3-4555-AB99-72D873898DCE}" type="pres">
      <dgm:prSet presAssocID="{2F882680-0906-479D-825B-864D71C19186}" presName="text0" presStyleLbl="node1" presStyleIdx="1" presStyleCnt="3" custScaleX="353399" custScaleY="189718" custRadScaleRad="231767" custRadScaleInc="-120719">
        <dgm:presLayoutVars>
          <dgm:bulletEnabled val="1"/>
        </dgm:presLayoutVars>
      </dgm:prSet>
      <dgm:spPr/>
    </dgm:pt>
    <dgm:pt modelId="{694E7853-82B1-462B-AD5D-04285B748911}" type="pres">
      <dgm:prSet presAssocID="{CE8B2B92-21E6-436D-9F19-271C1FFA4B56}" presName="Name56" presStyleLbl="parChTrans1D2" presStyleIdx="1" presStyleCnt="2"/>
      <dgm:spPr/>
    </dgm:pt>
    <dgm:pt modelId="{2167E3F5-AB3A-4FBA-A06D-F1BCF76362A1}" type="pres">
      <dgm:prSet presAssocID="{38313C09-DAF5-4619-8894-76E2DAC64E3C}" presName="text0" presStyleLbl="node1" presStyleIdx="2" presStyleCnt="3" custScaleX="368836" custScaleY="195164" custRadScaleRad="222373" custRadScaleInc="-81656">
        <dgm:presLayoutVars>
          <dgm:bulletEnabled val="1"/>
        </dgm:presLayoutVars>
      </dgm:prSet>
      <dgm:spPr/>
    </dgm:pt>
  </dgm:ptLst>
  <dgm:cxnLst>
    <dgm:cxn modelId="{051FCE0D-ABFC-4623-9522-7135F24F1634}" type="presOf" srcId="{CE8B2B92-21E6-436D-9F19-271C1FFA4B56}" destId="{694E7853-82B1-462B-AD5D-04285B748911}" srcOrd="0" destOrd="0" presId="urn:microsoft.com/office/officeart/2008/layout/RadialCluster"/>
    <dgm:cxn modelId="{7D4ECD16-DD7F-44DF-B7E5-263181E2B349}" srcId="{3B24E8D0-7E6D-4590-A628-B251652FCC71}" destId="{E6D67CBD-0EE5-4FEE-9BC1-EF1C3EECC990}" srcOrd="0" destOrd="0" parTransId="{430369C5-4DC4-42E3-8A35-C41836E6687E}" sibTransId="{136CED77-B418-4015-85D1-320D3B327CD8}"/>
    <dgm:cxn modelId="{64B2A142-261E-411A-A3E3-E8AC57B37C99}" type="presOf" srcId="{3B24E8D0-7E6D-4590-A628-B251652FCC71}" destId="{DFDEC188-5517-44AA-BD67-1D15D284C3FA}" srcOrd="0" destOrd="0" presId="urn:microsoft.com/office/officeart/2008/layout/RadialCluster"/>
    <dgm:cxn modelId="{C8C88246-A796-48CA-9A2E-32810630646C}" srcId="{E6D67CBD-0EE5-4FEE-9BC1-EF1C3EECC990}" destId="{2F882680-0906-479D-825B-864D71C19186}" srcOrd="0" destOrd="0" parTransId="{36505ECF-67C3-4B5E-8A43-C79BDB6D91E4}" sibTransId="{EA7C6652-DE2C-47A0-BB8A-3B6789E577CE}"/>
    <dgm:cxn modelId="{7A7B0E7D-8D15-474E-833F-479A8EF18492}" type="presOf" srcId="{E6D67CBD-0EE5-4FEE-9BC1-EF1C3EECC990}" destId="{E7711A1E-45FA-4BB8-946E-9DCBF2E9EDA3}" srcOrd="0" destOrd="0" presId="urn:microsoft.com/office/officeart/2008/layout/RadialCluster"/>
    <dgm:cxn modelId="{BECCF1A3-413D-40E5-B624-786C3F6AA5E3}" type="presOf" srcId="{2F882680-0906-479D-825B-864D71C19186}" destId="{45A015A0-92C3-4555-AB99-72D873898DCE}" srcOrd="0" destOrd="0" presId="urn:microsoft.com/office/officeart/2008/layout/RadialCluster"/>
    <dgm:cxn modelId="{26F022B4-7540-4994-B9F2-B81843186320}" type="presOf" srcId="{38313C09-DAF5-4619-8894-76E2DAC64E3C}" destId="{2167E3F5-AB3A-4FBA-A06D-F1BCF76362A1}" srcOrd="0" destOrd="0" presId="urn:microsoft.com/office/officeart/2008/layout/RadialCluster"/>
    <dgm:cxn modelId="{FE88D0C4-8CD5-44D8-A532-6445F54D5187}" type="presOf" srcId="{36505ECF-67C3-4B5E-8A43-C79BDB6D91E4}" destId="{532AB993-9A69-492A-924A-CF788AEF12E8}" srcOrd="0" destOrd="0" presId="urn:microsoft.com/office/officeart/2008/layout/RadialCluster"/>
    <dgm:cxn modelId="{A41863D2-E794-4BD5-8A00-E247FBF80136}" srcId="{E6D67CBD-0EE5-4FEE-9BC1-EF1C3EECC990}" destId="{38313C09-DAF5-4619-8894-76E2DAC64E3C}" srcOrd="1" destOrd="0" parTransId="{CE8B2B92-21E6-436D-9F19-271C1FFA4B56}" sibTransId="{3DDFDB76-38B7-4A98-8063-BDAA08CD9D91}"/>
    <dgm:cxn modelId="{5C9676D9-8F13-4CB9-B5AB-A265335214EA}" type="presParOf" srcId="{DFDEC188-5517-44AA-BD67-1D15D284C3FA}" destId="{6910A543-427E-4941-9D28-8774CFA8ED95}" srcOrd="0" destOrd="0" presId="urn:microsoft.com/office/officeart/2008/layout/RadialCluster"/>
    <dgm:cxn modelId="{EA92387B-82B4-4675-8B27-086FAE1D0684}" type="presParOf" srcId="{6910A543-427E-4941-9D28-8774CFA8ED95}" destId="{E7711A1E-45FA-4BB8-946E-9DCBF2E9EDA3}" srcOrd="0" destOrd="0" presId="urn:microsoft.com/office/officeart/2008/layout/RadialCluster"/>
    <dgm:cxn modelId="{3E4EC6D1-61C1-4F21-9CB3-2CFA0047BC79}" type="presParOf" srcId="{6910A543-427E-4941-9D28-8774CFA8ED95}" destId="{532AB993-9A69-492A-924A-CF788AEF12E8}" srcOrd="1" destOrd="0" presId="urn:microsoft.com/office/officeart/2008/layout/RadialCluster"/>
    <dgm:cxn modelId="{4AF66D24-38C2-4455-B7BC-EA6A45F9066D}" type="presParOf" srcId="{6910A543-427E-4941-9D28-8774CFA8ED95}" destId="{45A015A0-92C3-4555-AB99-72D873898DCE}" srcOrd="2" destOrd="0" presId="urn:microsoft.com/office/officeart/2008/layout/RadialCluster"/>
    <dgm:cxn modelId="{9210D28A-DBEF-40AE-B669-DD0020D294FF}" type="presParOf" srcId="{6910A543-427E-4941-9D28-8774CFA8ED95}" destId="{694E7853-82B1-462B-AD5D-04285B748911}" srcOrd="3" destOrd="0" presId="urn:microsoft.com/office/officeart/2008/layout/RadialCluster"/>
    <dgm:cxn modelId="{F648D574-0A78-4493-8F1E-08EF64349974}" type="presParOf" srcId="{6910A543-427E-4941-9D28-8774CFA8ED95}" destId="{2167E3F5-AB3A-4FBA-A06D-F1BCF76362A1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C2533-838C-422D-BB73-7C8F425C91E4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5F985DC5-AD54-4B1C-B7F3-2BBA1E8B2D3C}">
      <dgm:prSet phldrT="[نص]"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الثقافة العامة</a:t>
          </a:r>
        </a:p>
      </dgm:t>
    </dgm:pt>
    <dgm:pt modelId="{A5445A30-ECBF-4C69-BA49-929C3E40C6E2}" type="parTrans" cxnId="{C2AB72D8-71BA-4354-9DCC-19B0DBBC16C9}">
      <dgm:prSet/>
      <dgm:spPr/>
      <dgm:t>
        <a:bodyPr/>
        <a:lstStyle/>
        <a:p>
          <a:pPr rtl="1"/>
          <a:endParaRPr lang="ar-SA"/>
        </a:p>
      </dgm:t>
    </dgm:pt>
    <dgm:pt modelId="{53066D2D-5D70-4004-88C0-0AE532540FFE}" type="sibTrans" cxnId="{C2AB72D8-71BA-4354-9DCC-19B0DBBC16C9}">
      <dgm:prSet/>
      <dgm:spPr/>
      <dgm:t>
        <a:bodyPr/>
        <a:lstStyle/>
        <a:p>
          <a:pPr rtl="1"/>
          <a:endParaRPr lang="ar-SA"/>
        </a:p>
      </dgm:t>
    </dgm:pt>
    <dgm:pt modelId="{AB649F9E-4C95-457F-BA51-898925F760EB}">
      <dgm:prSet/>
      <dgm:spPr/>
      <dgm:t>
        <a:bodyPr/>
        <a:lstStyle/>
        <a:p>
          <a:pPr rtl="1"/>
          <a:r>
            <a:rPr lang="ar-SA" b="1" dirty="0">
              <a:latin typeface="Arial" panose="020B0604020202020204" pitchFamily="34" charset="0"/>
              <a:cs typeface="Arial" panose="020B0604020202020204" pitchFamily="34" charset="0"/>
            </a:rPr>
            <a:t>الثقافة الفرعية </a:t>
          </a:r>
        </a:p>
      </dgm:t>
    </dgm:pt>
    <dgm:pt modelId="{5D13F4BD-7999-47B8-9F21-22AE730551EE}" type="parTrans" cxnId="{D50E412D-8CC7-480E-8B35-EE9B24FB9E3A}">
      <dgm:prSet/>
      <dgm:spPr/>
      <dgm:t>
        <a:bodyPr/>
        <a:lstStyle/>
        <a:p>
          <a:pPr rtl="1"/>
          <a:endParaRPr lang="ar-SA"/>
        </a:p>
      </dgm:t>
    </dgm:pt>
    <dgm:pt modelId="{045894BA-4732-40EC-9CC1-0AF24F0C58F9}" type="sibTrans" cxnId="{D50E412D-8CC7-480E-8B35-EE9B24FB9E3A}">
      <dgm:prSet/>
      <dgm:spPr/>
      <dgm:t>
        <a:bodyPr/>
        <a:lstStyle/>
        <a:p>
          <a:pPr rtl="1"/>
          <a:endParaRPr lang="ar-SA"/>
        </a:p>
      </dgm:t>
    </dgm:pt>
    <dgm:pt modelId="{02655807-CB56-47EA-B255-449C9426CEBD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 تحدد أنماط السلوك العام لأبناء الأمة، كما تحدد الشكل العام للعلاقات والتقاليد والأعراف والقيم الاجتماعية</a:t>
          </a:r>
        </a:p>
      </dgm:t>
    </dgm:pt>
    <dgm:pt modelId="{43E7BD6F-6E75-408E-93B9-D630DA1FD359}" type="parTrans" cxnId="{AD361B85-0728-4D84-A030-1477E1455941}">
      <dgm:prSet/>
      <dgm:spPr/>
      <dgm:t>
        <a:bodyPr/>
        <a:lstStyle/>
        <a:p>
          <a:pPr rtl="1"/>
          <a:endParaRPr lang="ar-SA"/>
        </a:p>
      </dgm:t>
    </dgm:pt>
    <dgm:pt modelId="{CC9E2B01-6D4F-475B-9164-3D7F00F9FEC1}" type="sibTrans" cxnId="{AD361B85-0728-4D84-A030-1477E1455941}">
      <dgm:prSet/>
      <dgm:spPr/>
      <dgm:t>
        <a:bodyPr/>
        <a:lstStyle/>
        <a:p>
          <a:pPr rtl="1"/>
          <a:endParaRPr lang="ar-SA"/>
        </a:p>
      </dgm:t>
    </dgm:pt>
    <dgm:pt modelId="{2BB2B98B-A748-4EDB-B678-A0186C4A40A6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تشمل الثقافة الفرعية مجموعة القيم والأفكار التي تحدد نمط سلوك الأقليات داخل الثقافة الأصلية</a:t>
          </a:r>
        </a:p>
      </dgm:t>
    </dgm:pt>
    <dgm:pt modelId="{57EBD8C7-597F-4BB8-8633-0501E1DA35B2}" type="parTrans" cxnId="{EF03A9F0-8F5A-41DB-9F51-FE82149813F1}">
      <dgm:prSet/>
      <dgm:spPr/>
      <dgm:t>
        <a:bodyPr/>
        <a:lstStyle/>
        <a:p>
          <a:pPr rtl="1"/>
          <a:endParaRPr lang="ar-SA"/>
        </a:p>
      </dgm:t>
    </dgm:pt>
    <dgm:pt modelId="{FB1E1F03-595E-43AE-B4D6-D686D5A0D6C1}" type="sibTrans" cxnId="{EF03A9F0-8F5A-41DB-9F51-FE82149813F1}">
      <dgm:prSet/>
      <dgm:spPr/>
      <dgm:t>
        <a:bodyPr/>
        <a:lstStyle/>
        <a:p>
          <a:pPr rtl="1"/>
          <a:endParaRPr lang="ar-SA"/>
        </a:p>
      </dgm:t>
    </dgm:pt>
    <dgm:pt modelId="{DA945545-DF39-4BFD-A89D-A169221B2F97}" type="pres">
      <dgm:prSet presAssocID="{41DC2533-838C-422D-BB73-7C8F425C91E4}" presName="Name0" presStyleCnt="0">
        <dgm:presLayoutVars>
          <dgm:dir/>
          <dgm:animLvl val="lvl"/>
          <dgm:resizeHandles val="exact"/>
        </dgm:presLayoutVars>
      </dgm:prSet>
      <dgm:spPr/>
    </dgm:pt>
    <dgm:pt modelId="{C552E3B8-1020-4DD3-98F0-178DFB6FB9BD}" type="pres">
      <dgm:prSet presAssocID="{5F985DC5-AD54-4B1C-B7F3-2BBA1E8B2D3C}" presName="linNode" presStyleCnt="0"/>
      <dgm:spPr/>
    </dgm:pt>
    <dgm:pt modelId="{147A9A23-2B40-4D6A-BB2C-D904DACEC360}" type="pres">
      <dgm:prSet presAssocID="{5F985DC5-AD54-4B1C-B7F3-2BBA1E8B2D3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FC9D642B-CFB0-421C-AE2B-05C22D34A27A}" type="pres">
      <dgm:prSet presAssocID="{5F985DC5-AD54-4B1C-B7F3-2BBA1E8B2D3C}" presName="descendantText" presStyleLbl="alignAccFollowNode1" presStyleIdx="0" presStyleCnt="2">
        <dgm:presLayoutVars>
          <dgm:bulletEnabled val="1"/>
        </dgm:presLayoutVars>
      </dgm:prSet>
      <dgm:spPr/>
    </dgm:pt>
    <dgm:pt modelId="{563D72CB-CD8C-4B13-BFFF-87AF12CE506E}" type="pres">
      <dgm:prSet presAssocID="{53066D2D-5D70-4004-88C0-0AE532540FFE}" presName="sp" presStyleCnt="0"/>
      <dgm:spPr/>
    </dgm:pt>
    <dgm:pt modelId="{A67793A2-9E9B-4630-9A9C-BEF60531CB96}" type="pres">
      <dgm:prSet presAssocID="{AB649F9E-4C95-457F-BA51-898925F760EB}" presName="linNode" presStyleCnt="0"/>
      <dgm:spPr/>
    </dgm:pt>
    <dgm:pt modelId="{F1E637A8-84D8-4024-8917-C01B3DA10ED8}" type="pres">
      <dgm:prSet presAssocID="{AB649F9E-4C95-457F-BA51-898925F760E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F533285-4058-4F1D-BE72-0F08A2B56C4C}" type="pres">
      <dgm:prSet presAssocID="{AB649F9E-4C95-457F-BA51-898925F760E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21582A1F-DF30-4485-A065-BC9AF78F7155}" type="presOf" srcId="{2BB2B98B-A748-4EDB-B678-A0186C4A40A6}" destId="{4F533285-4058-4F1D-BE72-0F08A2B56C4C}" srcOrd="0" destOrd="0" presId="urn:microsoft.com/office/officeart/2005/8/layout/vList5"/>
    <dgm:cxn modelId="{D50E412D-8CC7-480E-8B35-EE9B24FB9E3A}" srcId="{41DC2533-838C-422D-BB73-7C8F425C91E4}" destId="{AB649F9E-4C95-457F-BA51-898925F760EB}" srcOrd="1" destOrd="0" parTransId="{5D13F4BD-7999-47B8-9F21-22AE730551EE}" sibTransId="{045894BA-4732-40EC-9CC1-0AF24F0C58F9}"/>
    <dgm:cxn modelId="{ED23852D-A4F9-4810-9392-091AE65ADB07}" type="presOf" srcId="{5F985DC5-AD54-4B1C-B7F3-2BBA1E8B2D3C}" destId="{147A9A23-2B40-4D6A-BB2C-D904DACEC360}" srcOrd="0" destOrd="0" presId="urn:microsoft.com/office/officeart/2005/8/layout/vList5"/>
    <dgm:cxn modelId="{238DD271-3A1C-4980-B632-A04754FC6AF7}" type="presOf" srcId="{AB649F9E-4C95-457F-BA51-898925F760EB}" destId="{F1E637A8-84D8-4024-8917-C01B3DA10ED8}" srcOrd="0" destOrd="0" presId="urn:microsoft.com/office/officeart/2005/8/layout/vList5"/>
    <dgm:cxn modelId="{CCF75A53-C9A8-4A4B-9F9B-6A63F1951C1A}" type="presOf" srcId="{41DC2533-838C-422D-BB73-7C8F425C91E4}" destId="{DA945545-DF39-4BFD-A89D-A169221B2F97}" srcOrd="0" destOrd="0" presId="urn:microsoft.com/office/officeart/2005/8/layout/vList5"/>
    <dgm:cxn modelId="{AD361B85-0728-4D84-A030-1477E1455941}" srcId="{5F985DC5-AD54-4B1C-B7F3-2BBA1E8B2D3C}" destId="{02655807-CB56-47EA-B255-449C9426CEBD}" srcOrd="0" destOrd="0" parTransId="{43E7BD6F-6E75-408E-93B9-D630DA1FD359}" sibTransId="{CC9E2B01-6D4F-475B-9164-3D7F00F9FEC1}"/>
    <dgm:cxn modelId="{CBACF1BF-9D59-4E08-99FA-FB5108153AB6}" type="presOf" srcId="{02655807-CB56-47EA-B255-449C9426CEBD}" destId="{FC9D642B-CFB0-421C-AE2B-05C22D34A27A}" srcOrd="0" destOrd="0" presId="urn:microsoft.com/office/officeart/2005/8/layout/vList5"/>
    <dgm:cxn modelId="{C2AB72D8-71BA-4354-9DCC-19B0DBBC16C9}" srcId="{41DC2533-838C-422D-BB73-7C8F425C91E4}" destId="{5F985DC5-AD54-4B1C-B7F3-2BBA1E8B2D3C}" srcOrd="0" destOrd="0" parTransId="{A5445A30-ECBF-4C69-BA49-929C3E40C6E2}" sibTransId="{53066D2D-5D70-4004-88C0-0AE532540FFE}"/>
    <dgm:cxn modelId="{EF03A9F0-8F5A-41DB-9F51-FE82149813F1}" srcId="{AB649F9E-4C95-457F-BA51-898925F760EB}" destId="{2BB2B98B-A748-4EDB-B678-A0186C4A40A6}" srcOrd="0" destOrd="0" parTransId="{57EBD8C7-597F-4BB8-8633-0501E1DA35B2}" sibTransId="{FB1E1F03-595E-43AE-B4D6-D686D5A0D6C1}"/>
    <dgm:cxn modelId="{B37E6D16-A4C4-4AD4-A226-DA4D71F017B7}" type="presParOf" srcId="{DA945545-DF39-4BFD-A89D-A169221B2F97}" destId="{C552E3B8-1020-4DD3-98F0-178DFB6FB9BD}" srcOrd="0" destOrd="0" presId="urn:microsoft.com/office/officeart/2005/8/layout/vList5"/>
    <dgm:cxn modelId="{FA630817-1D38-4CDE-A201-944FA995344B}" type="presParOf" srcId="{C552E3B8-1020-4DD3-98F0-178DFB6FB9BD}" destId="{147A9A23-2B40-4D6A-BB2C-D904DACEC360}" srcOrd="0" destOrd="0" presId="urn:microsoft.com/office/officeart/2005/8/layout/vList5"/>
    <dgm:cxn modelId="{A2337AB3-14D7-475F-AEF5-A285B0F5FA6D}" type="presParOf" srcId="{C552E3B8-1020-4DD3-98F0-178DFB6FB9BD}" destId="{FC9D642B-CFB0-421C-AE2B-05C22D34A27A}" srcOrd="1" destOrd="0" presId="urn:microsoft.com/office/officeart/2005/8/layout/vList5"/>
    <dgm:cxn modelId="{E4070D32-CAB0-4D44-A7AC-9B1B45C0DCFA}" type="presParOf" srcId="{DA945545-DF39-4BFD-A89D-A169221B2F97}" destId="{563D72CB-CD8C-4B13-BFFF-87AF12CE506E}" srcOrd="1" destOrd="0" presId="urn:microsoft.com/office/officeart/2005/8/layout/vList5"/>
    <dgm:cxn modelId="{61ADB2C6-AAB3-4A5B-921B-7AA3DC56D777}" type="presParOf" srcId="{DA945545-DF39-4BFD-A89D-A169221B2F97}" destId="{A67793A2-9E9B-4630-9A9C-BEF60531CB96}" srcOrd="2" destOrd="0" presId="urn:microsoft.com/office/officeart/2005/8/layout/vList5"/>
    <dgm:cxn modelId="{A35E9FA6-C45F-407C-84AB-FE761FC05B2C}" type="presParOf" srcId="{A67793A2-9E9B-4630-9A9C-BEF60531CB96}" destId="{F1E637A8-84D8-4024-8917-C01B3DA10ED8}" srcOrd="0" destOrd="0" presId="urn:microsoft.com/office/officeart/2005/8/layout/vList5"/>
    <dgm:cxn modelId="{1ADC944F-4743-4FD5-850D-4EEF8B0A1902}" type="presParOf" srcId="{A67793A2-9E9B-4630-9A9C-BEF60531CB96}" destId="{4F533285-4058-4F1D-BE72-0F08A2B56C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D45F2-96A0-4680-821F-DAA12950C1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27596EF-C20F-4341-9C13-ABDF043BE2A9}">
      <dgm:prSet phldrT="[نص]"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الثقافة المادية </a:t>
          </a:r>
        </a:p>
      </dgm:t>
    </dgm:pt>
    <dgm:pt modelId="{1E347225-7639-4A85-A5A8-25521205B230}" type="parTrans" cxnId="{23FFBA68-A89E-4885-B715-60E35C6D79ED}">
      <dgm:prSet/>
      <dgm:spPr/>
      <dgm:t>
        <a:bodyPr/>
        <a:lstStyle/>
        <a:p>
          <a:pPr rtl="1"/>
          <a:endParaRPr lang="ar-SA"/>
        </a:p>
      </dgm:t>
    </dgm:pt>
    <dgm:pt modelId="{5A29E633-7EA9-4D31-A682-ED0DBB3B4368}" type="sibTrans" cxnId="{23FFBA68-A89E-4885-B715-60E35C6D79ED}">
      <dgm:prSet/>
      <dgm:spPr/>
      <dgm:t>
        <a:bodyPr/>
        <a:lstStyle/>
        <a:p>
          <a:pPr rtl="1"/>
          <a:endParaRPr lang="ar-SA"/>
        </a:p>
      </dgm:t>
    </dgm:pt>
    <dgm:pt modelId="{4126E655-59DF-44D1-AF0B-4B68CDA4AED7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المؤسسات الاجتماعية </a:t>
          </a:r>
        </a:p>
      </dgm:t>
    </dgm:pt>
    <dgm:pt modelId="{91B415D4-CA04-452E-9FD5-AF4AE2D20303}" type="parTrans" cxnId="{B3C0C429-C7ED-4804-B3FD-F10270A76BA7}">
      <dgm:prSet/>
      <dgm:spPr/>
      <dgm:t>
        <a:bodyPr/>
        <a:lstStyle/>
        <a:p>
          <a:pPr rtl="1"/>
          <a:endParaRPr lang="ar-SA"/>
        </a:p>
      </dgm:t>
    </dgm:pt>
    <dgm:pt modelId="{7828EA07-E5FE-45DF-8DD8-2C4A35CBE328}" type="sibTrans" cxnId="{B3C0C429-C7ED-4804-B3FD-F10270A76BA7}">
      <dgm:prSet/>
      <dgm:spPr/>
      <dgm:t>
        <a:bodyPr/>
        <a:lstStyle/>
        <a:p>
          <a:pPr rtl="1"/>
          <a:endParaRPr lang="ar-SA"/>
        </a:p>
      </dgm:t>
    </dgm:pt>
    <dgm:pt modelId="{70414C0E-7B07-4F10-9C05-B740A31DAB24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النظام العقائدي</a:t>
          </a:r>
        </a:p>
      </dgm:t>
    </dgm:pt>
    <dgm:pt modelId="{633A85E2-B90E-457E-8BCB-11D99093F8E9}" type="parTrans" cxnId="{11A78511-4A25-47BD-91C7-228876220B09}">
      <dgm:prSet/>
      <dgm:spPr/>
      <dgm:t>
        <a:bodyPr/>
        <a:lstStyle/>
        <a:p>
          <a:pPr rtl="1"/>
          <a:endParaRPr lang="ar-SA"/>
        </a:p>
      </dgm:t>
    </dgm:pt>
    <dgm:pt modelId="{C1121D01-6C38-478D-9272-479EA2DBB157}" type="sibTrans" cxnId="{11A78511-4A25-47BD-91C7-228876220B09}">
      <dgm:prSet/>
      <dgm:spPr/>
      <dgm:t>
        <a:bodyPr/>
        <a:lstStyle/>
        <a:p>
          <a:pPr rtl="1"/>
          <a:endParaRPr lang="ar-SA"/>
        </a:p>
      </dgm:t>
    </dgm:pt>
    <dgm:pt modelId="{70CBD4D0-8A4A-47DE-8356-186FEED5C675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التوجهات الفنية والإبداعية السائدة</a:t>
          </a:r>
        </a:p>
      </dgm:t>
    </dgm:pt>
    <dgm:pt modelId="{BDA534E7-CD30-4F9E-A447-CF29F757EB04}" type="parTrans" cxnId="{30962771-AAA5-4519-849E-44D6627A201F}">
      <dgm:prSet/>
      <dgm:spPr/>
      <dgm:t>
        <a:bodyPr/>
        <a:lstStyle/>
        <a:p>
          <a:pPr rtl="1"/>
          <a:endParaRPr lang="ar-SA"/>
        </a:p>
      </dgm:t>
    </dgm:pt>
    <dgm:pt modelId="{878AA7B6-B461-490D-B018-6B50FF72CA6E}" type="sibTrans" cxnId="{30962771-AAA5-4519-849E-44D6627A201F}">
      <dgm:prSet/>
      <dgm:spPr/>
      <dgm:t>
        <a:bodyPr/>
        <a:lstStyle/>
        <a:p>
          <a:pPr rtl="1"/>
          <a:endParaRPr lang="ar-SA"/>
        </a:p>
      </dgm:t>
    </dgm:pt>
    <dgm:pt modelId="{D6B0DBAC-53E1-4F60-811B-B65C420A5654}">
      <dgm:prSet custT="1"/>
      <dgm:spPr/>
      <dgm:t>
        <a:bodyPr/>
        <a:lstStyle/>
        <a:p>
          <a:pPr algn="ctr"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اللغة</a:t>
          </a:r>
        </a:p>
      </dgm:t>
    </dgm:pt>
    <dgm:pt modelId="{7341A98E-98E3-4B0A-ADEE-F3EFCC7A67DD}" type="parTrans" cxnId="{24FA726F-BCD0-4378-BDA1-1C2C5E4D2813}">
      <dgm:prSet/>
      <dgm:spPr/>
      <dgm:t>
        <a:bodyPr/>
        <a:lstStyle/>
        <a:p>
          <a:pPr rtl="1"/>
          <a:endParaRPr lang="ar-SA"/>
        </a:p>
      </dgm:t>
    </dgm:pt>
    <dgm:pt modelId="{CB68ECAD-524F-4E24-9CD4-F680E21F1A99}" type="sibTrans" cxnId="{24FA726F-BCD0-4378-BDA1-1C2C5E4D2813}">
      <dgm:prSet/>
      <dgm:spPr/>
      <dgm:t>
        <a:bodyPr/>
        <a:lstStyle/>
        <a:p>
          <a:pPr rtl="1"/>
          <a:endParaRPr lang="ar-SA"/>
        </a:p>
      </dgm:t>
    </dgm:pt>
    <dgm:pt modelId="{EA272917-3833-4D22-B397-CAF9E243C420}">
      <dgm:prSet phldrT="[نص]"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تشمل كلٍّ من التكنولوجيا والاقتصاد</a:t>
          </a:r>
        </a:p>
      </dgm:t>
    </dgm:pt>
    <dgm:pt modelId="{DDF5F647-C18B-40C7-BDE3-ABA5E11CF278}" type="parTrans" cxnId="{4F7876B6-AE3A-4227-89DD-E30FA1372BD2}">
      <dgm:prSet/>
      <dgm:spPr/>
      <dgm:t>
        <a:bodyPr/>
        <a:lstStyle/>
        <a:p>
          <a:pPr rtl="1"/>
          <a:endParaRPr lang="ar-SA"/>
        </a:p>
      </dgm:t>
    </dgm:pt>
    <dgm:pt modelId="{E565903F-1A81-48D7-84E9-53B9552B2F81}" type="sibTrans" cxnId="{4F7876B6-AE3A-4227-89DD-E30FA1372BD2}">
      <dgm:prSet/>
      <dgm:spPr/>
      <dgm:t>
        <a:bodyPr/>
        <a:lstStyle/>
        <a:p>
          <a:pPr rtl="1"/>
          <a:endParaRPr lang="ar-SA"/>
        </a:p>
      </dgm:t>
    </dgm:pt>
    <dgm:pt modelId="{13480992-C1F1-4771-9547-6957C6B27067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وتشمل الأسرة والجماعات المرجعية والطبقة الاجتماعية</a:t>
          </a:r>
        </a:p>
      </dgm:t>
    </dgm:pt>
    <dgm:pt modelId="{8823DA54-2E23-4B94-B198-9ADCFEBF6217}" type="parTrans" cxnId="{99606FB2-E4D1-4155-9E68-AC0802D16802}">
      <dgm:prSet/>
      <dgm:spPr/>
      <dgm:t>
        <a:bodyPr/>
        <a:lstStyle/>
        <a:p>
          <a:pPr rtl="1"/>
          <a:endParaRPr lang="ar-SA"/>
        </a:p>
      </dgm:t>
    </dgm:pt>
    <dgm:pt modelId="{BE449E3D-1FEA-40D8-B0F6-B6A6146C11CA}" type="sibTrans" cxnId="{99606FB2-E4D1-4155-9E68-AC0802D16802}">
      <dgm:prSet/>
      <dgm:spPr/>
      <dgm:t>
        <a:bodyPr/>
        <a:lstStyle/>
        <a:p>
          <a:pPr rtl="1"/>
          <a:endParaRPr lang="ar-SA"/>
        </a:p>
      </dgm:t>
    </dgm:pt>
    <dgm:pt modelId="{CAAD9906-909F-441A-9A15-C82361A83472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يشمل المعتقدات الدينية ويعد العنصر الأهم في نظام القيم الاجتماعية</a:t>
          </a:r>
        </a:p>
      </dgm:t>
    </dgm:pt>
    <dgm:pt modelId="{80145AB9-2B6B-4FCD-84F9-D5002322CA25}" type="parTrans" cxnId="{CD36271F-41CF-401F-B6F3-9ACB05F3E38E}">
      <dgm:prSet/>
      <dgm:spPr/>
      <dgm:t>
        <a:bodyPr/>
        <a:lstStyle/>
        <a:p>
          <a:pPr rtl="1"/>
          <a:endParaRPr lang="ar-SA"/>
        </a:p>
      </dgm:t>
    </dgm:pt>
    <dgm:pt modelId="{1B25ED03-221E-491C-851A-9572F252A40B}" type="sibTrans" cxnId="{CD36271F-41CF-401F-B6F3-9ACB05F3E38E}">
      <dgm:prSet/>
      <dgm:spPr/>
      <dgm:t>
        <a:bodyPr/>
        <a:lstStyle/>
        <a:p>
          <a:pPr rtl="1"/>
          <a:endParaRPr lang="ar-SA"/>
        </a:p>
      </dgm:t>
    </dgm:pt>
    <dgm:pt modelId="{A3045DAD-2955-4D5E-BBFB-0DBF18973DED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كالرسم والتصوير والموسيقى والفلكلور</a:t>
          </a:r>
        </a:p>
      </dgm:t>
    </dgm:pt>
    <dgm:pt modelId="{A4B5CF7A-48B0-440E-86E9-3D7AEEEEB7D9}" type="parTrans" cxnId="{7E65355E-9EB7-4DC1-8CE3-9760A9D0F353}">
      <dgm:prSet/>
      <dgm:spPr/>
      <dgm:t>
        <a:bodyPr/>
        <a:lstStyle/>
        <a:p>
          <a:pPr rtl="1"/>
          <a:endParaRPr lang="ar-SA"/>
        </a:p>
      </dgm:t>
    </dgm:pt>
    <dgm:pt modelId="{816CE029-B5A5-45AB-9C41-62A0E48AD469}" type="sibTrans" cxnId="{7E65355E-9EB7-4DC1-8CE3-9760A9D0F353}">
      <dgm:prSet/>
      <dgm:spPr/>
      <dgm:t>
        <a:bodyPr/>
        <a:lstStyle/>
        <a:p>
          <a:pPr rtl="1"/>
          <a:endParaRPr lang="ar-SA"/>
        </a:p>
      </dgm:t>
    </dgm:pt>
    <dgm:pt modelId="{2B065B99-49E2-4DCB-97A2-558AD6898727}">
      <dgm:prSet custT="1"/>
      <dgm:spPr/>
      <dgm:t>
        <a:bodyPr/>
        <a:lstStyle/>
        <a:p>
          <a:pPr algn="ctr" rtl="1">
            <a:buNone/>
          </a:pPr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 وتشمل المصطلحات والمفردات اللغوية والامثال والاشعار المستخدمة في التعبير والاتصال</a:t>
          </a:r>
        </a:p>
      </dgm:t>
    </dgm:pt>
    <dgm:pt modelId="{758DE38C-D4FB-459E-893B-4436E1B2ACBD}" type="parTrans" cxnId="{FCCED3A4-DF16-4724-9385-3FEF2664EF81}">
      <dgm:prSet/>
      <dgm:spPr/>
      <dgm:t>
        <a:bodyPr/>
        <a:lstStyle/>
        <a:p>
          <a:pPr rtl="1"/>
          <a:endParaRPr lang="ar-SA"/>
        </a:p>
      </dgm:t>
    </dgm:pt>
    <dgm:pt modelId="{20CFE02C-D15A-44CE-913F-140B45184067}" type="sibTrans" cxnId="{FCCED3A4-DF16-4724-9385-3FEF2664EF81}">
      <dgm:prSet/>
      <dgm:spPr/>
      <dgm:t>
        <a:bodyPr/>
        <a:lstStyle/>
        <a:p>
          <a:pPr rtl="1"/>
          <a:endParaRPr lang="ar-SA"/>
        </a:p>
      </dgm:t>
    </dgm:pt>
    <dgm:pt modelId="{F3DBCB72-3BDC-4D22-A15A-0B597DD019AF}" type="pres">
      <dgm:prSet presAssocID="{9E8D45F2-96A0-4680-821F-DAA12950C1E5}" presName="Name0" presStyleCnt="0">
        <dgm:presLayoutVars>
          <dgm:dir/>
          <dgm:animLvl val="lvl"/>
          <dgm:resizeHandles val="exact"/>
        </dgm:presLayoutVars>
      </dgm:prSet>
      <dgm:spPr/>
    </dgm:pt>
    <dgm:pt modelId="{80666567-4A8C-48CF-8B2F-F156143FF436}" type="pres">
      <dgm:prSet presAssocID="{227596EF-C20F-4341-9C13-ABDF043BE2A9}" presName="linNode" presStyleCnt="0"/>
      <dgm:spPr/>
    </dgm:pt>
    <dgm:pt modelId="{854FAD23-B238-44C5-A89E-A01A204B00E9}" type="pres">
      <dgm:prSet presAssocID="{227596EF-C20F-4341-9C13-ABDF043BE2A9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B5DD162-85E2-4B2D-9740-72D897A18CE9}" type="pres">
      <dgm:prSet presAssocID="{227596EF-C20F-4341-9C13-ABDF043BE2A9}" presName="descendantText" presStyleLbl="alignAccFollowNode1" presStyleIdx="0" presStyleCnt="5">
        <dgm:presLayoutVars>
          <dgm:bulletEnabled val="1"/>
        </dgm:presLayoutVars>
      </dgm:prSet>
      <dgm:spPr/>
    </dgm:pt>
    <dgm:pt modelId="{16C792AC-6EDA-415D-AD14-D7F834B74FB0}" type="pres">
      <dgm:prSet presAssocID="{5A29E633-7EA9-4D31-A682-ED0DBB3B4368}" presName="sp" presStyleCnt="0"/>
      <dgm:spPr/>
    </dgm:pt>
    <dgm:pt modelId="{1944F9F1-CCA4-4E14-9926-2F97B6267F58}" type="pres">
      <dgm:prSet presAssocID="{4126E655-59DF-44D1-AF0B-4B68CDA4AED7}" presName="linNode" presStyleCnt="0"/>
      <dgm:spPr/>
    </dgm:pt>
    <dgm:pt modelId="{3B0484BF-B198-431E-8E28-7CE6CA689BA2}" type="pres">
      <dgm:prSet presAssocID="{4126E655-59DF-44D1-AF0B-4B68CDA4AED7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2499FA8-9598-4C39-B6A4-D6E07CDBFB10}" type="pres">
      <dgm:prSet presAssocID="{4126E655-59DF-44D1-AF0B-4B68CDA4AED7}" presName="descendantText" presStyleLbl="alignAccFollowNode1" presStyleIdx="1" presStyleCnt="5">
        <dgm:presLayoutVars>
          <dgm:bulletEnabled val="1"/>
        </dgm:presLayoutVars>
      </dgm:prSet>
      <dgm:spPr/>
    </dgm:pt>
    <dgm:pt modelId="{268635DE-1696-4C0F-9ADA-4F4299C3F0C4}" type="pres">
      <dgm:prSet presAssocID="{7828EA07-E5FE-45DF-8DD8-2C4A35CBE328}" presName="sp" presStyleCnt="0"/>
      <dgm:spPr/>
    </dgm:pt>
    <dgm:pt modelId="{7E75F8EA-9394-4B7D-9B47-BD3BD77C5465}" type="pres">
      <dgm:prSet presAssocID="{70414C0E-7B07-4F10-9C05-B740A31DAB24}" presName="linNode" presStyleCnt="0"/>
      <dgm:spPr/>
    </dgm:pt>
    <dgm:pt modelId="{DBC47343-E410-43B3-A21B-A2D1D352202E}" type="pres">
      <dgm:prSet presAssocID="{70414C0E-7B07-4F10-9C05-B740A31DAB24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704F120-8761-4F7E-97C2-E953A00D7112}" type="pres">
      <dgm:prSet presAssocID="{70414C0E-7B07-4F10-9C05-B740A31DAB24}" presName="descendantText" presStyleLbl="alignAccFollowNode1" presStyleIdx="2" presStyleCnt="5">
        <dgm:presLayoutVars>
          <dgm:bulletEnabled val="1"/>
        </dgm:presLayoutVars>
      </dgm:prSet>
      <dgm:spPr/>
    </dgm:pt>
    <dgm:pt modelId="{45A5B266-2EA6-49D9-B703-0C256CE11189}" type="pres">
      <dgm:prSet presAssocID="{C1121D01-6C38-478D-9272-479EA2DBB157}" presName="sp" presStyleCnt="0"/>
      <dgm:spPr/>
    </dgm:pt>
    <dgm:pt modelId="{A6BC1A20-9A90-4D2B-9E28-3C149C938364}" type="pres">
      <dgm:prSet presAssocID="{70CBD4D0-8A4A-47DE-8356-186FEED5C675}" presName="linNode" presStyleCnt="0"/>
      <dgm:spPr/>
    </dgm:pt>
    <dgm:pt modelId="{1DAB2EC9-E211-4E93-B1EF-38832173A93D}" type="pres">
      <dgm:prSet presAssocID="{70CBD4D0-8A4A-47DE-8356-186FEED5C67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7646364-7630-477B-86C1-99B8352D0F8F}" type="pres">
      <dgm:prSet presAssocID="{70CBD4D0-8A4A-47DE-8356-186FEED5C675}" presName="descendantText" presStyleLbl="alignAccFollowNode1" presStyleIdx="3" presStyleCnt="5">
        <dgm:presLayoutVars>
          <dgm:bulletEnabled val="1"/>
        </dgm:presLayoutVars>
      </dgm:prSet>
      <dgm:spPr/>
    </dgm:pt>
    <dgm:pt modelId="{A88FF4C8-909C-4383-BBE3-9E297752BF0C}" type="pres">
      <dgm:prSet presAssocID="{878AA7B6-B461-490D-B018-6B50FF72CA6E}" presName="sp" presStyleCnt="0"/>
      <dgm:spPr/>
    </dgm:pt>
    <dgm:pt modelId="{7AA35D15-89AD-4D7D-B825-5014C23BF272}" type="pres">
      <dgm:prSet presAssocID="{D6B0DBAC-53E1-4F60-811B-B65C420A5654}" presName="linNode" presStyleCnt="0"/>
      <dgm:spPr/>
    </dgm:pt>
    <dgm:pt modelId="{8C8A03A2-501F-4502-90C1-6F9BCA8D65F5}" type="pres">
      <dgm:prSet presAssocID="{D6B0DBAC-53E1-4F60-811B-B65C420A5654}" presName="parentText" presStyleLbl="node1" presStyleIdx="4" presStyleCnt="5" custLinFactNeighborX="-1421">
        <dgm:presLayoutVars>
          <dgm:chMax val="1"/>
          <dgm:bulletEnabled val="1"/>
        </dgm:presLayoutVars>
      </dgm:prSet>
      <dgm:spPr/>
    </dgm:pt>
    <dgm:pt modelId="{86D80832-EE4E-4769-A0AF-3FD4D3EE98CF}" type="pres">
      <dgm:prSet presAssocID="{D6B0DBAC-53E1-4F60-811B-B65C420A5654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08A58D0F-D3AC-4FDC-9CF4-E11A11DC5AFE}" type="presOf" srcId="{EA272917-3833-4D22-B397-CAF9E243C420}" destId="{AB5DD162-85E2-4B2D-9740-72D897A18CE9}" srcOrd="0" destOrd="0" presId="urn:microsoft.com/office/officeart/2005/8/layout/vList5"/>
    <dgm:cxn modelId="{11A78511-4A25-47BD-91C7-228876220B09}" srcId="{9E8D45F2-96A0-4680-821F-DAA12950C1E5}" destId="{70414C0E-7B07-4F10-9C05-B740A31DAB24}" srcOrd="2" destOrd="0" parTransId="{633A85E2-B90E-457E-8BCB-11D99093F8E9}" sibTransId="{C1121D01-6C38-478D-9272-479EA2DBB157}"/>
    <dgm:cxn modelId="{CD36271F-41CF-401F-B6F3-9ACB05F3E38E}" srcId="{70414C0E-7B07-4F10-9C05-B740A31DAB24}" destId="{CAAD9906-909F-441A-9A15-C82361A83472}" srcOrd="0" destOrd="0" parTransId="{80145AB9-2B6B-4FCD-84F9-D5002322CA25}" sibTransId="{1B25ED03-221E-491C-851A-9572F252A40B}"/>
    <dgm:cxn modelId="{B3C0C429-C7ED-4804-B3FD-F10270A76BA7}" srcId="{9E8D45F2-96A0-4680-821F-DAA12950C1E5}" destId="{4126E655-59DF-44D1-AF0B-4B68CDA4AED7}" srcOrd="1" destOrd="0" parTransId="{91B415D4-CA04-452E-9FD5-AF4AE2D20303}" sibTransId="{7828EA07-E5FE-45DF-8DD8-2C4A35CBE328}"/>
    <dgm:cxn modelId="{E35B6B2E-47DF-46D8-BE0E-885C48E14ACC}" type="presOf" srcId="{2B065B99-49E2-4DCB-97A2-558AD6898727}" destId="{86D80832-EE4E-4769-A0AF-3FD4D3EE98CF}" srcOrd="0" destOrd="0" presId="urn:microsoft.com/office/officeart/2005/8/layout/vList5"/>
    <dgm:cxn modelId="{7E65355E-9EB7-4DC1-8CE3-9760A9D0F353}" srcId="{70CBD4D0-8A4A-47DE-8356-186FEED5C675}" destId="{A3045DAD-2955-4D5E-BBFB-0DBF18973DED}" srcOrd="0" destOrd="0" parTransId="{A4B5CF7A-48B0-440E-86E9-3D7AEEEEB7D9}" sibTransId="{816CE029-B5A5-45AB-9C41-62A0E48AD469}"/>
    <dgm:cxn modelId="{23FFBA68-A89E-4885-B715-60E35C6D79ED}" srcId="{9E8D45F2-96A0-4680-821F-DAA12950C1E5}" destId="{227596EF-C20F-4341-9C13-ABDF043BE2A9}" srcOrd="0" destOrd="0" parTransId="{1E347225-7639-4A85-A5A8-25521205B230}" sibTransId="{5A29E633-7EA9-4D31-A682-ED0DBB3B4368}"/>
    <dgm:cxn modelId="{2028A84A-8043-4E36-80F0-A06BBF6AA2DC}" type="presOf" srcId="{13480992-C1F1-4771-9547-6957C6B27067}" destId="{62499FA8-9598-4C39-B6A4-D6E07CDBFB10}" srcOrd="0" destOrd="0" presId="urn:microsoft.com/office/officeart/2005/8/layout/vList5"/>
    <dgm:cxn modelId="{8451B66D-D866-45E9-9082-DDF1445A9787}" type="presOf" srcId="{4126E655-59DF-44D1-AF0B-4B68CDA4AED7}" destId="{3B0484BF-B198-431E-8E28-7CE6CA689BA2}" srcOrd="0" destOrd="0" presId="urn:microsoft.com/office/officeart/2005/8/layout/vList5"/>
    <dgm:cxn modelId="{24FA726F-BCD0-4378-BDA1-1C2C5E4D2813}" srcId="{9E8D45F2-96A0-4680-821F-DAA12950C1E5}" destId="{D6B0DBAC-53E1-4F60-811B-B65C420A5654}" srcOrd="4" destOrd="0" parTransId="{7341A98E-98E3-4B0A-ADEE-F3EFCC7A67DD}" sibTransId="{CB68ECAD-524F-4E24-9CD4-F680E21F1A99}"/>
    <dgm:cxn modelId="{30962771-AAA5-4519-849E-44D6627A201F}" srcId="{9E8D45F2-96A0-4680-821F-DAA12950C1E5}" destId="{70CBD4D0-8A4A-47DE-8356-186FEED5C675}" srcOrd="3" destOrd="0" parTransId="{BDA534E7-CD30-4F9E-A447-CF29F757EB04}" sibTransId="{878AA7B6-B461-490D-B018-6B50FF72CA6E}"/>
    <dgm:cxn modelId="{3029FF54-BDF9-4720-B6E7-B67C10C31C71}" type="presOf" srcId="{A3045DAD-2955-4D5E-BBFB-0DBF18973DED}" destId="{A7646364-7630-477B-86C1-99B8352D0F8F}" srcOrd="0" destOrd="0" presId="urn:microsoft.com/office/officeart/2005/8/layout/vList5"/>
    <dgm:cxn modelId="{76340D83-9F8B-46EB-A8D8-07558AC77C2B}" type="presOf" srcId="{70414C0E-7B07-4F10-9C05-B740A31DAB24}" destId="{DBC47343-E410-43B3-A21B-A2D1D352202E}" srcOrd="0" destOrd="0" presId="urn:microsoft.com/office/officeart/2005/8/layout/vList5"/>
    <dgm:cxn modelId="{FD9BEE90-9AF3-428B-90EE-C843C083493D}" type="presOf" srcId="{9E8D45F2-96A0-4680-821F-DAA12950C1E5}" destId="{F3DBCB72-3BDC-4D22-A15A-0B597DD019AF}" srcOrd="0" destOrd="0" presId="urn:microsoft.com/office/officeart/2005/8/layout/vList5"/>
    <dgm:cxn modelId="{E7451D9E-A2C2-4D7E-93A6-565BFE946298}" type="presOf" srcId="{227596EF-C20F-4341-9C13-ABDF043BE2A9}" destId="{854FAD23-B238-44C5-A89E-A01A204B00E9}" srcOrd="0" destOrd="0" presId="urn:microsoft.com/office/officeart/2005/8/layout/vList5"/>
    <dgm:cxn modelId="{FCCED3A4-DF16-4724-9385-3FEF2664EF81}" srcId="{D6B0DBAC-53E1-4F60-811B-B65C420A5654}" destId="{2B065B99-49E2-4DCB-97A2-558AD6898727}" srcOrd="0" destOrd="0" parTransId="{758DE38C-D4FB-459E-893B-4436E1B2ACBD}" sibTransId="{20CFE02C-D15A-44CE-913F-140B45184067}"/>
    <dgm:cxn modelId="{CBB3EFAB-BCFD-485E-8FAF-F260AACE3EBA}" type="presOf" srcId="{D6B0DBAC-53E1-4F60-811B-B65C420A5654}" destId="{8C8A03A2-501F-4502-90C1-6F9BCA8D65F5}" srcOrd="0" destOrd="0" presId="urn:microsoft.com/office/officeart/2005/8/layout/vList5"/>
    <dgm:cxn modelId="{99606FB2-E4D1-4155-9E68-AC0802D16802}" srcId="{4126E655-59DF-44D1-AF0B-4B68CDA4AED7}" destId="{13480992-C1F1-4771-9547-6957C6B27067}" srcOrd="0" destOrd="0" parTransId="{8823DA54-2E23-4B94-B198-9ADCFEBF6217}" sibTransId="{BE449E3D-1FEA-40D8-B0F6-B6A6146C11CA}"/>
    <dgm:cxn modelId="{4F7876B6-AE3A-4227-89DD-E30FA1372BD2}" srcId="{227596EF-C20F-4341-9C13-ABDF043BE2A9}" destId="{EA272917-3833-4D22-B397-CAF9E243C420}" srcOrd="0" destOrd="0" parTransId="{DDF5F647-C18B-40C7-BDE3-ABA5E11CF278}" sibTransId="{E565903F-1A81-48D7-84E9-53B9552B2F81}"/>
    <dgm:cxn modelId="{5A5347C1-7E49-4F7B-89AF-1CF544392A3A}" type="presOf" srcId="{70CBD4D0-8A4A-47DE-8356-186FEED5C675}" destId="{1DAB2EC9-E211-4E93-B1EF-38832173A93D}" srcOrd="0" destOrd="0" presId="urn:microsoft.com/office/officeart/2005/8/layout/vList5"/>
    <dgm:cxn modelId="{6D480AD2-B9B7-4B9A-8228-D1F1E10C9CC3}" type="presOf" srcId="{CAAD9906-909F-441A-9A15-C82361A83472}" destId="{7704F120-8761-4F7E-97C2-E953A00D7112}" srcOrd="0" destOrd="0" presId="urn:microsoft.com/office/officeart/2005/8/layout/vList5"/>
    <dgm:cxn modelId="{B36F0B5E-5227-4A72-99D4-CF2FAAB4A31F}" type="presParOf" srcId="{F3DBCB72-3BDC-4D22-A15A-0B597DD019AF}" destId="{80666567-4A8C-48CF-8B2F-F156143FF436}" srcOrd="0" destOrd="0" presId="urn:microsoft.com/office/officeart/2005/8/layout/vList5"/>
    <dgm:cxn modelId="{595B3621-5103-4DEA-AC47-07390E251DA3}" type="presParOf" srcId="{80666567-4A8C-48CF-8B2F-F156143FF436}" destId="{854FAD23-B238-44C5-A89E-A01A204B00E9}" srcOrd="0" destOrd="0" presId="urn:microsoft.com/office/officeart/2005/8/layout/vList5"/>
    <dgm:cxn modelId="{429B6602-7609-44F5-8571-E1A9C5FA062F}" type="presParOf" srcId="{80666567-4A8C-48CF-8B2F-F156143FF436}" destId="{AB5DD162-85E2-4B2D-9740-72D897A18CE9}" srcOrd="1" destOrd="0" presId="urn:microsoft.com/office/officeart/2005/8/layout/vList5"/>
    <dgm:cxn modelId="{80AF1EBE-10C5-4CCF-8BD8-3943DAEB6085}" type="presParOf" srcId="{F3DBCB72-3BDC-4D22-A15A-0B597DD019AF}" destId="{16C792AC-6EDA-415D-AD14-D7F834B74FB0}" srcOrd="1" destOrd="0" presId="urn:microsoft.com/office/officeart/2005/8/layout/vList5"/>
    <dgm:cxn modelId="{418BA3F4-2BF8-4C6F-9204-DB6DDDE811C6}" type="presParOf" srcId="{F3DBCB72-3BDC-4D22-A15A-0B597DD019AF}" destId="{1944F9F1-CCA4-4E14-9926-2F97B6267F58}" srcOrd="2" destOrd="0" presId="urn:microsoft.com/office/officeart/2005/8/layout/vList5"/>
    <dgm:cxn modelId="{AF21AF9A-BC16-4773-9EDE-D6811864CE07}" type="presParOf" srcId="{1944F9F1-CCA4-4E14-9926-2F97B6267F58}" destId="{3B0484BF-B198-431E-8E28-7CE6CA689BA2}" srcOrd="0" destOrd="0" presId="urn:microsoft.com/office/officeart/2005/8/layout/vList5"/>
    <dgm:cxn modelId="{85402EE3-A350-4348-AABE-D188739287D2}" type="presParOf" srcId="{1944F9F1-CCA4-4E14-9926-2F97B6267F58}" destId="{62499FA8-9598-4C39-B6A4-D6E07CDBFB10}" srcOrd="1" destOrd="0" presId="urn:microsoft.com/office/officeart/2005/8/layout/vList5"/>
    <dgm:cxn modelId="{6027CB09-B3F1-43B5-99D4-6C4D8AB8C7D7}" type="presParOf" srcId="{F3DBCB72-3BDC-4D22-A15A-0B597DD019AF}" destId="{268635DE-1696-4C0F-9ADA-4F4299C3F0C4}" srcOrd="3" destOrd="0" presId="urn:microsoft.com/office/officeart/2005/8/layout/vList5"/>
    <dgm:cxn modelId="{F2363D8C-A002-49DB-AAD3-2E407B0FC183}" type="presParOf" srcId="{F3DBCB72-3BDC-4D22-A15A-0B597DD019AF}" destId="{7E75F8EA-9394-4B7D-9B47-BD3BD77C5465}" srcOrd="4" destOrd="0" presId="urn:microsoft.com/office/officeart/2005/8/layout/vList5"/>
    <dgm:cxn modelId="{5D75CF83-F119-4130-B775-AD17B82B3FA0}" type="presParOf" srcId="{7E75F8EA-9394-4B7D-9B47-BD3BD77C5465}" destId="{DBC47343-E410-43B3-A21B-A2D1D352202E}" srcOrd="0" destOrd="0" presId="urn:microsoft.com/office/officeart/2005/8/layout/vList5"/>
    <dgm:cxn modelId="{FB559261-82C2-492A-B2A6-75E505E28A45}" type="presParOf" srcId="{7E75F8EA-9394-4B7D-9B47-BD3BD77C5465}" destId="{7704F120-8761-4F7E-97C2-E953A00D7112}" srcOrd="1" destOrd="0" presId="urn:microsoft.com/office/officeart/2005/8/layout/vList5"/>
    <dgm:cxn modelId="{5362A43F-1AC1-40C2-B121-902E8FFE51E4}" type="presParOf" srcId="{F3DBCB72-3BDC-4D22-A15A-0B597DD019AF}" destId="{45A5B266-2EA6-49D9-B703-0C256CE11189}" srcOrd="5" destOrd="0" presId="urn:microsoft.com/office/officeart/2005/8/layout/vList5"/>
    <dgm:cxn modelId="{486EC503-4279-46E0-94EC-CCEA23CBF77F}" type="presParOf" srcId="{F3DBCB72-3BDC-4D22-A15A-0B597DD019AF}" destId="{A6BC1A20-9A90-4D2B-9E28-3C149C938364}" srcOrd="6" destOrd="0" presId="urn:microsoft.com/office/officeart/2005/8/layout/vList5"/>
    <dgm:cxn modelId="{96A0F86C-2175-4CA6-B37D-67349D9A673E}" type="presParOf" srcId="{A6BC1A20-9A90-4D2B-9E28-3C149C938364}" destId="{1DAB2EC9-E211-4E93-B1EF-38832173A93D}" srcOrd="0" destOrd="0" presId="urn:microsoft.com/office/officeart/2005/8/layout/vList5"/>
    <dgm:cxn modelId="{00895DD3-B612-4D20-A79C-D662DCB589D8}" type="presParOf" srcId="{A6BC1A20-9A90-4D2B-9E28-3C149C938364}" destId="{A7646364-7630-477B-86C1-99B8352D0F8F}" srcOrd="1" destOrd="0" presId="urn:microsoft.com/office/officeart/2005/8/layout/vList5"/>
    <dgm:cxn modelId="{DB5C89C6-1372-4F3E-8718-8775361C07AF}" type="presParOf" srcId="{F3DBCB72-3BDC-4D22-A15A-0B597DD019AF}" destId="{A88FF4C8-909C-4383-BBE3-9E297752BF0C}" srcOrd="7" destOrd="0" presId="urn:microsoft.com/office/officeart/2005/8/layout/vList5"/>
    <dgm:cxn modelId="{D0B794C6-F4B7-49AC-89C3-E230B0FFF13D}" type="presParOf" srcId="{F3DBCB72-3BDC-4D22-A15A-0B597DD019AF}" destId="{7AA35D15-89AD-4D7D-B825-5014C23BF272}" srcOrd="8" destOrd="0" presId="urn:microsoft.com/office/officeart/2005/8/layout/vList5"/>
    <dgm:cxn modelId="{AFDE9A7B-D7CF-429E-A5EB-5A9D12813C55}" type="presParOf" srcId="{7AA35D15-89AD-4D7D-B825-5014C23BF272}" destId="{8C8A03A2-501F-4502-90C1-6F9BCA8D65F5}" srcOrd="0" destOrd="0" presId="urn:microsoft.com/office/officeart/2005/8/layout/vList5"/>
    <dgm:cxn modelId="{B5EDFCA2-92A6-40F6-8909-D9A519F3D5B9}" type="presParOf" srcId="{7AA35D15-89AD-4D7D-B825-5014C23BF272}" destId="{86D80832-EE4E-4769-A0AF-3FD4D3EE98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ED6506-49FA-419F-89FF-46DFEEE71D9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8379628-86FF-4DDB-87F7-89033C6A9DB3}" type="pres">
      <dgm:prSet presAssocID="{43ED6506-49FA-419F-89FF-46DFEEE71D9C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410341E5-23B1-4CE2-A5AC-66A70ABEA9F9}" type="presOf" srcId="{43ED6506-49FA-419F-89FF-46DFEEE71D9C}" destId="{A8379628-86FF-4DDB-87F7-89033C6A9DB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80DE87-8D50-4D42-A677-4FDE7EBE94F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622DD3AF-1BAA-4B08-9CAD-FA17CCC5C50A}">
      <dgm:prSet phldrT="[نص]" custT="1"/>
      <dgm:spPr/>
      <dgm:t>
        <a:bodyPr/>
        <a:lstStyle/>
        <a:p>
          <a:pPr rtl="1"/>
          <a:r>
            <a:rPr lang="ar-SA" sz="2800" b="1" dirty="0">
              <a:latin typeface="Arial" panose="020B0604020202020204" pitchFamily="34" charset="0"/>
              <a:cs typeface="Arial" panose="020B0604020202020204" pitchFamily="34" charset="0"/>
            </a:rPr>
            <a:t>طرق قياس الطبقات الاجتماعية</a:t>
          </a:r>
          <a:endParaRPr lang="ar-SA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DB4267-B821-4E7C-8BE7-1B26845DBECB}" type="parTrans" cxnId="{D1282B56-9031-4BB7-9300-C026C97AF583}">
      <dgm:prSet/>
      <dgm:spPr/>
      <dgm:t>
        <a:bodyPr/>
        <a:lstStyle/>
        <a:p>
          <a:pPr rtl="1"/>
          <a:endParaRPr lang="ar-SA"/>
        </a:p>
      </dgm:t>
    </dgm:pt>
    <dgm:pt modelId="{59D5DED3-7437-4DF2-91E0-3E1E5401C1B1}" type="sibTrans" cxnId="{D1282B56-9031-4BB7-9300-C026C97AF583}">
      <dgm:prSet/>
      <dgm:spPr/>
      <dgm:t>
        <a:bodyPr/>
        <a:lstStyle/>
        <a:p>
          <a:pPr rtl="1"/>
          <a:endParaRPr lang="ar-SA"/>
        </a:p>
      </dgm:t>
    </dgm:pt>
    <dgm:pt modelId="{E20A62BE-8E9B-463B-9324-15AA2B20631A}">
      <dgm:prSet phldrT="[نص]" custT="1"/>
      <dgm:spPr/>
      <dgm:t>
        <a:bodyPr/>
        <a:lstStyle/>
        <a:p>
          <a:pPr rtl="1">
            <a:buFont typeface="+mj-lt"/>
            <a:buAutoNum type="arabicPeriod"/>
          </a:pPr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طريقة الحكم الشخصي</a:t>
          </a:r>
          <a:endParaRPr lang="ar-S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99C64A-D47C-4330-A87F-DF1DB4BD276F}" type="parTrans" cxnId="{DDBADB13-9BC0-4DFA-80DB-49F1FF9A15A4}">
      <dgm:prSet/>
      <dgm:spPr/>
      <dgm:t>
        <a:bodyPr/>
        <a:lstStyle/>
        <a:p>
          <a:pPr rtl="1"/>
          <a:endParaRPr lang="ar-SA"/>
        </a:p>
      </dgm:t>
    </dgm:pt>
    <dgm:pt modelId="{E910559C-4BDE-4453-9D8D-01CBA166E3BA}" type="sibTrans" cxnId="{DDBADB13-9BC0-4DFA-80DB-49F1FF9A15A4}">
      <dgm:prSet/>
      <dgm:spPr/>
      <dgm:t>
        <a:bodyPr/>
        <a:lstStyle/>
        <a:p>
          <a:pPr rtl="1"/>
          <a:endParaRPr lang="ar-SA"/>
        </a:p>
      </dgm:t>
    </dgm:pt>
    <dgm:pt modelId="{2F4D83B6-D8A6-428C-81DA-3518A72330F7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 الواحد </a:t>
          </a:r>
        </a:p>
      </dgm:t>
    </dgm:pt>
    <dgm:pt modelId="{5A7BBE76-5421-4624-9A47-20443046F13D}" type="parTrans" cxnId="{0065589F-B771-467A-B3F5-56C20A3C53E3}">
      <dgm:prSet/>
      <dgm:spPr/>
      <dgm:t>
        <a:bodyPr/>
        <a:lstStyle/>
        <a:p>
          <a:pPr rtl="1"/>
          <a:endParaRPr lang="ar-SA"/>
        </a:p>
      </dgm:t>
    </dgm:pt>
    <dgm:pt modelId="{99C523D2-54C6-449B-9A5E-72825B5D3483}" type="sibTrans" cxnId="{0065589F-B771-467A-B3F5-56C20A3C53E3}">
      <dgm:prSet/>
      <dgm:spPr/>
      <dgm:t>
        <a:bodyPr/>
        <a:lstStyle/>
        <a:p>
          <a:pPr rtl="1"/>
          <a:endParaRPr lang="ar-SA"/>
        </a:p>
      </dgm:t>
    </dgm:pt>
    <dgm:pt modelId="{4F099EF5-D08A-495C-B1FC-F641098966D2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المتغيرات المتعددة</a:t>
          </a:r>
        </a:p>
      </dgm:t>
    </dgm:pt>
    <dgm:pt modelId="{274B95B1-7141-4731-87D4-AA731586E1BE}" type="parTrans" cxnId="{5769FDAB-E261-42C3-8435-FFCF5496D129}">
      <dgm:prSet/>
      <dgm:spPr/>
      <dgm:t>
        <a:bodyPr/>
        <a:lstStyle/>
        <a:p>
          <a:pPr rtl="1"/>
          <a:endParaRPr lang="ar-SA"/>
        </a:p>
      </dgm:t>
    </dgm:pt>
    <dgm:pt modelId="{A8A94F9E-43A4-4314-9D63-2CE5B0BA4B9F}" type="sibTrans" cxnId="{5769FDAB-E261-42C3-8435-FFCF5496D129}">
      <dgm:prSet/>
      <dgm:spPr/>
      <dgm:t>
        <a:bodyPr/>
        <a:lstStyle/>
        <a:p>
          <a:pPr rtl="1"/>
          <a:endParaRPr lang="ar-SA"/>
        </a:p>
      </dgm:t>
    </dgm:pt>
    <dgm:pt modelId="{52E98769-6F90-494C-BE4D-AFA3BE282FFE}">
      <dgm:prSet custT="1"/>
      <dgm:spPr/>
      <dgm:t>
        <a:bodyPr/>
        <a:lstStyle/>
        <a:p>
          <a:pPr rtl="1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طريقة الحكم على الآخرين</a:t>
          </a:r>
        </a:p>
      </dgm:t>
    </dgm:pt>
    <dgm:pt modelId="{45F62C28-14E8-460A-8EBD-492C6DF760E2}" type="parTrans" cxnId="{EDFA9AC0-9B22-444D-BFA0-087AB9AEEAE2}">
      <dgm:prSet/>
      <dgm:spPr/>
      <dgm:t>
        <a:bodyPr/>
        <a:lstStyle/>
        <a:p>
          <a:pPr rtl="1"/>
          <a:endParaRPr lang="ar-SA"/>
        </a:p>
      </dgm:t>
    </dgm:pt>
    <dgm:pt modelId="{3EE95201-41F3-44AF-976A-08A2096D9ECD}" type="sibTrans" cxnId="{EDFA9AC0-9B22-444D-BFA0-087AB9AEEAE2}">
      <dgm:prSet/>
      <dgm:spPr/>
      <dgm:t>
        <a:bodyPr/>
        <a:lstStyle/>
        <a:p>
          <a:pPr rtl="1"/>
          <a:endParaRPr lang="ar-SA"/>
        </a:p>
      </dgm:t>
    </dgm:pt>
    <dgm:pt modelId="{451AFB46-4840-4AE5-95FF-FBF51303996F}">
      <dgm:prSet custT="1"/>
      <dgm:spPr/>
      <dgm:t>
        <a:bodyPr/>
        <a:lstStyle/>
        <a:p>
          <a:pPr rtl="1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طرق القياس الموضوعي</a:t>
          </a:r>
        </a:p>
      </dgm:t>
    </dgm:pt>
    <dgm:pt modelId="{67A67379-9992-4F6E-8701-24322EC834B9}" type="parTrans" cxnId="{68384618-9353-41BE-8DB4-CF9C9C722C03}">
      <dgm:prSet/>
      <dgm:spPr/>
      <dgm:t>
        <a:bodyPr/>
        <a:lstStyle/>
        <a:p>
          <a:pPr rtl="1"/>
          <a:endParaRPr lang="ar-SA"/>
        </a:p>
      </dgm:t>
    </dgm:pt>
    <dgm:pt modelId="{5943EAD7-2194-4E88-8E4A-05478396993A}" type="sibTrans" cxnId="{68384618-9353-41BE-8DB4-CF9C9C722C03}">
      <dgm:prSet/>
      <dgm:spPr/>
      <dgm:t>
        <a:bodyPr/>
        <a:lstStyle/>
        <a:p>
          <a:pPr rtl="1"/>
          <a:endParaRPr lang="ar-SA"/>
        </a:p>
      </dgm:t>
    </dgm:pt>
    <dgm:pt modelId="{C5D5B840-94B5-4522-9ED6-2D4D981E0703}">
      <dgm:prSet phldrT="[نص]" custT="1"/>
      <dgm:spPr/>
      <dgm:t>
        <a:bodyPr/>
        <a:lstStyle/>
        <a:p>
          <a:pPr rtl="1">
            <a:buFontTx/>
            <a:buChar char="-"/>
          </a:pP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الوظيفة </a:t>
          </a:r>
        </a:p>
      </dgm:t>
    </dgm:pt>
    <dgm:pt modelId="{4A8F93C2-7FC3-457D-8BA2-EFF4ED7FE18C}" type="parTrans" cxnId="{F456D9D6-32E7-46BB-8AB3-90E5388E5FBF}">
      <dgm:prSet/>
      <dgm:spPr/>
      <dgm:t>
        <a:bodyPr/>
        <a:lstStyle/>
        <a:p>
          <a:pPr rtl="1"/>
          <a:endParaRPr lang="ar-SA"/>
        </a:p>
      </dgm:t>
    </dgm:pt>
    <dgm:pt modelId="{607B8E25-9425-4986-8CAA-468C31F04736}" type="sibTrans" cxnId="{F456D9D6-32E7-46BB-8AB3-90E5388E5FBF}">
      <dgm:prSet/>
      <dgm:spPr/>
      <dgm:t>
        <a:bodyPr/>
        <a:lstStyle/>
        <a:p>
          <a:pPr rtl="1"/>
          <a:endParaRPr lang="ar-SA"/>
        </a:p>
      </dgm:t>
    </dgm:pt>
    <dgm:pt modelId="{BB4DC7F0-CF89-4715-876C-BE3AE226B86B}">
      <dgm:prSet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الدخل </a:t>
          </a:r>
        </a:p>
      </dgm:t>
    </dgm:pt>
    <dgm:pt modelId="{D0E7280C-232E-4EEC-B633-C14533B82D6A}" type="parTrans" cxnId="{F4F83270-8B07-47C5-B708-E1E8D772174E}">
      <dgm:prSet/>
      <dgm:spPr/>
      <dgm:t>
        <a:bodyPr/>
        <a:lstStyle/>
        <a:p>
          <a:pPr rtl="1"/>
          <a:endParaRPr lang="ar-SA"/>
        </a:p>
      </dgm:t>
    </dgm:pt>
    <dgm:pt modelId="{253A9826-A99D-47B1-AC54-A8AF15E73503}" type="sibTrans" cxnId="{F4F83270-8B07-47C5-B708-E1E8D772174E}">
      <dgm:prSet/>
      <dgm:spPr/>
      <dgm:t>
        <a:bodyPr/>
        <a:lstStyle/>
        <a:p>
          <a:pPr rtl="1"/>
          <a:endParaRPr lang="ar-SA"/>
        </a:p>
      </dgm:t>
    </dgm:pt>
    <dgm:pt modelId="{535CFBD3-79C9-42DB-AD2C-772C22977D0F}">
      <dgm:prSet custT="1"/>
      <dgm:spPr/>
      <dgm:t>
        <a:bodyPr/>
        <a:lstStyle/>
        <a:p>
          <a:pPr rtl="1"/>
          <a:r>
            <a:rPr lang="ar-SA" sz="2400">
              <a:latin typeface="Arial" panose="020B0604020202020204" pitchFamily="34" charset="0"/>
              <a:cs typeface="Arial" panose="020B0604020202020204" pitchFamily="34" charset="0"/>
            </a:rPr>
            <a:t>المستوى التعليمي</a:t>
          </a:r>
        </a:p>
      </dgm:t>
    </dgm:pt>
    <dgm:pt modelId="{AA2912A7-B139-4508-B7C0-4ED1E01BBF4A}" type="parTrans" cxnId="{8D6FDEC0-7176-4071-96C9-AE331C551635}">
      <dgm:prSet/>
      <dgm:spPr/>
      <dgm:t>
        <a:bodyPr/>
        <a:lstStyle/>
        <a:p>
          <a:pPr rtl="1"/>
          <a:endParaRPr lang="ar-SA"/>
        </a:p>
      </dgm:t>
    </dgm:pt>
    <dgm:pt modelId="{7A13FA36-D6F5-4A5A-B31F-B01064300D7E}" type="sibTrans" cxnId="{8D6FDEC0-7176-4071-96C9-AE331C551635}">
      <dgm:prSet/>
      <dgm:spPr/>
      <dgm:t>
        <a:bodyPr/>
        <a:lstStyle/>
        <a:p>
          <a:pPr rtl="1"/>
          <a:endParaRPr lang="ar-SA"/>
        </a:p>
      </dgm:t>
    </dgm:pt>
    <dgm:pt modelId="{40E303EE-35CF-4A29-A600-E2578642B361}">
      <dgm:prSet phldrT="[نص]"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 مؤشر </a:t>
          </a:r>
          <a:r>
            <a:rPr lang="ar-SA" sz="2400" dirty="0" err="1">
              <a:latin typeface="Arial" panose="020B0604020202020204" pitchFamily="34" charset="0"/>
              <a:cs typeface="Arial" panose="020B0604020202020204" pitchFamily="34" charset="0"/>
            </a:rPr>
            <a:t>وارنر</a:t>
          </a:r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820ABD8B-1DF6-4B9A-9A19-B6DF674BF5C6}" type="parTrans" cxnId="{D14B231F-E7BE-4A24-9506-7DB34EA3414C}">
      <dgm:prSet/>
      <dgm:spPr/>
      <dgm:t>
        <a:bodyPr/>
        <a:lstStyle/>
        <a:p>
          <a:pPr rtl="1"/>
          <a:endParaRPr lang="ar-SA"/>
        </a:p>
      </dgm:t>
    </dgm:pt>
    <dgm:pt modelId="{74B9E31F-8A8C-4134-9C7B-22C4472A7496}" type="sibTrans" cxnId="{D14B231F-E7BE-4A24-9506-7DB34EA3414C}">
      <dgm:prSet/>
      <dgm:spPr/>
      <dgm:t>
        <a:bodyPr/>
        <a:lstStyle/>
        <a:p>
          <a:pPr rtl="1"/>
          <a:endParaRPr lang="ar-SA"/>
        </a:p>
      </dgm:t>
    </dgm:pt>
    <dgm:pt modelId="{7BAD8F2E-B304-49F4-A29B-EB261FDFF8CC}">
      <dgm:prSet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مؤشر </a:t>
          </a:r>
          <a:r>
            <a:rPr lang="ar-SA" sz="2400" dirty="0" err="1">
              <a:latin typeface="Arial" panose="020B0604020202020204" pitchFamily="34" charset="0"/>
              <a:cs typeface="Arial" panose="020B0604020202020204" pitchFamily="34" charset="0"/>
            </a:rPr>
            <a:t>هولنجزهد</a:t>
          </a:r>
          <a:endParaRPr lang="ar-S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634FE-59DF-4A47-B098-0A7F8B8A43F3}" type="parTrans" cxnId="{FEAE878C-8474-4AC0-9EF7-D9FAAAADEDA5}">
      <dgm:prSet/>
      <dgm:spPr/>
      <dgm:t>
        <a:bodyPr/>
        <a:lstStyle/>
        <a:p>
          <a:pPr rtl="1"/>
          <a:endParaRPr lang="ar-SA"/>
        </a:p>
      </dgm:t>
    </dgm:pt>
    <dgm:pt modelId="{E2C1F9BA-D5AB-4A13-9E44-4277FB9875C2}" type="sibTrans" cxnId="{FEAE878C-8474-4AC0-9EF7-D9FAAAADEDA5}">
      <dgm:prSet/>
      <dgm:spPr/>
      <dgm:t>
        <a:bodyPr/>
        <a:lstStyle/>
        <a:p>
          <a:pPr rtl="1"/>
          <a:endParaRPr lang="ar-SA"/>
        </a:p>
      </dgm:t>
    </dgm:pt>
    <dgm:pt modelId="{9FD6F44E-1C04-45AB-A0AE-584DF31DF655}">
      <dgm:prSet custT="1"/>
      <dgm:spPr/>
      <dgm:t>
        <a:bodyPr/>
        <a:lstStyle/>
        <a:p>
          <a:pPr rtl="1"/>
          <a:r>
            <a:rPr lang="ar-SA" sz="2400" dirty="0">
              <a:latin typeface="Arial" panose="020B0604020202020204" pitchFamily="34" charset="0"/>
              <a:cs typeface="Arial" panose="020B0604020202020204" pitchFamily="34" charset="0"/>
            </a:rPr>
            <a:t>مؤشر كولمان</a:t>
          </a:r>
        </a:p>
      </dgm:t>
    </dgm:pt>
    <dgm:pt modelId="{C703E223-FF9C-47EC-B54F-9D0EE45AE9FC}" type="parTrans" cxnId="{6691C2FC-F2F1-4FF7-994F-CE660B536E7E}">
      <dgm:prSet/>
      <dgm:spPr/>
      <dgm:t>
        <a:bodyPr/>
        <a:lstStyle/>
        <a:p>
          <a:pPr rtl="1"/>
          <a:endParaRPr lang="ar-SA"/>
        </a:p>
      </dgm:t>
    </dgm:pt>
    <dgm:pt modelId="{850B45FB-7D6E-49B6-A421-74EB1A6573C4}" type="sibTrans" cxnId="{6691C2FC-F2F1-4FF7-994F-CE660B536E7E}">
      <dgm:prSet/>
      <dgm:spPr/>
      <dgm:t>
        <a:bodyPr/>
        <a:lstStyle/>
        <a:p>
          <a:pPr rtl="1"/>
          <a:endParaRPr lang="ar-SA"/>
        </a:p>
      </dgm:t>
    </dgm:pt>
    <dgm:pt modelId="{9315A3E5-7FEA-48D5-91B8-AD4EC81B14E8}" type="pres">
      <dgm:prSet presAssocID="{3380DE87-8D50-4D42-A677-4FDE7EBE94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A50007-E6F1-44AE-BDFD-F4D48A4FDE89}" type="pres">
      <dgm:prSet presAssocID="{622DD3AF-1BAA-4B08-9CAD-FA17CCC5C50A}" presName="hierRoot1" presStyleCnt="0"/>
      <dgm:spPr/>
    </dgm:pt>
    <dgm:pt modelId="{FB90010F-2A24-430D-BA96-53731A832574}" type="pres">
      <dgm:prSet presAssocID="{622DD3AF-1BAA-4B08-9CAD-FA17CCC5C50A}" presName="composite" presStyleCnt="0"/>
      <dgm:spPr/>
    </dgm:pt>
    <dgm:pt modelId="{DE7B8C93-F668-4A3A-9A67-40874D1D5890}" type="pres">
      <dgm:prSet presAssocID="{622DD3AF-1BAA-4B08-9CAD-FA17CCC5C50A}" presName="background" presStyleLbl="node0" presStyleIdx="0" presStyleCnt="1"/>
      <dgm:spPr/>
    </dgm:pt>
    <dgm:pt modelId="{CCCB2C78-0408-4E72-8DD6-D627D27F7744}" type="pres">
      <dgm:prSet presAssocID="{622DD3AF-1BAA-4B08-9CAD-FA17CCC5C50A}" presName="text" presStyleLbl="fgAcc0" presStyleIdx="0" presStyleCnt="1" custScaleX="539103" custScaleY="147674" custLinFactX="22749" custLinFactY="-88915" custLinFactNeighborX="100000" custLinFactNeighborY="-100000">
        <dgm:presLayoutVars>
          <dgm:chPref val="3"/>
        </dgm:presLayoutVars>
      </dgm:prSet>
      <dgm:spPr/>
    </dgm:pt>
    <dgm:pt modelId="{BE6BF1B0-0FDC-47C3-A3C4-A71DA89E97B1}" type="pres">
      <dgm:prSet presAssocID="{622DD3AF-1BAA-4B08-9CAD-FA17CCC5C50A}" presName="hierChild2" presStyleCnt="0"/>
      <dgm:spPr/>
    </dgm:pt>
    <dgm:pt modelId="{7F57CFEE-C004-4FB2-8348-8B779E989122}" type="pres">
      <dgm:prSet presAssocID="{5499C64A-D47C-4330-A87F-DF1DB4BD276F}" presName="Name10" presStyleLbl="parChTrans1D2" presStyleIdx="0" presStyleCnt="3"/>
      <dgm:spPr/>
    </dgm:pt>
    <dgm:pt modelId="{EFB719C3-D39C-48AA-A4AD-0E9BAB9A0B7F}" type="pres">
      <dgm:prSet presAssocID="{E20A62BE-8E9B-463B-9324-15AA2B20631A}" presName="hierRoot2" presStyleCnt="0"/>
      <dgm:spPr/>
    </dgm:pt>
    <dgm:pt modelId="{01E1CD52-13A2-49D6-80D7-049B91366D26}" type="pres">
      <dgm:prSet presAssocID="{E20A62BE-8E9B-463B-9324-15AA2B20631A}" presName="composite2" presStyleCnt="0"/>
      <dgm:spPr/>
    </dgm:pt>
    <dgm:pt modelId="{176908F7-669A-48DF-9F7D-21649E77ECE2}" type="pres">
      <dgm:prSet presAssocID="{E20A62BE-8E9B-463B-9324-15AA2B20631A}" presName="background2" presStyleLbl="node2" presStyleIdx="0" presStyleCnt="3"/>
      <dgm:spPr/>
    </dgm:pt>
    <dgm:pt modelId="{BA7C0809-26CC-4C35-9D42-4414CBB41621}" type="pres">
      <dgm:prSet presAssocID="{E20A62BE-8E9B-463B-9324-15AA2B20631A}" presName="text2" presStyleLbl="fgAcc2" presStyleIdx="0" presStyleCnt="3" custScaleX="233294" custScaleY="128236" custLinFactY="-57515" custLinFactNeighborX="19936" custLinFactNeighborY="-100000">
        <dgm:presLayoutVars>
          <dgm:chPref val="3"/>
        </dgm:presLayoutVars>
      </dgm:prSet>
      <dgm:spPr/>
    </dgm:pt>
    <dgm:pt modelId="{5E7E6134-1112-4747-9C00-064393FFA33C}" type="pres">
      <dgm:prSet presAssocID="{E20A62BE-8E9B-463B-9324-15AA2B20631A}" presName="hierChild3" presStyleCnt="0"/>
      <dgm:spPr/>
    </dgm:pt>
    <dgm:pt modelId="{4E2608D3-041C-43D7-9B59-8F0BED584BDA}" type="pres">
      <dgm:prSet presAssocID="{45F62C28-14E8-460A-8EBD-492C6DF760E2}" presName="Name10" presStyleLbl="parChTrans1D2" presStyleIdx="1" presStyleCnt="3"/>
      <dgm:spPr/>
    </dgm:pt>
    <dgm:pt modelId="{8029B31F-555B-4039-883D-11AE206A6497}" type="pres">
      <dgm:prSet presAssocID="{52E98769-6F90-494C-BE4D-AFA3BE282FFE}" presName="hierRoot2" presStyleCnt="0"/>
      <dgm:spPr/>
    </dgm:pt>
    <dgm:pt modelId="{41B6807B-7216-4184-801E-1AE94D4694BF}" type="pres">
      <dgm:prSet presAssocID="{52E98769-6F90-494C-BE4D-AFA3BE282FFE}" presName="composite2" presStyleCnt="0"/>
      <dgm:spPr/>
    </dgm:pt>
    <dgm:pt modelId="{5D9851DF-0D53-4738-A608-EECA6742AB13}" type="pres">
      <dgm:prSet presAssocID="{52E98769-6F90-494C-BE4D-AFA3BE282FFE}" presName="background2" presStyleLbl="node2" presStyleIdx="1" presStyleCnt="3"/>
      <dgm:spPr/>
    </dgm:pt>
    <dgm:pt modelId="{393F7533-BD25-4BE2-AE0F-FDB6EC6D3FD8}" type="pres">
      <dgm:prSet presAssocID="{52E98769-6F90-494C-BE4D-AFA3BE282FFE}" presName="text2" presStyleLbl="fgAcc2" presStyleIdx="1" presStyleCnt="3" custScaleX="239958" custScaleY="154140" custLinFactX="28348" custLinFactY="-70999" custLinFactNeighborX="100000" custLinFactNeighborY="-100000">
        <dgm:presLayoutVars>
          <dgm:chPref val="3"/>
        </dgm:presLayoutVars>
      </dgm:prSet>
      <dgm:spPr/>
    </dgm:pt>
    <dgm:pt modelId="{FD7350BE-7E40-4491-AD8D-083C6E764C2A}" type="pres">
      <dgm:prSet presAssocID="{52E98769-6F90-494C-BE4D-AFA3BE282FFE}" presName="hierChild3" presStyleCnt="0"/>
      <dgm:spPr/>
    </dgm:pt>
    <dgm:pt modelId="{95A12184-D1CA-443A-A922-D3E2E2B692FA}" type="pres">
      <dgm:prSet presAssocID="{67A67379-9992-4F6E-8701-24322EC834B9}" presName="Name10" presStyleLbl="parChTrans1D2" presStyleIdx="2" presStyleCnt="3"/>
      <dgm:spPr/>
    </dgm:pt>
    <dgm:pt modelId="{71B45897-3588-42ED-B4B7-652D17165AAD}" type="pres">
      <dgm:prSet presAssocID="{451AFB46-4840-4AE5-95FF-FBF51303996F}" presName="hierRoot2" presStyleCnt="0"/>
      <dgm:spPr/>
    </dgm:pt>
    <dgm:pt modelId="{526D40A8-C870-417C-83FE-66E2BE5C9511}" type="pres">
      <dgm:prSet presAssocID="{451AFB46-4840-4AE5-95FF-FBF51303996F}" presName="composite2" presStyleCnt="0"/>
      <dgm:spPr/>
    </dgm:pt>
    <dgm:pt modelId="{62E0F39A-ECC0-4043-91CC-DFE89CDCCA5E}" type="pres">
      <dgm:prSet presAssocID="{451AFB46-4840-4AE5-95FF-FBF51303996F}" presName="background2" presStyleLbl="node2" presStyleIdx="2" presStyleCnt="3"/>
      <dgm:spPr/>
    </dgm:pt>
    <dgm:pt modelId="{54AA044A-51B9-4AC7-9EBF-159A55B2475D}" type="pres">
      <dgm:prSet presAssocID="{451AFB46-4840-4AE5-95FF-FBF51303996F}" presName="text2" presStyleLbl="fgAcc2" presStyleIdx="2" presStyleCnt="3" custScaleX="267053" custScaleY="171780" custLinFactX="100000" custLinFactY="-59559" custLinFactNeighborX="128286" custLinFactNeighborY="-100000">
        <dgm:presLayoutVars>
          <dgm:chPref val="3"/>
        </dgm:presLayoutVars>
      </dgm:prSet>
      <dgm:spPr/>
    </dgm:pt>
    <dgm:pt modelId="{D01B0A2E-C39C-41A6-A2E6-CE46086D4A16}" type="pres">
      <dgm:prSet presAssocID="{451AFB46-4840-4AE5-95FF-FBF51303996F}" presName="hierChild3" presStyleCnt="0"/>
      <dgm:spPr/>
    </dgm:pt>
    <dgm:pt modelId="{A3016C8C-A3E2-4FDD-9987-6A01DB4C3FBE}" type="pres">
      <dgm:prSet presAssocID="{5A7BBE76-5421-4624-9A47-20443046F13D}" presName="Name17" presStyleLbl="parChTrans1D3" presStyleIdx="0" presStyleCnt="2"/>
      <dgm:spPr/>
    </dgm:pt>
    <dgm:pt modelId="{12A47B2C-2A4F-45B3-B20E-EEDE5EB6660F}" type="pres">
      <dgm:prSet presAssocID="{2F4D83B6-D8A6-428C-81DA-3518A72330F7}" presName="hierRoot3" presStyleCnt="0"/>
      <dgm:spPr/>
    </dgm:pt>
    <dgm:pt modelId="{2E325624-31A2-4AFB-9172-43A0B71EFB5E}" type="pres">
      <dgm:prSet presAssocID="{2F4D83B6-D8A6-428C-81DA-3518A72330F7}" presName="composite3" presStyleCnt="0"/>
      <dgm:spPr/>
    </dgm:pt>
    <dgm:pt modelId="{E3E656E5-7A5B-4BAE-9333-F01DC175C59F}" type="pres">
      <dgm:prSet presAssocID="{2F4D83B6-D8A6-428C-81DA-3518A72330F7}" presName="background3" presStyleLbl="node3" presStyleIdx="0" presStyleCnt="2"/>
      <dgm:spPr/>
    </dgm:pt>
    <dgm:pt modelId="{B4D4B5E1-ABAE-4B14-8970-5066F64EE29F}" type="pres">
      <dgm:prSet presAssocID="{2F4D83B6-D8A6-428C-81DA-3518A72330F7}" presName="text3" presStyleLbl="fgAcc3" presStyleIdx="0" presStyleCnt="2" custScaleX="311813" custScaleY="129127" custLinFactX="-100000" custLinFactY="-16466" custLinFactNeighborX="-118266" custLinFactNeighborY="-100000">
        <dgm:presLayoutVars>
          <dgm:chPref val="3"/>
        </dgm:presLayoutVars>
      </dgm:prSet>
      <dgm:spPr/>
    </dgm:pt>
    <dgm:pt modelId="{0E1690A6-FA74-4828-9615-B2AA850652FF}" type="pres">
      <dgm:prSet presAssocID="{2F4D83B6-D8A6-428C-81DA-3518A72330F7}" presName="hierChild4" presStyleCnt="0"/>
      <dgm:spPr/>
    </dgm:pt>
    <dgm:pt modelId="{70B406B7-A65E-4948-B84E-17DB69770DF2}" type="pres">
      <dgm:prSet presAssocID="{4A8F93C2-7FC3-457D-8BA2-EFF4ED7FE18C}" presName="Name23" presStyleLbl="parChTrans1D4" presStyleIdx="0" presStyleCnt="6"/>
      <dgm:spPr/>
    </dgm:pt>
    <dgm:pt modelId="{A514AD97-DB66-42BB-BBB0-D7AC91D9D6E0}" type="pres">
      <dgm:prSet presAssocID="{C5D5B840-94B5-4522-9ED6-2D4D981E0703}" presName="hierRoot4" presStyleCnt="0"/>
      <dgm:spPr/>
    </dgm:pt>
    <dgm:pt modelId="{FB111DD6-66C0-414D-AAAA-BD93A9C491D3}" type="pres">
      <dgm:prSet presAssocID="{C5D5B840-94B5-4522-9ED6-2D4D981E0703}" presName="composite4" presStyleCnt="0"/>
      <dgm:spPr/>
    </dgm:pt>
    <dgm:pt modelId="{38F092FE-4B63-4BB9-8D03-46B411B84512}" type="pres">
      <dgm:prSet presAssocID="{C5D5B840-94B5-4522-9ED6-2D4D981E0703}" presName="background4" presStyleLbl="node4" presStyleIdx="0" presStyleCnt="6"/>
      <dgm:spPr/>
    </dgm:pt>
    <dgm:pt modelId="{C8E468F8-A3B5-4CB3-BAB3-E61ECDFF4B9E}" type="pres">
      <dgm:prSet presAssocID="{C5D5B840-94B5-4522-9ED6-2D4D981E0703}" presName="text4" presStyleLbl="fgAcc4" presStyleIdx="0" presStyleCnt="6" custScaleX="120573" custScaleY="208955" custLinFactX="-93731" custLinFactNeighborX="-100000" custLinFactNeighborY="4603">
        <dgm:presLayoutVars>
          <dgm:chPref val="3"/>
        </dgm:presLayoutVars>
      </dgm:prSet>
      <dgm:spPr/>
    </dgm:pt>
    <dgm:pt modelId="{56FF6A78-941D-4A50-A6C1-4E65492BA73F}" type="pres">
      <dgm:prSet presAssocID="{C5D5B840-94B5-4522-9ED6-2D4D981E0703}" presName="hierChild5" presStyleCnt="0"/>
      <dgm:spPr/>
    </dgm:pt>
    <dgm:pt modelId="{7135C3D2-4503-4167-BA65-29CAA7C9C93D}" type="pres">
      <dgm:prSet presAssocID="{D0E7280C-232E-4EEC-B633-C14533B82D6A}" presName="Name23" presStyleLbl="parChTrans1D4" presStyleIdx="1" presStyleCnt="6"/>
      <dgm:spPr/>
    </dgm:pt>
    <dgm:pt modelId="{D284F789-0F0D-4A4C-8740-E3CC017FD3BE}" type="pres">
      <dgm:prSet presAssocID="{BB4DC7F0-CF89-4715-876C-BE3AE226B86B}" presName="hierRoot4" presStyleCnt="0"/>
      <dgm:spPr/>
    </dgm:pt>
    <dgm:pt modelId="{14191432-9160-4186-AACD-4E4D11F5D7DF}" type="pres">
      <dgm:prSet presAssocID="{BB4DC7F0-CF89-4715-876C-BE3AE226B86B}" presName="composite4" presStyleCnt="0"/>
      <dgm:spPr/>
    </dgm:pt>
    <dgm:pt modelId="{15FA3F52-243A-4C3E-8BCC-B12E5B8BF26C}" type="pres">
      <dgm:prSet presAssocID="{BB4DC7F0-CF89-4715-876C-BE3AE226B86B}" presName="background4" presStyleLbl="node4" presStyleIdx="1" presStyleCnt="6"/>
      <dgm:spPr/>
    </dgm:pt>
    <dgm:pt modelId="{B4F3A5B4-8A35-4C27-8E53-0930920897C9}" type="pres">
      <dgm:prSet presAssocID="{BB4DC7F0-CF89-4715-876C-BE3AE226B86B}" presName="text4" presStyleLbl="fgAcc4" presStyleIdx="1" presStyleCnt="6" custScaleX="161169" custScaleY="207979" custLinFactX="-57206" custLinFactNeighborX="-100000" custLinFactNeighborY="247">
        <dgm:presLayoutVars>
          <dgm:chPref val="3"/>
        </dgm:presLayoutVars>
      </dgm:prSet>
      <dgm:spPr/>
    </dgm:pt>
    <dgm:pt modelId="{49B09660-1AD2-4627-91B4-A0D4AF5244EA}" type="pres">
      <dgm:prSet presAssocID="{BB4DC7F0-CF89-4715-876C-BE3AE226B86B}" presName="hierChild5" presStyleCnt="0"/>
      <dgm:spPr/>
    </dgm:pt>
    <dgm:pt modelId="{4C233E03-92DA-4424-98FD-B9422270D8BD}" type="pres">
      <dgm:prSet presAssocID="{AA2912A7-B139-4508-B7C0-4ED1E01BBF4A}" presName="Name23" presStyleLbl="parChTrans1D4" presStyleIdx="2" presStyleCnt="6"/>
      <dgm:spPr/>
    </dgm:pt>
    <dgm:pt modelId="{739CB3A6-0079-4A44-AA7C-3947DB7FBEE8}" type="pres">
      <dgm:prSet presAssocID="{535CFBD3-79C9-42DB-AD2C-772C22977D0F}" presName="hierRoot4" presStyleCnt="0"/>
      <dgm:spPr/>
    </dgm:pt>
    <dgm:pt modelId="{D7427B89-E0D7-4395-A2C7-C44BD776ADCE}" type="pres">
      <dgm:prSet presAssocID="{535CFBD3-79C9-42DB-AD2C-772C22977D0F}" presName="composite4" presStyleCnt="0"/>
      <dgm:spPr/>
    </dgm:pt>
    <dgm:pt modelId="{987259A4-231D-4F81-A78B-980391B3FD95}" type="pres">
      <dgm:prSet presAssocID="{535CFBD3-79C9-42DB-AD2C-772C22977D0F}" presName="background4" presStyleLbl="node4" presStyleIdx="2" presStyleCnt="6"/>
      <dgm:spPr/>
    </dgm:pt>
    <dgm:pt modelId="{F5BBEDC6-CB23-4A49-A885-D4360639F5B6}" type="pres">
      <dgm:prSet presAssocID="{535CFBD3-79C9-42DB-AD2C-772C22977D0F}" presName="text4" presStyleLbl="fgAcc4" presStyleIdx="2" presStyleCnt="6" custScaleX="161634" custScaleY="185874" custLinFactX="-22379" custLinFactNeighborX="-100000" custLinFactNeighborY="7984">
        <dgm:presLayoutVars>
          <dgm:chPref val="3"/>
        </dgm:presLayoutVars>
      </dgm:prSet>
      <dgm:spPr/>
    </dgm:pt>
    <dgm:pt modelId="{3A7F1B61-4F5C-4299-9FE5-706002633975}" type="pres">
      <dgm:prSet presAssocID="{535CFBD3-79C9-42DB-AD2C-772C22977D0F}" presName="hierChild5" presStyleCnt="0"/>
      <dgm:spPr/>
    </dgm:pt>
    <dgm:pt modelId="{A97B9716-B6B7-4C9A-920C-0E4B34128A3A}" type="pres">
      <dgm:prSet presAssocID="{274B95B1-7141-4731-87D4-AA731586E1BE}" presName="Name17" presStyleLbl="parChTrans1D3" presStyleIdx="1" presStyleCnt="2"/>
      <dgm:spPr/>
    </dgm:pt>
    <dgm:pt modelId="{3CDDAF4F-50D7-4CBC-9349-AFEA83E96ECB}" type="pres">
      <dgm:prSet presAssocID="{4F099EF5-D08A-495C-B1FC-F641098966D2}" presName="hierRoot3" presStyleCnt="0"/>
      <dgm:spPr/>
    </dgm:pt>
    <dgm:pt modelId="{6A83FD40-BD84-40FB-A121-932B11C63040}" type="pres">
      <dgm:prSet presAssocID="{4F099EF5-D08A-495C-B1FC-F641098966D2}" presName="composite3" presStyleCnt="0"/>
      <dgm:spPr/>
    </dgm:pt>
    <dgm:pt modelId="{EE74E234-5C90-45EB-8AA7-1E6543360ECC}" type="pres">
      <dgm:prSet presAssocID="{4F099EF5-D08A-495C-B1FC-F641098966D2}" presName="background3" presStyleLbl="node3" presStyleIdx="1" presStyleCnt="2"/>
      <dgm:spPr/>
    </dgm:pt>
    <dgm:pt modelId="{1A029DC1-EEC7-4BAC-91EF-DB1BB16690D1}" type="pres">
      <dgm:prSet presAssocID="{4F099EF5-D08A-495C-B1FC-F641098966D2}" presName="text3" presStyleLbl="fgAcc3" presStyleIdx="1" presStyleCnt="2" custScaleX="273499" custScaleY="133405" custLinFactY="-18605" custLinFactNeighborX="4231" custLinFactNeighborY="-100000">
        <dgm:presLayoutVars>
          <dgm:chPref val="3"/>
        </dgm:presLayoutVars>
      </dgm:prSet>
      <dgm:spPr/>
    </dgm:pt>
    <dgm:pt modelId="{81382FAF-09CD-4E23-995C-519A3AD979C6}" type="pres">
      <dgm:prSet presAssocID="{4F099EF5-D08A-495C-B1FC-F641098966D2}" presName="hierChild4" presStyleCnt="0"/>
      <dgm:spPr/>
    </dgm:pt>
    <dgm:pt modelId="{4491262E-1D51-4EA1-AF60-506C84C207FD}" type="pres">
      <dgm:prSet presAssocID="{820ABD8B-1DF6-4B9A-9A19-B6DF674BF5C6}" presName="Name23" presStyleLbl="parChTrans1D4" presStyleIdx="3" presStyleCnt="6"/>
      <dgm:spPr/>
    </dgm:pt>
    <dgm:pt modelId="{FCA792BA-1E9F-42F9-AE7D-64C79692976C}" type="pres">
      <dgm:prSet presAssocID="{40E303EE-35CF-4A29-A600-E2578642B361}" presName="hierRoot4" presStyleCnt="0"/>
      <dgm:spPr/>
    </dgm:pt>
    <dgm:pt modelId="{32C84EC1-84E5-417C-A097-75700CD8C939}" type="pres">
      <dgm:prSet presAssocID="{40E303EE-35CF-4A29-A600-E2578642B361}" presName="composite4" presStyleCnt="0"/>
      <dgm:spPr/>
    </dgm:pt>
    <dgm:pt modelId="{D0515C90-64CF-4351-A1CA-887E1BBEB66E}" type="pres">
      <dgm:prSet presAssocID="{40E303EE-35CF-4A29-A600-E2578642B361}" presName="background4" presStyleLbl="node4" presStyleIdx="3" presStyleCnt="6"/>
      <dgm:spPr/>
    </dgm:pt>
    <dgm:pt modelId="{EFEA25FA-D8D3-4642-A8A7-03A9B39AFD18}" type="pres">
      <dgm:prSet presAssocID="{40E303EE-35CF-4A29-A600-E2578642B361}" presName="text4" presStyleLbl="fgAcc4" presStyleIdx="3" presStyleCnt="6" custScaleX="171882" custScaleY="236120" custLinFactNeighborX="-51904" custLinFactNeighborY="-21991">
        <dgm:presLayoutVars>
          <dgm:chPref val="3"/>
        </dgm:presLayoutVars>
      </dgm:prSet>
      <dgm:spPr/>
    </dgm:pt>
    <dgm:pt modelId="{E544B61E-A9DC-43E8-A42C-243302A51976}" type="pres">
      <dgm:prSet presAssocID="{40E303EE-35CF-4A29-A600-E2578642B361}" presName="hierChild5" presStyleCnt="0"/>
      <dgm:spPr/>
    </dgm:pt>
    <dgm:pt modelId="{3EB27C06-9F8D-4629-8EDA-EC1D6AB033DA}" type="pres">
      <dgm:prSet presAssocID="{4E1634FE-59DF-4A47-B098-0A7F8B8A43F3}" presName="Name23" presStyleLbl="parChTrans1D4" presStyleIdx="4" presStyleCnt="6"/>
      <dgm:spPr/>
    </dgm:pt>
    <dgm:pt modelId="{1A903D17-04C7-44A6-AB2E-584A8DEA3FDE}" type="pres">
      <dgm:prSet presAssocID="{7BAD8F2E-B304-49F4-A29B-EB261FDFF8CC}" presName="hierRoot4" presStyleCnt="0"/>
      <dgm:spPr/>
    </dgm:pt>
    <dgm:pt modelId="{A0D9CFB9-E94F-40A2-9C6F-D3F70AD16E83}" type="pres">
      <dgm:prSet presAssocID="{7BAD8F2E-B304-49F4-A29B-EB261FDFF8CC}" presName="composite4" presStyleCnt="0"/>
      <dgm:spPr/>
    </dgm:pt>
    <dgm:pt modelId="{3A657CAE-B339-461B-A28A-BE11B7436B03}" type="pres">
      <dgm:prSet presAssocID="{7BAD8F2E-B304-49F4-A29B-EB261FDFF8CC}" presName="background4" presStyleLbl="node4" presStyleIdx="4" presStyleCnt="6"/>
      <dgm:spPr/>
    </dgm:pt>
    <dgm:pt modelId="{531F3573-12BD-4627-8874-5A4A9B1ED460}" type="pres">
      <dgm:prSet presAssocID="{7BAD8F2E-B304-49F4-A29B-EB261FDFF8CC}" presName="text4" presStyleLbl="fgAcc4" presStyleIdx="4" presStyleCnt="6" custScaleX="151679" custScaleY="211521" custLinFactNeighborX="-28486" custLinFactNeighborY="-20704">
        <dgm:presLayoutVars>
          <dgm:chPref val="3"/>
        </dgm:presLayoutVars>
      </dgm:prSet>
      <dgm:spPr/>
    </dgm:pt>
    <dgm:pt modelId="{7CB3ED36-97A7-4E88-BCD1-10AD3A55E25E}" type="pres">
      <dgm:prSet presAssocID="{7BAD8F2E-B304-49F4-A29B-EB261FDFF8CC}" presName="hierChild5" presStyleCnt="0"/>
      <dgm:spPr/>
    </dgm:pt>
    <dgm:pt modelId="{D13EE6E7-4244-465C-BA19-1D92FF9B68E7}" type="pres">
      <dgm:prSet presAssocID="{C703E223-FF9C-47EC-B54F-9D0EE45AE9FC}" presName="Name23" presStyleLbl="parChTrans1D4" presStyleIdx="5" presStyleCnt="6"/>
      <dgm:spPr/>
    </dgm:pt>
    <dgm:pt modelId="{E227AFF8-0943-42C9-B977-402D384100C9}" type="pres">
      <dgm:prSet presAssocID="{9FD6F44E-1C04-45AB-A0AE-584DF31DF655}" presName="hierRoot4" presStyleCnt="0"/>
      <dgm:spPr/>
    </dgm:pt>
    <dgm:pt modelId="{D38BB4FE-029D-48B6-917C-CC4851BEB10A}" type="pres">
      <dgm:prSet presAssocID="{9FD6F44E-1C04-45AB-A0AE-584DF31DF655}" presName="composite4" presStyleCnt="0"/>
      <dgm:spPr/>
    </dgm:pt>
    <dgm:pt modelId="{022B218E-9893-4C1B-A4A5-5AA3D224DF1F}" type="pres">
      <dgm:prSet presAssocID="{9FD6F44E-1C04-45AB-A0AE-584DF31DF655}" presName="background4" presStyleLbl="node4" presStyleIdx="5" presStyleCnt="6"/>
      <dgm:spPr/>
    </dgm:pt>
    <dgm:pt modelId="{39A5CC44-00FF-4722-A6A7-F058E9CC2529}" type="pres">
      <dgm:prSet presAssocID="{9FD6F44E-1C04-45AB-A0AE-584DF31DF655}" presName="text4" presStyleLbl="fgAcc4" presStyleIdx="5" presStyleCnt="6" custScaleX="133099" custScaleY="232225" custLinFactNeighborX="-4752" custLinFactNeighborY="-22925">
        <dgm:presLayoutVars>
          <dgm:chPref val="3"/>
        </dgm:presLayoutVars>
      </dgm:prSet>
      <dgm:spPr/>
    </dgm:pt>
    <dgm:pt modelId="{F5825DB8-A3A7-469F-804D-CD4C229CAF28}" type="pres">
      <dgm:prSet presAssocID="{9FD6F44E-1C04-45AB-A0AE-584DF31DF655}" presName="hierChild5" presStyleCnt="0"/>
      <dgm:spPr/>
    </dgm:pt>
  </dgm:ptLst>
  <dgm:cxnLst>
    <dgm:cxn modelId="{DDBADB13-9BC0-4DFA-80DB-49F1FF9A15A4}" srcId="{622DD3AF-1BAA-4B08-9CAD-FA17CCC5C50A}" destId="{E20A62BE-8E9B-463B-9324-15AA2B20631A}" srcOrd="0" destOrd="0" parTransId="{5499C64A-D47C-4330-A87F-DF1DB4BD276F}" sibTransId="{E910559C-4BDE-4453-9D8D-01CBA166E3BA}"/>
    <dgm:cxn modelId="{708ED316-1ED6-49B0-A786-7E6EC444B1AB}" type="presOf" srcId="{5A7BBE76-5421-4624-9A47-20443046F13D}" destId="{A3016C8C-A3E2-4FDD-9987-6A01DB4C3FBE}" srcOrd="0" destOrd="0" presId="urn:microsoft.com/office/officeart/2005/8/layout/hierarchy1"/>
    <dgm:cxn modelId="{68384618-9353-41BE-8DB4-CF9C9C722C03}" srcId="{622DD3AF-1BAA-4B08-9CAD-FA17CCC5C50A}" destId="{451AFB46-4840-4AE5-95FF-FBF51303996F}" srcOrd="2" destOrd="0" parTransId="{67A67379-9992-4F6E-8701-24322EC834B9}" sibTransId="{5943EAD7-2194-4E88-8E4A-05478396993A}"/>
    <dgm:cxn modelId="{33A57F1A-8895-4FAF-9AF0-6CA495970BA4}" type="presOf" srcId="{4A8F93C2-7FC3-457D-8BA2-EFF4ED7FE18C}" destId="{70B406B7-A65E-4948-B84E-17DB69770DF2}" srcOrd="0" destOrd="0" presId="urn:microsoft.com/office/officeart/2005/8/layout/hierarchy1"/>
    <dgm:cxn modelId="{D14B231F-E7BE-4A24-9506-7DB34EA3414C}" srcId="{4F099EF5-D08A-495C-B1FC-F641098966D2}" destId="{40E303EE-35CF-4A29-A600-E2578642B361}" srcOrd="0" destOrd="0" parTransId="{820ABD8B-1DF6-4B9A-9A19-B6DF674BF5C6}" sibTransId="{74B9E31F-8A8C-4134-9C7B-22C4472A7496}"/>
    <dgm:cxn modelId="{245B6620-85C9-4B54-B7EB-D366590A7CCD}" type="presOf" srcId="{622DD3AF-1BAA-4B08-9CAD-FA17CCC5C50A}" destId="{CCCB2C78-0408-4E72-8DD6-D627D27F7744}" srcOrd="0" destOrd="0" presId="urn:microsoft.com/office/officeart/2005/8/layout/hierarchy1"/>
    <dgm:cxn modelId="{8D8DDC63-1E39-40F7-BAD7-DECADDF0D28D}" type="presOf" srcId="{E20A62BE-8E9B-463B-9324-15AA2B20631A}" destId="{BA7C0809-26CC-4C35-9D42-4414CBB41621}" srcOrd="0" destOrd="0" presId="urn:microsoft.com/office/officeart/2005/8/layout/hierarchy1"/>
    <dgm:cxn modelId="{DA281665-B9CF-4B68-9574-1259695B6508}" type="presOf" srcId="{535CFBD3-79C9-42DB-AD2C-772C22977D0F}" destId="{F5BBEDC6-CB23-4A49-A885-D4360639F5B6}" srcOrd="0" destOrd="0" presId="urn:microsoft.com/office/officeart/2005/8/layout/hierarchy1"/>
    <dgm:cxn modelId="{6778574B-C3C2-4BF9-8D98-6A0D8E3D8F8F}" type="presOf" srcId="{7BAD8F2E-B304-49F4-A29B-EB261FDFF8CC}" destId="{531F3573-12BD-4627-8874-5A4A9B1ED460}" srcOrd="0" destOrd="0" presId="urn:microsoft.com/office/officeart/2005/8/layout/hierarchy1"/>
    <dgm:cxn modelId="{292FA34E-6F02-46C5-B25C-21A526CBA36B}" type="presOf" srcId="{5499C64A-D47C-4330-A87F-DF1DB4BD276F}" destId="{7F57CFEE-C004-4FB2-8348-8B779E989122}" srcOrd="0" destOrd="0" presId="urn:microsoft.com/office/officeart/2005/8/layout/hierarchy1"/>
    <dgm:cxn modelId="{F4F83270-8B07-47C5-B708-E1E8D772174E}" srcId="{2F4D83B6-D8A6-428C-81DA-3518A72330F7}" destId="{BB4DC7F0-CF89-4715-876C-BE3AE226B86B}" srcOrd="1" destOrd="0" parTransId="{D0E7280C-232E-4EEC-B633-C14533B82D6A}" sibTransId="{253A9826-A99D-47B1-AC54-A8AF15E73503}"/>
    <dgm:cxn modelId="{06676171-1383-4CA1-8ECE-CE90E296F164}" type="presOf" srcId="{C703E223-FF9C-47EC-B54F-9D0EE45AE9FC}" destId="{D13EE6E7-4244-465C-BA19-1D92FF9B68E7}" srcOrd="0" destOrd="0" presId="urn:microsoft.com/office/officeart/2005/8/layout/hierarchy1"/>
    <dgm:cxn modelId="{D1282B56-9031-4BB7-9300-C026C97AF583}" srcId="{3380DE87-8D50-4D42-A677-4FDE7EBE94FE}" destId="{622DD3AF-1BAA-4B08-9CAD-FA17CCC5C50A}" srcOrd="0" destOrd="0" parTransId="{01DB4267-B821-4E7C-8BE7-1B26845DBECB}" sibTransId="{59D5DED3-7437-4DF2-91E0-3E1E5401C1B1}"/>
    <dgm:cxn modelId="{356FAE85-DD12-47F3-B8AB-D3BB2097FDA4}" type="presOf" srcId="{C5D5B840-94B5-4522-9ED6-2D4D981E0703}" destId="{C8E468F8-A3B5-4CB3-BAB3-E61ECDFF4B9E}" srcOrd="0" destOrd="0" presId="urn:microsoft.com/office/officeart/2005/8/layout/hierarchy1"/>
    <dgm:cxn modelId="{FEAE878C-8474-4AC0-9EF7-D9FAAAADEDA5}" srcId="{4F099EF5-D08A-495C-B1FC-F641098966D2}" destId="{7BAD8F2E-B304-49F4-A29B-EB261FDFF8CC}" srcOrd="1" destOrd="0" parTransId="{4E1634FE-59DF-4A47-B098-0A7F8B8A43F3}" sibTransId="{E2C1F9BA-D5AB-4A13-9E44-4277FB9875C2}"/>
    <dgm:cxn modelId="{F4471F8D-B9C2-4574-906C-7FAE4CF0FB31}" type="presOf" srcId="{BB4DC7F0-CF89-4715-876C-BE3AE226B86B}" destId="{B4F3A5B4-8A35-4C27-8E53-0930920897C9}" srcOrd="0" destOrd="0" presId="urn:microsoft.com/office/officeart/2005/8/layout/hierarchy1"/>
    <dgm:cxn modelId="{8055199D-5F7D-4A29-98A0-5473352163F7}" type="presOf" srcId="{9FD6F44E-1C04-45AB-A0AE-584DF31DF655}" destId="{39A5CC44-00FF-4722-A6A7-F058E9CC2529}" srcOrd="0" destOrd="0" presId="urn:microsoft.com/office/officeart/2005/8/layout/hierarchy1"/>
    <dgm:cxn modelId="{BA9B329D-DA15-4F0B-A502-C724584C061C}" type="presOf" srcId="{2F4D83B6-D8A6-428C-81DA-3518A72330F7}" destId="{B4D4B5E1-ABAE-4B14-8970-5066F64EE29F}" srcOrd="0" destOrd="0" presId="urn:microsoft.com/office/officeart/2005/8/layout/hierarchy1"/>
    <dgm:cxn modelId="{0065589F-B771-467A-B3F5-56C20A3C53E3}" srcId="{451AFB46-4840-4AE5-95FF-FBF51303996F}" destId="{2F4D83B6-D8A6-428C-81DA-3518A72330F7}" srcOrd="0" destOrd="0" parTransId="{5A7BBE76-5421-4624-9A47-20443046F13D}" sibTransId="{99C523D2-54C6-449B-9A5E-72825B5D3483}"/>
    <dgm:cxn modelId="{5769FDAB-E261-42C3-8435-FFCF5496D129}" srcId="{451AFB46-4840-4AE5-95FF-FBF51303996F}" destId="{4F099EF5-D08A-495C-B1FC-F641098966D2}" srcOrd="1" destOrd="0" parTransId="{274B95B1-7141-4731-87D4-AA731586E1BE}" sibTransId="{A8A94F9E-43A4-4314-9D63-2CE5B0BA4B9F}"/>
    <dgm:cxn modelId="{13E395B5-6225-4BD7-9B86-10EE638EF666}" type="presOf" srcId="{4F099EF5-D08A-495C-B1FC-F641098966D2}" destId="{1A029DC1-EEC7-4BAC-91EF-DB1BB16690D1}" srcOrd="0" destOrd="0" presId="urn:microsoft.com/office/officeart/2005/8/layout/hierarchy1"/>
    <dgm:cxn modelId="{EDFA9AC0-9B22-444D-BFA0-087AB9AEEAE2}" srcId="{622DD3AF-1BAA-4B08-9CAD-FA17CCC5C50A}" destId="{52E98769-6F90-494C-BE4D-AFA3BE282FFE}" srcOrd="1" destOrd="0" parTransId="{45F62C28-14E8-460A-8EBD-492C6DF760E2}" sibTransId="{3EE95201-41F3-44AF-976A-08A2096D9ECD}"/>
    <dgm:cxn modelId="{8D6FDEC0-7176-4071-96C9-AE331C551635}" srcId="{2F4D83B6-D8A6-428C-81DA-3518A72330F7}" destId="{535CFBD3-79C9-42DB-AD2C-772C22977D0F}" srcOrd="2" destOrd="0" parTransId="{AA2912A7-B139-4508-B7C0-4ED1E01BBF4A}" sibTransId="{7A13FA36-D6F5-4A5A-B31F-B01064300D7E}"/>
    <dgm:cxn modelId="{44525AC4-C71D-4BA3-BA4B-14CEE0423711}" type="presOf" srcId="{52E98769-6F90-494C-BE4D-AFA3BE282FFE}" destId="{393F7533-BD25-4BE2-AE0F-FDB6EC6D3FD8}" srcOrd="0" destOrd="0" presId="urn:microsoft.com/office/officeart/2005/8/layout/hierarchy1"/>
    <dgm:cxn modelId="{46307DC4-5CF4-4439-B06D-AA0D3022BFD7}" type="presOf" srcId="{AA2912A7-B139-4508-B7C0-4ED1E01BBF4A}" destId="{4C233E03-92DA-4424-98FD-B9422270D8BD}" srcOrd="0" destOrd="0" presId="urn:microsoft.com/office/officeart/2005/8/layout/hierarchy1"/>
    <dgm:cxn modelId="{13AEE8C8-A152-4996-B869-067D6964DA70}" type="presOf" srcId="{67A67379-9992-4F6E-8701-24322EC834B9}" destId="{95A12184-D1CA-443A-A922-D3E2E2B692FA}" srcOrd="0" destOrd="0" presId="urn:microsoft.com/office/officeart/2005/8/layout/hierarchy1"/>
    <dgm:cxn modelId="{F87690CC-188A-43BE-9319-B54735BA988B}" type="presOf" srcId="{45F62C28-14E8-460A-8EBD-492C6DF760E2}" destId="{4E2608D3-041C-43D7-9B59-8F0BED584BDA}" srcOrd="0" destOrd="0" presId="urn:microsoft.com/office/officeart/2005/8/layout/hierarchy1"/>
    <dgm:cxn modelId="{7594BCCD-05EF-4E98-9DD0-F51B6F996BA7}" type="presOf" srcId="{451AFB46-4840-4AE5-95FF-FBF51303996F}" destId="{54AA044A-51B9-4AC7-9EBF-159A55B2475D}" srcOrd="0" destOrd="0" presId="urn:microsoft.com/office/officeart/2005/8/layout/hierarchy1"/>
    <dgm:cxn modelId="{CDFEA5D0-E4AF-41BA-8DB1-C1B9294852FB}" type="presOf" srcId="{3380DE87-8D50-4D42-A677-4FDE7EBE94FE}" destId="{9315A3E5-7FEA-48D5-91B8-AD4EC81B14E8}" srcOrd="0" destOrd="0" presId="urn:microsoft.com/office/officeart/2005/8/layout/hierarchy1"/>
    <dgm:cxn modelId="{F456D9D6-32E7-46BB-8AB3-90E5388E5FBF}" srcId="{2F4D83B6-D8A6-428C-81DA-3518A72330F7}" destId="{C5D5B840-94B5-4522-9ED6-2D4D981E0703}" srcOrd="0" destOrd="0" parTransId="{4A8F93C2-7FC3-457D-8BA2-EFF4ED7FE18C}" sibTransId="{607B8E25-9425-4986-8CAA-468C31F04736}"/>
    <dgm:cxn modelId="{A00C29DB-81CD-4BFB-B9D4-759DD7627415}" type="presOf" srcId="{40E303EE-35CF-4A29-A600-E2578642B361}" destId="{EFEA25FA-D8D3-4642-A8A7-03A9B39AFD18}" srcOrd="0" destOrd="0" presId="urn:microsoft.com/office/officeart/2005/8/layout/hierarchy1"/>
    <dgm:cxn modelId="{B0CFD5E5-5CCF-40A0-B9AE-EC7D135BFD4C}" type="presOf" srcId="{820ABD8B-1DF6-4B9A-9A19-B6DF674BF5C6}" destId="{4491262E-1D51-4EA1-AF60-506C84C207FD}" srcOrd="0" destOrd="0" presId="urn:microsoft.com/office/officeart/2005/8/layout/hierarchy1"/>
    <dgm:cxn modelId="{6DDAA3F5-83A5-4FBB-8150-88C227DD87EB}" type="presOf" srcId="{D0E7280C-232E-4EEC-B633-C14533B82D6A}" destId="{7135C3D2-4503-4167-BA65-29CAA7C9C93D}" srcOrd="0" destOrd="0" presId="urn:microsoft.com/office/officeart/2005/8/layout/hierarchy1"/>
    <dgm:cxn modelId="{2D966CFA-E501-4B9B-BCE5-A315C49F3EAE}" type="presOf" srcId="{274B95B1-7141-4731-87D4-AA731586E1BE}" destId="{A97B9716-B6B7-4C9A-920C-0E4B34128A3A}" srcOrd="0" destOrd="0" presId="urn:microsoft.com/office/officeart/2005/8/layout/hierarchy1"/>
    <dgm:cxn modelId="{6691C2FC-F2F1-4FF7-994F-CE660B536E7E}" srcId="{4F099EF5-D08A-495C-B1FC-F641098966D2}" destId="{9FD6F44E-1C04-45AB-A0AE-584DF31DF655}" srcOrd="2" destOrd="0" parTransId="{C703E223-FF9C-47EC-B54F-9D0EE45AE9FC}" sibTransId="{850B45FB-7D6E-49B6-A421-74EB1A6573C4}"/>
    <dgm:cxn modelId="{42A8B9FF-9BF0-42F3-8082-BDDDF1930327}" type="presOf" srcId="{4E1634FE-59DF-4A47-B098-0A7F8B8A43F3}" destId="{3EB27C06-9F8D-4629-8EDA-EC1D6AB033DA}" srcOrd="0" destOrd="0" presId="urn:microsoft.com/office/officeart/2005/8/layout/hierarchy1"/>
    <dgm:cxn modelId="{E5E8C3CA-7616-4C19-9CAF-CF2EE00F6BAC}" type="presParOf" srcId="{9315A3E5-7FEA-48D5-91B8-AD4EC81B14E8}" destId="{F8A50007-E6F1-44AE-BDFD-F4D48A4FDE89}" srcOrd="0" destOrd="0" presId="urn:microsoft.com/office/officeart/2005/8/layout/hierarchy1"/>
    <dgm:cxn modelId="{54669A6B-DD6F-4AED-886D-B7C892839566}" type="presParOf" srcId="{F8A50007-E6F1-44AE-BDFD-F4D48A4FDE89}" destId="{FB90010F-2A24-430D-BA96-53731A832574}" srcOrd="0" destOrd="0" presId="urn:microsoft.com/office/officeart/2005/8/layout/hierarchy1"/>
    <dgm:cxn modelId="{63EB5C40-D55A-4264-91C6-6F39DE5F2023}" type="presParOf" srcId="{FB90010F-2A24-430D-BA96-53731A832574}" destId="{DE7B8C93-F668-4A3A-9A67-40874D1D5890}" srcOrd="0" destOrd="0" presId="urn:microsoft.com/office/officeart/2005/8/layout/hierarchy1"/>
    <dgm:cxn modelId="{A4F6544B-7409-4BA0-AA3F-B453C9C81BA6}" type="presParOf" srcId="{FB90010F-2A24-430D-BA96-53731A832574}" destId="{CCCB2C78-0408-4E72-8DD6-D627D27F7744}" srcOrd="1" destOrd="0" presId="urn:microsoft.com/office/officeart/2005/8/layout/hierarchy1"/>
    <dgm:cxn modelId="{8FBA8A73-DDC0-419F-AAAA-AF28D41F70E7}" type="presParOf" srcId="{F8A50007-E6F1-44AE-BDFD-F4D48A4FDE89}" destId="{BE6BF1B0-0FDC-47C3-A3C4-A71DA89E97B1}" srcOrd="1" destOrd="0" presId="urn:microsoft.com/office/officeart/2005/8/layout/hierarchy1"/>
    <dgm:cxn modelId="{7A48E337-B09E-4575-A8F6-57A7640E90A6}" type="presParOf" srcId="{BE6BF1B0-0FDC-47C3-A3C4-A71DA89E97B1}" destId="{7F57CFEE-C004-4FB2-8348-8B779E989122}" srcOrd="0" destOrd="0" presId="urn:microsoft.com/office/officeart/2005/8/layout/hierarchy1"/>
    <dgm:cxn modelId="{EA23BD9A-6723-42B1-A77C-71EDF64FC8F8}" type="presParOf" srcId="{BE6BF1B0-0FDC-47C3-A3C4-A71DA89E97B1}" destId="{EFB719C3-D39C-48AA-A4AD-0E9BAB9A0B7F}" srcOrd="1" destOrd="0" presId="urn:microsoft.com/office/officeart/2005/8/layout/hierarchy1"/>
    <dgm:cxn modelId="{76A3B441-2875-4356-A83C-83BCA846392B}" type="presParOf" srcId="{EFB719C3-D39C-48AA-A4AD-0E9BAB9A0B7F}" destId="{01E1CD52-13A2-49D6-80D7-049B91366D26}" srcOrd="0" destOrd="0" presId="urn:microsoft.com/office/officeart/2005/8/layout/hierarchy1"/>
    <dgm:cxn modelId="{7319EA5D-9F54-49F6-BB6E-20FA597C62AE}" type="presParOf" srcId="{01E1CD52-13A2-49D6-80D7-049B91366D26}" destId="{176908F7-669A-48DF-9F7D-21649E77ECE2}" srcOrd="0" destOrd="0" presId="urn:microsoft.com/office/officeart/2005/8/layout/hierarchy1"/>
    <dgm:cxn modelId="{55318456-AF38-488E-B663-7D1ECB689330}" type="presParOf" srcId="{01E1CD52-13A2-49D6-80D7-049B91366D26}" destId="{BA7C0809-26CC-4C35-9D42-4414CBB41621}" srcOrd="1" destOrd="0" presId="urn:microsoft.com/office/officeart/2005/8/layout/hierarchy1"/>
    <dgm:cxn modelId="{AF14BE80-D76F-4F20-8C53-85EC9D9E259E}" type="presParOf" srcId="{EFB719C3-D39C-48AA-A4AD-0E9BAB9A0B7F}" destId="{5E7E6134-1112-4747-9C00-064393FFA33C}" srcOrd="1" destOrd="0" presId="urn:microsoft.com/office/officeart/2005/8/layout/hierarchy1"/>
    <dgm:cxn modelId="{F2EF9C36-C451-4D36-8466-1E52806FA74F}" type="presParOf" srcId="{BE6BF1B0-0FDC-47C3-A3C4-A71DA89E97B1}" destId="{4E2608D3-041C-43D7-9B59-8F0BED584BDA}" srcOrd="2" destOrd="0" presId="urn:microsoft.com/office/officeart/2005/8/layout/hierarchy1"/>
    <dgm:cxn modelId="{4593E481-D51C-4217-AFB8-BAC06E74C3F5}" type="presParOf" srcId="{BE6BF1B0-0FDC-47C3-A3C4-A71DA89E97B1}" destId="{8029B31F-555B-4039-883D-11AE206A6497}" srcOrd="3" destOrd="0" presId="urn:microsoft.com/office/officeart/2005/8/layout/hierarchy1"/>
    <dgm:cxn modelId="{DA197A76-CD88-4E38-A975-FAD49683FB69}" type="presParOf" srcId="{8029B31F-555B-4039-883D-11AE206A6497}" destId="{41B6807B-7216-4184-801E-1AE94D4694BF}" srcOrd="0" destOrd="0" presId="urn:microsoft.com/office/officeart/2005/8/layout/hierarchy1"/>
    <dgm:cxn modelId="{B9F8CFF5-F6A9-47E5-B0E3-8913DE5C5B6E}" type="presParOf" srcId="{41B6807B-7216-4184-801E-1AE94D4694BF}" destId="{5D9851DF-0D53-4738-A608-EECA6742AB13}" srcOrd="0" destOrd="0" presId="urn:microsoft.com/office/officeart/2005/8/layout/hierarchy1"/>
    <dgm:cxn modelId="{F28CBD8C-8447-47A2-9D46-77F1DAB3D4DE}" type="presParOf" srcId="{41B6807B-7216-4184-801E-1AE94D4694BF}" destId="{393F7533-BD25-4BE2-AE0F-FDB6EC6D3FD8}" srcOrd="1" destOrd="0" presId="urn:microsoft.com/office/officeart/2005/8/layout/hierarchy1"/>
    <dgm:cxn modelId="{810431F5-5802-4339-9C66-AA7C681F1CAE}" type="presParOf" srcId="{8029B31F-555B-4039-883D-11AE206A6497}" destId="{FD7350BE-7E40-4491-AD8D-083C6E764C2A}" srcOrd="1" destOrd="0" presId="urn:microsoft.com/office/officeart/2005/8/layout/hierarchy1"/>
    <dgm:cxn modelId="{D0AF042A-2C4F-49E8-BE7B-272579F118D5}" type="presParOf" srcId="{BE6BF1B0-0FDC-47C3-A3C4-A71DA89E97B1}" destId="{95A12184-D1CA-443A-A922-D3E2E2B692FA}" srcOrd="4" destOrd="0" presId="urn:microsoft.com/office/officeart/2005/8/layout/hierarchy1"/>
    <dgm:cxn modelId="{043187EC-B7F2-42F3-BD23-913E3E3265A7}" type="presParOf" srcId="{BE6BF1B0-0FDC-47C3-A3C4-A71DA89E97B1}" destId="{71B45897-3588-42ED-B4B7-652D17165AAD}" srcOrd="5" destOrd="0" presId="urn:microsoft.com/office/officeart/2005/8/layout/hierarchy1"/>
    <dgm:cxn modelId="{51F80113-1589-4DDF-8428-FB8E4413B7B6}" type="presParOf" srcId="{71B45897-3588-42ED-B4B7-652D17165AAD}" destId="{526D40A8-C870-417C-83FE-66E2BE5C9511}" srcOrd="0" destOrd="0" presId="urn:microsoft.com/office/officeart/2005/8/layout/hierarchy1"/>
    <dgm:cxn modelId="{D2CE4DF4-0E66-4DAF-BCA9-DBC3214EAFE9}" type="presParOf" srcId="{526D40A8-C870-417C-83FE-66E2BE5C9511}" destId="{62E0F39A-ECC0-4043-91CC-DFE89CDCCA5E}" srcOrd="0" destOrd="0" presId="urn:microsoft.com/office/officeart/2005/8/layout/hierarchy1"/>
    <dgm:cxn modelId="{CA3C04F6-517C-4401-9A01-BCDB2119FC87}" type="presParOf" srcId="{526D40A8-C870-417C-83FE-66E2BE5C9511}" destId="{54AA044A-51B9-4AC7-9EBF-159A55B2475D}" srcOrd="1" destOrd="0" presId="urn:microsoft.com/office/officeart/2005/8/layout/hierarchy1"/>
    <dgm:cxn modelId="{10CD0402-2FB0-4528-AA32-9193CB20BB39}" type="presParOf" srcId="{71B45897-3588-42ED-B4B7-652D17165AAD}" destId="{D01B0A2E-C39C-41A6-A2E6-CE46086D4A16}" srcOrd="1" destOrd="0" presId="urn:microsoft.com/office/officeart/2005/8/layout/hierarchy1"/>
    <dgm:cxn modelId="{02E0E9A7-B4B5-4790-9EA7-CF59D5E0ABB1}" type="presParOf" srcId="{D01B0A2E-C39C-41A6-A2E6-CE46086D4A16}" destId="{A3016C8C-A3E2-4FDD-9987-6A01DB4C3FBE}" srcOrd="0" destOrd="0" presId="urn:microsoft.com/office/officeart/2005/8/layout/hierarchy1"/>
    <dgm:cxn modelId="{DF0E7B0D-2FFA-4CE0-82DC-8BE1DA4CC5B2}" type="presParOf" srcId="{D01B0A2E-C39C-41A6-A2E6-CE46086D4A16}" destId="{12A47B2C-2A4F-45B3-B20E-EEDE5EB6660F}" srcOrd="1" destOrd="0" presId="urn:microsoft.com/office/officeart/2005/8/layout/hierarchy1"/>
    <dgm:cxn modelId="{3BE833CC-E35D-4C29-A06D-3017BBE88F25}" type="presParOf" srcId="{12A47B2C-2A4F-45B3-B20E-EEDE5EB6660F}" destId="{2E325624-31A2-4AFB-9172-43A0B71EFB5E}" srcOrd="0" destOrd="0" presId="urn:microsoft.com/office/officeart/2005/8/layout/hierarchy1"/>
    <dgm:cxn modelId="{28853B2A-8C61-4C87-8D8A-6F6DF8E54D22}" type="presParOf" srcId="{2E325624-31A2-4AFB-9172-43A0B71EFB5E}" destId="{E3E656E5-7A5B-4BAE-9333-F01DC175C59F}" srcOrd="0" destOrd="0" presId="urn:microsoft.com/office/officeart/2005/8/layout/hierarchy1"/>
    <dgm:cxn modelId="{DEDE8BC3-DAF0-4FEC-85A5-BC6EC068F0EA}" type="presParOf" srcId="{2E325624-31A2-4AFB-9172-43A0B71EFB5E}" destId="{B4D4B5E1-ABAE-4B14-8970-5066F64EE29F}" srcOrd="1" destOrd="0" presId="urn:microsoft.com/office/officeart/2005/8/layout/hierarchy1"/>
    <dgm:cxn modelId="{F2078CFB-2975-483C-B77C-15C3E7895A95}" type="presParOf" srcId="{12A47B2C-2A4F-45B3-B20E-EEDE5EB6660F}" destId="{0E1690A6-FA74-4828-9615-B2AA850652FF}" srcOrd="1" destOrd="0" presId="urn:microsoft.com/office/officeart/2005/8/layout/hierarchy1"/>
    <dgm:cxn modelId="{9C49098C-A0B0-4B53-9229-8B5569F3E9BD}" type="presParOf" srcId="{0E1690A6-FA74-4828-9615-B2AA850652FF}" destId="{70B406B7-A65E-4948-B84E-17DB69770DF2}" srcOrd="0" destOrd="0" presId="urn:microsoft.com/office/officeart/2005/8/layout/hierarchy1"/>
    <dgm:cxn modelId="{C5089E47-B84D-4D53-B57A-FA9351C4BA02}" type="presParOf" srcId="{0E1690A6-FA74-4828-9615-B2AA850652FF}" destId="{A514AD97-DB66-42BB-BBB0-D7AC91D9D6E0}" srcOrd="1" destOrd="0" presId="urn:microsoft.com/office/officeart/2005/8/layout/hierarchy1"/>
    <dgm:cxn modelId="{FDBB3A2D-BF46-42D4-853B-C32B1166736B}" type="presParOf" srcId="{A514AD97-DB66-42BB-BBB0-D7AC91D9D6E0}" destId="{FB111DD6-66C0-414D-AAAA-BD93A9C491D3}" srcOrd="0" destOrd="0" presId="urn:microsoft.com/office/officeart/2005/8/layout/hierarchy1"/>
    <dgm:cxn modelId="{964D5F57-91C2-409F-A97E-FD9DF8D7C23E}" type="presParOf" srcId="{FB111DD6-66C0-414D-AAAA-BD93A9C491D3}" destId="{38F092FE-4B63-4BB9-8D03-46B411B84512}" srcOrd="0" destOrd="0" presId="urn:microsoft.com/office/officeart/2005/8/layout/hierarchy1"/>
    <dgm:cxn modelId="{ADBE7F8B-FF2C-4D20-8001-DC110BCD0B59}" type="presParOf" srcId="{FB111DD6-66C0-414D-AAAA-BD93A9C491D3}" destId="{C8E468F8-A3B5-4CB3-BAB3-E61ECDFF4B9E}" srcOrd="1" destOrd="0" presId="urn:microsoft.com/office/officeart/2005/8/layout/hierarchy1"/>
    <dgm:cxn modelId="{74155BB1-8A5F-472D-B541-EF4CD3EB2A6E}" type="presParOf" srcId="{A514AD97-DB66-42BB-BBB0-D7AC91D9D6E0}" destId="{56FF6A78-941D-4A50-A6C1-4E65492BA73F}" srcOrd="1" destOrd="0" presId="urn:microsoft.com/office/officeart/2005/8/layout/hierarchy1"/>
    <dgm:cxn modelId="{29AA08FA-C6BA-4FC3-A6B7-4C79743E09EC}" type="presParOf" srcId="{0E1690A6-FA74-4828-9615-B2AA850652FF}" destId="{7135C3D2-4503-4167-BA65-29CAA7C9C93D}" srcOrd="2" destOrd="0" presId="urn:microsoft.com/office/officeart/2005/8/layout/hierarchy1"/>
    <dgm:cxn modelId="{CC0AA397-EBF1-46E8-9BD1-829C9680E6D6}" type="presParOf" srcId="{0E1690A6-FA74-4828-9615-B2AA850652FF}" destId="{D284F789-0F0D-4A4C-8740-E3CC017FD3BE}" srcOrd="3" destOrd="0" presId="urn:microsoft.com/office/officeart/2005/8/layout/hierarchy1"/>
    <dgm:cxn modelId="{3C0B02C9-D885-43EC-A20F-D3D047811823}" type="presParOf" srcId="{D284F789-0F0D-4A4C-8740-E3CC017FD3BE}" destId="{14191432-9160-4186-AACD-4E4D11F5D7DF}" srcOrd="0" destOrd="0" presId="urn:microsoft.com/office/officeart/2005/8/layout/hierarchy1"/>
    <dgm:cxn modelId="{3677A734-B0F5-4962-A1B5-550EB7DA83E2}" type="presParOf" srcId="{14191432-9160-4186-AACD-4E4D11F5D7DF}" destId="{15FA3F52-243A-4C3E-8BCC-B12E5B8BF26C}" srcOrd="0" destOrd="0" presId="urn:microsoft.com/office/officeart/2005/8/layout/hierarchy1"/>
    <dgm:cxn modelId="{23787DAC-31C0-4A48-852F-279353912F30}" type="presParOf" srcId="{14191432-9160-4186-AACD-4E4D11F5D7DF}" destId="{B4F3A5B4-8A35-4C27-8E53-0930920897C9}" srcOrd="1" destOrd="0" presId="urn:microsoft.com/office/officeart/2005/8/layout/hierarchy1"/>
    <dgm:cxn modelId="{BDECF46E-5124-4964-952B-C767677EA90C}" type="presParOf" srcId="{D284F789-0F0D-4A4C-8740-E3CC017FD3BE}" destId="{49B09660-1AD2-4627-91B4-A0D4AF5244EA}" srcOrd="1" destOrd="0" presId="urn:microsoft.com/office/officeart/2005/8/layout/hierarchy1"/>
    <dgm:cxn modelId="{08626160-D02F-47EF-BA25-8E0CABDB0C1C}" type="presParOf" srcId="{0E1690A6-FA74-4828-9615-B2AA850652FF}" destId="{4C233E03-92DA-4424-98FD-B9422270D8BD}" srcOrd="4" destOrd="0" presId="urn:microsoft.com/office/officeart/2005/8/layout/hierarchy1"/>
    <dgm:cxn modelId="{52369511-BB07-4929-A3F8-D3DE1055B5E9}" type="presParOf" srcId="{0E1690A6-FA74-4828-9615-B2AA850652FF}" destId="{739CB3A6-0079-4A44-AA7C-3947DB7FBEE8}" srcOrd="5" destOrd="0" presId="urn:microsoft.com/office/officeart/2005/8/layout/hierarchy1"/>
    <dgm:cxn modelId="{CA090F1E-9177-4858-BB61-09471FE3A112}" type="presParOf" srcId="{739CB3A6-0079-4A44-AA7C-3947DB7FBEE8}" destId="{D7427B89-E0D7-4395-A2C7-C44BD776ADCE}" srcOrd="0" destOrd="0" presId="urn:microsoft.com/office/officeart/2005/8/layout/hierarchy1"/>
    <dgm:cxn modelId="{6983FFB3-6F9E-44D6-B658-91B739E96289}" type="presParOf" srcId="{D7427B89-E0D7-4395-A2C7-C44BD776ADCE}" destId="{987259A4-231D-4F81-A78B-980391B3FD95}" srcOrd="0" destOrd="0" presId="urn:microsoft.com/office/officeart/2005/8/layout/hierarchy1"/>
    <dgm:cxn modelId="{C8EF48B9-70CC-4FFA-BF22-FF4291635E7A}" type="presParOf" srcId="{D7427B89-E0D7-4395-A2C7-C44BD776ADCE}" destId="{F5BBEDC6-CB23-4A49-A885-D4360639F5B6}" srcOrd="1" destOrd="0" presId="urn:microsoft.com/office/officeart/2005/8/layout/hierarchy1"/>
    <dgm:cxn modelId="{42E72741-01E4-41AC-8E2A-2CA4171DFD30}" type="presParOf" srcId="{739CB3A6-0079-4A44-AA7C-3947DB7FBEE8}" destId="{3A7F1B61-4F5C-4299-9FE5-706002633975}" srcOrd="1" destOrd="0" presId="urn:microsoft.com/office/officeart/2005/8/layout/hierarchy1"/>
    <dgm:cxn modelId="{E91DCE3A-832C-46F2-A6E9-924D7524C871}" type="presParOf" srcId="{D01B0A2E-C39C-41A6-A2E6-CE46086D4A16}" destId="{A97B9716-B6B7-4C9A-920C-0E4B34128A3A}" srcOrd="2" destOrd="0" presId="urn:microsoft.com/office/officeart/2005/8/layout/hierarchy1"/>
    <dgm:cxn modelId="{D931DA9A-49AA-40DD-9525-484BF5BF8DC2}" type="presParOf" srcId="{D01B0A2E-C39C-41A6-A2E6-CE46086D4A16}" destId="{3CDDAF4F-50D7-4CBC-9349-AFEA83E96ECB}" srcOrd="3" destOrd="0" presId="urn:microsoft.com/office/officeart/2005/8/layout/hierarchy1"/>
    <dgm:cxn modelId="{70FBC8A8-27C4-43CE-97A0-AA63E3E91FF1}" type="presParOf" srcId="{3CDDAF4F-50D7-4CBC-9349-AFEA83E96ECB}" destId="{6A83FD40-BD84-40FB-A121-932B11C63040}" srcOrd="0" destOrd="0" presId="urn:microsoft.com/office/officeart/2005/8/layout/hierarchy1"/>
    <dgm:cxn modelId="{1F9A2641-761B-4A24-8945-EF13C64D5182}" type="presParOf" srcId="{6A83FD40-BD84-40FB-A121-932B11C63040}" destId="{EE74E234-5C90-45EB-8AA7-1E6543360ECC}" srcOrd="0" destOrd="0" presId="urn:microsoft.com/office/officeart/2005/8/layout/hierarchy1"/>
    <dgm:cxn modelId="{1EB5AC12-A3F6-4A34-B92C-E9F77E61F170}" type="presParOf" srcId="{6A83FD40-BD84-40FB-A121-932B11C63040}" destId="{1A029DC1-EEC7-4BAC-91EF-DB1BB16690D1}" srcOrd="1" destOrd="0" presId="urn:microsoft.com/office/officeart/2005/8/layout/hierarchy1"/>
    <dgm:cxn modelId="{83F37666-71AB-4383-96E2-C61BF679BFD9}" type="presParOf" srcId="{3CDDAF4F-50D7-4CBC-9349-AFEA83E96ECB}" destId="{81382FAF-09CD-4E23-995C-519A3AD979C6}" srcOrd="1" destOrd="0" presId="urn:microsoft.com/office/officeart/2005/8/layout/hierarchy1"/>
    <dgm:cxn modelId="{D200B064-46CA-4D44-B149-A18BFB876315}" type="presParOf" srcId="{81382FAF-09CD-4E23-995C-519A3AD979C6}" destId="{4491262E-1D51-4EA1-AF60-506C84C207FD}" srcOrd="0" destOrd="0" presId="urn:microsoft.com/office/officeart/2005/8/layout/hierarchy1"/>
    <dgm:cxn modelId="{A7AB1F86-8DDC-4AA9-9846-C4D7D146BAC0}" type="presParOf" srcId="{81382FAF-09CD-4E23-995C-519A3AD979C6}" destId="{FCA792BA-1E9F-42F9-AE7D-64C79692976C}" srcOrd="1" destOrd="0" presId="urn:microsoft.com/office/officeart/2005/8/layout/hierarchy1"/>
    <dgm:cxn modelId="{F10AD06D-4682-4D1C-8630-D3BE628ED368}" type="presParOf" srcId="{FCA792BA-1E9F-42F9-AE7D-64C79692976C}" destId="{32C84EC1-84E5-417C-A097-75700CD8C939}" srcOrd="0" destOrd="0" presId="urn:microsoft.com/office/officeart/2005/8/layout/hierarchy1"/>
    <dgm:cxn modelId="{9E2B8615-3454-4BFD-A0E8-1B4C68DF1129}" type="presParOf" srcId="{32C84EC1-84E5-417C-A097-75700CD8C939}" destId="{D0515C90-64CF-4351-A1CA-887E1BBEB66E}" srcOrd="0" destOrd="0" presId="urn:microsoft.com/office/officeart/2005/8/layout/hierarchy1"/>
    <dgm:cxn modelId="{E6854B65-6154-495E-8808-7D1E22D384F8}" type="presParOf" srcId="{32C84EC1-84E5-417C-A097-75700CD8C939}" destId="{EFEA25FA-D8D3-4642-A8A7-03A9B39AFD18}" srcOrd="1" destOrd="0" presId="urn:microsoft.com/office/officeart/2005/8/layout/hierarchy1"/>
    <dgm:cxn modelId="{7462B49E-008D-40D4-BFAE-4606879C039A}" type="presParOf" srcId="{FCA792BA-1E9F-42F9-AE7D-64C79692976C}" destId="{E544B61E-A9DC-43E8-A42C-243302A51976}" srcOrd="1" destOrd="0" presId="urn:microsoft.com/office/officeart/2005/8/layout/hierarchy1"/>
    <dgm:cxn modelId="{436CF7C4-FB56-483C-9B74-768B5BB0A2D6}" type="presParOf" srcId="{81382FAF-09CD-4E23-995C-519A3AD979C6}" destId="{3EB27C06-9F8D-4629-8EDA-EC1D6AB033DA}" srcOrd="2" destOrd="0" presId="urn:microsoft.com/office/officeart/2005/8/layout/hierarchy1"/>
    <dgm:cxn modelId="{ED1E72F8-4D22-44C8-B611-9FB7E953FDC7}" type="presParOf" srcId="{81382FAF-09CD-4E23-995C-519A3AD979C6}" destId="{1A903D17-04C7-44A6-AB2E-584A8DEA3FDE}" srcOrd="3" destOrd="0" presId="urn:microsoft.com/office/officeart/2005/8/layout/hierarchy1"/>
    <dgm:cxn modelId="{E4A47087-C58F-400B-98FF-68EF79A2F72D}" type="presParOf" srcId="{1A903D17-04C7-44A6-AB2E-584A8DEA3FDE}" destId="{A0D9CFB9-E94F-40A2-9C6F-D3F70AD16E83}" srcOrd="0" destOrd="0" presId="urn:microsoft.com/office/officeart/2005/8/layout/hierarchy1"/>
    <dgm:cxn modelId="{2D6EE2D4-37EA-4241-BF3C-192DBD281C24}" type="presParOf" srcId="{A0D9CFB9-E94F-40A2-9C6F-D3F70AD16E83}" destId="{3A657CAE-B339-461B-A28A-BE11B7436B03}" srcOrd="0" destOrd="0" presId="urn:microsoft.com/office/officeart/2005/8/layout/hierarchy1"/>
    <dgm:cxn modelId="{5ED7EDEC-7C03-4F35-AD92-D6C330CA9B7C}" type="presParOf" srcId="{A0D9CFB9-E94F-40A2-9C6F-D3F70AD16E83}" destId="{531F3573-12BD-4627-8874-5A4A9B1ED460}" srcOrd="1" destOrd="0" presId="urn:microsoft.com/office/officeart/2005/8/layout/hierarchy1"/>
    <dgm:cxn modelId="{E9D35AAA-EB92-4547-AA48-FA32B4DB98D0}" type="presParOf" srcId="{1A903D17-04C7-44A6-AB2E-584A8DEA3FDE}" destId="{7CB3ED36-97A7-4E88-BCD1-10AD3A55E25E}" srcOrd="1" destOrd="0" presId="urn:microsoft.com/office/officeart/2005/8/layout/hierarchy1"/>
    <dgm:cxn modelId="{2A30CE8E-22A0-4E1E-9907-6612A1E2AFF1}" type="presParOf" srcId="{81382FAF-09CD-4E23-995C-519A3AD979C6}" destId="{D13EE6E7-4244-465C-BA19-1D92FF9B68E7}" srcOrd="4" destOrd="0" presId="urn:microsoft.com/office/officeart/2005/8/layout/hierarchy1"/>
    <dgm:cxn modelId="{D6F89FEA-7A60-42B1-B8A5-F935B55F2002}" type="presParOf" srcId="{81382FAF-09CD-4E23-995C-519A3AD979C6}" destId="{E227AFF8-0943-42C9-B977-402D384100C9}" srcOrd="5" destOrd="0" presId="urn:microsoft.com/office/officeart/2005/8/layout/hierarchy1"/>
    <dgm:cxn modelId="{188334D5-1660-4411-9377-5B7EAE891B2D}" type="presParOf" srcId="{E227AFF8-0943-42C9-B977-402D384100C9}" destId="{D38BB4FE-029D-48B6-917C-CC4851BEB10A}" srcOrd="0" destOrd="0" presId="urn:microsoft.com/office/officeart/2005/8/layout/hierarchy1"/>
    <dgm:cxn modelId="{1699AC88-9C3E-4CB7-9653-7D232DDBEB6C}" type="presParOf" srcId="{D38BB4FE-029D-48B6-917C-CC4851BEB10A}" destId="{022B218E-9893-4C1B-A4A5-5AA3D224DF1F}" srcOrd="0" destOrd="0" presId="urn:microsoft.com/office/officeart/2005/8/layout/hierarchy1"/>
    <dgm:cxn modelId="{4B4DCD9E-34CA-4CBE-9BA4-9E112D87BD18}" type="presParOf" srcId="{D38BB4FE-029D-48B6-917C-CC4851BEB10A}" destId="{39A5CC44-00FF-4722-A6A7-F058E9CC2529}" srcOrd="1" destOrd="0" presId="urn:microsoft.com/office/officeart/2005/8/layout/hierarchy1"/>
    <dgm:cxn modelId="{B6FA3623-0D02-4DEB-BC99-85AF7C2B2FDE}" type="presParOf" srcId="{E227AFF8-0943-42C9-B977-402D384100C9}" destId="{F5825DB8-A3A7-469F-804D-CD4C229CAF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11A1E-45FA-4BB8-946E-9DCBF2E9EDA3}">
      <dsp:nvSpPr>
        <dsp:cNvPr id="0" name=""/>
        <dsp:cNvSpPr/>
      </dsp:nvSpPr>
      <dsp:spPr>
        <a:xfrm>
          <a:off x="2806701" y="253157"/>
          <a:ext cx="2438406" cy="1239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تتكون الثقافة من عنصرين:</a:t>
          </a:r>
        </a:p>
      </dsp:txBody>
      <dsp:txXfrm>
        <a:off x="2867211" y="313667"/>
        <a:ext cx="2317386" cy="1118535"/>
      </dsp:txXfrm>
    </dsp:sp>
    <dsp:sp modelId="{532AB993-9A69-492A-924A-CF788AEF12E8}">
      <dsp:nvSpPr>
        <dsp:cNvPr id="0" name=""/>
        <dsp:cNvSpPr/>
      </dsp:nvSpPr>
      <dsp:spPr>
        <a:xfrm rot="9034523">
          <a:off x="2496773" y="1605700"/>
          <a:ext cx="4599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997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015A0-92C3-4555-AB99-72D873898DCE}">
      <dsp:nvSpPr>
        <dsp:cNvPr id="0" name=""/>
        <dsp:cNvSpPr/>
      </dsp:nvSpPr>
      <dsp:spPr>
        <a:xfrm>
          <a:off x="549276" y="1718688"/>
          <a:ext cx="2026014" cy="1087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العنصر المعنوي</a:t>
          </a:r>
        </a:p>
      </dsp:txBody>
      <dsp:txXfrm>
        <a:off x="602370" y="1771782"/>
        <a:ext cx="1919826" cy="981453"/>
      </dsp:txXfrm>
    </dsp:sp>
    <dsp:sp modelId="{694E7853-82B1-462B-AD5D-04285B748911}">
      <dsp:nvSpPr>
        <dsp:cNvPr id="0" name=""/>
        <dsp:cNvSpPr/>
      </dsp:nvSpPr>
      <dsp:spPr>
        <a:xfrm rot="1629160">
          <a:off x="5221850" y="1544330"/>
          <a:ext cx="2262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21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7E3F5-AB3A-4FBA-A06D-F1BCF76362A1}">
      <dsp:nvSpPr>
        <dsp:cNvPr id="0" name=""/>
        <dsp:cNvSpPr/>
      </dsp:nvSpPr>
      <dsp:spPr>
        <a:xfrm>
          <a:off x="5435600" y="1578770"/>
          <a:ext cx="2114513" cy="1118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العنصر المادي</a:t>
          </a:r>
        </a:p>
      </dsp:txBody>
      <dsp:txXfrm>
        <a:off x="5490218" y="1633388"/>
        <a:ext cx="2005277" cy="1009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642B-CFB0-421C-AE2B-05C22D34A27A}">
      <dsp:nvSpPr>
        <dsp:cNvPr id="0" name=""/>
        <dsp:cNvSpPr/>
      </dsp:nvSpPr>
      <dsp:spPr>
        <a:xfrm rot="5400000">
          <a:off x="5427719" y="-1763260"/>
          <a:ext cx="2029472" cy="60634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 تحدد أنماط السلوك العام لأبناء الأمة، كما تحدد الشكل العام للعلاقات والتقاليد والأعراف والقيم الاجتماعية</a:t>
          </a:r>
        </a:p>
      </dsp:txBody>
      <dsp:txXfrm rot="-5400000">
        <a:off x="3410712" y="352818"/>
        <a:ext cx="5964417" cy="1831330"/>
      </dsp:txXfrm>
    </dsp:sp>
    <dsp:sp modelId="{147A9A23-2B40-4D6A-BB2C-D904DACEC360}">
      <dsp:nvSpPr>
        <dsp:cNvPr id="0" name=""/>
        <dsp:cNvSpPr/>
      </dsp:nvSpPr>
      <dsp:spPr>
        <a:xfrm>
          <a:off x="0" y="63"/>
          <a:ext cx="3410712" cy="2536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b="1" kern="1200" dirty="0">
              <a:latin typeface="Arial" panose="020B0604020202020204" pitchFamily="34" charset="0"/>
              <a:cs typeface="Arial" panose="020B0604020202020204" pitchFamily="34" charset="0"/>
            </a:rPr>
            <a:t>الثقافة العامة</a:t>
          </a:r>
        </a:p>
      </dsp:txBody>
      <dsp:txXfrm>
        <a:off x="123838" y="123901"/>
        <a:ext cx="3163036" cy="2289164"/>
      </dsp:txXfrm>
    </dsp:sp>
    <dsp:sp modelId="{4F533285-4058-4F1D-BE72-0F08A2B56C4C}">
      <dsp:nvSpPr>
        <dsp:cNvPr id="0" name=""/>
        <dsp:cNvSpPr/>
      </dsp:nvSpPr>
      <dsp:spPr>
        <a:xfrm rot="5400000">
          <a:off x="5427719" y="900422"/>
          <a:ext cx="2029472" cy="6063488"/>
        </a:xfrm>
        <a:prstGeom prst="round2Same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تشمل الثقافة الفرعية مجموعة القيم والأفكار التي تحدد نمط سلوك الأقليات داخل الثقافة الأصلية</a:t>
          </a:r>
        </a:p>
      </dsp:txBody>
      <dsp:txXfrm rot="-5400000">
        <a:off x="3410712" y="3016501"/>
        <a:ext cx="5964417" cy="1831330"/>
      </dsp:txXfrm>
    </dsp:sp>
    <dsp:sp modelId="{F1E637A8-84D8-4024-8917-C01B3DA10ED8}">
      <dsp:nvSpPr>
        <dsp:cNvPr id="0" name=""/>
        <dsp:cNvSpPr/>
      </dsp:nvSpPr>
      <dsp:spPr>
        <a:xfrm>
          <a:off x="0" y="2663746"/>
          <a:ext cx="3410712" cy="25368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b="1" kern="1200" dirty="0">
              <a:latin typeface="Arial" panose="020B0604020202020204" pitchFamily="34" charset="0"/>
              <a:cs typeface="Arial" panose="020B0604020202020204" pitchFamily="34" charset="0"/>
            </a:rPr>
            <a:t>الثقافة الفرعية </a:t>
          </a:r>
        </a:p>
      </dsp:txBody>
      <dsp:txXfrm>
        <a:off x="123838" y="2787584"/>
        <a:ext cx="3163036" cy="2289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DD162-85E2-4B2D-9740-72D897A18CE9}">
      <dsp:nvSpPr>
        <dsp:cNvPr id="0" name=""/>
        <dsp:cNvSpPr/>
      </dsp:nvSpPr>
      <dsp:spPr>
        <a:xfrm rot="5400000">
          <a:off x="6648905" y="-2757031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تشمل كلٍّ من التكنولوجيا والاقتصاد</a:t>
          </a:r>
        </a:p>
      </dsp:txBody>
      <dsp:txXfrm rot="-5400000">
        <a:off x="3770756" y="167360"/>
        <a:ext cx="6657326" cy="854786"/>
      </dsp:txXfrm>
    </dsp:sp>
    <dsp:sp modelId="{854FAD23-B238-44C5-A89E-A01A204B00E9}">
      <dsp:nvSpPr>
        <dsp:cNvPr id="0" name=""/>
        <dsp:cNvSpPr/>
      </dsp:nvSpPr>
      <dsp:spPr>
        <a:xfrm>
          <a:off x="0" y="2708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الثقافة المادية </a:t>
          </a:r>
        </a:p>
      </dsp:txBody>
      <dsp:txXfrm>
        <a:off x="57802" y="60510"/>
        <a:ext cx="3655153" cy="1068484"/>
      </dsp:txXfrm>
    </dsp:sp>
    <dsp:sp modelId="{62499FA8-9598-4C39-B6A4-D6E07CDBFB10}">
      <dsp:nvSpPr>
        <dsp:cNvPr id="0" name=""/>
        <dsp:cNvSpPr/>
      </dsp:nvSpPr>
      <dsp:spPr>
        <a:xfrm rot="5400000">
          <a:off x="6648905" y="-1513739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وتشمل الأسرة والجماعات المرجعية والطبقة الاجتماعية</a:t>
          </a:r>
        </a:p>
      </dsp:txBody>
      <dsp:txXfrm rot="-5400000">
        <a:off x="3770756" y="1410652"/>
        <a:ext cx="6657326" cy="854786"/>
      </dsp:txXfrm>
    </dsp:sp>
    <dsp:sp modelId="{3B0484BF-B198-431E-8E28-7CE6CA689BA2}">
      <dsp:nvSpPr>
        <dsp:cNvPr id="0" name=""/>
        <dsp:cNvSpPr/>
      </dsp:nvSpPr>
      <dsp:spPr>
        <a:xfrm>
          <a:off x="0" y="1246000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المؤسسات الاجتماعية </a:t>
          </a:r>
        </a:p>
      </dsp:txBody>
      <dsp:txXfrm>
        <a:off x="57802" y="1303802"/>
        <a:ext cx="3655153" cy="1068484"/>
      </dsp:txXfrm>
    </dsp:sp>
    <dsp:sp modelId="{7704F120-8761-4F7E-97C2-E953A00D7112}">
      <dsp:nvSpPr>
        <dsp:cNvPr id="0" name=""/>
        <dsp:cNvSpPr/>
      </dsp:nvSpPr>
      <dsp:spPr>
        <a:xfrm rot="5400000">
          <a:off x="6648905" y="-270446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يشمل المعتقدات الدينية ويعد العنصر الأهم في نظام القيم الاجتماعية</a:t>
          </a:r>
        </a:p>
      </dsp:txBody>
      <dsp:txXfrm rot="-5400000">
        <a:off x="3770756" y="2653945"/>
        <a:ext cx="6657326" cy="854786"/>
      </dsp:txXfrm>
    </dsp:sp>
    <dsp:sp modelId="{DBC47343-E410-43B3-A21B-A2D1D352202E}">
      <dsp:nvSpPr>
        <dsp:cNvPr id="0" name=""/>
        <dsp:cNvSpPr/>
      </dsp:nvSpPr>
      <dsp:spPr>
        <a:xfrm>
          <a:off x="0" y="2489293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النظام العقائدي</a:t>
          </a:r>
        </a:p>
      </dsp:txBody>
      <dsp:txXfrm>
        <a:off x="57802" y="2547095"/>
        <a:ext cx="3655153" cy="1068484"/>
      </dsp:txXfrm>
    </dsp:sp>
    <dsp:sp modelId="{A7646364-7630-477B-86C1-99B8352D0F8F}">
      <dsp:nvSpPr>
        <dsp:cNvPr id="0" name=""/>
        <dsp:cNvSpPr/>
      </dsp:nvSpPr>
      <dsp:spPr>
        <a:xfrm rot="5400000">
          <a:off x="6648905" y="972846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كالرسم والتصوير والموسيقى والفلكلور</a:t>
          </a:r>
        </a:p>
      </dsp:txBody>
      <dsp:txXfrm rot="-5400000">
        <a:off x="3770756" y="3897237"/>
        <a:ext cx="6657326" cy="854786"/>
      </dsp:txXfrm>
    </dsp:sp>
    <dsp:sp modelId="{1DAB2EC9-E211-4E93-B1EF-38832173A93D}">
      <dsp:nvSpPr>
        <dsp:cNvPr id="0" name=""/>
        <dsp:cNvSpPr/>
      </dsp:nvSpPr>
      <dsp:spPr>
        <a:xfrm>
          <a:off x="0" y="3732586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التوجهات الفنية والإبداعية السائدة</a:t>
          </a:r>
        </a:p>
      </dsp:txBody>
      <dsp:txXfrm>
        <a:off x="57802" y="3790388"/>
        <a:ext cx="3655153" cy="1068484"/>
      </dsp:txXfrm>
    </dsp:sp>
    <dsp:sp modelId="{86D80832-EE4E-4769-A0AF-3FD4D3EE98CF}">
      <dsp:nvSpPr>
        <dsp:cNvPr id="0" name=""/>
        <dsp:cNvSpPr/>
      </dsp:nvSpPr>
      <dsp:spPr>
        <a:xfrm rot="5400000">
          <a:off x="6648905" y="2216138"/>
          <a:ext cx="947270" cy="6703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 وتشمل المصطلحات والمفردات اللغوية والامثال والاشعار المستخدمة في التعبير والاتصال</a:t>
          </a:r>
        </a:p>
      </dsp:txBody>
      <dsp:txXfrm rot="-5400000">
        <a:off x="3770756" y="5140529"/>
        <a:ext cx="6657326" cy="854786"/>
      </dsp:txXfrm>
    </dsp:sp>
    <dsp:sp modelId="{8C8A03A2-501F-4502-90C1-6F9BCA8D65F5}">
      <dsp:nvSpPr>
        <dsp:cNvPr id="0" name=""/>
        <dsp:cNvSpPr/>
      </dsp:nvSpPr>
      <dsp:spPr>
        <a:xfrm>
          <a:off x="0" y="4975878"/>
          <a:ext cx="3770757" cy="11840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اللغة</a:t>
          </a:r>
        </a:p>
      </dsp:txBody>
      <dsp:txXfrm>
        <a:off x="57802" y="5033680"/>
        <a:ext cx="3655153" cy="1068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EE6E7-4244-465C-BA19-1D92FF9B68E7}">
      <dsp:nvSpPr>
        <dsp:cNvPr id="0" name=""/>
        <dsp:cNvSpPr/>
      </dsp:nvSpPr>
      <dsp:spPr>
        <a:xfrm>
          <a:off x="7859793" y="3487967"/>
          <a:ext cx="1488725" cy="764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385"/>
              </a:lnTo>
              <a:lnTo>
                <a:pt x="1488725" y="685385"/>
              </a:lnTo>
              <a:lnTo>
                <a:pt x="1488725" y="764184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27C06-9F8D-4629-8EDA-EC1D6AB033DA}">
      <dsp:nvSpPr>
        <dsp:cNvPr id="0" name=""/>
        <dsp:cNvSpPr/>
      </dsp:nvSpPr>
      <dsp:spPr>
        <a:xfrm>
          <a:off x="7746446" y="3487967"/>
          <a:ext cx="113347" cy="776180"/>
        </a:xfrm>
        <a:custGeom>
          <a:avLst/>
          <a:gdLst/>
          <a:ahLst/>
          <a:cxnLst/>
          <a:rect l="0" t="0" r="0" b="0"/>
          <a:pathLst>
            <a:path>
              <a:moveTo>
                <a:pt x="113347" y="0"/>
              </a:moveTo>
              <a:lnTo>
                <a:pt x="113347" y="697381"/>
              </a:lnTo>
              <a:lnTo>
                <a:pt x="0" y="697381"/>
              </a:lnTo>
              <a:lnTo>
                <a:pt x="0" y="77618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1262E-1D51-4EA1-AF60-506C84C207FD}">
      <dsp:nvSpPr>
        <dsp:cNvPr id="0" name=""/>
        <dsp:cNvSpPr/>
      </dsp:nvSpPr>
      <dsp:spPr>
        <a:xfrm>
          <a:off x="5982116" y="3487967"/>
          <a:ext cx="1877677" cy="769228"/>
        </a:xfrm>
        <a:custGeom>
          <a:avLst/>
          <a:gdLst/>
          <a:ahLst/>
          <a:cxnLst/>
          <a:rect l="0" t="0" r="0" b="0"/>
          <a:pathLst>
            <a:path>
              <a:moveTo>
                <a:pt x="1877677" y="0"/>
              </a:moveTo>
              <a:lnTo>
                <a:pt x="1877677" y="690429"/>
              </a:lnTo>
              <a:lnTo>
                <a:pt x="0" y="690429"/>
              </a:lnTo>
              <a:lnTo>
                <a:pt x="0" y="76922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B9716-B6B7-4C9A-920C-0E4B34128A3A}">
      <dsp:nvSpPr>
        <dsp:cNvPr id="0" name=""/>
        <dsp:cNvSpPr/>
      </dsp:nvSpPr>
      <dsp:spPr>
        <a:xfrm>
          <a:off x="7486669" y="2298811"/>
          <a:ext cx="373124" cy="468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91"/>
              </a:lnTo>
              <a:lnTo>
                <a:pt x="373124" y="389791"/>
              </a:lnTo>
              <a:lnTo>
                <a:pt x="373124" y="46859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33E03-92DA-4424-98FD-B9422270D8BD}">
      <dsp:nvSpPr>
        <dsp:cNvPr id="0" name=""/>
        <dsp:cNvSpPr/>
      </dsp:nvSpPr>
      <dsp:spPr>
        <a:xfrm>
          <a:off x="1572282" y="3476414"/>
          <a:ext cx="2202897" cy="919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81"/>
              </a:lnTo>
              <a:lnTo>
                <a:pt x="2202897" y="840781"/>
              </a:lnTo>
              <a:lnTo>
                <a:pt x="2202897" y="91958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5C3D2-4503-4167-BA65-29CAA7C9C93D}">
      <dsp:nvSpPr>
        <dsp:cNvPr id="0" name=""/>
        <dsp:cNvSpPr/>
      </dsp:nvSpPr>
      <dsp:spPr>
        <a:xfrm>
          <a:off x="1572282" y="3476414"/>
          <a:ext cx="344745" cy="87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991"/>
              </a:lnTo>
              <a:lnTo>
                <a:pt x="344745" y="798991"/>
              </a:lnTo>
              <a:lnTo>
                <a:pt x="344745" y="87779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406B7-A65E-4948-B84E-17DB69770DF2}">
      <dsp:nvSpPr>
        <dsp:cNvPr id="0" name=""/>
        <dsp:cNvSpPr/>
      </dsp:nvSpPr>
      <dsp:spPr>
        <a:xfrm>
          <a:off x="418288" y="3476414"/>
          <a:ext cx="1153994" cy="901318"/>
        </a:xfrm>
        <a:custGeom>
          <a:avLst/>
          <a:gdLst/>
          <a:ahLst/>
          <a:cxnLst/>
          <a:rect l="0" t="0" r="0" b="0"/>
          <a:pathLst>
            <a:path>
              <a:moveTo>
                <a:pt x="1153994" y="0"/>
              </a:moveTo>
              <a:lnTo>
                <a:pt x="1153994" y="822519"/>
              </a:lnTo>
              <a:lnTo>
                <a:pt x="0" y="822519"/>
              </a:lnTo>
              <a:lnTo>
                <a:pt x="0" y="901318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16C8C-A3E2-4FDD-9987-6A01DB4C3FBE}">
      <dsp:nvSpPr>
        <dsp:cNvPr id="0" name=""/>
        <dsp:cNvSpPr/>
      </dsp:nvSpPr>
      <dsp:spPr>
        <a:xfrm>
          <a:off x="1572282" y="2298811"/>
          <a:ext cx="5914386" cy="480143"/>
        </a:xfrm>
        <a:custGeom>
          <a:avLst/>
          <a:gdLst/>
          <a:ahLst/>
          <a:cxnLst/>
          <a:rect l="0" t="0" r="0" b="0"/>
          <a:pathLst>
            <a:path>
              <a:moveTo>
                <a:pt x="5914386" y="0"/>
              </a:moveTo>
              <a:lnTo>
                <a:pt x="5914386" y="401344"/>
              </a:lnTo>
              <a:lnTo>
                <a:pt x="0" y="401344"/>
              </a:lnTo>
              <a:lnTo>
                <a:pt x="0" y="48014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12184-D1CA-443A-A922-D3E2E2B692FA}">
      <dsp:nvSpPr>
        <dsp:cNvPr id="0" name=""/>
        <dsp:cNvSpPr/>
      </dsp:nvSpPr>
      <dsp:spPr>
        <a:xfrm>
          <a:off x="4387192" y="965024"/>
          <a:ext cx="3099476" cy="405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146"/>
              </a:lnTo>
              <a:lnTo>
                <a:pt x="3099476" y="327146"/>
              </a:lnTo>
              <a:lnTo>
                <a:pt x="3099476" y="40594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608D3-041C-43D7-9B59-8F0BED584BDA}">
      <dsp:nvSpPr>
        <dsp:cNvPr id="0" name=""/>
        <dsp:cNvSpPr/>
      </dsp:nvSpPr>
      <dsp:spPr>
        <a:xfrm>
          <a:off x="4291240" y="965024"/>
          <a:ext cx="95952" cy="344154"/>
        </a:xfrm>
        <a:custGeom>
          <a:avLst/>
          <a:gdLst/>
          <a:ahLst/>
          <a:cxnLst/>
          <a:rect l="0" t="0" r="0" b="0"/>
          <a:pathLst>
            <a:path>
              <a:moveTo>
                <a:pt x="95952" y="0"/>
              </a:moveTo>
              <a:lnTo>
                <a:pt x="95952" y="265355"/>
              </a:lnTo>
              <a:lnTo>
                <a:pt x="0" y="265355"/>
              </a:lnTo>
              <a:lnTo>
                <a:pt x="0" y="344154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7CFEE-C004-4FB2-8348-8B779E989122}">
      <dsp:nvSpPr>
        <dsp:cNvPr id="0" name=""/>
        <dsp:cNvSpPr/>
      </dsp:nvSpPr>
      <dsp:spPr>
        <a:xfrm>
          <a:off x="1167308" y="965024"/>
          <a:ext cx="3219883" cy="416986"/>
        </a:xfrm>
        <a:custGeom>
          <a:avLst/>
          <a:gdLst/>
          <a:ahLst/>
          <a:cxnLst/>
          <a:rect l="0" t="0" r="0" b="0"/>
          <a:pathLst>
            <a:path>
              <a:moveTo>
                <a:pt x="3219883" y="0"/>
              </a:moveTo>
              <a:lnTo>
                <a:pt x="3219883" y="338187"/>
              </a:lnTo>
              <a:lnTo>
                <a:pt x="0" y="338187"/>
              </a:lnTo>
              <a:lnTo>
                <a:pt x="0" y="41698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B8C93-F668-4A3A-9A67-40874D1D5890}">
      <dsp:nvSpPr>
        <dsp:cNvPr id="0" name=""/>
        <dsp:cNvSpPr/>
      </dsp:nvSpPr>
      <dsp:spPr>
        <a:xfrm>
          <a:off x="2094375" y="167386"/>
          <a:ext cx="4585633" cy="7976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B2C78-0408-4E72-8DD6-D627D27F7744}">
      <dsp:nvSpPr>
        <dsp:cNvPr id="0" name=""/>
        <dsp:cNvSpPr/>
      </dsp:nvSpPr>
      <dsp:spPr>
        <a:xfrm>
          <a:off x="2188887" y="257172"/>
          <a:ext cx="4585633" cy="797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latin typeface="Arial" panose="020B0604020202020204" pitchFamily="34" charset="0"/>
              <a:cs typeface="Arial" panose="020B0604020202020204" pitchFamily="34" charset="0"/>
            </a:rPr>
            <a:t>طرق قياس الطبقات الاجتماعية</a:t>
          </a:r>
          <a:endParaRPr lang="ar-SA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2249" y="280534"/>
        <a:ext cx="4538909" cy="750913"/>
      </dsp:txXfrm>
    </dsp:sp>
    <dsp:sp modelId="{176908F7-669A-48DF-9F7D-21649E77ECE2}">
      <dsp:nvSpPr>
        <dsp:cNvPr id="0" name=""/>
        <dsp:cNvSpPr/>
      </dsp:nvSpPr>
      <dsp:spPr>
        <a:xfrm>
          <a:off x="175104" y="1382010"/>
          <a:ext cx="1984408" cy="6926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C0809-26CC-4C35-9D42-4414CBB41621}">
      <dsp:nvSpPr>
        <dsp:cNvPr id="0" name=""/>
        <dsp:cNvSpPr/>
      </dsp:nvSpPr>
      <dsp:spPr>
        <a:xfrm>
          <a:off x="269615" y="1471796"/>
          <a:ext cx="1984408" cy="69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طريقة الحكم الشخصي</a:t>
          </a:r>
          <a:endParaRPr lang="ar-SA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902" y="1492083"/>
        <a:ext cx="1943834" cy="652071"/>
      </dsp:txXfrm>
    </dsp:sp>
    <dsp:sp modelId="{5D9851DF-0D53-4738-A608-EECA6742AB13}">
      <dsp:nvSpPr>
        <dsp:cNvPr id="0" name=""/>
        <dsp:cNvSpPr/>
      </dsp:nvSpPr>
      <dsp:spPr>
        <a:xfrm>
          <a:off x="3270693" y="1309178"/>
          <a:ext cx="2041093" cy="8325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F7533-BD25-4BE2-AE0F-FDB6EC6D3FD8}">
      <dsp:nvSpPr>
        <dsp:cNvPr id="0" name=""/>
        <dsp:cNvSpPr/>
      </dsp:nvSpPr>
      <dsp:spPr>
        <a:xfrm>
          <a:off x="3365204" y="1398964"/>
          <a:ext cx="2041093" cy="832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طريقة الحكم على الآخرين</a:t>
          </a:r>
        </a:p>
      </dsp:txBody>
      <dsp:txXfrm>
        <a:off x="3389589" y="1423349"/>
        <a:ext cx="1992323" cy="783792"/>
      </dsp:txXfrm>
    </dsp:sp>
    <dsp:sp modelId="{62E0F39A-ECC0-4043-91CC-DFE89CDCCA5E}">
      <dsp:nvSpPr>
        <dsp:cNvPr id="0" name=""/>
        <dsp:cNvSpPr/>
      </dsp:nvSpPr>
      <dsp:spPr>
        <a:xfrm>
          <a:off x="6350886" y="1370969"/>
          <a:ext cx="2271564" cy="9278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A044A-51B9-4AC7-9EBF-159A55B2475D}">
      <dsp:nvSpPr>
        <dsp:cNvPr id="0" name=""/>
        <dsp:cNvSpPr/>
      </dsp:nvSpPr>
      <dsp:spPr>
        <a:xfrm>
          <a:off x="6445398" y="1460755"/>
          <a:ext cx="2271564" cy="927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طرق القياس الموضوعي</a:t>
          </a:r>
        </a:p>
      </dsp:txBody>
      <dsp:txXfrm>
        <a:off x="6472574" y="1487931"/>
        <a:ext cx="2217212" cy="873489"/>
      </dsp:txXfrm>
    </dsp:sp>
    <dsp:sp modelId="{E3E656E5-7A5B-4BAE-9333-F01DC175C59F}">
      <dsp:nvSpPr>
        <dsp:cNvPr id="0" name=""/>
        <dsp:cNvSpPr/>
      </dsp:nvSpPr>
      <dsp:spPr>
        <a:xfrm>
          <a:off x="246134" y="2778955"/>
          <a:ext cx="2652295" cy="6974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4B5E1-ABAE-4B14-8970-5066F64EE29F}">
      <dsp:nvSpPr>
        <dsp:cNvPr id="0" name=""/>
        <dsp:cNvSpPr/>
      </dsp:nvSpPr>
      <dsp:spPr>
        <a:xfrm>
          <a:off x="340646" y="2868741"/>
          <a:ext cx="2652295" cy="69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 الواحد </a:t>
          </a:r>
        </a:p>
      </dsp:txBody>
      <dsp:txXfrm>
        <a:off x="361074" y="2889169"/>
        <a:ext cx="2611439" cy="656602"/>
      </dsp:txXfrm>
    </dsp:sp>
    <dsp:sp modelId="{38F092FE-4B63-4BB9-8D03-46B411B84512}">
      <dsp:nvSpPr>
        <dsp:cNvPr id="0" name=""/>
        <dsp:cNvSpPr/>
      </dsp:nvSpPr>
      <dsp:spPr>
        <a:xfrm>
          <a:off x="-94511" y="4377732"/>
          <a:ext cx="1025599" cy="1128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468F8-A3B5-4CB3-BAB3-E61ECDFF4B9E}">
      <dsp:nvSpPr>
        <dsp:cNvPr id="0" name=""/>
        <dsp:cNvSpPr/>
      </dsp:nvSpPr>
      <dsp:spPr>
        <a:xfrm>
          <a:off x="0" y="4467518"/>
          <a:ext cx="1025599" cy="1128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الوظيفة </a:t>
          </a:r>
        </a:p>
      </dsp:txBody>
      <dsp:txXfrm>
        <a:off x="30039" y="4497557"/>
        <a:ext cx="965521" cy="1068558"/>
      </dsp:txXfrm>
    </dsp:sp>
    <dsp:sp modelId="{15FA3F52-243A-4C3E-8BCC-B12E5B8BF26C}">
      <dsp:nvSpPr>
        <dsp:cNvPr id="0" name=""/>
        <dsp:cNvSpPr/>
      </dsp:nvSpPr>
      <dsp:spPr>
        <a:xfrm>
          <a:off x="1231572" y="4354204"/>
          <a:ext cx="1370910" cy="1123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3A5B4-8A35-4C27-8E53-0930920897C9}">
      <dsp:nvSpPr>
        <dsp:cNvPr id="0" name=""/>
        <dsp:cNvSpPr/>
      </dsp:nvSpPr>
      <dsp:spPr>
        <a:xfrm>
          <a:off x="1326084" y="4443990"/>
          <a:ext cx="1370910" cy="1123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الدخل </a:t>
          </a:r>
        </a:p>
      </dsp:txBody>
      <dsp:txXfrm>
        <a:off x="1358986" y="4476892"/>
        <a:ext cx="1305106" cy="1057560"/>
      </dsp:txXfrm>
    </dsp:sp>
    <dsp:sp modelId="{987259A4-231D-4F81-A78B-980391B3FD95}">
      <dsp:nvSpPr>
        <dsp:cNvPr id="0" name=""/>
        <dsp:cNvSpPr/>
      </dsp:nvSpPr>
      <dsp:spPr>
        <a:xfrm>
          <a:off x="3087746" y="4395994"/>
          <a:ext cx="1374865" cy="1003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BEDC6-CB23-4A49-A885-D4360639F5B6}">
      <dsp:nvSpPr>
        <dsp:cNvPr id="0" name=""/>
        <dsp:cNvSpPr/>
      </dsp:nvSpPr>
      <dsp:spPr>
        <a:xfrm>
          <a:off x="3182257" y="4485780"/>
          <a:ext cx="1374865" cy="1003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>
              <a:latin typeface="Arial" panose="020B0604020202020204" pitchFamily="34" charset="0"/>
              <a:cs typeface="Arial" panose="020B0604020202020204" pitchFamily="34" charset="0"/>
            </a:rPr>
            <a:t>المستوى التعليمي</a:t>
          </a:r>
        </a:p>
      </dsp:txBody>
      <dsp:txXfrm>
        <a:off x="3211662" y="4515185"/>
        <a:ext cx="1316055" cy="945158"/>
      </dsp:txXfrm>
    </dsp:sp>
    <dsp:sp modelId="{EE74E234-5C90-45EB-8AA7-1E6543360ECC}">
      <dsp:nvSpPr>
        <dsp:cNvPr id="0" name=""/>
        <dsp:cNvSpPr/>
      </dsp:nvSpPr>
      <dsp:spPr>
        <a:xfrm>
          <a:off x="6696596" y="2767402"/>
          <a:ext cx="2326394" cy="7205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29DC1-EEC7-4BAC-91EF-DB1BB16690D1}">
      <dsp:nvSpPr>
        <dsp:cNvPr id="0" name=""/>
        <dsp:cNvSpPr/>
      </dsp:nvSpPr>
      <dsp:spPr>
        <a:xfrm>
          <a:off x="6791108" y="2857188"/>
          <a:ext cx="2326394" cy="720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طرق القياس ذات المتغيرات المتعددة</a:t>
          </a:r>
        </a:p>
      </dsp:txBody>
      <dsp:txXfrm>
        <a:off x="6812213" y="2878293"/>
        <a:ext cx="2284184" cy="678355"/>
      </dsp:txXfrm>
    </dsp:sp>
    <dsp:sp modelId="{D0515C90-64CF-4351-A1CA-887E1BBEB66E}">
      <dsp:nvSpPr>
        <dsp:cNvPr id="0" name=""/>
        <dsp:cNvSpPr/>
      </dsp:nvSpPr>
      <dsp:spPr>
        <a:xfrm>
          <a:off x="5251098" y="4257196"/>
          <a:ext cx="1462035" cy="1275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A25FA-D8D3-4642-A8A7-03A9B39AFD18}">
      <dsp:nvSpPr>
        <dsp:cNvPr id="0" name=""/>
        <dsp:cNvSpPr/>
      </dsp:nvSpPr>
      <dsp:spPr>
        <a:xfrm>
          <a:off x="5345610" y="4346982"/>
          <a:ext cx="1462035" cy="1275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 مؤشر </a:t>
          </a:r>
          <a:r>
            <a:rPr lang="ar-SA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وارنر</a:t>
          </a: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5382964" y="4384336"/>
        <a:ext cx="1387327" cy="1200655"/>
      </dsp:txXfrm>
    </dsp:sp>
    <dsp:sp modelId="{3A657CAE-B339-461B-A28A-BE11B7436B03}">
      <dsp:nvSpPr>
        <dsp:cNvPr id="0" name=""/>
        <dsp:cNvSpPr/>
      </dsp:nvSpPr>
      <dsp:spPr>
        <a:xfrm>
          <a:off x="7101352" y="4264148"/>
          <a:ext cx="1290188" cy="1142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F3573-12BD-4627-8874-5A4A9B1ED460}">
      <dsp:nvSpPr>
        <dsp:cNvPr id="0" name=""/>
        <dsp:cNvSpPr/>
      </dsp:nvSpPr>
      <dsp:spPr>
        <a:xfrm>
          <a:off x="7195863" y="4353934"/>
          <a:ext cx="1290188" cy="1142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مؤشر </a:t>
          </a:r>
          <a:r>
            <a:rPr lang="ar-SA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هولنجزهد</a:t>
          </a:r>
          <a:endParaRPr lang="ar-SA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9326" y="4387397"/>
        <a:ext cx="1223262" cy="1075570"/>
      </dsp:txXfrm>
    </dsp:sp>
    <dsp:sp modelId="{022B218E-9893-4C1B-A4A5-5AA3D224DF1F}">
      <dsp:nvSpPr>
        <dsp:cNvPr id="0" name=""/>
        <dsp:cNvSpPr/>
      </dsp:nvSpPr>
      <dsp:spPr>
        <a:xfrm>
          <a:off x="8782446" y="4252151"/>
          <a:ext cx="1132145" cy="1254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5CC44-00FF-4722-A6A7-F058E9CC2529}">
      <dsp:nvSpPr>
        <dsp:cNvPr id="0" name=""/>
        <dsp:cNvSpPr/>
      </dsp:nvSpPr>
      <dsp:spPr>
        <a:xfrm>
          <a:off x="8876957" y="4341937"/>
          <a:ext cx="1132145" cy="1254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latin typeface="Arial" panose="020B0604020202020204" pitchFamily="34" charset="0"/>
              <a:cs typeface="Arial" panose="020B0604020202020204" pitchFamily="34" charset="0"/>
            </a:rPr>
            <a:t>مؤشر كولمان</a:t>
          </a:r>
        </a:p>
      </dsp:txBody>
      <dsp:txXfrm>
        <a:off x="8910116" y="4375096"/>
        <a:ext cx="1065827" cy="1188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2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6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687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12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08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88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6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0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0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1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7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08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-123825" y="1071034"/>
            <a:ext cx="10496550" cy="1646302"/>
          </a:xfrm>
        </p:spPr>
        <p:txBody>
          <a:bodyPr/>
          <a:lstStyle/>
          <a:p>
            <a:pPr algn="ctr"/>
            <a:r>
              <a:rPr lang="ar-SA" sz="4800" dirty="0">
                <a:latin typeface="Arial" panose="020B0604020202020204" pitchFamily="34" charset="0"/>
                <a:cs typeface="Arial" panose="020B0604020202020204" pitchFamily="34" charset="0"/>
              </a:rPr>
              <a:t>العوامل الثقافية و الاجتماعية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97542" y="3298358"/>
            <a:ext cx="7766936" cy="23213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الثقافة وسلوك المستهلك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وسلوك المستهلك</a:t>
            </a:r>
          </a:p>
        </p:txBody>
      </p:sp>
    </p:spTree>
    <p:extLst>
      <p:ext uri="{BB962C8B-B14F-4D97-AF65-F5344CB8AC3E}">
        <p14:creationId xmlns:p14="http://schemas.microsoft.com/office/powerpoint/2010/main" val="274333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1481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الطبقات الاجتماعية الوسطى</a:t>
            </a: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3078C7C1-9824-4081-9909-288C6F59E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697922"/>
              </p:ext>
            </p:extLst>
          </p:nvPr>
        </p:nvGraphicFramePr>
        <p:xfrm>
          <a:off x="138112" y="1093787"/>
          <a:ext cx="11915775" cy="59139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71925">
                  <a:extLst>
                    <a:ext uri="{9D8B030D-6E8A-4147-A177-3AD203B41FA5}">
                      <a16:colId xmlns:a16="http://schemas.microsoft.com/office/drawing/2014/main" val="2370162286"/>
                    </a:ext>
                  </a:extLst>
                </a:gridCol>
                <a:gridCol w="3971925">
                  <a:extLst>
                    <a:ext uri="{9D8B030D-6E8A-4147-A177-3AD203B41FA5}">
                      <a16:colId xmlns:a16="http://schemas.microsoft.com/office/drawing/2014/main" val="962610271"/>
                    </a:ext>
                  </a:extLst>
                </a:gridCol>
                <a:gridCol w="3971925">
                  <a:extLst>
                    <a:ext uri="{9D8B030D-6E8A-4147-A177-3AD203B41FA5}">
                      <a16:colId xmlns:a16="http://schemas.microsoft.com/office/drawing/2014/main" val="504622265"/>
                    </a:ext>
                  </a:extLst>
                </a:gridCol>
              </a:tblGrid>
              <a:tr h="58570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الطبقة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التسويقية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15017"/>
                  </a:ext>
                </a:extLst>
              </a:tr>
              <a:tr h="2310713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الوسطى العليا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تصل نسبتهم إلى 8% من المجتمع.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وهن من المهنين الناجحين ورجال الاعمال من النوع المتوسط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ثرواتهم متوسطة.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يركزوا على الجودة في السلع، لأنهم يهتموا كثيرا بالمعلومات والتعليم.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يحاولوا انفاق دخلهم ووقتهم بالمتعة لتعويض الجهد الذي يبذلونه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يقلدوا الأنماط الاستهلاكية للطبقة العليا.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5866"/>
                  </a:ext>
                </a:extLst>
              </a:tr>
              <a:tr h="2743972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الوسطى </a:t>
                      </a:r>
                      <a:r>
                        <a:rPr lang="ar-SA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الوسطى</a:t>
                      </a:r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والأدنى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طبقة الحرفين ومدراء المكاتب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يعيشوا حياة عادية في أحياء ريفية.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يبحثوا عن تقدير المجتمع لهم.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يتميزوا بعدد كبير لأفراد الاسرة من 7-10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يميلوا لاقتناء السلع المعمرة.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يبحثوا عن الراحة في الشراء للسلع ويبتعدوا عن الترف في الأثاث المنزلي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يفضلوا انجاز الكثير من الأعمال بأنفسهم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يتسوقوا بالأعياد والعطل وبشكل غير منتظم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وسائل الإعلان لهم: التلفاز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39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870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5067" y="63500"/>
            <a:ext cx="8596668" cy="841375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الطبقات الاجتماعية الدنيا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7CCD581A-C2FC-43F7-819C-8C326DCA6F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09164"/>
              </p:ext>
            </p:extLst>
          </p:nvPr>
        </p:nvGraphicFramePr>
        <p:xfrm>
          <a:off x="219076" y="876301"/>
          <a:ext cx="11753850" cy="5754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00761">
                  <a:extLst>
                    <a:ext uri="{9D8B030D-6E8A-4147-A177-3AD203B41FA5}">
                      <a16:colId xmlns:a16="http://schemas.microsoft.com/office/drawing/2014/main" val="2355097788"/>
                    </a:ext>
                  </a:extLst>
                </a:gridCol>
                <a:gridCol w="4595315">
                  <a:extLst>
                    <a:ext uri="{9D8B030D-6E8A-4147-A177-3AD203B41FA5}">
                      <a16:colId xmlns:a16="http://schemas.microsoft.com/office/drawing/2014/main" val="4292033537"/>
                    </a:ext>
                  </a:extLst>
                </a:gridCol>
                <a:gridCol w="5057774">
                  <a:extLst>
                    <a:ext uri="{9D8B030D-6E8A-4147-A177-3AD203B41FA5}">
                      <a16:colId xmlns:a16="http://schemas.microsoft.com/office/drawing/2014/main" val="813765021"/>
                    </a:ext>
                  </a:extLst>
                </a:gridCol>
              </a:tblGrid>
              <a:tr h="50176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الطبقة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الخصائص التسويقية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319756"/>
                  </a:ext>
                </a:extLst>
              </a:tr>
              <a:tr h="223471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الدنيا الأعلى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تشكل 15% من المجتمع،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طبقة العمال غير المهرة, 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ويعملوا لتحقيق الأمان اشباع الحاجات الفسيولوجية,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العمل اليدوي هو مصدرهم الوحيد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النمط الشرائي غير مدروس ومتهور,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يقوموا بالشراء بشكل يومي وحسب المال المتوفر لديهم.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يتأثروا بالإعلانات المثيرة.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871718"/>
                  </a:ext>
                </a:extLst>
              </a:tr>
              <a:tr h="294041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الدنيا الوسطى </a:t>
                      </a:r>
                    </a:p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والأدنى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تشكل 30% من المجتمع ,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وهم طبقة العمال غير المهرة في المزارع والمصانع,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لديهم صعوبة تنظيمهم لحياتهم,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ويعيشوا يوما بيوم,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يشعروا بالغضب واليأس لسوء أحوالهم المادية.</a:t>
                      </a:r>
                    </a:p>
                    <a:p>
                      <a:pPr rtl="1"/>
                      <a:endParaRPr lang="ar-S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ينفقوا كل ما لديهم على </a:t>
                      </a:r>
                      <a:r>
                        <a:rPr lang="ar-S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الحاجات الضرورية.</a:t>
                      </a:r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يقوموا بشراء السلع بأعلى أسعارها متى ما توفر لديهم المال.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47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79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0209" y="1562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أهمية تحديد الصفة الاجتماعية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477039"/>
            <a:ext cx="9886950" cy="45643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تحديد الطبقة الاجتماعية للفرد هي مقياس لتحديد مكانته الاجتماعية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ذات طبيعة هيكلية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أساس طبيعي لتجزئة السوق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والانماط السلوكية للأفراد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ان الافراد الذين ينتمون لطبقة ما يميلون لتبني معتقدات حضارية وثقافية واحدة</a:t>
            </a:r>
          </a:p>
        </p:txBody>
      </p:sp>
    </p:spTree>
    <p:extLst>
      <p:ext uri="{BB962C8B-B14F-4D97-AF65-F5344CB8AC3E}">
        <p14:creationId xmlns:p14="http://schemas.microsoft.com/office/powerpoint/2010/main" val="204857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الطبقة الاجتماعية والنمط الاستهلاكي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2160589"/>
            <a:ext cx="9181041" cy="3880773"/>
          </a:xfrm>
        </p:spPr>
        <p:txBody>
          <a:bodyPr>
            <a:normAutofit/>
          </a:bodyPr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هناك علاقة طردية بين الصفة الاجتماعية (الطبقة الاجتماعية) للفرد</a:t>
            </a:r>
          </a:p>
          <a:p>
            <a:pPr marL="0" indent="0" algn="ctr">
              <a:buNone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وبين طبيعة وخصائص السلع والخدمات التي يريد الحصول عليها.</a:t>
            </a:r>
          </a:p>
        </p:txBody>
      </p:sp>
    </p:spTree>
    <p:extLst>
      <p:ext uri="{BB962C8B-B14F-4D97-AF65-F5344CB8AC3E}">
        <p14:creationId xmlns:p14="http://schemas.microsoft.com/office/powerpoint/2010/main" val="72489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9569277" y="5000625"/>
            <a:ext cx="746298" cy="2869537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61496D34-648F-4BAC-A18B-CA7A0F6AA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016999"/>
              </p:ext>
            </p:extLst>
          </p:nvPr>
        </p:nvGraphicFramePr>
        <p:xfrm>
          <a:off x="-66675" y="-70908"/>
          <a:ext cx="10055052" cy="6928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5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7B8C93-F668-4A3A-9A67-40874D1D5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E7B8C93-F668-4A3A-9A67-40874D1D5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CB2C78-0408-4E72-8DD6-D627D27F7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CCCB2C78-0408-4E72-8DD6-D627D27F7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57CFEE-C004-4FB2-8348-8B779E989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F57CFEE-C004-4FB2-8348-8B779E989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6908F7-669A-48DF-9F7D-21649E77E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176908F7-669A-48DF-9F7D-21649E77E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7C0809-26CC-4C35-9D42-4414CBB41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BA7C0809-26CC-4C35-9D42-4414CBB41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608D3-041C-43D7-9B59-8F0BED584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4E2608D3-041C-43D7-9B59-8F0BED584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9851DF-0D53-4738-A608-EECA6742A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5D9851DF-0D53-4738-A608-EECA6742A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3F7533-BD25-4BE2-AE0F-FDB6EC6D3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93F7533-BD25-4BE2-AE0F-FDB6EC6D3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A12184-D1CA-443A-A922-D3E2E2B69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95A12184-D1CA-443A-A922-D3E2E2B69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E0F39A-ECC0-4043-91CC-DFE89CDCC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62E0F39A-ECC0-4043-91CC-DFE89CDCC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A044A-51B9-4AC7-9EBF-159A55B24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54AA044A-51B9-4AC7-9EBF-159A55B24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016C8C-A3E2-4FDD-9987-6A01DB4C3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A3016C8C-A3E2-4FDD-9987-6A01DB4C3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656E5-7A5B-4BAE-9333-F01DC175C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E3E656E5-7A5B-4BAE-9333-F01DC175C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D4B5E1-ABAE-4B14-8970-5066F64EE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B4D4B5E1-ABAE-4B14-8970-5066F64EE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7B9716-B6B7-4C9A-920C-0E4B34128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A97B9716-B6B7-4C9A-920C-0E4B34128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74E234-5C90-45EB-8AA7-1E6543360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EE74E234-5C90-45EB-8AA7-1E6543360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29DC1-EEC7-4BAC-91EF-DB1BB1669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1A029DC1-EEC7-4BAC-91EF-DB1BB1669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B406B7-A65E-4948-B84E-17DB69770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70B406B7-A65E-4948-B84E-17DB69770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F092FE-4B63-4BB9-8D03-46B411B84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38F092FE-4B63-4BB9-8D03-46B411B845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E468F8-A3B5-4CB3-BAB3-E61ECDFF4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C8E468F8-A3B5-4CB3-BAB3-E61ECDFF4B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35C3D2-4503-4167-BA65-29CAA7C9C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7135C3D2-4503-4167-BA65-29CAA7C9C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FA3F52-243A-4C3E-8BCC-B12E5B8BF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15FA3F52-243A-4C3E-8BCC-B12E5B8BF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F3A5B4-8A35-4C27-8E53-093092089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B4F3A5B4-8A35-4C27-8E53-0930920897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233E03-92DA-4424-98FD-B9422270D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4C233E03-92DA-4424-98FD-B9422270D8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7259A4-231D-4F81-A78B-980391B3F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987259A4-231D-4F81-A78B-980391B3F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BBEDC6-CB23-4A49-A885-D4360639F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F5BBEDC6-CB23-4A49-A885-D4360639F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1262E-1D51-4EA1-AF60-506C84C20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4491262E-1D51-4EA1-AF60-506C84C20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515C90-64CF-4351-A1CA-887E1BBEB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">
                                            <p:graphicEl>
                                              <a:dgm id="{D0515C90-64CF-4351-A1CA-887E1BBEB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EA25FA-D8D3-4642-A8A7-03A9B39AF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">
                                            <p:graphicEl>
                                              <a:dgm id="{EFEA25FA-D8D3-4642-A8A7-03A9B39AF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B27C06-9F8D-4629-8EDA-EC1D6AB03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4">
                                            <p:graphicEl>
                                              <a:dgm id="{3EB27C06-9F8D-4629-8EDA-EC1D6AB03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657CAE-B339-461B-A28A-BE11B7436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">
                                            <p:graphicEl>
                                              <a:dgm id="{3A657CAE-B339-461B-A28A-BE11B7436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1F3573-12BD-4627-8874-5A4A9B1ED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4">
                                            <p:graphicEl>
                                              <a:dgm id="{531F3573-12BD-4627-8874-5A4A9B1ED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3EE6E7-4244-465C-BA19-1D92FF9B6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4">
                                            <p:graphicEl>
                                              <a:dgm id="{D13EE6E7-4244-465C-BA19-1D92FF9B6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B218E-9893-4C1B-A4A5-5AA3D224D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4">
                                            <p:graphicEl>
                                              <a:dgm id="{022B218E-9893-4C1B-A4A5-5AA3D224D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A5CC44-00FF-4722-A6A7-F058E9CC2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4">
                                            <p:graphicEl>
                                              <a:dgm id="{39A5CC44-00FF-4722-A6A7-F058E9CC2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عنصر نائب للمحتوى 12">
            <a:extLst>
              <a:ext uri="{FF2B5EF4-FFF2-40B4-BE49-F238E27FC236}">
                <a16:creationId xmlns:a16="http://schemas.microsoft.com/office/drawing/2014/main" id="{E257147E-D11A-4AEC-BB4F-86DFE5205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1705" y="898526"/>
            <a:ext cx="2525050" cy="5959474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42" y="7477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إعداد الاستراتيجية التسويقية للطبقات الاجتماعية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6F38AD9-2BFB-431E-A753-DABCB4273313}"/>
              </a:ext>
            </a:extLst>
          </p:cNvPr>
          <p:cNvSpPr/>
          <p:nvPr/>
        </p:nvSpPr>
        <p:spPr>
          <a:xfrm>
            <a:off x="9592895" y="898525"/>
            <a:ext cx="2580509" cy="5959473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العلاقة بين المكانة الاجتماعية للفرد واستهلاكه للمنتج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الأسلوب المعيشي الحالي.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الأسلوب المعيشي المرغوب.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وسائل الإعلان.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الأنماط الشرائية والتسويقية.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معدل الاستهلاك.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دوافع الشراء.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المعنى الرمزي للمنتج.				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8B4D8C0D-001F-406F-8358-45C1CB1DB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631" y="851991"/>
            <a:ext cx="2580509" cy="5959474"/>
          </a:xfrm>
          <a:prstGeom prst="rect">
            <a:avLst/>
          </a:prstGeom>
        </p:spPr>
      </p:pic>
      <p:sp>
        <p:nvSpPr>
          <p:cNvPr id="14" name="سهم: لليمين 13">
            <a:extLst>
              <a:ext uri="{FF2B5EF4-FFF2-40B4-BE49-F238E27FC236}">
                <a16:creationId xmlns:a16="http://schemas.microsoft.com/office/drawing/2014/main" id="{40B45C78-9C0A-4AA5-BE9C-1A719567A046}"/>
              </a:ext>
            </a:extLst>
          </p:cNvPr>
          <p:cNvSpPr/>
          <p:nvPr/>
        </p:nvSpPr>
        <p:spPr>
          <a:xfrm rot="10800000">
            <a:off x="8867775" y="1352548"/>
            <a:ext cx="725120" cy="589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AB44CE73-8736-4420-BDB6-205AF8DCF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703" y="1304924"/>
            <a:ext cx="519001" cy="685189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B567F856-00F3-47A7-90EE-C8E99E3B5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617" y="1201737"/>
            <a:ext cx="780999" cy="714375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EF0FA064-5CBA-4402-A83E-E7D1242FC8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96" y="898524"/>
            <a:ext cx="2485185" cy="5959474"/>
          </a:xfrm>
          <a:prstGeom prst="rect">
            <a:avLst/>
          </a:prstGeom>
        </p:spPr>
      </p:pic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183AB4BA-387B-4124-9534-2DD3F5E53275}"/>
              </a:ext>
            </a:extLst>
          </p:cNvPr>
          <p:cNvCxnSpPr>
            <a:cxnSpLocks/>
          </p:cNvCxnSpPr>
          <p:nvPr/>
        </p:nvCxnSpPr>
        <p:spPr>
          <a:xfrm flipH="1">
            <a:off x="9698383" y="2409824"/>
            <a:ext cx="247502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7B6DB0EE-7305-4A5B-842B-67C0E725228D}"/>
              </a:ext>
            </a:extLst>
          </p:cNvPr>
          <p:cNvSpPr/>
          <p:nvPr/>
        </p:nvSpPr>
        <p:spPr>
          <a:xfrm>
            <a:off x="6335118" y="1108074"/>
            <a:ext cx="25805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الطبقات الاجتماعية المستهدفة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اختيار الطبقات  الاجتماعية التي تستطيع المنشأة خدمتها بصورة أفضل مع تعظيم أهداف المنشأة.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id="{0E217C20-F50E-4F86-8B24-A16186BDC7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1705" y="2381269"/>
            <a:ext cx="2511770" cy="30483"/>
          </a:xfrm>
          <a:prstGeom prst="rect">
            <a:avLst/>
          </a:prstGeom>
        </p:spPr>
      </p:pic>
      <p:sp>
        <p:nvSpPr>
          <p:cNvPr id="27" name="مستطيل 26">
            <a:extLst>
              <a:ext uri="{FF2B5EF4-FFF2-40B4-BE49-F238E27FC236}">
                <a16:creationId xmlns:a16="http://schemas.microsoft.com/office/drawing/2014/main" id="{077E87ED-148D-4604-ABC5-E9E3812382E9}"/>
              </a:ext>
            </a:extLst>
          </p:cNvPr>
          <p:cNvSpPr/>
          <p:nvPr/>
        </p:nvSpPr>
        <p:spPr>
          <a:xfrm>
            <a:off x="3317652" y="1201735"/>
            <a:ext cx="2556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تصميم الموقع التنافسي المناسب للمنتج</a:t>
            </a:r>
          </a:p>
          <a:p>
            <a:pPr algn="ctr"/>
            <a:endParaRPr 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اختيار الصورة الذهنية المرغوبة طبقاً للأساليب المعيشية الحالية أو المرغوبة للطبقات الاجتماعية.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9" name="صورة 28">
            <a:extLst>
              <a:ext uri="{FF2B5EF4-FFF2-40B4-BE49-F238E27FC236}">
                <a16:creationId xmlns:a16="http://schemas.microsoft.com/office/drawing/2014/main" id="{D3E1B2E3-54E5-4AF3-97A9-ED320D7CCE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3317651" y="2341244"/>
            <a:ext cx="2556490" cy="46533"/>
          </a:xfrm>
          <a:prstGeom prst="rect">
            <a:avLst/>
          </a:prstGeom>
        </p:spPr>
      </p:pic>
      <p:pic>
        <p:nvPicPr>
          <p:cNvPr id="30" name="صورة 29">
            <a:extLst>
              <a:ext uri="{FF2B5EF4-FFF2-40B4-BE49-F238E27FC236}">
                <a16:creationId xmlns:a16="http://schemas.microsoft.com/office/drawing/2014/main" id="{DD2D4264-B284-4B03-B135-86ADE51CB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96" y="2357294"/>
            <a:ext cx="2511770" cy="30483"/>
          </a:xfrm>
          <a:prstGeom prst="rect">
            <a:avLst/>
          </a:prstGeom>
        </p:spPr>
      </p:pic>
      <p:sp>
        <p:nvSpPr>
          <p:cNvPr id="31" name="مستطيل 30">
            <a:extLst>
              <a:ext uri="{FF2B5EF4-FFF2-40B4-BE49-F238E27FC236}">
                <a16:creationId xmlns:a16="http://schemas.microsoft.com/office/drawing/2014/main" id="{5920130E-650C-4AF5-9239-D2AD73C9E52A}"/>
              </a:ext>
            </a:extLst>
          </p:cNvPr>
          <p:cNvSpPr/>
          <p:nvPr/>
        </p:nvSpPr>
        <p:spPr>
          <a:xfrm>
            <a:off x="18595" y="1201735"/>
            <a:ext cx="24750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إعداد المزيج التسويقي للمنتج</a:t>
            </a:r>
          </a:p>
          <a:p>
            <a:pPr algn="ctr"/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إعداد الخطة التسويقية التي تحقق الموقع التنافسي المرغوب: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المنتج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السعر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الترويج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التوزيع </a:t>
            </a:r>
          </a:p>
        </p:txBody>
      </p:sp>
    </p:spTree>
    <p:extLst>
      <p:ext uri="{BB962C8B-B14F-4D97-AF65-F5344CB8AC3E}">
        <p14:creationId xmlns:p14="http://schemas.microsoft.com/office/powerpoint/2010/main" val="20780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25" grpId="0"/>
      <p:bldP spid="27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الثقافة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endParaRPr lang="ar-SA" dirty="0"/>
          </a:p>
          <a:p>
            <a:endParaRPr lang="ar-SA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9C1DAB96-F5CA-4A13-BA03-468CCE664266}"/>
              </a:ext>
            </a:extLst>
          </p:cNvPr>
          <p:cNvSpPr/>
          <p:nvPr/>
        </p:nvSpPr>
        <p:spPr>
          <a:xfrm>
            <a:off x="108393" y="1490332"/>
            <a:ext cx="9734549" cy="249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هي مجموعة القيم والأفكار والفلسفات والاتجاهات والرموز التراكمية والمتطورة مع تطور الأمة والتي تحدد الأنماط السلوكية لأفرادها وتميزهم عن الأمم الأخرى</a:t>
            </a:r>
          </a:p>
        </p:txBody>
      </p:sp>
      <p:graphicFrame>
        <p:nvGraphicFramePr>
          <p:cNvPr id="6" name="رسم تخطيطي 5">
            <a:extLst>
              <a:ext uri="{FF2B5EF4-FFF2-40B4-BE49-F238E27FC236}">
                <a16:creationId xmlns:a16="http://schemas.microsoft.com/office/drawing/2014/main" id="{FFA6C57E-0490-44BC-96DC-60F153893F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9207351"/>
              </p:ext>
            </p:extLst>
          </p:nvPr>
        </p:nvGraphicFramePr>
        <p:xfrm>
          <a:off x="812800" y="3985882"/>
          <a:ext cx="8128000" cy="285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3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711A1E-45FA-4BB8-946E-9DCBF2E9E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E7711A1E-45FA-4BB8-946E-9DCBF2E9ED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2AB993-9A69-492A-924A-CF788AEF1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532AB993-9A69-492A-924A-CF788AEF1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A015A0-92C3-4555-AB99-72D873898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45A015A0-92C3-4555-AB99-72D873898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4E7853-82B1-462B-AD5D-04285B748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694E7853-82B1-462B-AD5D-04285B748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67E3F5-AB3A-4FBA-A06D-F1BCF7636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2167E3F5-AB3A-4FBA-A06D-F1BCF7636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857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الثقافة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3375" y="1202863"/>
            <a:ext cx="9464502" cy="388077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اشباع الرغبات والحاجات الإنسانية العليا باستمرار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إمكانية تعلم الثقافة (التعلم الرسمي، غير الرسمي، التقني والأكاديمي)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مشاركة الأفراد في تطوير ووضع الثقافة لمجتمعهم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ديناميكية الثقافة وتطورها باستمرار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توارث الثقافة عبر الأجيال</a:t>
            </a:r>
          </a:p>
        </p:txBody>
      </p:sp>
    </p:spTree>
    <p:extLst>
      <p:ext uri="{BB962C8B-B14F-4D97-AF65-F5344CB8AC3E}">
        <p14:creationId xmlns:p14="http://schemas.microsoft.com/office/powerpoint/2010/main" val="29527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أنواع الثقافة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2AB22E12-D266-4A77-B846-15FC12234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74921"/>
              </p:ext>
            </p:extLst>
          </p:nvPr>
        </p:nvGraphicFramePr>
        <p:xfrm>
          <a:off x="190500" y="1162050"/>
          <a:ext cx="9474200" cy="520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81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7A9A23-2B40-4D6A-BB2C-D904DACEC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47A9A23-2B40-4D6A-BB2C-D904DACEC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E637A8-84D8-4024-8917-C01B3DA10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1E637A8-84D8-4024-8917-C01B3DA10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D642B-CFB0-421C-AE2B-05C22D34A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C9D642B-CFB0-421C-AE2B-05C22D34A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533285-4058-4F1D-BE72-0F08A2B56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F533285-4058-4F1D-BE72-0F08A2B56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3553" y="1333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عناصر الثقافة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4E6EBF80-68A4-4BDD-8CA0-87892F7A7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812171"/>
              </p:ext>
            </p:extLst>
          </p:nvPr>
        </p:nvGraphicFramePr>
        <p:xfrm>
          <a:off x="161925" y="876300"/>
          <a:ext cx="10474325" cy="616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86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4FAD23-B238-44C5-A89E-A01A204B0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54FAD23-B238-44C5-A89E-A01A204B0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5DD162-85E2-4B2D-9740-72D897A18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B5DD162-85E2-4B2D-9740-72D897A18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0484BF-B198-431E-8E28-7CE6CA689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3B0484BF-B198-431E-8E28-7CE6CA689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99FA8-9598-4C39-B6A4-D6E07CDBF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62499FA8-9598-4C39-B6A4-D6E07CDBF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47343-E410-43B3-A21B-A2D1D352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DBC47343-E410-43B3-A21B-A2D1D3522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04F120-8761-4F7E-97C2-E953A00D7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7704F120-8761-4F7E-97C2-E953A00D7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B2EC9-E211-4E93-B1EF-38832173A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1DAB2EC9-E211-4E93-B1EF-38832173A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646364-7630-477B-86C1-99B8352D0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A7646364-7630-477B-86C1-99B8352D0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A03A2-501F-4502-90C1-6F9BCA8D6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8C8A03A2-501F-4502-90C1-6F9BCA8D6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D80832-EE4E-4769-A0AF-3FD4D3EE9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86D80832-EE4E-4769-A0AF-3FD4D3EE98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58938" y="2940051"/>
            <a:ext cx="6808787" cy="803274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دور الثقافة في الاستراتيجية </a:t>
            </a:r>
            <a:b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التسويقية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3145BB74-FBD0-459A-BF96-9C97EDC33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490887"/>
              </p:ext>
            </p:extLst>
          </p:nvPr>
        </p:nvGraphicFramePr>
        <p:xfrm>
          <a:off x="257175" y="209550"/>
          <a:ext cx="9829800" cy="664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خطط انسيابي: رابط 4">
            <a:extLst>
              <a:ext uri="{FF2B5EF4-FFF2-40B4-BE49-F238E27FC236}">
                <a16:creationId xmlns:a16="http://schemas.microsoft.com/office/drawing/2014/main" id="{849BB647-0E0D-436A-933C-D31C34F8B27A}"/>
              </a:ext>
            </a:extLst>
          </p:cNvPr>
          <p:cNvSpPr/>
          <p:nvPr/>
        </p:nvSpPr>
        <p:spPr>
          <a:xfrm>
            <a:off x="3634581" y="388938"/>
            <a:ext cx="3124200" cy="22764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اكتساب وتعلم الثقافة</a:t>
            </a:r>
          </a:p>
        </p:txBody>
      </p:sp>
      <p:sp>
        <p:nvSpPr>
          <p:cNvPr id="6" name="مخطط انسيابي: رابط 5">
            <a:extLst>
              <a:ext uri="{FF2B5EF4-FFF2-40B4-BE49-F238E27FC236}">
                <a16:creationId xmlns:a16="http://schemas.microsoft.com/office/drawing/2014/main" id="{03D4688B-18AC-4CE4-A546-56DE100EF89C}"/>
              </a:ext>
            </a:extLst>
          </p:cNvPr>
          <p:cNvSpPr/>
          <p:nvPr/>
        </p:nvSpPr>
        <p:spPr>
          <a:xfrm>
            <a:off x="6964362" y="2390774"/>
            <a:ext cx="3124200" cy="22764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السلوك الطقسي</a:t>
            </a:r>
          </a:p>
        </p:txBody>
      </p:sp>
      <p:sp>
        <p:nvSpPr>
          <p:cNvPr id="7" name="مخطط انسيابي: رابط 6">
            <a:extLst>
              <a:ext uri="{FF2B5EF4-FFF2-40B4-BE49-F238E27FC236}">
                <a16:creationId xmlns:a16="http://schemas.microsoft.com/office/drawing/2014/main" id="{0EE06EF2-5A95-4DE8-A0F2-FAC8D7345A61}"/>
              </a:ext>
            </a:extLst>
          </p:cNvPr>
          <p:cNvSpPr/>
          <p:nvPr/>
        </p:nvSpPr>
        <p:spPr>
          <a:xfrm>
            <a:off x="3834606" y="4667250"/>
            <a:ext cx="2857500" cy="21907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المشاركة في الثقافة</a:t>
            </a:r>
          </a:p>
        </p:txBody>
      </p:sp>
      <p:sp>
        <p:nvSpPr>
          <p:cNvPr id="8" name="مخطط انسيابي: رابط 7">
            <a:extLst>
              <a:ext uri="{FF2B5EF4-FFF2-40B4-BE49-F238E27FC236}">
                <a16:creationId xmlns:a16="http://schemas.microsoft.com/office/drawing/2014/main" id="{0F76D80D-D600-4950-8188-D1179836D3F4}"/>
              </a:ext>
            </a:extLst>
          </p:cNvPr>
          <p:cNvSpPr/>
          <p:nvPr/>
        </p:nvSpPr>
        <p:spPr>
          <a:xfrm>
            <a:off x="123825" y="2390775"/>
            <a:ext cx="2958306" cy="22764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حركية الثقافة</a:t>
            </a:r>
          </a:p>
        </p:txBody>
      </p:sp>
    </p:spTree>
    <p:extLst>
      <p:ext uri="{BB962C8B-B14F-4D97-AF65-F5344CB8AC3E}">
        <p14:creationId xmlns:p14="http://schemas.microsoft.com/office/powerpoint/2010/main" val="95837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3812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أثر الثقافة على سلوك المستهلك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1352550"/>
            <a:ext cx="8990541" cy="5029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تحديد الهيكل الاستهلاكي والفلسفة الاستهلاكية للمجتمع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تحديد نوعية السلع والخدمات المسوقة داخل المجتمع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تحديد الأسباب التي من اجلها يتم الشراء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تأثر عملية القرار الشرائي بثقافة المجتمع</a:t>
            </a:r>
          </a:p>
          <a:p>
            <a:pPr>
              <a:lnSpc>
                <a:spcPct val="150000"/>
              </a:lnSpc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صياغة أساليب الاتصال بين الافراد</a:t>
            </a:r>
          </a:p>
        </p:txBody>
      </p:sp>
    </p:spTree>
    <p:extLst>
      <p:ext uri="{BB962C8B-B14F-4D97-AF65-F5344CB8AC3E}">
        <p14:creationId xmlns:p14="http://schemas.microsoft.com/office/powerpoint/2010/main" val="136638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الطبقة الاجتماعية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816101"/>
            <a:ext cx="8596668" cy="4225262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32D922F2-86C1-406E-B474-EFA42C0159E0}"/>
              </a:ext>
            </a:extLst>
          </p:cNvPr>
          <p:cNvSpPr/>
          <p:nvPr/>
        </p:nvSpPr>
        <p:spPr>
          <a:xfrm>
            <a:off x="677333" y="1562099"/>
            <a:ext cx="8914341" cy="3819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هي تلك الطبقة التي ينتمي اليها المستهلك والمتمثلة بمجموعة من الأشخاص يجمعها قاسم مشترك من العادات والتقاليد والقيم والمفاهيم والاهتمامات والانماط المعيشية وهذه المجموعة تمارس انماطاً سلوكية متقاربة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471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68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الطبقات الاجتماعية العليا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1EC13C07-EED2-4A81-95AD-E2D4081E4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809323"/>
              </p:ext>
            </p:extLst>
          </p:nvPr>
        </p:nvGraphicFramePr>
        <p:xfrm>
          <a:off x="104775" y="851533"/>
          <a:ext cx="11982449" cy="62075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19249">
                  <a:extLst>
                    <a:ext uri="{9D8B030D-6E8A-4147-A177-3AD203B41FA5}">
                      <a16:colId xmlns:a16="http://schemas.microsoft.com/office/drawing/2014/main" val="3206117320"/>
                    </a:ext>
                  </a:extLst>
                </a:gridCol>
                <a:gridCol w="5362575">
                  <a:extLst>
                    <a:ext uri="{9D8B030D-6E8A-4147-A177-3AD203B41FA5}">
                      <a16:colId xmlns:a16="http://schemas.microsoft.com/office/drawing/2014/main" val="950247065"/>
                    </a:ext>
                  </a:extLst>
                </a:gridCol>
                <a:gridCol w="5000625">
                  <a:extLst>
                    <a:ext uri="{9D8B030D-6E8A-4147-A177-3AD203B41FA5}">
                      <a16:colId xmlns:a16="http://schemas.microsoft.com/office/drawing/2014/main" val="3007565228"/>
                    </a:ext>
                  </a:extLst>
                </a:gridCol>
              </a:tblGrid>
              <a:tr h="81943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الطبقة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الخصائص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الخصائص التسويقية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367041"/>
                  </a:ext>
                </a:extLst>
              </a:tr>
              <a:tr h="2736311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العليا الأعلى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تشكل نسبة 1% من المجتمع.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طبقة الصفوة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افرادها يعملون في مجال المال و الصناعة ويحرصوا على التميز.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</a:t>
                      </a:r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الغرب </a:t>
                      </a: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احساسهم بالمسئولية الاجتماعية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 </a:t>
                      </a:r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الدول النامية </a:t>
                      </a: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لا يتحملوا أية واجبات وظيفية.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متحفظين في نمطهم السلوكي الاستهلاكي،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يتسوقوا في الأوقات التي تخلوا من الزحام،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ووسائل الإعلان لهم متخصصة،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يستثمرون أموالهم في الأسهم ،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ويظهروا بمظهر لائق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022894"/>
                  </a:ext>
                </a:extLst>
              </a:tr>
              <a:tr h="26221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العليا الوسطى </a:t>
                      </a:r>
                    </a:p>
                    <a:p>
                      <a:pPr rtl="1"/>
                      <a:r>
                        <a:rPr lang="ar-S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والأدنى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شكل نسبة 4% من المجتمع ،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وهي طبقة أصحاب المهن ورجال الأعمال المميزين أصحاب الثروة الجديدة ،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يحرصوا على استخدام ثرواتهم في المشاريع الاقتصادية المريحة والحساسة.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أنماطهم الاستهلاكية تكون واضحة وتعكس انجازاتهم الشخصية وتعبر عنها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فيشتروا للتفاخر والتباهي،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ويميلوا لشراء السلع المميزة،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والإعلان لهم عن طريق المجلات المتخصصة </a:t>
                      </a:r>
                    </a:p>
                    <a:p>
                      <a:pPr marL="342900" indent="-342900" rtl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ar-S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ويشكلوا سوقا مستهدفا للسلع الخاصة والجديدة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15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2347</TotalTime>
  <Words>809</Words>
  <Application>Microsoft Office PowerPoint</Application>
  <PresentationFormat>شاشة عريضة</PresentationFormat>
  <Paragraphs>159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واجهة</vt:lpstr>
      <vt:lpstr>العوامل الثقافية و الاجتماعية وسلوك المستهلك</vt:lpstr>
      <vt:lpstr>مفهوم الثقافة</vt:lpstr>
      <vt:lpstr>خصائص الثقافة</vt:lpstr>
      <vt:lpstr>أنواع الثقافة</vt:lpstr>
      <vt:lpstr>عناصر الثقافة</vt:lpstr>
      <vt:lpstr>دور الثقافة في الاستراتيجية  التسويقية</vt:lpstr>
      <vt:lpstr>أثر الثقافة على سلوك المستهلك</vt:lpstr>
      <vt:lpstr>مفهوم الطبقة الاجتماعية</vt:lpstr>
      <vt:lpstr>خصائص الطبقات الاجتماعية العليا</vt:lpstr>
      <vt:lpstr>خصائص الطبقات الاجتماعية الوسطى</vt:lpstr>
      <vt:lpstr>خصائص الطبقات الاجتماعية الدنيا</vt:lpstr>
      <vt:lpstr>أهمية تحديد الصفة الاجتماعية</vt:lpstr>
      <vt:lpstr>الطبقة الاجتماعية والنمط الاستهلاكي</vt:lpstr>
      <vt:lpstr>عرض تقديمي في PowerPoint</vt:lpstr>
      <vt:lpstr>إعداد الاستراتيجية التسويقية للطبقات الاجتماعية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العوامل الثقافية و الاجتماعية وسلوك المستهلك</dc:title>
  <dc:creator>user</dc:creator>
  <cp:lastModifiedBy>Ghadah Alrsheed</cp:lastModifiedBy>
  <cp:revision>45</cp:revision>
  <dcterms:created xsi:type="dcterms:W3CDTF">2018-10-19T09:00:47Z</dcterms:created>
  <dcterms:modified xsi:type="dcterms:W3CDTF">2019-10-18T13:36:31Z</dcterms:modified>
</cp:coreProperties>
</file>