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66"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2DD597-47EE-4F07-929A-6C1B7D6EEED3}" type="doc">
      <dgm:prSet loTypeId="urn:microsoft.com/office/officeart/2005/8/layout/matrix2" loCatId="matrix" qsTypeId="urn:microsoft.com/office/officeart/2005/8/quickstyle/3d4" qsCatId="3D" csTypeId="urn:microsoft.com/office/officeart/2005/8/colors/accent1_2" csCatId="accent1" phldr="1"/>
      <dgm:spPr/>
      <dgm:t>
        <a:bodyPr/>
        <a:lstStyle/>
        <a:p>
          <a:pPr rtl="1"/>
          <a:endParaRPr lang="ar-SA"/>
        </a:p>
      </dgm:t>
    </dgm:pt>
    <dgm:pt modelId="{70595CE5-77B3-4946-85D1-F7F385A7934B}">
      <dgm:prSet phldrT="[نص]"/>
      <dgm:spPr/>
      <dgm:t>
        <a:bodyPr/>
        <a:lstStyle/>
        <a:p>
          <a:pPr rtl="1"/>
          <a:r>
            <a:rPr lang="ar-SA" dirty="0">
              <a:latin typeface="Arial" panose="020B0604020202020204" pitchFamily="34" charset="0"/>
              <a:cs typeface="Arial" panose="020B0604020202020204" pitchFamily="34" charset="0"/>
            </a:rPr>
            <a:t>الايحاءات</a:t>
          </a:r>
        </a:p>
      </dgm:t>
    </dgm:pt>
    <dgm:pt modelId="{0D5B9AF2-3C96-4A46-B12B-0E2131AE4B75}" type="parTrans" cxnId="{0A26ED4C-1E78-4788-91B4-FBA6975FB087}">
      <dgm:prSet/>
      <dgm:spPr/>
      <dgm:t>
        <a:bodyPr/>
        <a:lstStyle/>
        <a:p>
          <a:pPr rtl="1"/>
          <a:endParaRPr lang="ar-SA"/>
        </a:p>
      </dgm:t>
    </dgm:pt>
    <dgm:pt modelId="{0C387D7A-BC64-459A-9DC5-2972BC68D01B}" type="sibTrans" cxnId="{0A26ED4C-1E78-4788-91B4-FBA6975FB087}">
      <dgm:prSet/>
      <dgm:spPr/>
      <dgm:t>
        <a:bodyPr/>
        <a:lstStyle/>
        <a:p>
          <a:pPr rtl="1"/>
          <a:endParaRPr lang="ar-SA"/>
        </a:p>
      </dgm:t>
    </dgm:pt>
    <dgm:pt modelId="{E9287406-5A5F-456D-BDE5-FB1A9A1DCA01}">
      <dgm:prSet phldrT="[نص]"/>
      <dgm:spPr/>
      <dgm:t>
        <a:bodyPr/>
        <a:lstStyle/>
        <a:p>
          <a:pPr rtl="1"/>
          <a:r>
            <a:rPr lang="ar-SA" dirty="0">
              <a:latin typeface="Arial" panose="020B0604020202020204" pitchFamily="34" charset="0"/>
              <a:cs typeface="Arial" panose="020B0604020202020204" pitchFamily="34" charset="0"/>
            </a:rPr>
            <a:t>الدوافع</a:t>
          </a:r>
        </a:p>
      </dgm:t>
    </dgm:pt>
    <dgm:pt modelId="{7CC341AF-A2BD-425F-A52A-BD24017506FA}" type="parTrans" cxnId="{3429F3FC-054A-4741-BA91-A7C840D64357}">
      <dgm:prSet/>
      <dgm:spPr/>
      <dgm:t>
        <a:bodyPr/>
        <a:lstStyle/>
        <a:p>
          <a:pPr rtl="1"/>
          <a:endParaRPr lang="ar-SA"/>
        </a:p>
      </dgm:t>
    </dgm:pt>
    <dgm:pt modelId="{D2BE2088-3BDF-46A6-8CD8-5B68B87D6373}" type="sibTrans" cxnId="{3429F3FC-054A-4741-BA91-A7C840D64357}">
      <dgm:prSet/>
      <dgm:spPr/>
      <dgm:t>
        <a:bodyPr/>
        <a:lstStyle/>
        <a:p>
          <a:pPr rtl="1"/>
          <a:endParaRPr lang="ar-SA"/>
        </a:p>
      </dgm:t>
    </dgm:pt>
    <dgm:pt modelId="{756B5106-D52F-49FE-A026-91D513811073}">
      <dgm:prSet phldrT="[نص]"/>
      <dgm:spPr/>
      <dgm:t>
        <a:bodyPr/>
        <a:lstStyle/>
        <a:p>
          <a:pPr rtl="1"/>
          <a:r>
            <a:rPr lang="ar-SA" dirty="0">
              <a:latin typeface="Arial" panose="020B0604020202020204" pitchFamily="34" charset="0"/>
              <a:cs typeface="Arial" panose="020B0604020202020204" pitchFamily="34" charset="0"/>
            </a:rPr>
            <a:t>التعزيز</a:t>
          </a:r>
        </a:p>
      </dgm:t>
    </dgm:pt>
    <dgm:pt modelId="{D99C9977-48D2-4F51-993F-9D749340A803}" type="parTrans" cxnId="{5832F10B-A165-41AB-8F47-49C38B1F07DD}">
      <dgm:prSet/>
      <dgm:spPr/>
      <dgm:t>
        <a:bodyPr/>
        <a:lstStyle/>
        <a:p>
          <a:pPr rtl="1"/>
          <a:endParaRPr lang="ar-SA"/>
        </a:p>
      </dgm:t>
    </dgm:pt>
    <dgm:pt modelId="{B7D8B08A-9399-44C5-9775-87030C041E00}" type="sibTrans" cxnId="{5832F10B-A165-41AB-8F47-49C38B1F07DD}">
      <dgm:prSet/>
      <dgm:spPr/>
      <dgm:t>
        <a:bodyPr/>
        <a:lstStyle/>
        <a:p>
          <a:pPr rtl="1"/>
          <a:endParaRPr lang="ar-SA"/>
        </a:p>
      </dgm:t>
    </dgm:pt>
    <dgm:pt modelId="{C71EE341-C39F-48C6-AC14-E02E8A167E69}">
      <dgm:prSet phldrT="[نص]"/>
      <dgm:spPr/>
      <dgm:t>
        <a:bodyPr/>
        <a:lstStyle/>
        <a:p>
          <a:pPr rtl="1"/>
          <a:r>
            <a:rPr lang="ar-SA" dirty="0">
              <a:latin typeface="Arial" panose="020B0604020202020204" pitchFamily="34" charset="0"/>
              <a:cs typeface="Arial" panose="020B0604020202020204" pitchFamily="34" charset="0"/>
            </a:rPr>
            <a:t>الاستجابة </a:t>
          </a:r>
        </a:p>
      </dgm:t>
    </dgm:pt>
    <dgm:pt modelId="{AE3FCDE0-AC52-41EA-B150-84FAA6EE93E6}" type="parTrans" cxnId="{EF62FB7C-68DC-4C58-9525-7D2665C423C9}">
      <dgm:prSet/>
      <dgm:spPr/>
      <dgm:t>
        <a:bodyPr/>
        <a:lstStyle/>
        <a:p>
          <a:pPr rtl="1"/>
          <a:endParaRPr lang="ar-SA"/>
        </a:p>
      </dgm:t>
    </dgm:pt>
    <dgm:pt modelId="{7524DC51-2DC3-4839-AB3B-C779C61C0A2D}" type="sibTrans" cxnId="{EF62FB7C-68DC-4C58-9525-7D2665C423C9}">
      <dgm:prSet/>
      <dgm:spPr/>
      <dgm:t>
        <a:bodyPr/>
        <a:lstStyle/>
        <a:p>
          <a:pPr rtl="1"/>
          <a:endParaRPr lang="ar-SA"/>
        </a:p>
      </dgm:t>
    </dgm:pt>
    <dgm:pt modelId="{8D83EE45-BC3F-42C8-9A0D-89445D45A5A8}" type="pres">
      <dgm:prSet presAssocID="{232DD597-47EE-4F07-929A-6C1B7D6EEED3}" presName="matrix" presStyleCnt="0">
        <dgm:presLayoutVars>
          <dgm:chMax val="1"/>
          <dgm:dir/>
          <dgm:resizeHandles val="exact"/>
        </dgm:presLayoutVars>
      </dgm:prSet>
      <dgm:spPr/>
    </dgm:pt>
    <dgm:pt modelId="{580F2CA8-33CD-43E2-AB2A-4160E984C79E}" type="pres">
      <dgm:prSet presAssocID="{232DD597-47EE-4F07-929A-6C1B7D6EEED3}" presName="axisShape" presStyleLbl="bgShp" presStyleIdx="0" presStyleCnt="1"/>
      <dgm:spPr/>
    </dgm:pt>
    <dgm:pt modelId="{841D8743-0F55-40FF-92DC-46DCD9FD7AC1}" type="pres">
      <dgm:prSet presAssocID="{232DD597-47EE-4F07-929A-6C1B7D6EEED3}" presName="rect1" presStyleLbl="node1" presStyleIdx="0" presStyleCnt="4">
        <dgm:presLayoutVars>
          <dgm:chMax val="0"/>
          <dgm:chPref val="0"/>
          <dgm:bulletEnabled val="1"/>
        </dgm:presLayoutVars>
      </dgm:prSet>
      <dgm:spPr/>
    </dgm:pt>
    <dgm:pt modelId="{5F2D3509-3285-487F-808E-F1F74EA0FB50}" type="pres">
      <dgm:prSet presAssocID="{232DD597-47EE-4F07-929A-6C1B7D6EEED3}" presName="rect2" presStyleLbl="node1" presStyleIdx="1" presStyleCnt="4">
        <dgm:presLayoutVars>
          <dgm:chMax val="0"/>
          <dgm:chPref val="0"/>
          <dgm:bulletEnabled val="1"/>
        </dgm:presLayoutVars>
      </dgm:prSet>
      <dgm:spPr/>
    </dgm:pt>
    <dgm:pt modelId="{826798C4-0F95-461C-B6EE-BFC6833972B8}" type="pres">
      <dgm:prSet presAssocID="{232DD597-47EE-4F07-929A-6C1B7D6EEED3}" presName="rect3" presStyleLbl="node1" presStyleIdx="2" presStyleCnt="4">
        <dgm:presLayoutVars>
          <dgm:chMax val="0"/>
          <dgm:chPref val="0"/>
          <dgm:bulletEnabled val="1"/>
        </dgm:presLayoutVars>
      </dgm:prSet>
      <dgm:spPr/>
    </dgm:pt>
    <dgm:pt modelId="{1293FE36-55A2-433A-A5E8-A353008C03E1}" type="pres">
      <dgm:prSet presAssocID="{232DD597-47EE-4F07-929A-6C1B7D6EEED3}" presName="rect4" presStyleLbl="node1" presStyleIdx="3" presStyleCnt="4">
        <dgm:presLayoutVars>
          <dgm:chMax val="0"/>
          <dgm:chPref val="0"/>
          <dgm:bulletEnabled val="1"/>
        </dgm:presLayoutVars>
      </dgm:prSet>
      <dgm:spPr/>
    </dgm:pt>
  </dgm:ptLst>
  <dgm:cxnLst>
    <dgm:cxn modelId="{5832F10B-A165-41AB-8F47-49C38B1F07DD}" srcId="{232DD597-47EE-4F07-929A-6C1B7D6EEED3}" destId="{756B5106-D52F-49FE-A026-91D513811073}" srcOrd="3" destOrd="0" parTransId="{D99C9977-48D2-4F51-993F-9D749340A803}" sibTransId="{B7D8B08A-9399-44C5-9775-87030C041E00}"/>
    <dgm:cxn modelId="{3CDAEE29-BBD6-45DA-AC6C-B649070712D5}" type="presOf" srcId="{E9287406-5A5F-456D-BDE5-FB1A9A1DCA01}" destId="{841D8743-0F55-40FF-92DC-46DCD9FD7AC1}" srcOrd="0" destOrd="0" presId="urn:microsoft.com/office/officeart/2005/8/layout/matrix2"/>
    <dgm:cxn modelId="{34A11F42-F668-414E-913C-95AF4F6AB60B}" type="presOf" srcId="{70595CE5-77B3-4946-85D1-F7F385A7934B}" destId="{5F2D3509-3285-487F-808E-F1F74EA0FB50}" srcOrd="0" destOrd="0" presId="urn:microsoft.com/office/officeart/2005/8/layout/matrix2"/>
    <dgm:cxn modelId="{DB9A8964-FAD9-4DA9-B5F2-E0944F0F514C}" type="presOf" srcId="{232DD597-47EE-4F07-929A-6C1B7D6EEED3}" destId="{8D83EE45-BC3F-42C8-9A0D-89445D45A5A8}" srcOrd="0" destOrd="0" presId="urn:microsoft.com/office/officeart/2005/8/layout/matrix2"/>
    <dgm:cxn modelId="{0A26ED4C-1E78-4788-91B4-FBA6975FB087}" srcId="{232DD597-47EE-4F07-929A-6C1B7D6EEED3}" destId="{70595CE5-77B3-4946-85D1-F7F385A7934B}" srcOrd="1" destOrd="0" parTransId="{0D5B9AF2-3C96-4A46-B12B-0E2131AE4B75}" sibTransId="{0C387D7A-BC64-459A-9DC5-2972BC68D01B}"/>
    <dgm:cxn modelId="{EF62FB7C-68DC-4C58-9525-7D2665C423C9}" srcId="{232DD597-47EE-4F07-929A-6C1B7D6EEED3}" destId="{C71EE341-C39F-48C6-AC14-E02E8A167E69}" srcOrd="2" destOrd="0" parTransId="{AE3FCDE0-AC52-41EA-B150-84FAA6EE93E6}" sibTransId="{7524DC51-2DC3-4839-AB3B-C779C61C0A2D}"/>
    <dgm:cxn modelId="{D0A22FB9-5837-4022-B663-796EA89D93C1}" type="presOf" srcId="{756B5106-D52F-49FE-A026-91D513811073}" destId="{1293FE36-55A2-433A-A5E8-A353008C03E1}" srcOrd="0" destOrd="0" presId="urn:microsoft.com/office/officeart/2005/8/layout/matrix2"/>
    <dgm:cxn modelId="{4F752FBC-A77A-499A-98F7-6F2B35432359}" type="presOf" srcId="{C71EE341-C39F-48C6-AC14-E02E8A167E69}" destId="{826798C4-0F95-461C-B6EE-BFC6833972B8}" srcOrd="0" destOrd="0" presId="urn:microsoft.com/office/officeart/2005/8/layout/matrix2"/>
    <dgm:cxn modelId="{3429F3FC-054A-4741-BA91-A7C840D64357}" srcId="{232DD597-47EE-4F07-929A-6C1B7D6EEED3}" destId="{E9287406-5A5F-456D-BDE5-FB1A9A1DCA01}" srcOrd="0" destOrd="0" parTransId="{7CC341AF-A2BD-425F-A52A-BD24017506FA}" sibTransId="{D2BE2088-3BDF-46A6-8CD8-5B68B87D6373}"/>
    <dgm:cxn modelId="{EC81E3A8-FCF9-4455-A302-16553A88A764}" type="presParOf" srcId="{8D83EE45-BC3F-42C8-9A0D-89445D45A5A8}" destId="{580F2CA8-33CD-43E2-AB2A-4160E984C79E}" srcOrd="0" destOrd="0" presId="urn:microsoft.com/office/officeart/2005/8/layout/matrix2"/>
    <dgm:cxn modelId="{AF3604B0-C66F-4A1D-BD20-B4B5AF322FB3}" type="presParOf" srcId="{8D83EE45-BC3F-42C8-9A0D-89445D45A5A8}" destId="{841D8743-0F55-40FF-92DC-46DCD9FD7AC1}" srcOrd="1" destOrd="0" presId="urn:microsoft.com/office/officeart/2005/8/layout/matrix2"/>
    <dgm:cxn modelId="{768E4256-35BD-4742-A24E-B772418EAFB2}" type="presParOf" srcId="{8D83EE45-BC3F-42C8-9A0D-89445D45A5A8}" destId="{5F2D3509-3285-487F-808E-F1F74EA0FB50}" srcOrd="2" destOrd="0" presId="urn:microsoft.com/office/officeart/2005/8/layout/matrix2"/>
    <dgm:cxn modelId="{7F31AC11-4F12-49DE-9DA7-B1606E005FEA}" type="presParOf" srcId="{8D83EE45-BC3F-42C8-9A0D-89445D45A5A8}" destId="{826798C4-0F95-461C-B6EE-BFC6833972B8}" srcOrd="3" destOrd="0" presId="urn:microsoft.com/office/officeart/2005/8/layout/matrix2"/>
    <dgm:cxn modelId="{6129960C-E36E-4EB7-9522-3A005B1C43CF}" type="presParOf" srcId="{8D83EE45-BC3F-42C8-9A0D-89445D45A5A8}" destId="{1293FE36-55A2-433A-A5E8-A353008C03E1}"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B37E7F-03BC-4838-B20E-AD7CFD2B4CFE}" type="doc">
      <dgm:prSet loTypeId="urn:microsoft.com/office/officeart/2008/layout/HorizontalMultiLevelHierarchy" loCatId="hierarchy" qsTypeId="urn:microsoft.com/office/officeart/2005/8/quickstyle/simple3" qsCatId="simple" csTypeId="urn:microsoft.com/office/officeart/2005/8/colors/colorful2" csCatId="colorful" phldr="1"/>
      <dgm:spPr/>
      <dgm:t>
        <a:bodyPr/>
        <a:lstStyle/>
        <a:p>
          <a:pPr rtl="1"/>
          <a:endParaRPr lang="ar-SA"/>
        </a:p>
      </dgm:t>
    </dgm:pt>
    <dgm:pt modelId="{2A9B9DCF-8804-4E54-BF3E-AEE8E40B7003}">
      <dgm:prSet phldrT="[نص]"/>
      <dgm:spPr/>
      <dgm:t>
        <a:bodyPr/>
        <a:lstStyle/>
        <a:p>
          <a:pPr rtl="1"/>
          <a:r>
            <a:rPr lang="ar-SA" b="1" dirty="0">
              <a:latin typeface="Arial" panose="020B0604020202020204" pitchFamily="34" charset="0"/>
              <a:cs typeface="Arial" panose="020B0604020202020204" pitchFamily="34" charset="0"/>
            </a:rPr>
            <a:t>نظريات التعلم </a:t>
          </a:r>
        </a:p>
      </dgm:t>
    </dgm:pt>
    <dgm:pt modelId="{00D93610-1237-4169-9869-B93AD42102DC}" type="parTrans" cxnId="{EAF48575-3649-40E6-9A5F-8E84F8C90637}">
      <dgm:prSet/>
      <dgm:spPr/>
      <dgm:t>
        <a:bodyPr/>
        <a:lstStyle/>
        <a:p>
          <a:pPr rtl="1"/>
          <a:endParaRPr lang="ar-SA"/>
        </a:p>
      </dgm:t>
    </dgm:pt>
    <dgm:pt modelId="{6CF74C0C-C2AC-4461-BAD8-9243A1640A93}" type="sibTrans" cxnId="{EAF48575-3649-40E6-9A5F-8E84F8C90637}">
      <dgm:prSet/>
      <dgm:spPr/>
      <dgm:t>
        <a:bodyPr/>
        <a:lstStyle/>
        <a:p>
          <a:pPr rtl="1"/>
          <a:endParaRPr lang="ar-SA"/>
        </a:p>
      </dgm:t>
    </dgm:pt>
    <dgm:pt modelId="{7393BABC-D250-4E25-A74C-9A3AABCA4711}">
      <dgm:prSet phldrT="[نص]"/>
      <dgm:spPr/>
      <dgm:t>
        <a:bodyPr/>
        <a:lstStyle/>
        <a:p>
          <a:pPr rtl="1"/>
          <a:r>
            <a:rPr lang="ar-SA" b="1" dirty="0">
              <a:latin typeface="Arial" panose="020B0604020202020204" pitchFamily="34" charset="0"/>
              <a:cs typeface="Arial" panose="020B0604020202020204" pitchFamily="34" charset="0"/>
            </a:rPr>
            <a:t>نظريات التعلم السلوكي</a:t>
          </a:r>
        </a:p>
      </dgm:t>
    </dgm:pt>
    <dgm:pt modelId="{3AE28E4A-12C5-4200-8C0D-2D350F4E24FB}" type="parTrans" cxnId="{609A9793-6A65-492C-AE89-5979C54F651E}">
      <dgm:prSet/>
      <dgm:spPr/>
      <dgm:t>
        <a:bodyPr/>
        <a:lstStyle/>
        <a:p>
          <a:pPr rtl="1"/>
          <a:endParaRPr lang="ar-SA"/>
        </a:p>
      </dgm:t>
    </dgm:pt>
    <dgm:pt modelId="{E09F45D4-363B-461F-85B8-9AC5101A48E2}" type="sibTrans" cxnId="{609A9793-6A65-492C-AE89-5979C54F651E}">
      <dgm:prSet/>
      <dgm:spPr/>
      <dgm:t>
        <a:bodyPr/>
        <a:lstStyle/>
        <a:p>
          <a:pPr rtl="1"/>
          <a:endParaRPr lang="ar-SA"/>
        </a:p>
      </dgm:t>
    </dgm:pt>
    <dgm:pt modelId="{A5C94C53-1B8A-455D-B069-17DF904B899A}">
      <dgm:prSet phldrT="[نص]"/>
      <dgm:spPr/>
      <dgm:t>
        <a:bodyPr/>
        <a:lstStyle/>
        <a:p>
          <a:pPr rtl="1"/>
          <a:r>
            <a:rPr lang="ar-SA" dirty="0">
              <a:latin typeface="Arial" panose="020B0604020202020204" pitchFamily="34" charset="0"/>
              <a:cs typeface="Arial" panose="020B0604020202020204" pitchFamily="34" charset="0"/>
            </a:rPr>
            <a:t>نظرية التعلم الشرطي التقليدي</a:t>
          </a:r>
        </a:p>
      </dgm:t>
    </dgm:pt>
    <dgm:pt modelId="{C0E87111-7D23-4EDA-B036-45368A702097}" type="parTrans" cxnId="{8D63587B-2C86-4C66-B254-4C9462590027}">
      <dgm:prSet/>
      <dgm:spPr/>
      <dgm:t>
        <a:bodyPr/>
        <a:lstStyle/>
        <a:p>
          <a:pPr rtl="1"/>
          <a:endParaRPr lang="ar-SA"/>
        </a:p>
      </dgm:t>
    </dgm:pt>
    <dgm:pt modelId="{03486EB3-17F3-4D2E-A5F2-CEFEA2E7E045}" type="sibTrans" cxnId="{8D63587B-2C86-4C66-B254-4C9462590027}">
      <dgm:prSet/>
      <dgm:spPr/>
      <dgm:t>
        <a:bodyPr/>
        <a:lstStyle/>
        <a:p>
          <a:pPr rtl="1"/>
          <a:endParaRPr lang="ar-SA"/>
        </a:p>
      </dgm:t>
    </dgm:pt>
    <dgm:pt modelId="{CB77AD1E-1031-44A0-83DF-BA0D1FF1CD1B}">
      <dgm:prSet phldrT="[نص]"/>
      <dgm:spPr/>
      <dgm:t>
        <a:bodyPr/>
        <a:lstStyle/>
        <a:p>
          <a:pPr rtl="1"/>
          <a:r>
            <a:rPr lang="ar-SA" b="1" dirty="0">
              <a:latin typeface="Arial" panose="020B0604020202020204" pitchFamily="34" charset="0"/>
              <a:cs typeface="Arial" panose="020B0604020202020204" pitchFamily="34" charset="0"/>
            </a:rPr>
            <a:t>نظريات التعلم العقلي الإدراكي</a:t>
          </a:r>
        </a:p>
      </dgm:t>
    </dgm:pt>
    <dgm:pt modelId="{0C22BE42-9398-4DB6-8FAA-70A63927FBCD}" type="parTrans" cxnId="{3D317832-5A76-4732-8319-66E77C4049E6}">
      <dgm:prSet/>
      <dgm:spPr/>
      <dgm:t>
        <a:bodyPr/>
        <a:lstStyle/>
        <a:p>
          <a:pPr rtl="1"/>
          <a:endParaRPr lang="ar-SA"/>
        </a:p>
      </dgm:t>
    </dgm:pt>
    <dgm:pt modelId="{D28FC943-6FF8-4664-817F-E4CE80D2794C}" type="sibTrans" cxnId="{3D317832-5A76-4732-8319-66E77C4049E6}">
      <dgm:prSet/>
      <dgm:spPr/>
      <dgm:t>
        <a:bodyPr/>
        <a:lstStyle/>
        <a:p>
          <a:pPr rtl="1"/>
          <a:endParaRPr lang="ar-SA"/>
        </a:p>
      </dgm:t>
    </dgm:pt>
    <dgm:pt modelId="{9E1084BB-E1E3-4CEC-A683-ABDD2391D720}">
      <dgm:prSet phldrT="[نص]"/>
      <dgm:spPr/>
      <dgm:t>
        <a:bodyPr/>
        <a:lstStyle/>
        <a:p>
          <a:pPr rtl="1"/>
          <a:r>
            <a:rPr lang="ar-SA" dirty="0">
              <a:solidFill>
                <a:srgbClr val="002060"/>
              </a:solidFill>
              <a:latin typeface="Arial" panose="020B0604020202020204" pitchFamily="34" charset="0"/>
              <a:cs typeface="Arial" panose="020B0604020202020204" pitchFamily="34" charset="0"/>
            </a:rPr>
            <a:t>نظرية التعلم الاجتماعي بالملاحظة</a:t>
          </a:r>
        </a:p>
      </dgm:t>
    </dgm:pt>
    <dgm:pt modelId="{98CD00B3-A046-4882-8343-5BC5FA4E33EB}" type="parTrans" cxnId="{9115ECC8-27D8-420E-B1C9-8E1B1B483E14}">
      <dgm:prSet/>
      <dgm:spPr/>
      <dgm:t>
        <a:bodyPr/>
        <a:lstStyle/>
        <a:p>
          <a:pPr rtl="1"/>
          <a:endParaRPr lang="ar-SA"/>
        </a:p>
      </dgm:t>
    </dgm:pt>
    <dgm:pt modelId="{45714A23-9C75-48F5-AB35-0D0ECFFAA0B0}" type="sibTrans" cxnId="{9115ECC8-27D8-420E-B1C9-8E1B1B483E14}">
      <dgm:prSet/>
      <dgm:spPr/>
      <dgm:t>
        <a:bodyPr/>
        <a:lstStyle/>
        <a:p>
          <a:pPr rtl="1"/>
          <a:endParaRPr lang="ar-SA"/>
        </a:p>
      </dgm:t>
    </dgm:pt>
    <dgm:pt modelId="{E72F5D3A-1C93-4C56-9B58-3C1CCFDD4F25}">
      <dgm:prSet phldrT="[نص]"/>
      <dgm:spPr/>
      <dgm:t>
        <a:bodyPr/>
        <a:lstStyle/>
        <a:p>
          <a:pPr rtl="1"/>
          <a:r>
            <a:rPr lang="ar-SA" dirty="0">
              <a:latin typeface="Arial" panose="020B0604020202020204" pitchFamily="34" charset="0"/>
              <a:cs typeface="Arial" panose="020B0604020202020204" pitchFamily="34" charset="0"/>
            </a:rPr>
            <a:t>نظرية التعلم الشرطي الوسيلي</a:t>
          </a:r>
        </a:p>
      </dgm:t>
    </dgm:pt>
    <dgm:pt modelId="{A296D047-5CA6-450A-8388-393F85D66332}" type="parTrans" cxnId="{2F6F5F33-9FD8-4F11-92DA-79540EF2CCE3}">
      <dgm:prSet/>
      <dgm:spPr/>
      <dgm:t>
        <a:bodyPr/>
        <a:lstStyle/>
        <a:p>
          <a:pPr rtl="1"/>
          <a:endParaRPr lang="ar-SA"/>
        </a:p>
      </dgm:t>
    </dgm:pt>
    <dgm:pt modelId="{3C4F0777-50A0-41C0-BED6-C51464B555F2}" type="sibTrans" cxnId="{2F6F5F33-9FD8-4F11-92DA-79540EF2CCE3}">
      <dgm:prSet/>
      <dgm:spPr/>
      <dgm:t>
        <a:bodyPr/>
        <a:lstStyle/>
        <a:p>
          <a:pPr rtl="1"/>
          <a:endParaRPr lang="ar-SA"/>
        </a:p>
      </dgm:t>
    </dgm:pt>
    <dgm:pt modelId="{E05F71D9-02F3-4346-A8E8-05D7A38AEC83}">
      <dgm:prSet phldrT="[نص]"/>
      <dgm:spPr/>
      <dgm:t>
        <a:bodyPr/>
        <a:lstStyle/>
        <a:p>
          <a:pPr rtl="1"/>
          <a:r>
            <a:rPr lang="ar-SA" dirty="0">
              <a:solidFill>
                <a:srgbClr val="002060"/>
              </a:solidFill>
              <a:latin typeface="Arial" panose="020B0604020202020204" pitchFamily="34" charset="0"/>
              <a:cs typeface="Arial" panose="020B0604020202020204" pitchFamily="34" charset="0"/>
            </a:rPr>
            <a:t>نظرية معالجة المعلومات (الذاكرة)</a:t>
          </a:r>
        </a:p>
      </dgm:t>
    </dgm:pt>
    <dgm:pt modelId="{399E567F-9168-4EC7-86FE-469ED6B756B3}" type="parTrans" cxnId="{B2A529B6-C6BF-48FB-B5F8-E152B4F9D916}">
      <dgm:prSet/>
      <dgm:spPr/>
      <dgm:t>
        <a:bodyPr/>
        <a:lstStyle/>
        <a:p>
          <a:pPr rtl="1"/>
          <a:endParaRPr lang="ar-SA"/>
        </a:p>
      </dgm:t>
    </dgm:pt>
    <dgm:pt modelId="{298C38A7-FB99-46B2-B828-E078C3792E65}" type="sibTrans" cxnId="{B2A529B6-C6BF-48FB-B5F8-E152B4F9D916}">
      <dgm:prSet/>
      <dgm:spPr/>
      <dgm:t>
        <a:bodyPr/>
        <a:lstStyle/>
        <a:p>
          <a:pPr rtl="1"/>
          <a:endParaRPr lang="ar-SA"/>
        </a:p>
      </dgm:t>
    </dgm:pt>
    <dgm:pt modelId="{F209A17A-D0A1-4A4E-B8FA-274F1FE70149}">
      <dgm:prSet/>
      <dgm:spPr/>
      <dgm:t>
        <a:bodyPr/>
        <a:lstStyle/>
        <a:p>
          <a:pPr rtl="1"/>
          <a:r>
            <a:rPr lang="ar-SA" dirty="0">
              <a:solidFill>
                <a:srgbClr val="002060"/>
              </a:solidFill>
              <a:latin typeface="Arial" panose="020B0604020202020204" pitchFamily="34" charset="0"/>
              <a:cs typeface="Arial" panose="020B0604020202020204" pitchFamily="34" charset="0"/>
            </a:rPr>
            <a:t>نظرية الارتباط</a:t>
          </a:r>
        </a:p>
      </dgm:t>
    </dgm:pt>
    <dgm:pt modelId="{FFC8243F-F4AE-49AE-8194-7649C14B03C7}" type="parTrans" cxnId="{9D2218B2-27E4-4EDC-9E77-F0F081A27FF8}">
      <dgm:prSet/>
      <dgm:spPr/>
      <dgm:t>
        <a:bodyPr/>
        <a:lstStyle/>
        <a:p>
          <a:pPr rtl="1"/>
          <a:endParaRPr lang="ar-SA"/>
        </a:p>
      </dgm:t>
    </dgm:pt>
    <dgm:pt modelId="{07A5B932-8529-4EA8-ACAF-91C19FCB66FC}" type="sibTrans" cxnId="{9D2218B2-27E4-4EDC-9E77-F0F081A27FF8}">
      <dgm:prSet/>
      <dgm:spPr/>
      <dgm:t>
        <a:bodyPr/>
        <a:lstStyle/>
        <a:p>
          <a:pPr rtl="1"/>
          <a:endParaRPr lang="ar-SA"/>
        </a:p>
      </dgm:t>
    </dgm:pt>
    <dgm:pt modelId="{A1312300-791A-48AC-8B2E-41F2EA003CFC}" type="pres">
      <dgm:prSet presAssocID="{8EB37E7F-03BC-4838-B20E-AD7CFD2B4CFE}" presName="Name0" presStyleCnt="0">
        <dgm:presLayoutVars>
          <dgm:chPref val="1"/>
          <dgm:dir/>
          <dgm:animOne val="branch"/>
          <dgm:animLvl val="lvl"/>
          <dgm:resizeHandles val="exact"/>
        </dgm:presLayoutVars>
      </dgm:prSet>
      <dgm:spPr/>
    </dgm:pt>
    <dgm:pt modelId="{D375DEE8-3568-4B04-98A4-E9E8FB1C6AB9}" type="pres">
      <dgm:prSet presAssocID="{2A9B9DCF-8804-4E54-BF3E-AEE8E40B7003}" presName="root1" presStyleCnt="0"/>
      <dgm:spPr/>
    </dgm:pt>
    <dgm:pt modelId="{9DF4F27C-1150-4071-A41E-071B4C6DE701}" type="pres">
      <dgm:prSet presAssocID="{2A9B9DCF-8804-4E54-BF3E-AEE8E40B7003}" presName="LevelOneTextNode" presStyleLbl="node0" presStyleIdx="0" presStyleCnt="1" custScaleY="116466" custLinFactNeighborX="-38021" custLinFactNeighborY="1445">
        <dgm:presLayoutVars>
          <dgm:chPref val="3"/>
        </dgm:presLayoutVars>
      </dgm:prSet>
      <dgm:spPr/>
    </dgm:pt>
    <dgm:pt modelId="{A74BEEF0-C70F-49F3-BC48-5A81350A9A59}" type="pres">
      <dgm:prSet presAssocID="{2A9B9DCF-8804-4E54-BF3E-AEE8E40B7003}" presName="level2hierChild" presStyleCnt="0"/>
      <dgm:spPr/>
    </dgm:pt>
    <dgm:pt modelId="{67409CB1-081F-45FC-9C9D-EDFCDB7A132D}" type="pres">
      <dgm:prSet presAssocID="{3AE28E4A-12C5-4200-8C0D-2D350F4E24FB}" presName="conn2-1" presStyleLbl="parChTrans1D2" presStyleIdx="0" presStyleCnt="2"/>
      <dgm:spPr/>
    </dgm:pt>
    <dgm:pt modelId="{B76E0997-512C-432A-BF34-93AA9701C469}" type="pres">
      <dgm:prSet presAssocID="{3AE28E4A-12C5-4200-8C0D-2D350F4E24FB}" presName="connTx" presStyleLbl="parChTrans1D2" presStyleIdx="0" presStyleCnt="2"/>
      <dgm:spPr/>
    </dgm:pt>
    <dgm:pt modelId="{A1C370DF-A1A1-4783-B183-A18DD91422D4}" type="pres">
      <dgm:prSet presAssocID="{7393BABC-D250-4E25-A74C-9A3AABCA4711}" presName="root2" presStyleCnt="0"/>
      <dgm:spPr/>
    </dgm:pt>
    <dgm:pt modelId="{CA8C6785-E658-4BF0-B574-90448BA49850}" type="pres">
      <dgm:prSet presAssocID="{7393BABC-D250-4E25-A74C-9A3AABCA4711}" presName="LevelTwoTextNode" presStyleLbl="node2" presStyleIdx="0" presStyleCnt="2">
        <dgm:presLayoutVars>
          <dgm:chPref val="3"/>
        </dgm:presLayoutVars>
      </dgm:prSet>
      <dgm:spPr/>
    </dgm:pt>
    <dgm:pt modelId="{09A8D62B-0F72-4873-86B1-4600B560435A}" type="pres">
      <dgm:prSet presAssocID="{7393BABC-D250-4E25-A74C-9A3AABCA4711}" presName="level3hierChild" presStyleCnt="0"/>
      <dgm:spPr/>
    </dgm:pt>
    <dgm:pt modelId="{168E2BB8-46CC-4DCC-83FA-B3338D145900}" type="pres">
      <dgm:prSet presAssocID="{C0E87111-7D23-4EDA-B036-45368A702097}" presName="conn2-1" presStyleLbl="parChTrans1D3" presStyleIdx="0" presStyleCnt="5"/>
      <dgm:spPr/>
    </dgm:pt>
    <dgm:pt modelId="{01E697B7-6C50-41E3-B056-D79A634074E7}" type="pres">
      <dgm:prSet presAssocID="{C0E87111-7D23-4EDA-B036-45368A702097}" presName="connTx" presStyleLbl="parChTrans1D3" presStyleIdx="0" presStyleCnt="5"/>
      <dgm:spPr/>
    </dgm:pt>
    <dgm:pt modelId="{42848EF8-10B7-4D34-A18B-82FD4001C50C}" type="pres">
      <dgm:prSet presAssocID="{A5C94C53-1B8A-455D-B069-17DF904B899A}" presName="root2" presStyleCnt="0"/>
      <dgm:spPr/>
    </dgm:pt>
    <dgm:pt modelId="{CC4154E0-9912-4245-A116-3F9307D85965}" type="pres">
      <dgm:prSet presAssocID="{A5C94C53-1B8A-455D-B069-17DF904B899A}" presName="LevelTwoTextNode" presStyleLbl="node3" presStyleIdx="0" presStyleCnt="5" custLinFactNeighborX="546" custLinFactNeighborY="-77853">
        <dgm:presLayoutVars>
          <dgm:chPref val="3"/>
        </dgm:presLayoutVars>
      </dgm:prSet>
      <dgm:spPr/>
    </dgm:pt>
    <dgm:pt modelId="{2E810469-4700-4B92-9811-599DA442CDF6}" type="pres">
      <dgm:prSet presAssocID="{A5C94C53-1B8A-455D-B069-17DF904B899A}" presName="level3hierChild" presStyleCnt="0"/>
      <dgm:spPr/>
    </dgm:pt>
    <dgm:pt modelId="{47349DF5-1E4F-4952-9EA6-775CFF4A35B6}" type="pres">
      <dgm:prSet presAssocID="{A296D047-5CA6-450A-8388-393F85D66332}" presName="conn2-1" presStyleLbl="parChTrans1D3" presStyleIdx="1" presStyleCnt="5"/>
      <dgm:spPr/>
    </dgm:pt>
    <dgm:pt modelId="{8B571586-D629-4305-B15A-711FE39DB61B}" type="pres">
      <dgm:prSet presAssocID="{A296D047-5CA6-450A-8388-393F85D66332}" presName="connTx" presStyleLbl="parChTrans1D3" presStyleIdx="1" presStyleCnt="5"/>
      <dgm:spPr/>
    </dgm:pt>
    <dgm:pt modelId="{9506B550-C05D-4DEC-AEED-7DFF850E4A42}" type="pres">
      <dgm:prSet presAssocID="{E72F5D3A-1C93-4C56-9B58-3C1CCFDD4F25}" presName="root2" presStyleCnt="0"/>
      <dgm:spPr/>
    </dgm:pt>
    <dgm:pt modelId="{58B72442-513A-45E2-9EC8-26CB3A0BF433}" type="pres">
      <dgm:prSet presAssocID="{E72F5D3A-1C93-4C56-9B58-3C1CCFDD4F25}" presName="LevelTwoTextNode" presStyleLbl="node3" presStyleIdx="1" presStyleCnt="5">
        <dgm:presLayoutVars>
          <dgm:chPref val="3"/>
        </dgm:presLayoutVars>
      </dgm:prSet>
      <dgm:spPr/>
    </dgm:pt>
    <dgm:pt modelId="{EF329948-DE63-4275-86BE-13978B79AA49}" type="pres">
      <dgm:prSet presAssocID="{E72F5D3A-1C93-4C56-9B58-3C1CCFDD4F25}" presName="level3hierChild" presStyleCnt="0"/>
      <dgm:spPr/>
    </dgm:pt>
    <dgm:pt modelId="{6F571E48-B6D9-4C40-80B2-4C57F6A31B42}" type="pres">
      <dgm:prSet presAssocID="{0C22BE42-9398-4DB6-8FAA-70A63927FBCD}" presName="conn2-1" presStyleLbl="parChTrans1D2" presStyleIdx="1" presStyleCnt="2"/>
      <dgm:spPr/>
    </dgm:pt>
    <dgm:pt modelId="{A6192A69-2F3D-46EE-ADBC-0472D1014B8B}" type="pres">
      <dgm:prSet presAssocID="{0C22BE42-9398-4DB6-8FAA-70A63927FBCD}" presName="connTx" presStyleLbl="parChTrans1D2" presStyleIdx="1" presStyleCnt="2"/>
      <dgm:spPr/>
    </dgm:pt>
    <dgm:pt modelId="{BE7A7422-7023-4209-960C-3DB4CABC0827}" type="pres">
      <dgm:prSet presAssocID="{CB77AD1E-1031-44A0-83DF-BA0D1FF1CD1B}" presName="root2" presStyleCnt="0"/>
      <dgm:spPr/>
    </dgm:pt>
    <dgm:pt modelId="{4F88A9DE-1B70-483E-B968-9A2C20083DB8}" type="pres">
      <dgm:prSet presAssocID="{CB77AD1E-1031-44A0-83DF-BA0D1FF1CD1B}" presName="LevelTwoTextNode" presStyleLbl="node2" presStyleIdx="1" presStyleCnt="2">
        <dgm:presLayoutVars>
          <dgm:chPref val="3"/>
        </dgm:presLayoutVars>
      </dgm:prSet>
      <dgm:spPr/>
    </dgm:pt>
    <dgm:pt modelId="{DC5D687C-B5C2-4B2F-8A49-A62060F25041}" type="pres">
      <dgm:prSet presAssocID="{CB77AD1E-1031-44A0-83DF-BA0D1FF1CD1B}" presName="level3hierChild" presStyleCnt="0"/>
      <dgm:spPr/>
    </dgm:pt>
    <dgm:pt modelId="{590A7667-CEAF-4912-9024-527813187824}" type="pres">
      <dgm:prSet presAssocID="{98CD00B3-A046-4882-8343-5BC5FA4E33EB}" presName="conn2-1" presStyleLbl="parChTrans1D3" presStyleIdx="2" presStyleCnt="5"/>
      <dgm:spPr/>
    </dgm:pt>
    <dgm:pt modelId="{C5C53AA4-B6D7-4187-B232-EADFD11EE56C}" type="pres">
      <dgm:prSet presAssocID="{98CD00B3-A046-4882-8343-5BC5FA4E33EB}" presName="connTx" presStyleLbl="parChTrans1D3" presStyleIdx="2" presStyleCnt="5"/>
      <dgm:spPr/>
    </dgm:pt>
    <dgm:pt modelId="{94B2518A-ECDC-4371-8032-717105514A93}" type="pres">
      <dgm:prSet presAssocID="{9E1084BB-E1E3-4CEC-A683-ABDD2391D720}" presName="root2" presStyleCnt="0"/>
      <dgm:spPr/>
    </dgm:pt>
    <dgm:pt modelId="{39471F39-37B7-48BB-8035-D11A9258E28F}" type="pres">
      <dgm:prSet presAssocID="{9E1084BB-E1E3-4CEC-A683-ABDD2391D720}" presName="LevelTwoTextNode" presStyleLbl="node3" presStyleIdx="2" presStyleCnt="5" custLinFactNeighborX="546" custLinFactNeighborY="-1826">
        <dgm:presLayoutVars>
          <dgm:chPref val="3"/>
        </dgm:presLayoutVars>
      </dgm:prSet>
      <dgm:spPr/>
    </dgm:pt>
    <dgm:pt modelId="{0B892269-B47D-4392-8518-2FD73CEFA488}" type="pres">
      <dgm:prSet presAssocID="{9E1084BB-E1E3-4CEC-A683-ABDD2391D720}" presName="level3hierChild" presStyleCnt="0"/>
      <dgm:spPr/>
    </dgm:pt>
    <dgm:pt modelId="{F9F3E2C2-2E80-4DB2-92B9-1538315EE6CF}" type="pres">
      <dgm:prSet presAssocID="{399E567F-9168-4EC7-86FE-469ED6B756B3}" presName="conn2-1" presStyleLbl="parChTrans1D3" presStyleIdx="3" presStyleCnt="5"/>
      <dgm:spPr/>
    </dgm:pt>
    <dgm:pt modelId="{30BFE4B7-5853-429C-A2A7-F882F1579007}" type="pres">
      <dgm:prSet presAssocID="{399E567F-9168-4EC7-86FE-469ED6B756B3}" presName="connTx" presStyleLbl="parChTrans1D3" presStyleIdx="3" presStyleCnt="5"/>
      <dgm:spPr/>
    </dgm:pt>
    <dgm:pt modelId="{3BD758E2-3138-4D40-9A4C-FC665F48714F}" type="pres">
      <dgm:prSet presAssocID="{E05F71D9-02F3-4346-A8E8-05D7A38AEC83}" presName="root2" presStyleCnt="0"/>
      <dgm:spPr/>
    </dgm:pt>
    <dgm:pt modelId="{E1F15CD5-649A-4320-B86F-A8E55F5755E4}" type="pres">
      <dgm:prSet presAssocID="{E05F71D9-02F3-4346-A8E8-05D7A38AEC83}" presName="LevelTwoTextNode" presStyleLbl="node3" presStyleIdx="3" presStyleCnt="5">
        <dgm:presLayoutVars>
          <dgm:chPref val="3"/>
        </dgm:presLayoutVars>
      </dgm:prSet>
      <dgm:spPr/>
    </dgm:pt>
    <dgm:pt modelId="{A281E561-FD6F-47EB-80E8-A657470F881B}" type="pres">
      <dgm:prSet presAssocID="{E05F71D9-02F3-4346-A8E8-05D7A38AEC83}" presName="level3hierChild" presStyleCnt="0"/>
      <dgm:spPr/>
    </dgm:pt>
    <dgm:pt modelId="{9B64A00D-DDC8-4039-A19F-5B95D9453CDA}" type="pres">
      <dgm:prSet presAssocID="{FFC8243F-F4AE-49AE-8194-7649C14B03C7}" presName="conn2-1" presStyleLbl="parChTrans1D3" presStyleIdx="4" presStyleCnt="5"/>
      <dgm:spPr/>
    </dgm:pt>
    <dgm:pt modelId="{B363F858-C34E-4945-9A41-B1A11A37373C}" type="pres">
      <dgm:prSet presAssocID="{FFC8243F-F4AE-49AE-8194-7649C14B03C7}" presName="connTx" presStyleLbl="parChTrans1D3" presStyleIdx="4" presStyleCnt="5"/>
      <dgm:spPr/>
    </dgm:pt>
    <dgm:pt modelId="{78785CB4-85CA-4DD3-8097-0F5BC4D4C774}" type="pres">
      <dgm:prSet presAssocID="{F209A17A-D0A1-4A4E-B8FA-274F1FE70149}" presName="root2" presStyleCnt="0"/>
      <dgm:spPr/>
    </dgm:pt>
    <dgm:pt modelId="{F14CAF02-BFF5-47B3-95F3-E71F4A56BAF9}" type="pres">
      <dgm:prSet presAssocID="{F209A17A-D0A1-4A4E-B8FA-274F1FE70149}" presName="LevelTwoTextNode" presStyleLbl="node3" presStyleIdx="4" presStyleCnt="5">
        <dgm:presLayoutVars>
          <dgm:chPref val="3"/>
        </dgm:presLayoutVars>
      </dgm:prSet>
      <dgm:spPr/>
    </dgm:pt>
    <dgm:pt modelId="{B10ADC67-AFC2-45D7-A0CE-EE5B72049A44}" type="pres">
      <dgm:prSet presAssocID="{F209A17A-D0A1-4A4E-B8FA-274F1FE70149}" presName="level3hierChild" presStyleCnt="0"/>
      <dgm:spPr/>
    </dgm:pt>
  </dgm:ptLst>
  <dgm:cxnLst>
    <dgm:cxn modelId="{4AE48A06-8A10-4BC5-9B01-FCB7DD6D5BEA}" type="presOf" srcId="{CB77AD1E-1031-44A0-83DF-BA0D1FF1CD1B}" destId="{4F88A9DE-1B70-483E-B968-9A2C20083DB8}" srcOrd="0" destOrd="0" presId="urn:microsoft.com/office/officeart/2008/layout/HorizontalMultiLevelHierarchy"/>
    <dgm:cxn modelId="{73258E21-8338-4B4D-BB8B-7588C6339345}" type="presOf" srcId="{98CD00B3-A046-4882-8343-5BC5FA4E33EB}" destId="{C5C53AA4-B6D7-4187-B232-EADFD11EE56C}" srcOrd="1" destOrd="0" presId="urn:microsoft.com/office/officeart/2008/layout/HorizontalMultiLevelHierarchy"/>
    <dgm:cxn modelId="{1413D32D-9073-457A-B84A-5C0A129BA570}" type="presOf" srcId="{399E567F-9168-4EC7-86FE-469ED6B756B3}" destId="{F9F3E2C2-2E80-4DB2-92B9-1538315EE6CF}" srcOrd="0" destOrd="0" presId="urn:microsoft.com/office/officeart/2008/layout/HorizontalMultiLevelHierarchy"/>
    <dgm:cxn modelId="{3D317832-5A76-4732-8319-66E77C4049E6}" srcId="{2A9B9DCF-8804-4E54-BF3E-AEE8E40B7003}" destId="{CB77AD1E-1031-44A0-83DF-BA0D1FF1CD1B}" srcOrd="1" destOrd="0" parTransId="{0C22BE42-9398-4DB6-8FAA-70A63927FBCD}" sibTransId="{D28FC943-6FF8-4664-817F-E4CE80D2794C}"/>
    <dgm:cxn modelId="{2F6F5F33-9FD8-4F11-92DA-79540EF2CCE3}" srcId="{7393BABC-D250-4E25-A74C-9A3AABCA4711}" destId="{E72F5D3A-1C93-4C56-9B58-3C1CCFDD4F25}" srcOrd="1" destOrd="0" parTransId="{A296D047-5CA6-450A-8388-393F85D66332}" sibTransId="{3C4F0777-50A0-41C0-BED6-C51464B555F2}"/>
    <dgm:cxn modelId="{FF4C273A-09CB-4558-B3A2-14F99F46E04E}" type="presOf" srcId="{FFC8243F-F4AE-49AE-8194-7649C14B03C7}" destId="{B363F858-C34E-4945-9A41-B1A11A37373C}" srcOrd="1" destOrd="0" presId="urn:microsoft.com/office/officeart/2008/layout/HorizontalMultiLevelHierarchy"/>
    <dgm:cxn modelId="{7391B640-B740-407F-B2AB-AEEBC0F9500E}" type="presOf" srcId="{FFC8243F-F4AE-49AE-8194-7649C14B03C7}" destId="{9B64A00D-DDC8-4039-A19F-5B95D9453CDA}" srcOrd="0" destOrd="0" presId="urn:microsoft.com/office/officeart/2008/layout/HorizontalMultiLevelHierarchy"/>
    <dgm:cxn modelId="{C32A0C62-0FB3-4C2B-A26A-F4F91FECB6B2}" type="presOf" srcId="{399E567F-9168-4EC7-86FE-469ED6B756B3}" destId="{30BFE4B7-5853-429C-A2A7-F882F1579007}" srcOrd="1" destOrd="0" presId="urn:microsoft.com/office/officeart/2008/layout/HorizontalMultiLevelHierarchy"/>
    <dgm:cxn modelId="{7D278164-7233-4C1F-B92F-CC79BAA91D00}" type="presOf" srcId="{A296D047-5CA6-450A-8388-393F85D66332}" destId="{47349DF5-1E4F-4952-9EA6-775CFF4A35B6}" srcOrd="0" destOrd="0" presId="urn:microsoft.com/office/officeart/2008/layout/HorizontalMultiLevelHierarchy"/>
    <dgm:cxn modelId="{D8D21349-0905-49B5-99E8-E9E69110FAD5}" type="presOf" srcId="{3AE28E4A-12C5-4200-8C0D-2D350F4E24FB}" destId="{B76E0997-512C-432A-BF34-93AA9701C469}" srcOrd="1" destOrd="0" presId="urn:microsoft.com/office/officeart/2008/layout/HorizontalMultiLevelHierarchy"/>
    <dgm:cxn modelId="{1EDE7C6D-E386-4854-8BB3-709ED3FBE1CC}" type="presOf" srcId="{A5C94C53-1B8A-455D-B069-17DF904B899A}" destId="{CC4154E0-9912-4245-A116-3F9307D85965}" srcOrd="0" destOrd="0" presId="urn:microsoft.com/office/officeart/2008/layout/HorizontalMultiLevelHierarchy"/>
    <dgm:cxn modelId="{35232850-7E43-49A0-B3BB-7E93326E5CE4}" type="presOf" srcId="{3AE28E4A-12C5-4200-8C0D-2D350F4E24FB}" destId="{67409CB1-081F-45FC-9C9D-EDFCDB7A132D}" srcOrd="0" destOrd="0" presId="urn:microsoft.com/office/officeart/2008/layout/HorizontalMultiLevelHierarchy"/>
    <dgm:cxn modelId="{9C13EC50-ADF9-42FF-A673-682F6287A9B9}" type="presOf" srcId="{E72F5D3A-1C93-4C56-9B58-3C1CCFDD4F25}" destId="{58B72442-513A-45E2-9EC8-26CB3A0BF433}" srcOrd="0" destOrd="0" presId="urn:microsoft.com/office/officeart/2008/layout/HorizontalMultiLevelHierarchy"/>
    <dgm:cxn modelId="{315C2F55-E52E-43C5-977F-8867CE74602F}" type="presOf" srcId="{F209A17A-D0A1-4A4E-B8FA-274F1FE70149}" destId="{F14CAF02-BFF5-47B3-95F3-E71F4A56BAF9}" srcOrd="0" destOrd="0" presId="urn:microsoft.com/office/officeart/2008/layout/HorizontalMultiLevelHierarchy"/>
    <dgm:cxn modelId="{EAF48575-3649-40E6-9A5F-8E84F8C90637}" srcId="{8EB37E7F-03BC-4838-B20E-AD7CFD2B4CFE}" destId="{2A9B9DCF-8804-4E54-BF3E-AEE8E40B7003}" srcOrd="0" destOrd="0" parTransId="{00D93610-1237-4169-9869-B93AD42102DC}" sibTransId="{6CF74C0C-C2AC-4461-BAD8-9243A1640A93}"/>
    <dgm:cxn modelId="{B0B9A475-A5AB-4CCC-A9B6-A3C1EB18ADF3}" type="presOf" srcId="{C0E87111-7D23-4EDA-B036-45368A702097}" destId="{01E697B7-6C50-41E3-B056-D79A634074E7}" srcOrd="1" destOrd="0" presId="urn:microsoft.com/office/officeart/2008/layout/HorizontalMultiLevelHierarchy"/>
    <dgm:cxn modelId="{DDD4F876-AB5E-462D-8788-0635E3500A0F}" type="presOf" srcId="{0C22BE42-9398-4DB6-8FAA-70A63927FBCD}" destId="{A6192A69-2F3D-46EE-ADBC-0472D1014B8B}" srcOrd="1" destOrd="0" presId="urn:microsoft.com/office/officeart/2008/layout/HorizontalMultiLevelHierarchy"/>
    <dgm:cxn modelId="{8D63587B-2C86-4C66-B254-4C9462590027}" srcId="{7393BABC-D250-4E25-A74C-9A3AABCA4711}" destId="{A5C94C53-1B8A-455D-B069-17DF904B899A}" srcOrd="0" destOrd="0" parTransId="{C0E87111-7D23-4EDA-B036-45368A702097}" sibTransId="{03486EB3-17F3-4D2E-A5F2-CEFEA2E7E045}"/>
    <dgm:cxn modelId="{1C72AF7B-426F-4A4E-BE62-AD632792AE09}" type="presOf" srcId="{E05F71D9-02F3-4346-A8E8-05D7A38AEC83}" destId="{E1F15CD5-649A-4320-B86F-A8E55F5755E4}" srcOrd="0" destOrd="0" presId="urn:microsoft.com/office/officeart/2008/layout/HorizontalMultiLevelHierarchy"/>
    <dgm:cxn modelId="{11450A89-10F8-4EF0-8F26-6FF549308E89}" type="presOf" srcId="{7393BABC-D250-4E25-A74C-9A3AABCA4711}" destId="{CA8C6785-E658-4BF0-B574-90448BA49850}" srcOrd="0" destOrd="0" presId="urn:microsoft.com/office/officeart/2008/layout/HorizontalMultiLevelHierarchy"/>
    <dgm:cxn modelId="{609A9793-6A65-492C-AE89-5979C54F651E}" srcId="{2A9B9DCF-8804-4E54-BF3E-AEE8E40B7003}" destId="{7393BABC-D250-4E25-A74C-9A3AABCA4711}" srcOrd="0" destOrd="0" parTransId="{3AE28E4A-12C5-4200-8C0D-2D350F4E24FB}" sibTransId="{E09F45D4-363B-461F-85B8-9AC5101A48E2}"/>
    <dgm:cxn modelId="{F4184D95-2A9E-4EDC-BF00-17F933ABDE1A}" type="presOf" srcId="{A296D047-5CA6-450A-8388-393F85D66332}" destId="{8B571586-D629-4305-B15A-711FE39DB61B}" srcOrd="1" destOrd="0" presId="urn:microsoft.com/office/officeart/2008/layout/HorizontalMultiLevelHierarchy"/>
    <dgm:cxn modelId="{79EF3398-CB73-4E88-AF03-298B439BB7FB}" type="presOf" srcId="{8EB37E7F-03BC-4838-B20E-AD7CFD2B4CFE}" destId="{A1312300-791A-48AC-8B2E-41F2EA003CFC}" srcOrd="0" destOrd="0" presId="urn:microsoft.com/office/officeart/2008/layout/HorizontalMultiLevelHierarchy"/>
    <dgm:cxn modelId="{9D2218B2-27E4-4EDC-9E77-F0F081A27FF8}" srcId="{CB77AD1E-1031-44A0-83DF-BA0D1FF1CD1B}" destId="{F209A17A-D0A1-4A4E-B8FA-274F1FE70149}" srcOrd="2" destOrd="0" parTransId="{FFC8243F-F4AE-49AE-8194-7649C14B03C7}" sibTransId="{07A5B932-8529-4EA8-ACAF-91C19FCB66FC}"/>
    <dgm:cxn modelId="{B2A529B6-C6BF-48FB-B5F8-E152B4F9D916}" srcId="{CB77AD1E-1031-44A0-83DF-BA0D1FF1CD1B}" destId="{E05F71D9-02F3-4346-A8E8-05D7A38AEC83}" srcOrd="1" destOrd="0" parTransId="{399E567F-9168-4EC7-86FE-469ED6B756B3}" sibTransId="{298C38A7-FB99-46B2-B828-E078C3792E65}"/>
    <dgm:cxn modelId="{9115ECC8-27D8-420E-B1C9-8E1B1B483E14}" srcId="{CB77AD1E-1031-44A0-83DF-BA0D1FF1CD1B}" destId="{9E1084BB-E1E3-4CEC-A683-ABDD2391D720}" srcOrd="0" destOrd="0" parTransId="{98CD00B3-A046-4882-8343-5BC5FA4E33EB}" sibTransId="{45714A23-9C75-48F5-AB35-0D0ECFFAA0B0}"/>
    <dgm:cxn modelId="{CF91EFCB-59EA-4463-8593-FB79924B591F}" type="presOf" srcId="{2A9B9DCF-8804-4E54-BF3E-AEE8E40B7003}" destId="{9DF4F27C-1150-4071-A41E-071B4C6DE701}" srcOrd="0" destOrd="0" presId="urn:microsoft.com/office/officeart/2008/layout/HorizontalMultiLevelHierarchy"/>
    <dgm:cxn modelId="{8765E9DB-C411-48BD-A561-31B8F99C6025}" type="presOf" srcId="{98CD00B3-A046-4882-8343-5BC5FA4E33EB}" destId="{590A7667-CEAF-4912-9024-527813187824}" srcOrd="0" destOrd="0" presId="urn:microsoft.com/office/officeart/2008/layout/HorizontalMultiLevelHierarchy"/>
    <dgm:cxn modelId="{A6F644E2-E06C-4160-AF09-024C56F89EC9}" type="presOf" srcId="{0C22BE42-9398-4DB6-8FAA-70A63927FBCD}" destId="{6F571E48-B6D9-4C40-80B2-4C57F6A31B42}" srcOrd="0" destOrd="0" presId="urn:microsoft.com/office/officeart/2008/layout/HorizontalMultiLevelHierarchy"/>
    <dgm:cxn modelId="{FA34BEF5-ED5B-4225-BB5B-7987AA92E7A8}" type="presOf" srcId="{C0E87111-7D23-4EDA-B036-45368A702097}" destId="{168E2BB8-46CC-4DCC-83FA-B3338D145900}" srcOrd="0" destOrd="0" presId="urn:microsoft.com/office/officeart/2008/layout/HorizontalMultiLevelHierarchy"/>
    <dgm:cxn modelId="{AF9B10F8-0D79-4000-A39D-5CA9726C0C2A}" type="presOf" srcId="{9E1084BB-E1E3-4CEC-A683-ABDD2391D720}" destId="{39471F39-37B7-48BB-8035-D11A9258E28F}" srcOrd="0" destOrd="0" presId="urn:microsoft.com/office/officeart/2008/layout/HorizontalMultiLevelHierarchy"/>
    <dgm:cxn modelId="{D30B2A40-3AA4-458D-8A59-908F8F5DAEED}" type="presParOf" srcId="{A1312300-791A-48AC-8B2E-41F2EA003CFC}" destId="{D375DEE8-3568-4B04-98A4-E9E8FB1C6AB9}" srcOrd="0" destOrd="0" presId="urn:microsoft.com/office/officeart/2008/layout/HorizontalMultiLevelHierarchy"/>
    <dgm:cxn modelId="{CD6660CB-1883-4869-8EE9-C0BE3B302D74}" type="presParOf" srcId="{D375DEE8-3568-4B04-98A4-E9E8FB1C6AB9}" destId="{9DF4F27C-1150-4071-A41E-071B4C6DE701}" srcOrd="0" destOrd="0" presId="urn:microsoft.com/office/officeart/2008/layout/HorizontalMultiLevelHierarchy"/>
    <dgm:cxn modelId="{21F4D7DD-53D1-4E39-89D0-47F49B5D4FE4}" type="presParOf" srcId="{D375DEE8-3568-4B04-98A4-E9E8FB1C6AB9}" destId="{A74BEEF0-C70F-49F3-BC48-5A81350A9A59}" srcOrd="1" destOrd="0" presId="urn:microsoft.com/office/officeart/2008/layout/HorizontalMultiLevelHierarchy"/>
    <dgm:cxn modelId="{0D710473-BC7C-4315-9172-06079D01B1BA}" type="presParOf" srcId="{A74BEEF0-C70F-49F3-BC48-5A81350A9A59}" destId="{67409CB1-081F-45FC-9C9D-EDFCDB7A132D}" srcOrd="0" destOrd="0" presId="urn:microsoft.com/office/officeart/2008/layout/HorizontalMultiLevelHierarchy"/>
    <dgm:cxn modelId="{D576FA3A-D7EA-4228-B062-443FCF45CD59}" type="presParOf" srcId="{67409CB1-081F-45FC-9C9D-EDFCDB7A132D}" destId="{B76E0997-512C-432A-BF34-93AA9701C469}" srcOrd="0" destOrd="0" presId="urn:microsoft.com/office/officeart/2008/layout/HorizontalMultiLevelHierarchy"/>
    <dgm:cxn modelId="{71F244B1-4B83-4E7F-A1B4-CDCA41B53276}" type="presParOf" srcId="{A74BEEF0-C70F-49F3-BC48-5A81350A9A59}" destId="{A1C370DF-A1A1-4783-B183-A18DD91422D4}" srcOrd="1" destOrd="0" presId="urn:microsoft.com/office/officeart/2008/layout/HorizontalMultiLevelHierarchy"/>
    <dgm:cxn modelId="{FC46423D-B4EC-42F0-85D7-80192BAD3DA1}" type="presParOf" srcId="{A1C370DF-A1A1-4783-B183-A18DD91422D4}" destId="{CA8C6785-E658-4BF0-B574-90448BA49850}" srcOrd="0" destOrd="0" presId="urn:microsoft.com/office/officeart/2008/layout/HorizontalMultiLevelHierarchy"/>
    <dgm:cxn modelId="{5DE5EB96-5206-4ED3-B1BB-2E893A9DC5ED}" type="presParOf" srcId="{A1C370DF-A1A1-4783-B183-A18DD91422D4}" destId="{09A8D62B-0F72-4873-86B1-4600B560435A}" srcOrd="1" destOrd="0" presId="urn:microsoft.com/office/officeart/2008/layout/HorizontalMultiLevelHierarchy"/>
    <dgm:cxn modelId="{11A2A4EF-CD80-46CF-95FE-8D9641407B19}" type="presParOf" srcId="{09A8D62B-0F72-4873-86B1-4600B560435A}" destId="{168E2BB8-46CC-4DCC-83FA-B3338D145900}" srcOrd="0" destOrd="0" presId="urn:microsoft.com/office/officeart/2008/layout/HorizontalMultiLevelHierarchy"/>
    <dgm:cxn modelId="{5BE72467-D571-467D-8940-BE817D6425DA}" type="presParOf" srcId="{168E2BB8-46CC-4DCC-83FA-B3338D145900}" destId="{01E697B7-6C50-41E3-B056-D79A634074E7}" srcOrd="0" destOrd="0" presId="urn:microsoft.com/office/officeart/2008/layout/HorizontalMultiLevelHierarchy"/>
    <dgm:cxn modelId="{361682F9-40C5-47E8-BA89-6161821DE402}" type="presParOf" srcId="{09A8D62B-0F72-4873-86B1-4600B560435A}" destId="{42848EF8-10B7-4D34-A18B-82FD4001C50C}" srcOrd="1" destOrd="0" presId="urn:microsoft.com/office/officeart/2008/layout/HorizontalMultiLevelHierarchy"/>
    <dgm:cxn modelId="{8EFF2C74-E1C6-4DF2-96E8-3EDB33302340}" type="presParOf" srcId="{42848EF8-10B7-4D34-A18B-82FD4001C50C}" destId="{CC4154E0-9912-4245-A116-3F9307D85965}" srcOrd="0" destOrd="0" presId="urn:microsoft.com/office/officeart/2008/layout/HorizontalMultiLevelHierarchy"/>
    <dgm:cxn modelId="{7B49FE41-A444-4E9F-B7E0-533B2B570D34}" type="presParOf" srcId="{42848EF8-10B7-4D34-A18B-82FD4001C50C}" destId="{2E810469-4700-4B92-9811-599DA442CDF6}" srcOrd="1" destOrd="0" presId="urn:microsoft.com/office/officeart/2008/layout/HorizontalMultiLevelHierarchy"/>
    <dgm:cxn modelId="{B46EA7CB-1123-4583-8E45-3889F0B5F9CB}" type="presParOf" srcId="{09A8D62B-0F72-4873-86B1-4600B560435A}" destId="{47349DF5-1E4F-4952-9EA6-775CFF4A35B6}" srcOrd="2" destOrd="0" presId="urn:microsoft.com/office/officeart/2008/layout/HorizontalMultiLevelHierarchy"/>
    <dgm:cxn modelId="{6E291045-CFAC-44EC-8FC2-C27C8C3C7ABF}" type="presParOf" srcId="{47349DF5-1E4F-4952-9EA6-775CFF4A35B6}" destId="{8B571586-D629-4305-B15A-711FE39DB61B}" srcOrd="0" destOrd="0" presId="urn:microsoft.com/office/officeart/2008/layout/HorizontalMultiLevelHierarchy"/>
    <dgm:cxn modelId="{2C4E4AED-3440-4B4F-B838-CC000CEE14AE}" type="presParOf" srcId="{09A8D62B-0F72-4873-86B1-4600B560435A}" destId="{9506B550-C05D-4DEC-AEED-7DFF850E4A42}" srcOrd="3" destOrd="0" presId="urn:microsoft.com/office/officeart/2008/layout/HorizontalMultiLevelHierarchy"/>
    <dgm:cxn modelId="{DD005E8A-844A-41C9-BE5C-C58821D4E93C}" type="presParOf" srcId="{9506B550-C05D-4DEC-AEED-7DFF850E4A42}" destId="{58B72442-513A-45E2-9EC8-26CB3A0BF433}" srcOrd="0" destOrd="0" presId="urn:microsoft.com/office/officeart/2008/layout/HorizontalMultiLevelHierarchy"/>
    <dgm:cxn modelId="{43D0095E-E141-4048-8D43-6B5518D5C8FA}" type="presParOf" srcId="{9506B550-C05D-4DEC-AEED-7DFF850E4A42}" destId="{EF329948-DE63-4275-86BE-13978B79AA49}" srcOrd="1" destOrd="0" presId="urn:microsoft.com/office/officeart/2008/layout/HorizontalMultiLevelHierarchy"/>
    <dgm:cxn modelId="{6E9EC581-CFE9-472C-A8C5-75EF6BA1D3A7}" type="presParOf" srcId="{A74BEEF0-C70F-49F3-BC48-5A81350A9A59}" destId="{6F571E48-B6D9-4C40-80B2-4C57F6A31B42}" srcOrd="2" destOrd="0" presId="urn:microsoft.com/office/officeart/2008/layout/HorizontalMultiLevelHierarchy"/>
    <dgm:cxn modelId="{EA0A3F04-D488-40E2-BB88-6C0FF1B2E49F}" type="presParOf" srcId="{6F571E48-B6D9-4C40-80B2-4C57F6A31B42}" destId="{A6192A69-2F3D-46EE-ADBC-0472D1014B8B}" srcOrd="0" destOrd="0" presId="urn:microsoft.com/office/officeart/2008/layout/HorizontalMultiLevelHierarchy"/>
    <dgm:cxn modelId="{64CF53A0-8035-4348-8167-432EB19D3D7C}" type="presParOf" srcId="{A74BEEF0-C70F-49F3-BC48-5A81350A9A59}" destId="{BE7A7422-7023-4209-960C-3DB4CABC0827}" srcOrd="3" destOrd="0" presId="urn:microsoft.com/office/officeart/2008/layout/HorizontalMultiLevelHierarchy"/>
    <dgm:cxn modelId="{04EEC3F0-390B-4959-805F-5735B7AD5BAE}" type="presParOf" srcId="{BE7A7422-7023-4209-960C-3DB4CABC0827}" destId="{4F88A9DE-1B70-483E-B968-9A2C20083DB8}" srcOrd="0" destOrd="0" presId="urn:microsoft.com/office/officeart/2008/layout/HorizontalMultiLevelHierarchy"/>
    <dgm:cxn modelId="{041D56C5-E91E-4B85-9B02-A0FA31753831}" type="presParOf" srcId="{BE7A7422-7023-4209-960C-3DB4CABC0827}" destId="{DC5D687C-B5C2-4B2F-8A49-A62060F25041}" srcOrd="1" destOrd="0" presId="urn:microsoft.com/office/officeart/2008/layout/HorizontalMultiLevelHierarchy"/>
    <dgm:cxn modelId="{A82D6265-6956-4064-8405-5D91314303B1}" type="presParOf" srcId="{DC5D687C-B5C2-4B2F-8A49-A62060F25041}" destId="{590A7667-CEAF-4912-9024-527813187824}" srcOrd="0" destOrd="0" presId="urn:microsoft.com/office/officeart/2008/layout/HorizontalMultiLevelHierarchy"/>
    <dgm:cxn modelId="{28DB6D80-3C2D-402C-BA87-7643BFA69F93}" type="presParOf" srcId="{590A7667-CEAF-4912-9024-527813187824}" destId="{C5C53AA4-B6D7-4187-B232-EADFD11EE56C}" srcOrd="0" destOrd="0" presId="urn:microsoft.com/office/officeart/2008/layout/HorizontalMultiLevelHierarchy"/>
    <dgm:cxn modelId="{85D92889-33A6-42D5-8E24-3C5482B8A0D8}" type="presParOf" srcId="{DC5D687C-B5C2-4B2F-8A49-A62060F25041}" destId="{94B2518A-ECDC-4371-8032-717105514A93}" srcOrd="1" destOrd="0" presId="urn:microsoft.com/office/officeart/2008/layout/HorizontalMultiLevelHierarchy"/>
    <dgm:cxn modelId="{6A9FBDD8-7FC0-4629-A1BC-06F1BCA738D3}" type="presParOf" srcId="{94B2518A-ECDC-4371-8032-717105514A93}" destId="{39471F39-37B7-48BB-8035-D11A9258E28F}" srcOrd="0" destOrd="0" presId="urn:microsoft.com/office/officeart/2008/layout/HorizontalMultiLevelHierarchy"/>
    <dgm:cxn modelId="{A9B51287-82DA-422C-BC81-96BE8A382E24}" type="presParOf" srcId="{94B2518A-ECDC-4371-8032-717105514A93}" destId="{0B892269-B47D-4392-8518-2FD73CEFA488}" srcOrd="1" destOrd="0" presId="urn:microsoft.com/office/officeart/2008/layout/HorizontalMultiLevelHierarchy"/>
    <dgm:cxn modelId="{3EE8D6DB-8724-48A6-BA14-1AA23B1F7A41}" type="presParOf" srcId="{DC5D687C-B5C2-4B2F-8A49-A62060F25041}" destId="{F9F3E2C2-2E80-4DB2-92B9-1538315EE6CF}" srcOrd="2" destOrd="0" presId="urn:microsoft.com/office/officeart/2008/layout/HorizontalMultiLevelHierarchy"/>
    <dgm:cxn modelId="{17081D1A-C0D2-4609-A8A4-599EACDD3C1C}" type="presParOf" srcId="{F9F3E2C2-2E80-4DB2-92B9-1538315EE6CF}" destId="{30BFE4B7-5853-429C-A2A7-F882F1579007}" srcOrd="0" destOrd="0" presId="urn:microsoft.com/office/officeart/2008/layout/HorizontalMultiLevelHierarchy"/>
    <dgm:cxn modelId="{8548772B-13E6-462C-AA05-E7063E648C58}" type="presParOf" srcId="{DC5D687C-B5C2-4B2F-8A49-A62060F25041}" destId="{3BD758E2-3138-4D40-9A4C-FC665F48714F}" srcOrd="3" destOrd="0" presId="urn:microsoft.com/office/officeart/2008/layout/HorizontalMultiLevelHierarchy"/>
    <dgm:cxn modelId="{EDDDF840-F761-4526-9393-917DE61B606D}" type="presParOf" srcId="{3BD758E2-3138-4D40-9A4C-FC665F48714F}" destId="{E1F15CD5-649A-4320-B86F-A8E55F5755E4}" srcOrd="0" destOrd="0" presId="urn:microsoft.com/office/officeart/2008/layout/HorizontalMultiLevelHierarchy"/>
    <dgm:cxn modelId="{D6518E69-5496-4C7B-8F77-CFC1D79C7FCD}" type="presParOf" srcId="{3BD758E2-3138-4D40-9A4C-FC665F48714F}" destId="{A281E561-FD6F-47EB-80E8-A657470F881B}" srcOrd="1" destOrd="0" presId="urn:microsoft.com/office/officeart/2008/layout/HorizontalMultiLevelHierarchy"/>
    <dgm:cxn modelId="{5356FA88-F6A2-453E-B200-60C68FDF749D}" type="presParOf" srcId="{DC5D687C-B5C2-4B2F-8A49-A62060F25041}" destId="{9B64A00D-DDC8-4039-A19F-5B95D9453CDA}" srcOrd="4" destOrd="0" presId="urn:microsoft.com/office/officeart/2008/layout/HorizontalMultiLevelHierarchy"/>
    <dgm:cxn modelId="{9DA57077-E3C3-43F8-BAB6-928A25115F01}" type="presParOf" srcId="{9B64A00D-DDC8-4039-A19F-5B95D9453CDA}" destId="{B363F858-C34E-4945-9A41-B1A11A37373C}" srcOrd="0" destOrd="0" presId="urn:microsoft.com/office/officeart/2008/layout/HorizontalMultiLevelHierarchy"/>
    <dgm:cxn modelId="{3C8D60CE-5495-43AF-BFED-8EDF3350F3BC}" type="presParOf" srcId="{DC5D687C-B5C2-4B2F-8A49-A62060F25041}" destId="{78785CB4-85CA-4DD3-8097-0F5BC4D4C774}" srcOrd="5" destOrd="0" presId="urn:microsoft.com/office/officeart/2008/layout/HorizontalMultiLevelHierarchy"/>
    <dgm:cxn modelId="{452461A8-F875-4D3A-95A6-73D5033738FB}" type="presParOf" srcId="{78785CB4-85CA-4DD3-8097-0F5BC4D4C774}" destId="{F14CAF02-BFF5-47B3-95F3-E71F4A56BAF9}" srcOrd="0" destOrd="0" presId="urn:microsoft.com/office/officeart/2008/layout/HorizontalMultiLevelHierarchy"/>
    <dgm:cxn modelId="{9291F75A-E243-48F7-BFFF-B3D3A0583D0C}" type="presParOf" srcId="{78785CB4-85CA-4DD3-8097-0F5BC4D4C774}" destId="{B10ADC67-AFC2-45D7-A0CE-EE5B72049A44}"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0F2CA8-33CD-43E2-AB2A-4160E984C79E}">
      <dsp:nvSpPr>
        <dsp:cNvPr id="0" name=""/>
        <dsp:cNvSpPr/>
      </dsp:nvSpPr>
      <dsp:spPr>
        <a:xfrm>
          <a:off x="2041525" y="0"/>
          <a:ext cx="5191124" cy="5191124"/>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841D8743-0F55-40FF-92DC-46DCD9FD7AC1}">
      <dsp:nvSpPr>
        <dsp:cNvPr id="0" name=""/>
        <dsp:cNvSpPr/>
      </dsp:nvSpPr>
      <dsp:spPr>
        <a:xfrm>
          <a:off x="2378948" y="337423"/>
          <a:ext cx="2076449" cy="2076449"/>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ar-SA" sz="4000" kern="1200" dirty="0">
              <a:latin typeface="Arial" panose="020B0604020202020204" pitchFamily="34" charset="0"/>
              <a:cs typeface="Arial" panose="020B0604020202020204" pitchFamily="34" charset="0"/>
            </a:rPr>
            <a:t>الدوافع</a:t>
          </a:r>
        </a:p>
      </dsp:txBody>
      <dsp:txXfrm>
        <a:off x="2480312" y="438787"/>
        <a:ext cx="1873721" cy="1873721"/>
      </dsp:txXfrm>
    </dsp:sp>
    <dsp:sp modelId="{5F2D3509-3285-487F-808E-F1F74EA0FB50}">
      <dsp:nvSpPr>
        <dsp:cNvPr id="0" name=""/>
        <dsp:cNvSpPr/>
      </dsp:nvSpPr>
      <dsp:spPr>
        <a:xfrm>
          <a:off x="4818776" y="337423"/>
          <a:ext cx="2076449" cy="2076449"/>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ar-SA" sz="4000" kern="1200" dirty="0">
              <a:latin typeface="Arial" panose="020B0604020202020204" pitchFamily="34" charset="0"/>
              <a:cs typeface="Arial" panose="020B0604020202020204" pitchFamily="34" charset="0"/>
            </a:rPr>
            <a:t>الايحاءات</a:t>
          </a:r>
        </a:p>
      </dsp:txBody>
      <dsp:txXfrm>
        <a:off x="4920140" y="438787"/>
        <a:ext cx="1873721" cy="1873721"/>
      </dsp:txXfrm>
    </dsp:sp>
    <dsp:sp modelId="{826798C4-0F95-461C-B6EE-BFC6833972B8}">
      <dsp:nvSpPr>
        <dsp:cNvPr id="0" name=""/>
        <dsp:cNvSpPr/>
      </dsp:nvSpPr>
      <dsp:spPr>
        <a:xfrm>
          <a:off x="2378948" y="2777251"/>
          <a:ext cx="2076449" cy="2076449"/>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ar-SA" sz="4000" kern="1200" dirty="0">
              <a:latin typeface="Arial" panose="020B0604020202020204" pitchFamily="34" charset="0"/>
              <a:cs typeface="Arial" panose="020B0604020202020204" pitchFamily="34" charset="0"/>
            </a:rPr>
            <a:t>الاستجابة </a:t>
          </a:r>
        </a:p>
      </dsp:txBody>
      <dsp:txXfrm>
        <a:off x="2480312" y="2878615"/>
        <a:ext cx="1873721" cy="1873721"/>
      </dsp:txXfrm>
    </dsp:sp>
    <dsp:sp modelId="{1293FE36-55A2-433A-A5E8-A353008C03E1}">
      <dsp:nvSpPr>
        <dsp:cNvPr id="0" name=""/>
        <dsp:cNvSpPr/>
      </dsp:nvSpPr>
      <dsp:spPr>
        <a:xfrm>
          <a:off x="4818776" y="2777251"/>
          <a:ext cx="2076449" cy="2076449"/>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ar-SA" sz="4000" kern="1200" dirty="0">
              <a:latin typeface="Arial" panose="020B0604020202020204" pitchFamily="34" charset="0"/>
              <a:cs typeface="Arial" panose="020B0604020202020204" pitchFamily="34" charset="0"/>
            </a:rPr>
            <a:t>التعزيز</a:t>
          </a:r>
        </a:p>
      </dsp:txBody>
      <dsp:txXfrm>
        <a:off x="4920140" y="2878615"/>
        <a:ext cx="1873721" cy="18737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64A00D-DDC8-4039-A19F-5B95D9453CDA}">
      <dsp:nvSpPr>
        <dsp:cNvPr id="0" name=""/>
        <dsp:cNvSpPr/>
      </dsp:nvSpPr>
      <dsp:spPr>
        <a:xfrm>
          <a:off x="6219209" y="4637311"/>
          <a:ext cx="657357" cy="1252586"/>
        </a:xfrm>
        <a:custGeom>
          <a:avLst/>
          <a:gdLst/>
          <a:ahLst/>
          <a:cxnLst/>
          <a:rect l="0" t="0" r="0" b="0"/>
          <a:pathLst>
            <a:path>
              <a:moveTo>
                <a:pt x="0" y="0"/>
              </a:moveTo>
              <a:lnTo>
                <a:pt x="328678" y="0"/>
              </a:lnTo>
              <a:lnTo>
                <a:pt x="328678" y="1252586"/>
              </a:lnTo>
              <a:lnTo>
                <a:pt x="657357" y="1252586"/>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SA" sz="500" kern="1200"/>
        </a:p>
      </dsp:txBody>
      <dsp:txXfrm>
        <a:off x="6512523" y="5228239"/>
        <a:ext cx="70729" cy="70729"/>
      </dsp:txXfrm>
    </dsp:sp>
    <dsp:sp modelId="{F9F3E2C2-2E80-4DB2-92B9-1538315EE6CF}">
      <dsp:nvSpPr>
        <dsp:cNvPr id="0" name=""/>
        <dsp:cNvSpPr/>
      </dsp:nvSpPr>
      <dsp:spPr>
        <a:xfrm>
          <a:off x="6219209" y="4591591"/>
          <a:ext cx="657357" cy="91440"/>
        </a:xfrm>
        <a:custGeom>
          <a:avLst/>
          <a:gdLst/>
          <a:ahLst/>
          <a:cxnLst/>
          <a:rect l="0" t="0" r="0" b="0"/>
          <a:pathLst>
            <a:path>
              <a:moveTo>
                <a:pt x="0" y="45720"/>
              </a:moveTo>
              <a:lnTo>
                <a:pt x="657357" y="45720"/>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SA" sz="500" kern="1200"/>
        </a:p>
      </dsp:txBody>
      <dsp:txXfrm>
        <a:off x="6531454" y="4620877"/>
        <a:ext cx="32867" cy="32867"/>
      </dsp:txXfrm>
    </dsp:sp>
    <dsp:sp modelId="{590A7667-CEAF-4912-9024-527813187824}">
      <dsp:nvSpPr>
        <dsp:cNvPr id="0" name=""/>
        <dsp:cNvSpPr/>
      </dsp:nvSpPr>
      <dsp:spPr>
        <a:xfrm>
          <a:off x="6219209" y="3366427"/>
          <a:ext cx="675303" cy="1270884"/>
        </a:xfrm>
        <a:custGeom>
          <a:avLst/>
          <a:gdLst/>
          <a:ahLst/>
          <a:cxnLst/>
          <a:rect l="0" t="0" r="0" b="0"/>
          <a:pathLst>
            <a:path>
              <a:moveTo>
                <a:pt x="0" y="1270884"/>
              </a:moveTo>
              <a:lnTo>
                <a:pt x="337651" y="1270884"/>
              </a:lnTo>
              <a:lnTo>
                <a:pt x="337651" y="0"/>
              </a:lnTo>
              <a:lnTo>
                <a:pt x="675303" y="0"/>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SA" sz="500" kern="1200"/>
        </a:p>
      </dsp:txBody>
      <dsp:txXfrm>
        <a:off x="6520882" y="3965890"/>
        <a:ext cx="71958" cy="71958"/>
      </dsp:txXfrm>
    </dsp:sp>
    <dsp:sp modelId="{6F571E48-B6D9-4C40-80B2-4C57F6A31B42}">
      <dsp:nvSpPr>
        <dsp:cNvPr id="0" name=""/>
        <dsp:cNvSpPr/>
      </dsp:nvSpPr>
      <dsp:spPr>
        <a:xfrm>
          <a:off x="1894067" y="3147788"/>
          <a:ext cx="1038354" cy="1489523"/>
        </a:xfrm>
        <a:custGeom>
          <a:avLst/>
          <a:gdLst/>
          <a:ahLst/>
          <a:cxnLst/>
          <a:rect l="0" t="0" r="0" b="0"/>
          <a:pathLst>
            <a:path>
              <a:moveTo>
                <a:pt x="0" y="0"/>
              </a:moveTo>
              <a:lnTo>
                <a:pt x="519177" y="0"/>
              </a:lnTo>
              <a:lnTo>
                <a:pt x="519177" y="1489523"/>
              </a:lnTo>
              <a:lnTo>
                <a:pt x="1038354" y="1489523"/>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rtl="1">
            <a:lnSpc>
              <a:spcPct val="90000"/>
            </a:lnSpc>
            <a:spcBef>
              <a:spcPct val="0"/>
            </a:spcBef>
            <a:spcAft>
              <a:spcPct val="35000"/>
            </a:spcAft>
            <a:buNone/>
          </a:pPr>
          <a:endParaRPr lang="ar-SA" sz="600" kern="1200"/>
        </a:p>
      </dsp:txBody>
      <dsp:txXfrm>
        <a:off x="2367851" y="3847156"/>
        <a:ext cx="90786" cy="90786"/>
      </dsp:txXfrm>
    </dsp:sp>
    <dsp:sp modelId="{47349DF5-1E4F-4952-9EA6-775CFF4A35B6}">
      <dsp:nvSpPr>
        <dsp:cNvPr id="0" name=""/>
        <dsp:cNvSpPr/>
      </dsp:nvSpPr>
      <dsp:spPr>
        <a:xfrm>
          <a:off x="6219209" y="1505844"/>
          <a:ext cx="657357" cy="626293"/>
        </a:xfrm>
        <a:custGeom>
          <a:avLst/>
          <a:gdLst/>
          <a:ahLst/>
          <a:cxnLst/>
          <a:rect l="0" t="0" r="0" b="0"/>
          <a:pathLst>
            <a:path>
              <a:moveTo>
                <a:pt x="0" y="0"/>
              </a:moveTo>
              <a:lnTo>
                <a:pt x="328678" y="0"/>
              </a:lnTo>
              <a:lnTo>
                <a:pt x="328678" y="626293"/>
              </a:lnTo>
              <a:lnTo>
                <a:pt x="657357" y="626293"/>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SA" sz="500" kern="1200"/>
        </a:p>
      </dsp:txBody>
      <dsp:txXfrm>
        <a:off x="6525189" y="1796292"/>
        <a:ext cx="45397" cy="45397"/>
      </dsp:txXfrm>
    </dsp:sp>
    <dsp:sp modelId="{168E2BB8-46CC-4DCC-83FA-B3338D145900}">
      <dsp:nvSpPr>
        <dsp:cNvPr id="0" name=""/>
        <dsp:cNvSpPr/>
      </dsp:nvSpPr>
      <dsp:spPr>
        <a:xfrm>
          <a:off x="6219209" y="501034"/>
          <a:ext cx="675303" cy="1004810"/>
        </a:xfrm>
        <a:custGeom>
          <a:avLst/>
          <a:gdLst/>
          <a:ahLst/>
          <a:cxnLst/>
          <a:rect l="0" t="0" r="0" b="0"/>
          <a:pathLst>
            <a:path>
              <a:moveTo>
                <a:pt x="0" y="1004810"/>
              </a:moveTo>
              <a:lnTo>
                <a:pt x="337651" y="1004810"/>
              </a:lnTo>
              <a:lnTo>
                <a:pt x="337651" y="0"/>
              </a:lnTo>
              <a:lnTo>
                <a:pt x="675303" y="0"/>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SA" sz="500" kern="1200"/>
        </a:p>
      </dsp:txBody>
      <dsp:txXfrm>
        <a:off x="6526595" y="973173"/>
        <a:ext cx="60532" cy="60532"/>
      </dsp:txXfrm>
    </dsp:sp>
    <dsp:sp modelId="{67409CB1-081F-45FC-9C9D-EDFCDB7A132D}">
      <dsp:nvSpPr>
        <dsp:cNvPr id="0" name=""/>
        <dsp:cNvSpPr/>
      </dsp:nvSpPr>
      <dsp:spPr>
        <a:xfrm>
          <a:off x="1894067" y="1505844"/>
          <a:ext cx="1038354" cy="1641943"/>
        </a:xfrm>
        <a:custGeom>
          <a:avLst/>
          <a:gdLst/>
          <a:ahLst/>
          <a:cxnLst/>
          <a:rect l="0" t="0" r="0" b="0"/>
          <a:pathLst>
            <a:path>
              <a:moveTo>
                <a:pt x="0" y="1641943"/>
              </a:moveTo>
              <a:lnTo>
                <a:pt x="519177" y="1641943"/>
              </a:lnTo>
              <a:lnTo>
                <a:pt x="519177" y="0"/>
              </a:lnTo>
              <a:lnTo>
                <a:pt x="1038354" y="0"/>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rtl="1">
            <a:lnSpc>
              <a:spcPct val="90000"/>
            </a:lnSpc>
            <a:spcBef>
              <a:spcPct val="0"/>
            </a:spcBef>
            <a:spcAft>
              <a:spcPct val="35000"/>
            </a:spcAft>
            <a:buNone/>
          </a:pPr>
          <a:endParaRPr lang="ar-SA" sz="700" kern="1200"/>
        </a:p>
      </dsp:txBody>
      <dsp:txXfrm>
        <a:off x="2364677" y="2278248"/>
        <a:ext cx="97135" cy="97135"/>
      </dsp:txXfrm>
    </dsp:sp>
    <dsp:sp modelId="{9DF4F27C-1150-4071-A41E-071B4C6DE701}">
      <dsp:nvSpPr>
        <dsp:cNvPr id="0" name=""/>
        <dsp:cNvSpPr/>
      </dsp:nvSpPr>
      <dsp:spPr>
        <a:xfrm rot="16200000">
          <a:off x="-1678204" y="2646753"/>
          <a:ext cx="6142474" cy="1002069"/>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275" tIns="41275" rIns="41275" bIns="41275" numCol="1" spcCol="1270" anchor="ctr" anchorCtr="0">
          <a:noAutofit/>
        </a:bodyPr>
        <a:lstStyle/>
        <a:p>
          <a:pPr marL="0" lvl="0" indent="0" algn="ctr" defTabSz="2889250" rtl="1">
            <a:lnSpc>
              <a:spcPct val="90000"/>
            </a:lnSpc>
            <a:spcBef>
              <a:spcPct val="0"/>
            </a:spcBef>
            <a:spcAft>
              <a:spcPct val="35000"/>
            </a:spcAft>
            <a:buNone/>
          </a:pPr>
          <a:r>
            <a:rPr lang="ar-SA" sz="6500" b="1" kern="1200" dirty="0">
              <a:latin typeface="Arial" panose="020B0604020202020204" pitchFamily="34" charset="0"/>
              <a:cs typeface="Arial" panose="020B0604020202020204" pitchFamily="34" charset="0"/>
            </a:rPr>
            <a:t>نظريات التعلم </a:t>
          </a:r>
        </a:p>
      </dsp:txBody>
      <dsp:txXfrm>
        <a:off x="-1678204" y="2646753"/>
        <a:ext cx="6142474" cy="1002069"/>
      </dsp:txXfrm>
    </dsp:sp>
    <dsp:sp modelId="{CA8C6785-E658-4BF0-B574-90448BA49850}">
      <dsp:nvSpPr>
        <dsp:cNvPr id="0" name=""/>
        <dsp:cNvSpPr/>
      </dsp:nvSpPr>
      <dsp:spPr>
        <a:xfrm>
          <a:off x="2932422" y="1004810"/>
          <a:ext cx="3286787" cy="1002069"/>
        </a:xfrm>
        <a:prstGeom prst="rect">
          <a:avLst/>
        </a:prstGeom>
        <a:gradFill rotWithShape="0">
          <a:gsLst>
            <a:gs pos="0">
              <a:schemeClr val="accent3">
                <a:hueOff val="0"/>
                <a:satOff val="0"/>
                <a:lumOff val="0"/>
                <a:alphaOff val="0"/>
                <a:tint val="65000"/>
                <a:lumMod val="110000"/>
              </a:schemeClr>
            </a:gs>
            <a:gs pos="88000">
              <a:schemeClr val="accent3">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rtl="1">
            <a:lnSpc>
              <a:spcPct val="90000"/>
            </a:lnSpc>
            <a:spcBef>
              <a:spcPct val="0"/>
            </a:spcBef>
            <a:spcAft>
              <a:spcPct val="35000"/>
            </a:spcAft>
            <a:buNone/>
          </a:pPr>
          <a:r>
            <a:rPr lang="ar-SA" sz="3600" b="1" kern="1200" dirty="0">
              <a:latin typeface="Arial" panose="020B0604020202020204" pitchFamily="34" charset="0"/>
              <a:cs typeface="Arial" panose="020B0604020202020204" pitchFamily="34" charset="0"/>
            </a:rPr>
            <a:t>نظريات التعلم السلوكي</a:t>
          </a:r>
        </a:p>
      </dsp:txBody>
      <dsp:txXfrm>
        <a:off x="2932422" y="1004810"/>
        <a:ext cx="3286787" cy="1002069"/>
      </dsp:txXfrm>
    </dsp:sp>
    <dsp:sp modelId="{CC4154E0-9912-4245-A116-3F9307D85965}">
      <dsp:nvSpPr>
        <dsp:cNvPr id="0" name=""/>
        <dsp:cNvSpPr/>
      </dsp:nvSpPr>
      <dsp:spPr>
        <a:xfrm>
          <a:off x="6894513" y="0"/>
          <a:ext cx="3286787" cy="1002069"/>
        </a:xfrm>
        <a:prstGeom prst="rect">
          <a:avLst/>
        </a:prstGeom>
        <a:gradFill rotWithShape="0">
          <a:gsLst>
            <a:gs pos="0">
              <a:schemeClr val="accent4">
                <a:hueOff val="0"/>
                <a:satOff val="0"/>
                <a:lumOff val="0"/>
                <a:alphaOff val="0"/>
                <a:tint val="65000"/>
                <a:lumMod val="110000"/>
              </a:schemeClr>
            </a:gs>
            <a:gs pos="88000">
              <a:schemeClr val="accent4">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rtl="1">
            <a:lnSpc>
              <a:spcPct val="90000"/>
            </a:lnSpc>
            <a:spcBef>
              <a:spcPct val="0"/>
            </a:spcBef>
            <a:spcAft>
              <a:spcPct val="35000"/>
            </a:spcAft>
            <a:buNone/>
          </a:pPr>
          <a:r>
            <a:rPr lang="ar-SA" sz="3600" kern="1200" dirty="0">
              <a:latin typeface="Arial" panose="020B0604020202020204" pitchFamily="34" charset="0"/>
              <a:cs typeface="Arial" panose="020B0604020202020204" pitchFamily="34" charset="0"/>
            </a:rPr>
            <a:t>نظرية التعلم الشرطي التقليدي</a:t>
          </a:r>
        </a:p>
      </dsp:txBody>
      <dsp:txXfrm>
        <a:off x="6894513" y="0"/>
        <a:ext cx="3286787" cy="1002069"/>
      </dsp:txXfrm>
    </dsp:sp>
    <dsp:sp modelId="{58B72442-513A-45E2-9EC8-26CB3A0BF433}">
      <dsp:nvSpPr>
        <dsp:cNvPr id="0" name=""/>
        <dsp:cNvSpPr/>
      </dsp:nvSpPr>
      <dsp:spPr>
        <a:xfrm>
          <a:off x="6876567" y="1631103"/>
          <a:ext cx="3286787" cy="1002069"/>
        </a:xfrm>
        <a:prstGeom prst="rect">
          <a:avLst/>
        </a:prstGeom>
        <a:gradFill rotWithShape="0">
          <a:gsLst>
            <a:gs pos="0">
              <a:schemeClr val="accent4">
                <a:hueOff val="0"/>
                <a:satOff val="0"/>
                <a:lumOff val="0"/>
                <a:alphaOff val="0"/>
                <a:tint val="65000"/>
                <a:lumMod val="110000"/>
              </a:schemeClr>
            </a:gs>
            <a:gs pos="88000">
              <a:schemeClr val="accent4">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rtl="1">
            <a:lnSpc>
              <a:spcPct val="90000"/>
            </a:lnSpc>
            <a:spcBef>
              <a:spcPct val="0"/>
            </a:spcBef>
            <a:spcAft>
              <a:spcPct val="35000"/>
            </a:spcAft>
            <a:buNone/>
          </a:pPr>
          <a:r>
            <a:rPr lang="ar-SA" sz="3600" kern="1200" dirty="0">
              <a:latin typeface="Arial" panose="020B0604020202020204" pitchFamily="34" charset="0"/>
              <a:cs typeface="Arial" panose="020B0604020202020204" pitchFamily="34" charset="0"/>
            </a:rPr>
            <a:t>نظرية التعلم الشرطي الوسيلي</a:t>
          </a:r>
        </a:p>
      </dsp:txBody>
      <dsp:txXfrm>
        <a:off x="6876567" y="1631103"/>
        <a:ext cx="3286787" cy="1002069"/>
      </dsp:txXfrm>
    </dsp:sp>
    <dsp:sp modelId="{4F88A9DE-1B70-483E-B968-9A2C20083DB8}">
      <dsp:nvSpPr>
        <dsp:cNvPr id="0" name=""/>
        <dsp:cNvSpPr/>
      </dsp:nvSpPr>
      <dsp:spPr>
        <a:xfrm>
          <a:off x="2932422" y="4136276"/>
          <a:ext cx="3286787" cy="1002069"/>
        </a:xfrm>
        <a:prstGeom prst="rect">
          <a:avLst/>
        </a:prstGeom>
        <a:gradFill rotWithShape="0">
          <a:gsLst>
            <a:gs pos="0">
              <a:schemeClr val="accent3">
                <a:hueOff val="0"/>
                <a:satOff val="0"/>
                <a:lumOff val="0"/>
                <a:alphaOff val="0"/>
                <a:tint val="65000"/>
                <a:lumMod val="110000"/>
              </a:schemeClr>
            </a:gs>
            <a:gs pos="88000">
              <a:schemeClr val="accent3">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rtl="1">
            <a:lnSpc>
              <a:spcPct val="90000"/>
            </a:lnSpc>
            <a:spcBef>
              <a:spcPct val="0"/>
            </a:spcBef>
            <a:spcAft>
              <a:spcPct val="35000"/>
            </a:spcAft>
            <a:buNone/>
          </a:pPr>
          <a:r>
            <a:rPr lang="ar-SA" sz="3600" b="1" kern="1200" dirty="0">
              <a:latin typeface="Arial" panose="020B0604020202020204" pitchFamily="34" charset="0"/>
              <a:cs typeface="Arial" panose="020B0604020202020204" pitchFamily="34" charset="0"/>
            </a:rPr>
            <a:t>نظريات التعلم العقلي الإدراكي</a:t>
          </a:r>
        </a:p>
      </dsp:txBody>
      <dsp:txXfrm>
        <a:off x="2932422" y="4136276"/>
        <a:ext cx="3286787" cy="1002069"/>
      </dsp:txXfrm>
    </dsp:sp>
    <dsp:sp modelId="{39471F39-37B7-48BB-8035-D11A9258E28F}">
      <dsp:nvSpPr>
        <dsp:cNvPr id="0" name=""/>
        <dsp:cNvSpPr/>
      </dsp:nvSpPr>
      <dsp:spPr>
        <a:xfrm>
          <a:off x="6894513" y="2865392"/>
          <a:ext cx="3286787" cy="1002069"/>
        </a:xfrm>
        <a:prstGeom prst="rect">
          <a:avLst/>
        </a:prstGeom>
        <a:gradFill rotWithShape="0">
          <a:gsLst>
            <a:gs pos="0">
              <a:schemeClr val="accent4">
                <a:hueOff val="0"/>
                <a:satOff val="0"/>
                <a:lumOff val="0"/>
                <a:alphaOff val="0"/>
                <a:tint val="65000"/>
                <a:lumMod val="110000"/>
              </a:schemeClr>
            </a:gs>
            <a:gs pos="88000">
              <a:schemeClr val="accent4">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rtl="1">
            <a:lnSpc>
              <a:spcPct val="90000"/>
            </a:lnSpc>
            <a:spcBef>
              <a:spcPct val="0"/>
            </a:spcBef>
            <a:spcAft>
              <a:spcPct val="35000"/>
            </a:spcAft>
            <a:buNone/>
          </a:pPr>
          <a:r>
            <a:rPr lang="ar-SA" sz="3600" kern="1200" dirty="0">
              <a:solidFill>
                <a:srgbClr val="002060"/>
              </a:solidFill>
              <a:latin typeface="Arial" panose="020B0604020202020204" pitchFamily="34" charset="0"/>
              <a:cs typeface="Arial" panose="020B0604020202020204" pitchFamily="34" charset="0"/>
            </a:rPr>
            <a:t>نظرية التعلم الاجتماعي بالملاحظة</a:t>
          </a:r>
        </a:p>
      </dsp:txBody>
      <dsp:txXfrm>
        <a:off x="6894513" y="2865392"/>
        <a:ext cx="3286787" cy="1002069"/>
      </dsp:txXfrm>
    </dsp:sp>
    <dsp:sp modelId="{E1F15CD5-649A-4320-B86F-A8E55F5755E4}">
      <dsp:nvSpPr>
        <dsp:cNvPr id="0" name=""/>
        <dsp:cNvSpPr/>
      </dsp:nvSpPr>
      <dsp:spPr>
        <a:xfrm>
          <a:off x="6876567" y="4136276"/>
          <a:ext cx="3286787" cy="1002069"/>
        </a:xfrm>
        <a:prstGeom prst="rect">
          <a:avLst/>
        </a:prstGeom>
        <a:gradFill rotWithShape="0">
          <a:gsLst>
            <a:gs pos="0">
              <a:schemeClr val="accent4">
                <a:hueOff val="0"/>
                <a:satOff val="0"/>
                <a:lumOff val="0"/>
                <a:alphaOff val="0"/>
                <a:tint val="65000"/>
                <a:lumMod val="110000"/>
              </a:schemeClr>
            </a:gs>
            <a:gs pos="88000">
              <a:schemeClr val="accent4">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rtl="1">
            <a:lnSpc>
              <a:spcPct val="90000"/>
            </a:lnSpc>
            <a:spcBef>
              <a:spcPct val="0"/>
            </a:spcBef>
            <a:spcAft>
              <a:spcPct val="35000"/>
            </a:spcAft>
            <a:buNone/>
          </a:pPr>
          <a:r>
            <a:rPr lang="ar-SA" sz="3600" kern="1200" dirty="0">
              <a:solidFill>
                <a:srgbClr val="002060"/>
              </a:solidFill>
              <a:latin typeface="Arial" panose="020B0604020202020204" pitchFamily="34" charset="0"/>
              <a:cs typeface="Arial" panose="020B0604020202020204" pitchFamily="34" charset="0"/>
            </a:rPr>
            <a:t>نظرية معالجة المعلومات (الذاكرة)</a:t>
          </a:r>
        </a:p>
      </dsp:txBody>
      <dsp:txXfrm>
        <a:off x="6876567" y="4136276"/>
        <a:ext cx="3286787" cy="1002069"/>
      </dsp:txXfrm>
    </dsp:sp>
    <dsp:sp modelId="{F14CAF02-BFF5-47B3-95F3-E71F4A56BAF9}">
      <dsp:nvSpPr>
        <dsp:cNvPr id="0" name=""/>
        <dsp:cNvSpPr/>
      </dsp:nvSpPr>
      <dsp:spPr>
        <a:xfrm>
          <a:off x="6876567" y="5388863"/>
          <a:ext cx="3286787" cy="1002069"/>
        </a:xfrm>
        <a:prstGeom prst="rect">
          <a:avLst/>
        </a:prstGeom>
        <a:gradFill rotWithShape="0">
          <a:gsLst>
            <a:gs pos="0">
              <a:schemeClr val="accent4">
                <a:hueOff val="0"/>
                <a:satOff val="0"/>
                <a:lumOff val="0"/>
                <a:alphaOff val="0"/>
                <a:tint val="65000"/>
                <a:lumMod val="110000"/>
              </a:schemeClr>
            </a:gs>
            <a:gs pos="88000">
              <a:schemeClr val="accent4">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rtl="1">
            <a:lnSpc>
              <a:spcPct val="90000"/>
            </a:lnSpc>
            <a:spcBef>
              <a:spcPct val="0"/>
            </a:spcBef>
            <a:spcAft>
              <a:spcPct val="35000"/>
            </a:spcAft>
            <a:buNone/>
          </a:pPr>
          <a:r>
            <a:rPr lang="ar-SA" sz="3600" kern="1200" dirty="0">
              <a:solidFill>
                <a:srgbClr val="002060"/>
              </a:solidFill>
              <a:latin typeface="Arial" panose="020B0604020202020204" pitchFamily="34" charset="0"/>
              <a:cs typeface="Arial" panose="020B0604020202020204" pitchFamily="34" charset="0"/>
            </a:rPr>
            <a:t>نظرية الارتباط</a:t>
          </a:r>
        </a:p>
      </dsp:txBody>
      <dsp:txXfrm>
        <a:off x="6876567" y="5388863"/>
        <a:ext cx="3286787" cy="1002069"/>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6008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8/27/2019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8991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8/27/2019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99959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8/27/2019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6772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8/27/2019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282898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8/27/2019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6508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8/27/2019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12752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7901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8/27/2019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30013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8/27/2019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3650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9177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9416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3331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3809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8/27/2019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7887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8/27/2019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4038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8/27/2019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8504672"/>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35592" y="0"/>
            <a:ext cx="7766936" cy="1646302"/>
          </a:xfrm>
        </p:spPr>
        <p:txBody>
          <a:bodyPr/>
          <a:lstStyle/>
          <a:p>
            <a:r>
              <a:rPr lang="ar-SA" dirty="0"/>
              <a:t>التعلم وسلوك المستهلك</a:t>
            </a:r>
          </a:p>
        </p:txBody>
      </p:sp>
      <p:sp>
        <p:nvSpPr>
          <p:cNvPr id="3" name="عنوان فرعي 2"/>
          <p:cNvSpPr>
            <a:spLocks noGrp="1"/>
          </p:cNvSpPr>
          <p:nvPr>
            <p:ph type="subTitle" idx="1"/>
          </p:nvPr>
        </p:nvSpPr>
        <p:spPr>
          <a:xfrm>
            <a:off x="1507067" y="1971675"/>
            <a:ext cx="7766936" cy="4572000"/>
          </a:xfrm>
        </p:spPr>
        <p:txBody>
          <a:bodyPr/>
          <a:lstStyle/>
          <a:p>
            <a:r>
              <a:rPr lang="ar-SA" sz="2400" b="1" dirty="0">
                <a:solidFill>
                  <a:srgbClr val="FF0000"/>
                </a:solidFill>
              </a:rPr>
              <a:t>يهدف الفصل إلى:</a:t>
            </a:r>
          </a:p>
          <a:p>
            <a:pPr marL="285750" indent="-285750">
              <a:lnSpc>
                <a:spcPct val="150000"/>
              </a:lnSpc>
              <a:buFont typeface="Arial" panose="020B0604020202020204" pitchFamily="34" charset="0"/>
              <a:buChar char="•"/>
            </a:pPr>
            <a:r>
              <a:rPr lang="ar-SA" sz="2400" dirty="0">
                <a:solidFill>
                  <a:schemeClr val="tx1"/>
                </a:solidFill>
              </a:rPr>
              <a:t>تحديد مفهوم التعلم وقواعده الأساسية.</a:t>
            </a:r>
          </a:p>
          <a:p>
            <a:pPr marL="285750" indent="-285750">
              <a:lnSpc>
                <a:spcPct val="150000"/>
              </a:lnSpc>
              <a:buFont typeface="Arial" panose="020B0604020202020204" pitchFamily="34" charset="0"/>
              <a:buChar char="•"/>
            </a:pPr>
            <a:r>
              <a:rPr lang="ar-SA" sz="2400" dirty="0">
                <a:solidFill>
                  <a:schemeClr val="tx1"/>
                </a:solidFill>
              </a:rPr>
              <a:t>عرض نظريات التعلم السلوكية والتعلم العام.</a:t>
            </a:r>
          </a:p>
        </p:txBody>
      </p:sp>
    </p:spTree>
    <p:extLst>
      <p:ext uri="{BB962C8B-B14F-4D97-AF65-F5344CB8AC3E}">
        <p14:creationId xmlns:p14="http://schemas.microsoft.com/office/powerpoint/2010/main" val="247871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174293"/>
            <a:ext cx="8596668" cy="1320800"/>
          </a:xfrm>
        </p:spPr>
        <p:txBody>
          <a:bodyPr/>
          <a:lstStyle/>
          <a:p>
            <a:pPr algn="ctr"/>
            <a:r>
              <a:rPr lang="ar-SA" b="1" dirty="0"/>
              <a:t>مفهوم التعلم</a:t>
            </a:r>
          </a:p>
        </p:txBody>
      </p:sp>
      <p:sp>
        <p:nvSpPr>
          <p:cNvPr id="3" name="عنصر نائب للمحتوى 2"/>
          <p:cNvSpPr>
            <a:spLocks noGrp="1"/>
          </p:cNvSpPr>
          <p:nvPr>
            <p:ph idx="1"/>
          </p:nvPr>
        </p:nvSpPr>
        <p:spPr>
          <a:xfrm>
            <a:off x="677334" y="3064539"/>
            <a:ext cx="8438091" cy="2612362"/>
          </a:xfrm>
        </p:spPr>
        <p:txBody>
          <a:bodyPr>
            <a:normAutofit/>
          </a:bodyPr>
          <a:lstStyle/>
          <a:p>
            <a:pPr marL="0" indent="0" algn="ctr">
              <a:buNone/>
            </a:pPr>
            <a:r>
              <a:rPr lang="ar-SA" sz="2800" b="1" dirty="0">
                <a:solidFill>
                  <a:srgbClr val="00B050"/>
                </a:solidFill>
              </a:rPr>
              <a:t>مفهوم التعلم تسويقياً</a:t>
            </a:r>
          </a:p>
        </p:txBody>
      </p:sp>
      <p:sp>
        <p:nvSpPr>
          <p:cNvPr id="4" name="شكل بيضاوي 3">
            <a:extLst>
              <a:ext uri="{FF2B5EF4-FFF2-40B4-BE49-F238E27FC236}">
                <a16:creationId xmlns:a16="http://schemas.microsoft.com/office/drawing/2014/main" id="{3DE15FB6-D494-4B8D-8C4D-E576B1E0909C}"/>
              </a:ext>
            </a:extLst>
          </p:cNvPr>
          <p:cNvSpPr/>
          <p:nvPr/>
        </p:nvSpPr>
        <p:spPr>
          <a:xfrm>
            <a:off x="170305" y="912977"/>
            <a:ext cx="9610725" cy="18764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a:latin typeface="Arial" panose="020B0604020202020204" pitchFamily="34" charset="0"/>
                <a:cs typeface="Arial" panose="020B0604020202020204" pitchFamily="34" charset="0"/>
              </a:rPr>
              <a:t>هو أي تغير دائم في المعرفة أو السلوك يحدث نتيجة للتدرب أو الخبرة أو الدراسة, أو هو العملية التي تؤدي لذلك التغير</a:t>
            </a:r>
          </a:p>
        </p:txBody>
      </p:sp>
      <p:sp>
        <p:nvSpPr>
          <p:cNvPr id="7" name="شكل بيضاوي 6">
            <a:extLst>
              <a:ext uri="{FF2B5EF4-FFF2-40B4-BE49-F238E27FC236}">
                <a16:creationId xmlns:a16="http://schemas.microsoft.com/office/drawing/2014/main" id="{5258F6F4-4FC2-4BA6-85E1-1A1A0FA13C34}"/>
              </a:ext>
            </a:extLst>
          </p:cNvPr>
          <p:cNvSpPr/>
          <p:nvPr/>
        </p:nvSpPr>
        <p:spPr>
          <a:xfrm>
            <a:off x="138641" y="3667125"/>
            <a:ext cx="9872134" cy="3190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a:latin typeface="Arial" panose="020B0604020202020204" pitchFamily="34" charset="0"/>
                <a:cs typeface="Arial" panose="020B0604020202020204" pitchFamily="34" charset="0"/>
              </a:rPr>
              <a:t>كافة الإجراءات والعمليات المستمرة والمنتظمة المقصودة وغير المقصودة التي تقوم بها المؤسسات التسويقية بهدف إعطاء أو اكساب المستهلكين الحاليين والمتوقعين المعرفة المعلوماتية التي يحتاجونها عند اتخاذهم قرارات الشراء وذلك فيما يتعلق بما هو مطروح الآن وفي المستقبل من السلع والخدمات.</a:t>
            </a:r>
          </a:p>
        </p:txBody>
      </p:sp>
    </p:spTree>
    <p:extLst>
      <p:ext uri="{BB962C8B-B14F-4D97-AF65-F5344CB8AC3E}">
        <p14:creationId xmlns:p14="http://schemas.microsoft.com/office/powerpoint/2010/main" val="176596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000" b="1" dirty="0"/>
              <a:t>المبادئ الأساسية للتعلم</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690047155"/>
              </p:ext>
            </p:extLst>
          </p:nvPr>
        </p:nvGraphicFramePr>
        <p:xfrm>
          <a:off x="0" y="1438276"/>
          <a:ext cx="9274175" cy="5191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6496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graphicEl>
                                              <a:dgm id="{580F2CA8-33CD-43E2-AB2A-4160E984C79E}"/>
                                            </p:graphicEl>
                                          </p:spTgt>
                                        </p:tgtEl>
                                        <p:attrNameLst>
                                          <p:attrName>style.visibility</p:attrName>
                                        </p:attrNameLst>
                                      </p:cBhvr>
                                      <p:to>
                                        <p:strVal val="visible"/>
                                      </p:to>
                                    </p:set>
                                    <p:animEffect transition="in" filter="circle(in)">
                                      <p:cBhvr>
                                        <p:cTn id="12" dur="2000"/>
                                        <p:tgtEl>
                                          <p:spTgt spid="4">
                                            <p:graphicEl>
                                              <a:dgm id="{580F2CA8-33CD-43E2-AB2A-4160E984C79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graphicEl>
                                              <a:dgm id="{841D8743-0F55-40FF-92DC-46DCD9FD7AC1}"/>
                                            </p:graphicEl>
                                          </p:spTgt>
                                        </p:tgtEl>
                                        <p:attrNameLst>
                                          <p:attrName>style.visibility</p:attrName>
                                        </p:attrNameLst>
                                      </p:cBhvr>
                                      <p:to>
                                        <p:strVal val="visible"/>
                                      </p:to>
                                    </p:set>
                                    <p:animEffect transition="in" filter="circle(in)">
                                      <p:cBhvr>
                                        <p:cTn id="17" dur="2000"/>
                                        <p:tgtEl>
                                          <p:spTgt spid="4">
                                            <p:graphicEl>
                                              <a:dgm id="{841D8743-0F55-40FF-92DC-46DCD9FD7AC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graphicEl>
                                              <a:dgm id="{5F2D3509-3285-487F-808E-F1F74EA0FB50}"/>
                                            </p:graphicEl>
                                          </p:spTgt>
                                        </p:tgtEl>
                                        <p:attrNameLst>
                                          <p:attrName>style.visibility</p:attrName>
                                        </p:attrNameLst>
                                      </p:cBhvr>
                                      <p:to>
                                        <p:strVal val="visible"/>
                                      </p:to>
                                    </p:set>
                                    <p:animEffect transition="in" filter="circle(in)">
                                      <p:cBhvr>
                                        <p:cTn id="22" dur="2000"/>
                                        <p:tgtEl>
                                          <p:spTgt spid="4">
                                            <p:graphicEl>
                                              <a:dgm id="{5F2D3509-3285-487F-808E-F1F74EA0FB5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4">
                                            <p:graphicEl>
                                              <a:dgm id="{826798C4-0F95-461C-B6EE-BFC6833972B8}"/>
                                            </p:graphicEl>
                                          </p:spTgt>
                                        </p:tgtEl>
                                        <p:attrNameLst>
                                          <p:attrName>style.visibility</p:attrName>
                                        </p:attrNameLst>
                                      </p:cBhvr>
                                      <p:to>
                                        <p:strVal val="visible"/>
                                      </p:to>
                                    </p:set>
                                    <p:animEffect transition="in" filter="circle(in)">
                                      <p:cBhvr>
                                        <p:cTn id="27" dur="2000"/>
                                        <p:tgtEl>
                                          <p:spTgt spid="4">
                                            <p:graphicEl>
                                              <a:dgm id="{826798C4-0F95-461C-B6EE-BFC6833972B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4">
                                            <p:graphicEl>
                                              <a:dgm id="{1293FE36-55A2-433A-A5E8-A353008C03E1}"/>
                                            </p:graphicEl>
                                          </p:spTgt>
                                        </p:tgtEl>
                                        <p:attrNameLst>
                                          <p:attrName>style.visibility</p:attrName>
                                        </p:attrNameLst>
                                      </p:cBhvr>
                                      <p:to>
                                        <p:strVal val="visible"/>
                                      </p:to>
                                    </p:set>
                                    <p:animEffect transition="in" filter="circle(in)">
                                      <p:cBhvr>
                                        <p:cTn id="32" dur="2000"/>
                                        <p:tgtEl>
                                          <p:spTgt spid="4">
                                            <p:graphicEl>
                                              <a:dgm id="{1293FE36-55A2-433A-A5E8-A353008C03E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عنصر نائب للمحتوى 5">
            <a:extLst>
              <a:ext uri="{FF2B5EF4-FFF2-40B4-BE49-F238E27FC236}">
                <a16:creationId xmlns:a16="http://schemas.microsoft.com/office/drawing/2014/main" id="{B1889BFF-F73E-4975-A3F4-644FCABB4317}"/>
              </a:ext>
            </a:extLst>
          </p:cNvPr>
          <p:cNvGraphicFramePr>
            <a:graphicFrameLocks noGrp="1"/>
          </p:cNvGraphicFramePr>
          <p:nvPr>
            <p:ph idx="1"/>
            <p:extLst>
              <p:ext uri="{D42A27DB-BD31-4B8C-83A1-F6EECF244321}">
                <p14:modId xmlns:p14="http://schemas.microsoft.com/office/powerpoint/2010/main" val="3672376993"/>
              </p:ext>
            </p:extLst>
          </p:nvPr>
        </p:nvGraphicFramePr>
        <p:xfrm>
          <a:off x="-704850" y="381000"/>
          <a:ext cx="11436350" cy="63912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791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graphicEl>
                                              <a:dgm id="{9DF4F27C-1150-4071-A41E-071B4C6DE701}"/>
                                            </p:graphicEl>
                                          </p:spTgt>
                                        </p:tgtEl>
                                        <p:attrNameLst>
                                          <p:attrName>style.visibility</p:attrName>
                                        </p:attrNameLst>
                                      </p:cBhvr>
                                      <p:to>
                                        <p:strVal val="visible"/>
                                      </p:to>
                                    </p:set>
                                    <p:animEffect transition="in" filter="circle(in)">
                                      <p:cBhvr>
                                        <p:cTn id="7" dur="2000"/>
                                        <p:tgtEl>
                                          <p:spTgt spid="6">
                                            <p:graphicEl>
                                              <a:dgm id="{9DF4F27C-1150-4071-A41E-071B4C6DE70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graphicEl>
                                              <a:dgm id="{67409CB1-081F-45FC-9C9D-EDFCDB7A132D}"/>
                                            </p:graphicEl>
                                          </p:spTgt>
                                        </p:tgtEl>
                                        <p:attrNameLst>
                                          <p:attrName>style.visibility</p:attrName>
                                        </p:attrNameLst>
                                      </p:cBhvr>
                                      <p:to>
                                        <p:strVal val="visible"/>
                                      </p:to>
                                    </p:set>
                                    <p:animEffect transition="in" filter="circle(in)">
                                      <p:cBhvr>
                                        <p:cTn id="12" dur="2000"/>
                                        <p:tgtEl>
                                          <p:spTgt spid="6">
                                            <p:graphicEl>
                                              <a:dgm id="{67409CB1-081F-45FC-9C9D-EDFCDB7A132D}"/>
                                            </p:graphicEl>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6">
                                            <p:graphicEl>
                                              <a:dgm id="{CA8C6785-E658-4BF0-B574-90448BA49850}"/>
                                            </p:graphicEl>
                                          </p:spTgt>
                                        </p:tgtEl>
                                        <p:attrNameLst>
                                          <p:attrName>style.visibility</p:attrName>
                                        </p:attrNameLst>
                                      </p:cBhvr>
                                      <p:to>
                                        <p:strVal val="visible"/>
                                      </p:to>
                                    </p:set>
                                    <p:animEffect transition="in" filter="circle(in)">
                                      <p:cBhvr>
                                        <p:cTn id="15" dur="2000"/>
                                        <p:tgtEl>
                                          <p:spTgt spid="6">
                                            <p:graphicEl>
                                              <a:dgm id="{CA8C6785-E658-4BF0-B574-90448BA4985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6">
                                            <p:graphicEl>
                                              <a:dgm id="{6F571E48-B6D9-4C40-80B2-4C57F6A31B42}"/>
                                            </p:graphicEl>
                                          </p:spTgt>
                                        </p:tgtEl>
                                        <p:attrNameLst>
                                          <p:attrName>style.visibility</p:attrName>
                                        </p:attrNameLst>
                                      </p:cBhvr>
                                      <p:to>
                                        <p:strVal val="visible"/>
                                      </p:to>
                                    </p:set>
                                    <p:animEffect transition="in" filter="circle(in)">
                                      <p:cBhvr>
                                        <p:cTn id="20" dur="2000"/>
                                        <p:tgtEl>
                                          <p:spTgt spid="6">
                                            <p:graphicEl>
                                              <a:dgm id="{6F571E48-B6D9-4C40-80B2-4C57F6A31B42}"/>
                                            </p:graphicEl>
                                          </p:spTgt>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6">
                                            <p:graphicEl>
                                              <a:dgm id="{4F88A9DE-1B70-483E-B968-9A2C20083DB8}"/>
                                            </p:graphicEl>
                                          </p:spTgt>
                                        </p:tgtEl>
                                        <p:attrNameLst>
                                          <p:attrName>style.visibility</p:attrName>
                                        </p:attrNameLst>
                                      </p:cBhvr>
                                      <p:to>
                                        <p:strVal val="visible"/>
                                      </p:to>
                                    </p:set>
                                    <p:animEffect transition="in" filter="circle(in)">
                                      <p:cBhvr>
                                        <p:cTn id="23" dur="2000"/>
                                        <p:tgtEl>
                                          <p:spTgt spid="6">
                                            <p:graphicEl>
                                              <a:dgm id="{4F88A9DE-1B70-483E-B968-9A2C20083DB8}"/>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6">
                                            <p:graphicEl>
                                              <a:dgm id="{168E2BB8-46CC-4DCC-83FA-B3338D145900}"/>
                                            </p:graphicEl>
                                          </p:spTgt>
                                        </p:tgtEl>
                                        <p:attrNameLst>
                                          <p:attrName>style.visibility</p:attrName>
                                        </p:attrNameLst>
                                      </p:cBhvr>
                                      <p:to>
                                        <p:strVal val="visible"/>
                                      </p:to>
                                    </p:set>
                                    <p:animEffect transition="in" filter="circle(in)">
                                      <p:cBhvr>
                                        <p:cTn id="28" dur="2000"/>
                                        <p:tgtEl>
                                          <p:spTgt spid="6">
                                            <p:graphicEl>
                                              <a:dgm id="{168E2BB8-46CC-4DCC-83FA-B3338D145900}"/>
                                            </p:graphicEl>
                                          </p:spTgt>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6">
                                            <p:graphicEl>
                                              <a:dgm id="{CC4154E0-9912-4245-A116-3F9307D85965}"/>
                                            </p:graphicEl>
                                          </p:spTgt>
                                        </p:tgtEl>
                                        <p:attrNameLst>
                                          <p:attrName>style.visibility</p:attrName>
                                        </p:attrNameLst>
                                      </p:cBhvr>
                                      <p:to>
                                        <p:strVal val="visible"/>
                                      </p:to>
                                    </p:set>
                                    <p:animEffect transition="in" filter="circle(in)">
                                      <p:cBhvr>
                                        <p:cTn id="31" dur="2000"/>
                                        <p:tgtEl>
                                          <p:spTgt spid="6">
                                            <p:graphicEl>
                                              <a:dgm id="{CC4154E0-9912-4245-A116-3F9307D85965}"/>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6">
                                            <p:graphicEl>
                                              <a:dgm id="{47349DF5-1E4F-4952-9EA6-775CFF4A35B6}"/>
                                            </p:graphicEl>
                                          </p:spTgt>
                                        </p:tgtEl>
                                        <p:attrNameLst>
                                          <p:attrName>style.visibility</p:attrName>
                                        </p:attrNameLst>
                                      </p:cBhvr>
                                      <p:to>
                                        <p:strVal val="visible"/>
                                      </p:to>
                                    </p:set>
                                    <p:animEffect transition="in" filter="circle(in)">
                                      <p:cBhvr>
                                        <p:cTn id="36" dur="2000"/>
                                        <p:tgtEl>
                                          <p:spTgt spid="6">
                                            <p:graphicEl>
                                              <a:dgm id="{47349DF5-1E4F-4952-9EA6-775CFF4A35B6}"/>
                                            </p:graphicEl>
                                          </p:spTgt>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6">
                                            <p:graphicEl>
                                              <a:dgm id="{58B72442-513A-45E2-9EC8-26CB3A0BF433}"/>
                                            </p:graphicEl>
                                          </p:spTgt>
                                        </p:tgtEl>
                                        <p:attrNameLst>
                                          <p:attrName>style.visibility</p:attrName>
                                        </p:attrNameLst>
                                      </p:cBhvr>
                                      <p:to>
                                        <p:strVal val="visible"/>
                                      </p:to>
                                    </p:set>
                                    <p:animEffect transition="in" filter="circle(in)">
                                      <p:cBhvr>
                                        <p:cTn id="39" dur="2000"/>
                                        <p:tgtEl>
                                          <p:spTgt spid="6">
                                            <p:graphicEl>
                                              <a:dgm id="{58B72442-513A-45E2-9EC8-26CB3A0BF433}"/>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6">
                                            <p:graphicEl>
                                              <a:dgm id="{590A7667-CEAF-4912-9024-527813187824}"/>
                                            </p:graphicEl>
                                          </p:spTgt>
                                        </p:tgtEl>
                                        <p:attrNameLst>
                                          <p:attrName>style.visibility</p:attrName>
                                        </p:attrNameLst>
                                      </p:cBhvr>
                                      <p:to>
                                        <p:strVal val="visible"/>
                                      </p:to>
                                    </p:set>
                                    <p:animEffect transition="in" filter="circle(in)">
                                      <p:cBhvr>
                                        <p:cTn id="44" dur="2000"/>
                                        <p:tgtEl>
                                          <p:spTgt spid="6">
                                            <p:graphicEl>
                                              <a:dgm id="{590A7667-CEAF-4912-9024-527813187824}"/>
                                            </p:graphicEl>
                                          </p:spTgt>
                                        </p:tgtEl>
                                      </p:cBhvr>
                                    </p:animEffect>
                                  </p:childTnLst>
                                </p:cTn>
                              </p:par>
                              <p:par>
                                <p:cTn id="45" presetID="6" presetClass="entr" presetSubtype="16" fill="hold" grpId="0" nodeType="withEffect">
                                  <p:stCondLst>
                                    <p:cond delay="0"/>
                                  </p:stCondLst>
                                  <p:childTnLst>
                                    <p:set>
                                      <p:cBhvr>
                                        <p:cTn id="46" dur="1" fill="hold">
                                          <p:stCondLst>
                                            <p:cond delay="0"/>
                                          </p:stCondLst>
                                        </p:cTn>
                                        <p:tgtEl>
                                          <p:spTgt spid="6">
                                            <p:graphicEl>
                                              <a:dgm id="{39471F39-37B7-48BB-8035-D11A9258E28F}"/>
                                            </p:graphicEl>
                                          </p:spTgt>
                                        </p:tgtEl>
                                        <p:attrNameLst>
                                          <p:attrName>style.visibility</p:attrName>
                                        </p:attrNameLst>
                                      </p:cBhvr>
                                      <p:to>
                                        <p:strVal val="visible"/>
                                      </p:to>
                                    </p:set>
                                    <p:animEffect transition="in" filter="circle(in)">
                                      <p:cBhvr>
                                        <p:cTn id="47" dur="2000"/>
                                        <p:tgtEl>
                                          <p:spTgt spid="6">
                                            <p:graphicEl>
                                              <a:dgm id="{39471F39-37B7-48BB-8035-D11A9258E28F}"/>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6">
                                            <p:graphicEl>
                                              <a:dgm id="{F9F3E2C2-2E80-4DB2-92B9-1538315EE6CF}"/>
                                            </p:graphicEl>
                                          </p:spTgt>
                                        </p:tgtEl>
                                        <p:attrNameLst>
                                          <p:attrName>style.visibility</p:attrName>
                                        </p:attrNameLst>
                                      </p:cBhvr>
                                      <p:to>
                                        <p:strVal val="visible"/>
                                      </p:to>
                                    </p:set>
                                    <p:animEffect transition="in" filter="circle(in)">
                                      <p:cBhvr>
                                        <p:cTn id="52" dur="2000"/>
                                        <p:tgtEl>
                                          <p:spTgt spid="6">
                                            <p:graphicEl>
                                              <a:dgm id="{F9F3E2C2-2E80-4DB2-92B9-1538315EE6CF}"/>
                                            </p:graphicEl>
                                          </p:spTgt>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6">
                                            <p:graphicEl>
                                              <a:dgm id="{E1F15CD5-649A-4320-B86F-A8E55F5755E4}"/>
                                            </p:graphicEl>
                                          </p:spTgt>
                                        </p:tgtEl>
                                        <p:attrNameLst>
                                          <p:attrName>style.visibility</p:attrName>
                                        </p:attrNameLst>
                                      </p:cBhvr>
                                      <p:to>
                                        <p:strVal val="visible"/>
                                      </p:to>
                                    </p:set>
                                    <p:animEffect transition="in" filter="circle(in)">
                                      <p:cBhvr>
                                        <p:cTn id="55" dur="2000"/>
                                        <p:tgtEl>
                                          <p:spTgt spid="6">
                                            <p:graphicEl>
                                              <a:dgm id="{E1F15CD5-649A-4320-B86F-A8E55F5755E4}"/>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grpId="0" nodeType="clickEffect">
                                  <p:stCondLst>
                                    <p:cond delay="0"/>
                                  </p:stCondLst>
                                  <p:childTnLst>
                                    <p:set>
                                      <p:cBhvr>
                                        <p:cTn id="59" dur="1" fill="hold">
                                          <p:stCondLst>
                                            <p:cond delay="0"/>
                                          </p:stCondLst>
                                        </p:cTn>
                                        <p:tgtEl>
                                          <p:spTgt spid="6">
                                            <p:graphicEl>
                                              <a:dgm id="{9B64A00D-DDC8-4039-A19F-5B95D9453CDA}"/>
                                            </p:graphicEl>
                                          </p:spTgt>
                                        </p:tgtEl>
                                        <p:attrNameLst>
                                          <p:attrName>style.visibility</p:attrName>
                                        </p:attrNameLst>
                                      </p:cBhvr>
                                      <p:to>
                                        <p:strVal val="visible"/>
                                      </p:to>
                                    </p:set>
                                    <p:animEffect transition="in" filter="circle(in)">
                                      <p:cBhvr>
                                        <p:cTn id="60" dur="2000"/>
                                        <p:tgtEl>
                                          <p:spTgt spid="6">
                                            <p:graphicEl>
                                              <a:dgm id="{9B64A00D-DDC8-4039-A19F-5B95D9453CDA}"/>
                                            </p:graphicEl>
                                          </p:spTgt>
                                        </p:tgtEl>
                                      </p:cBhvr>
                                    </p:animEffect>
                                  </p:childTnLst>
                                </p:cTn>
                              </p:par>
                              <p:par>
                                <p:cTn id="61" presetID="6" presetClass="entr" presetSubtype="16" fill="hold" grpId="0" nodeType="withEffect">
                                  <p:stCondLst>
                                    <p:cond delay="0"/>
                                  </p:stCondLst>
                                  <p:childTnLst>
                                    <p:set>
                                      <p:cBhvr>
                                        <p:cTn id="62" dur="1" fill="hold">
                                          <p:stCondLst>
                                            <p:cond delay="0"/>
                                          </p:stCondLst>
                                        </p:cTn>
                                        <p:tgtEl>
                                          <p:spTgt spid="6">
                                            <p:graphicEl>
                                              <a:dgm id="{F14CAF02-BFF5-47B3-95F3-E71F4A56BAF9}"/>
                                            </p:graphicEl>
                                          </p:spTgt>
                                        </p:tgtEl>
                                        <p:attrNameLst>
                                          <p:attrName>style.visibility</p:attrName>
                                        </p:attrNameLst>
                                      </p:cBhvr>
                                      <p:to>
                                        <p:strVal val="visible"/>
                                      </p:to>
                                    </p:set>
                                    <p:animEffect transition="in" filter="circle(in)">
                                      <p:cBhvr>
                                        <p:cTn id="63" dur="2000"/>
                                        <p:tgtEl>
                                          <p:spTgt spid="6">
                                            <p:graphicEl>
                                              <a:dgm id="{F14CAF02-BFF5-47B3-95F3-E71F4A56BAF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6" y="0"/>
            <a:ext cx="8596668" cy="660400"/>
          </a:xfrm>
        </p:spPr>
        <p:txBody>
          <a:bodyPr>
            <a:noAutofit/>
          </a:bodyPr>
          <a:lstStyle/>
          <a:p>
            <a:pPr algn="ctr"/>
            <a:r>
              <a:rPr lang="ar-SA" sz="4000" b="1" dirty="0">
                <a:latin typeface="Arial" panose="020B0604020202020204" pitchFamily="34" charset="0"/>
                <a:cs typeface="Arial" panose="020B0604020202020204" pitchFamily="34" charset="0"/>
              </a:rPr>
              <a:t>أولاً: نظريات التعلم السلوكية</a:t>
            </a:r>
          </a:p>
        </p:txBody>
      </p:sp>
      <p:sp>
        <p:nvSpPr>
          <p:cNvPr id="3" name="عنصر نائب للمحتوى 2"/>
          <p:cNvSpPr>
            <a:spLocks noGrp="1"/>
          </p:cNvSpPr>
          <p:nvPr>
            <p:ph sz="half" idx="1"/>
          </p:nvPr>
        </p:nvSpPr>
        <p:spPr>
          <a:xfrm>
            <a:off x="677336" y="3609975"/>
            <a:ext cx="4184035" cy="3745836"/>
          </a:xfrm>
        </p:spPr>
        <p:txBody>
          <a:bodyPr>
            <a:normAutofit/>
          </a:bodyPr>
          <a:lstStyle/>
          <a:p>
            <a:pPr>
              <a:buFontTx/>
              <a:buChar char="-"/>
            </a:pPr>
            <a:endParaRPr lang="ar-SA" dirty="0"/>
          </a:p>
        </p:txBody>
      </p:sp>
      <p:sp>
        <p:nvSpPr>
          <p:cNvPr id="4" name="عنصر نائب للمحتوى 3"/>
          <p:cNvSpPr>
            <a:spLocks noGrp="1"/>
          </p:cNvSpPr>
          <p:nvPr>
            <p:ph sz="half" idx="2"/>
          </p:nvPr>
        </p:nvSpPr>
        <p:spPr>
          <a:xfrm>
            <a:off x="5238616" y="3429000"/>
            <a:ext cx="4184034" cy="2612361"/>
          </a:xfrm>
        </p:spPr>
        <p:txBody>
          <a:bodyPr>
            <a:normAutofit/>
          </a:bodyPr>
          <a:lstStyle/>
          <a:p>
            <a:pPr>
              <a:buFontTx/>
              <a:buChar char="-"/>
            </a:pPr>
            <a:endParaRPr lang="ar-SA" u="sng" dirty="0"/>
          </a:p>
        </p:txBody>
      </p:sp>
      <p:graphicFrame>
        <p:nvGraphicFramePr>
          <p:cNvPr id="5" name="جدول 4">
            <a:extLst>
              <a:ext uri="{FF2B5EF4-FFF2-40B4-BE49-F238E27FC236}">
                <a16:creationId xmlns:a16="http://schemas.microsoft.com/office/drawing/2014/main" id="{ABB84EE4-10DB-4685-99B6-8287400B49D9}"/>
              </a:ext>
            </a:extLst>
          </p:cNvPr>
          <p:cNvGraphicFramePr>
            <a:graphicFrameLocks noGrp="1"/>
          </p:cNvGraphicFramePr>
          <p:nvPr>
            <p:extLst>
              <p:ext uri="{D42A27DB-BD31-4B8C-83A1-F6EECF244321}">
                <p14:modId xmlns:p14="http://schemas.microsoft.com/office/powerpoint/2010/main" val="589421578"/>
              </p:ext>
            </p:extLst>
          </p:nvPr>
        </p:nvGraphicFramePr>
        <p:xfrm>
          <a:off x="123824" y="1009650"/>
          <a:ext cx="11390840" cy="5675361"/>
        </p:xfrm>
        <a:graphic>
          <a:graphicData uri="http://schemas.openxmlformats.org/drawingml/2006/table">
            <a:tbl>
              <a:tblPr rtl="1" firstRow="1" bandRow="1">
                <a:tableStyleId>{5C22544A-7EE6-4342-B048-85BDC9FD1C3A}</a:tableStyleId>
              </a:tblPr>
              <a:tblGrid>
                <a:gridCol w="5695420">
                  <a:extLst>
                    <a:ext uri="{9D8B030D-6E8A-4147-A177-3AD203B41FA5}">
                      <a16:colId xmlns:a16="http://schemas.microsoft.com/office/drawing/2014/main" val="4225185304"/>
                    </a:ext>
                  </a:extLst>
                </a:gridCol>
                <a:gridCol w="5695420">
                  <a:extLst>
                    <a:ext uri="{9D8B030D-6E8A-4147-A177-3AD203B41FA5}">
                      <a16:colId xmlns:a16="http://schemas.microsoft.com/office/drawing/2014/main" val="2207874205"/>
                    </a:ext>
                  </a:extLst>
                </a:gridCol>
              </a:tblGrid>
              <a:tr h="1012678">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sz="2800" dirty="0">
                          <a:latin typeface="Arial" panose="020B0604020202020204" pitchFamily="34" charset="0"/>
                          <a:cs typeface="Arial" panose="020B0604020202020204" pitchFamily="34" charset="0"/>
                        </a:rPr>
                        <a:t>نظرية التعلم الشرطي التقليدي (بافلوف)</a:t>
                      </a:r>
                    </a:p>
                    <a:p>
                      <a:pPr algn="ctr" rtl="1"/>
                      <a:endParaRPr lang="ar-SA" sz="2800" dirty="0">
                        <a:latin typeface="Arial" panose="020B0604020202020204" pitchFamily="34" charset="0"/>
                        <a:cs typeface="Arial" panose="020B0604020202020204" pitchFamily="34" charset="0"/>
                      </a:endParaRP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sz="2800" dirty="0">
                          <a:latin typeface="Arial" panose="020B0604020202020204" pitchFamily="34" charset="0"/>
                          <a:cs typeface="Arial" panose="020B0604020202020204" pitchFamily="34" charset="0"/>
                        </a:rPr>
                        <a:t>نظرية التعلم الشرطي الوسيلي(سكينر)</a:t>
                      </a:r>
                    </a:p>
                    <a:p>
                      <a:pPr algn="ctr" rtl="1"/>
                      <a:endParaRPr lang="ar-SA" sz="2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96115070"/>
                  </a:ext>
                </a:extLst>
              </a:tr>
              <a:tr h="1804162">
                <a:tc>
                  <a:txBody>
                    <a:bodyPr/>
                    <a:lstStyle/>
                    <a:p>
                      <a:pPr marL="0" marR="0" lvl="0" indent="0" algn="r" defTabSz="457200" rtl="1" eaLnBrk="1" fontAlgn="auto" latinLnBrk="0" hangingPunct="1">
                        <a:lnSpc>
                          <a:spcPct val="150000"/>
                        </a:lnSpc>
                        <a:spcBef>
                          <a:spcPts val="0"/>
                        </a:spcBef>
                        <a:spcAft>
                          <a:spcPts val="0"/>
                        </a:spcAft>
                        <a:buClrTx/>
                        <a:buSzTx/>
                        <a:buFontTx/>
                        <a:buNone/>
                        <a:tabLst/>
                        <a:defRPr/>
                      </a:pPr>
                      <a:r>
                        <a:rPr lang="ar-SA" sz="2400" dirty="0">
                          <a:latin typeface="Arial" panose="020B0604020202020204" pitchFamily="34" charset="0"/>
                          <a:cs typeface="Arial" panose="020B0604020202020204" pitchFamily="34" charset="0"/>
                        </a:rPr>
                        <a:t>يتأثر سلوك الفرد بأحد المثيرات الحسية التي تحدث </a:t>
                      </a:r>
                      <a:r>
                        <a:rPr lang="ar-SA" sz="2400" b="1" u="sng" dirty="0">
                          <a:latin typeface="Arial" panose="020B0604020202020204" pitchFamily="34" charset="0"/>
                          <a:cs typeface="Arial" panose="020B0604020202020204" pitchFamily="34" charset="0"/>
                        </a:rPr>
                        <a:t>قبل السلوك</a:t>
                      </a:r>
                      <a:r>
                        <a:rPr lang="ar-SA" sz="2400" u="sng"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وبذلك يكون السلوك رد فعل مباشر للمثير الحسي او رد فعل منعكس غير ارادي له.</a:t>
                      </a:r>
                    </a:p>
                  </a:txBody>
                  <a:tcPr/>
                </a:tc>
                <a:tc>
                  <a:txBody>
                    <a:bodyPr/>
                    <a:lstStyle/>
                    <a:p>
                      <a:pPr marL="0" marR="0" lvl="0" indent="0" algn="r" defTabSz="457200" rtl="1" eaLnBrk="1" fontAlgn="auto" latinLnBrk="0" hangingPunct="1">
                        <a:lnSpc>
                          <a:spcPct val="150000"/>
                        </a:lnSpc>
                        <a:spcBef>
                          <a:spcPts val="0"/>
                        </a:spcBef>
                        <a:spcAft>
                          <a:spcPts val="0"/>
                        </a:spcAft>
                        <a:buClrTx/>
                        <a:buSzTx/>
                        <a:buFontTx/>
                        <a:buNone/>
                        <a:tabLst/>
                        <a:defRPr/>
                      </a:pPr>
                      <a:r>
                        <a:rPr lang="ar-SA" sz="2400" dirty="0">
                          <a:latin typeface="Arial" panose="020B0604020202020204" pitchFamily="34" charset="0"/>
                          <a:cs typeface="Arial" panose="020B0604020202020204" pitchFamily="34" charset="0"/>
                        </a:rPr>
                        <a:t>يتأثر سلوك الفرد</a:t>
                      </a:r>
                      <a:r>
                        <a:rPr lang="ar-SA" sz="2400" b="1" dirty="0">
                          <a:latin typeface="Arial" panose="020B0604020202020204" pitchFamily="34" charset="0"/>
                          <a:cs typeface="Arial" panose="020B0604020202020204" pitchFamily="34" charset="0"/>
                        </a:rPr>
                        <a:t> </a:t>
                      </a:r>
                      <a:r>
                        <a:rPr lang="ar-SA" sz="2400" b="1" u="sng" dirty="0">
                          <a:latin typeface="Arial" panose="020B0604020202020204" pitchFamily="34" charset="0"/>
                          <a:cs typeface="Arial" panose="020B0604020202020204" pitchFamily="34" charset="0"/>
                        </a:rPr>
                        <a:t>بالنتائج</a:t>
                      </a:r>
                      <a:r>
                        <a:rPr lang="ar-SA" sz="2400" b="1"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المترتبة على السلوك نفسه بحسب نوع التعزيز الذي يحدث للسلوك, مما يترتب عليه قيام الفرد بتعديل سلوكه بحسب ذلك التعزيز.</a:t>
                      </a:r>
                    </a:p>
                    <a:p>
                      <a:pPr rtl="1">
                        <a:lnSpc>
                          <a:spcPct val="150000"/>
                        </a:lnSpc>
                      </a:pPr>
                      <a:endParaRPr lang="ar-SA"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45824162"/>
                  </a:ext>
                </a:extLst>
              </a:tr>
              <a:tr h="895101">
                <a:tc>
                  <a:txBody>
                    <a:bodyPr/>
                    <a:lstStyle/>
                    <a:p>
                      <a:pPr>
                        <a:buFontTx/>
                        <a:buNone/>
                      </a:pPr>
                      <a:r>
                        <a:rPr lang="ar-SA" sz="2800" b="1" u="none" dirty="0">
                          <a:solidFill>
                            <a:srgbClr val="FF0000"/>
                          </a:solidFill>
                          <a:latin typeface="Arial" panose="020B0604020202020204" pitchFamily="34" charset="0"/>
                          <a:cs typeface="Arial" panose="020B0604020202020204" pitchFamily="34" charset="0"/>
                        </a:rPr>
                        <a:t>شروطها</a:t>
                      </a: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2800" b="1" u="none" dirty="0">
                          <a:solidFill>
                            <a:srgbClr val="FF0000"/>
                          </a:solidFill>
                          <a:latin typeface="Arial" panose="020B0604020202020204" pitchFamily="34" charset="0"/>
                          <a:cs typeface="Arial" panose="020B0604020202020204" pitchFamily="34" charset="0"/>
                        </a:rPr>
                        <a:t>خصائصها</a:t>
                      </a:r>
                    </a:p>
                  </a:txBody>
                  <a:tcPr/>
                </a:tc>
                <a:extLst>
                  <a:ext uri="{0D108BD9-81ED-4DB2-BD59-A6C34878D82A}">
                    <a16:rowId xmlns:a16="http://schemas.microsoft.com/office/drawing/2014/main" val="1561395870"/>
                  </a:ext>
                </a:extLst>
              </a:tr>
              <a:tr h="1467774">
                <a:tc>
                  <a:txBody>
                    <a:bodyPr/>
                    <a:lstStyle/>
                    <a:p>
                      <a:pPr marL="342900" indent="-342900" rtl="1">
                        <a:lnSpc>
                          <a:spcPct val="150000"/>
                        </a:lnSpc>
                        <a:buFont typeface="+mj-lt"/>
                        <a:buAutoNum type="arabicPeriod"/>
                      </a:pPr>
                      <a:r>
                        <a:rPr lang="ar-SA" sz="2400" dirty="0">
                          <a:latin typeface="Arial" panose="020B0604020202020204" pitchFamily="34" charset="0"/>
                          <a:cs typeface="Arial" panose="020B0604020202020204" pitchFamily="34" charset="0"/>
                        </a:rPr>
                        <a:t>التكرار</a:t>
                      </a:r>
                    </a:p>
                    <a:p>
                      <a:pPr marL="342900" indent="-342900" rtl="1">
                        <a:lnSpc>
                          <a:spcPct val="150000"/>
                        </a:lnSpc>
                        <a:buFont typeface="+mj-lt"/>
                        <a:buAutoNum type="arabicPeriod"/>
                      </a:pPr>
                      <a:r>
                        <a:rPr lang="ar-SA" sz="2400" dirty="0">
                          <a:latin typeface="Arial" panose="020B0604020202020204" pitchFamily="34" charset="0"/>
                          <a:cs typeface="Arial" panose="020B0604020202020204" pitchFamily="34" charset="0"/>
                        </a:rPr>
                        <a:t>التعميم</a:t>
                      </a:r>
                    </a:p>
                    <a:p>
                      <a:pPr marL="0" marR="0" lvl="0" indent="0" algn="r" defTabSz="457200" rtl="1" eaLnBrk="1" fontAlgn="auto" latinLnBrk="0" hangingPunct="1">
                        <a:lnSpc>
                          <a:spcPct val="150000"/>
                        </a:lnSpc>
                        <a:spcBef>
                          <a:spcPts val="0"/>
                        </a:spcBef>
                        <a:spcAft>
                          <a:spcPts val="0"/>
                        </a:spcAft>
                        <a:buClrTx/>
                        <a:buSzTx/>
                        <a:buFontTx/>
                        <a:buNone/>
                        <a:tabLst/>
                        <a:defRPr/>
                      </a:pPr>
                      <a:endParaRPr lang="ar-SA" dirty="0">
                        <a:latin typeface="Arial" panose="020B0604020202020204" pitchFamily="34" charset="0"/>
                        <a:cs typeface="Arial" panose="020B0604020202020204" pitchFamily="34" charset="0"/>
                      </a:endParaRPr>
                    </a:p>
                  </a:txBody>
                  <a:tcPr/>
                </a:tc>
                <a:tc>
                  <a:txBody>
                    <a:bodyPr/>
                    <a:lstStyle/>
                    <a:p>
                      <a:pPr marL="342900" indent="-342900">
                        <a:lnSpc>
                          <a:spcPct val="150000"/>
                        </a:lnSpc>
                        <a:buFont typeface="+mj-lt"/>
                        <a:buAutoNum type="arabicPeriod"/>
                      </a:pPr>
                      <a:r>
                        <a:rPr lang="ar-SA" sz="2400" dirty="0">
                          <a:latin typeface="Arial" panose="020B0604020202020204" pitchFamily="34" charset="0"/>
                          <a:cs typeface="Arial" panose="020B0604020202020204" pitchFamily="34" charset="0"/>
                        </a:rPr>
                        <a:t>التعزيز السلبي او الإيجابي</a:t>
                      </a:r>
                    </a:p>
                    <a:p>
                      <a:pPr marL="342900" indent="-342900">
                        <a:lnSpc>
                          <a:spcPct val="150000"/>
                        </a:lnSpc>
                        <a:buFont typeface="+mj-lt"/>
                        <a:buAutoNum type="arabicPeriod"/>
                      </a:pPr>
                      <a:r>
                        <a:rPr lang="ar-SA" sz="2400" dirty="0">
                          <a:latin typeface="Arial" panose="020B0604020202020204" pitchFamily="34" charset="0"/>
                          <a:cs typeface="Arial" panose="020B0604020202020204" pitchFamily="34" charset="0"/>
                        </a:rPr>
                        <a:t>التعلم العام او الموزع</a:t>
                      </a:r>
                    </a:p>
                    <a:p>
                      <a:pPr rtl="1">
                        <a:lnSpc>
                          <a:spcPct val="150000"/>
                        </a:lnSpc>
                      </a:pPr>
                      <a:endParaRPr lang="ar-SA"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16855770"/>
                  </a:ext>
                </a:extLst>
              </a:tr>
            </a:tbl>
          </a:graphicData>
        </a:graphic>
      </p:graphicFrame>
    </p:spTree>
    <p:extLst>
      <p:ext uri="{BB962C8B-B14F-4D97-AF65-F5344CB8AC3E}">
        <p14:creationId xmlns:p14="http://schemas.microsoft.com/office/powerpoint/2010/main" val="1378102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200025"/>
            <a:ext cx="8596668" cy="685800"/>
          </a:xfrm>
        </p:spPr>
        <p:txBody>
          <a:bodyPr>
            <a:normAutofit fontScale="90000"/>
          </a:bodyPr>
          <a:lstStyle/>
          <a:p>
            <a:pPr algn="ctr"/>
            <a:r>
              <a:rPr lang="ar-SA" sz="4000" b="1" dirty="0">
                <a:latin typeface="Arial" panose="020B0604020202020204" pitchFamily="34" charset="0"/>
                <a:cs typeface="Arial" panose="020B0604020202020204" pitchFamily="34" charset="0"/>
              </a:rPr>
              <a:t>ثانياً: نظريات التعلم العقلي الإدراكي</a:t>
            </a:r>
            <a:br>
              <a:rPr lang="ar-SA" b="1" dirty="0">
                <a:latin typeface="Arial" panose="020B0604020202020204" pitchFamily="34" charset="0"/>
                <a:cs typeface="Arial" panose="020B0604020202020204" pitchFamily="34" charset="0"/>
              </a:rPr>
            </a:br>
            <a:br>
              <a:rPr lang="ar-SA" b="1" dirty="0"/>
            </a:br>
            <a:r>
              <a:rPr lang="ar-SA" b="1" dirty="0"/>
              <a:t>1. </a:t>
            </a:r>
            <a:r>
              <a:rPr lang="ar-SA" sz="4400" b="1" dirty="0">
                <a:latin typeface="Arial" panose="020B0604020202020204" pitchFamily="34" charset="0"/>
                <a:cs typeface="Arial" panose="020B0604020202020204" pitchFamily="34" charset="0"/>
              </a:rPr>
              <a:t>نظرية التعلم الاجتماعي بالملاحظة</a:t>
            </a:r>
            <a:endParaRPr lang="ar-SA" b="1" dirty="0">
              <a:latin typeface="Arial" panose="020B0604020202020204" pitchFamily="34" charset="0"/>
              <a:cs typeface="Arial" panose="020B0604020202020204" pitchFamily="34" charset="0"/>
            </a:endParaRPr>
          </a:p>
        </p:txBody>
      </p:sp>
      <p:sp>
        <p:nvSpPr>
          <p:cNvPr id="3" name="عنصر نائب للمحتوى 2"/>
          <p:cNvSpPr>
            <a:spLocks noGrp="1"/>
          </p:cNvSpPr>
          <p:nvPr>
            <p:ph idx="1"/>
          </p:nvPr>
        </p:nvSpPr>
        <p:spPr>
          <a:xfrm>
            <a:off x="152399" y="2160589"/>
            <a:ext cx="9915525" cy="3880773"/>
          </a:xfrm>
        </p:spPr>
        <p:txBody>
          <a:bodyPr>
            <a:normAutofit/>
          </a:bodyPr>
          <a:lstStyle/>
          <a:p>
            <a:pPr>
              <a:lnSpc>
                <a:spcPct val="150000"/>
              </a:lnSpc>
            </a:pPr>
            <a:r>
              <a:rPr lang="ar-SA" sz="2800" dirty="0">
                <a:latin typeface="Arial" panose="020B0604020202020204" pitchFamily="34" charset="0"/>
                <a:cs typeface="Arial" panose="020B0604020202020204" pitchFamily="34" charset="0"/>
              </a:rPr>
              <a:t>ان التعلم لا يحدث دائما نتيجة التجارب المتكررة لأن جزءا كبيرا مما يتعلمه الفرد يحدث نتيجة تفكيره بالمشكلات التي </a:t>
            </a:r>
            <a:r>
              <a:rPr lang="ar-SA" sz="2800" dirty="0" err="1">
                <a:latin typeface="Arial" panose="020B0604020202020204" pitchFamily="34" charset="0"/>
                <a:cs typeface="Arial" panose="020B0604020202020204" pitchFamily="34" charset="0"/>
              </a:rPr>
              <a:t>يواجهها</a:t>
            </a:r>
            <a:r>
              <a:rPr lang="ar-SA" sz="2800" dirty="0">
                <a:latin typeface="Arial" panose="020B0604020202020204" pitchFamily="34" charset="0"/>
                <a:cs typeface="Arial" panose="020B0604020202020204" pitchFamily="34" charset="0"/>
              </a:rPr>
              <a:t> عن طريق إيجاد حلول لها من خلال مراحل تفكيرية وتحليلية معقدة.</a:t>
            </a:r>
          </a:p>
          <a:p>
            <a:pPr>
              <a:lnSpc>
                <a:spcPct val="150000"/>
              </a:lnSpc>
            </a:pPr>
            <a:r>
              <a:rPr lang="ar-SA" sz="2800" dirty="0">
                <a:latin typeface="Arial" panose="020B0604020202020204" pitchFamily="34" charset="0"/>
                <a:cs typeface="Arial" panose="020B0604020202020204" pitchFamily="34" charset="0"/>
              </a:rPr>
              <a:t>التعلم بالملاحظة يتم في اطار اجتماعي من خلال ملاحظة السلوك ومتابعة النتائج التي تعقب هذا السلوك , وبالتالي اقتباس أنماط سلوك الجماعة التي ينتمي إليها.</a:t>
            </a:r>
          </a:p>
        </p:txBody>
      </p:sp>
    </p:spTree>
    <p:extLst>
      <p:ext uri="{BB962C8B-B14F-4D97-AF65-F5344CB8AC3E}">
        <p14:creationId xmlns:p14="http://schemas.microsoft.com/office/powerpoint/2010/main" val="3136707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371475"/>
            <a:ext cx="8596668" cy="1320800"/>
          </a:xfrm>
        </p:spPr>
        <p:txBody>
          <a:bodyPr>
            <a:normAutofit/>
          </a:bodyPr>
          <a:lstStyle/>
          <a:p>
            <a:pPr algn="ctr"/>
            <a:r>
              <a:rPr lang="ar-SA" sz="4000" dirty="0">
                <a:latin typeface="Arial" panose="020B0604020202020204" pitchFamily="34" charset="0"/>
                <a:cs typeface="Arial" panose="020B0604020202020204" pitchFamily="34" charset="0"/>
              </a:rPr>
              <a:t>2</a:t>
            </a:r>
            <a:r>
              <a:rPr lang="ar-SA" sz="4000" b="1" dirty="0">
                <a:latin typeface="Arial" panose="020B0604020202020204" pitchFamily="34" charset="0"/>
                <a:cs typeface="Arial" panose="020B0604020202020204" pitchFamily="34" charset="0"/>
              </a:rPr>
              <a:t>. نظرية معالجة المعلومات (الذاكرة)</a:t>
            </a:r>
          </a:p>
        </p:txBody>
      </p:sp>
      <p:sp>
        <p:nvSpPr>
          <p:cNvPr id="3" name="عنصر نائب للمحتوى 2"/>
          <p:cNvSpPr>
            <a:spLocks noGrp="1"/>
          </p:cNvSpPr>
          <p:nvPr>
            <p:ph idx="1"/>
          </p:nvPr>
        </p:nvSpPr>
        <p:spPr>
          <a:xfrm>
            <a:off x="-190500" y="3827464"/>
            <a:ext cx="11811000" cy="3880773"/>
          </a:xfrm>
        </p:spPr>
        <p:txBody>
          <a:bodyPr/>
          <a:lstStyle/>
          <a:p>
            <a:pPr marL="1828800" lvl="4" indent="0" algn="ctr">
              <a:buNone/>
            </a:pPr>
            <a:r>
              <a:rPr lang="ar-SA" sz="2800" b="1" dirty="0">
                <a:solidFill>
                  <a:srgbClr val="00B050"/>
                </a:solidFill>
                <a:latin typeface="Arial" panose="020B0604020202020204" pitchFamily="34" charset="0"/>
                <a:cs typeface="Arial" panose="020B0604020202020204" pitchFamily="34" charset="0"/>
              </a:rPr>
              <a:t>يتألف هيكل الذاكرة من</a:t>
            </a:r>
          </a:p>
          <a:p>
            <a:pPr marL="1828800" lvl="4" indent="0" algn="ctr">
              <a:buNone/>
            </a:pPr>
            <a:r>
              <a:rPr lang="ar-SA" sz="2800" b="1" dirty="0">
                <a:solidFill>
                  <a:srgbClr val="00B050"/>
                </a:solidFill>
                <a:latin typeface="Arial" panose="020B0604020202020204" pitchFamily="34" charset="0"/>
                <a:cs typeface="Arial" panose="020B0604020202020204" pitchFamily="34" charset="0"/>
              </a:rPr>
              <a:t> </a:t>
            </a:r>
          </a:p>
        </p:txBody>
      </p:sp>
      <p:sp>
        <p:nvSpPr>
          <p:cNvPr id="4" name="شكل بيضاوي 3">
            <a:extLst>
              <a:ext uri="{FF2B5EF4-FFF2-40B4-BE49-F238E27FC236}">
                <a16:creationId xmlns:a16="http://schemas.microsoft.com/office/drawing/2014/main" id="{70DDA173-92D8-4431-AB55-D114D7A66EED}"/>
              </a:ext>
            </a:extLst>
          </p:cNvPr>
          <p:cNvSpPr/>
          <p:nvPr/>
        </p:nvSpPr>
        <p:spPr>
          <a:xfrm>
            <a:off x="466724" y="1104900"/>
            <a:ext cx="9420225" cy="27225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a:latin typeface="Arial" panose="020B0604020202020204" pitchFamily="34" charset="0"/>
                <a:cs typeface="Arial" panose="020B0604020202020204" pitchFamily="34" charset="0"/>
              </a:rPr>
              <a:t>عندما يتلقى الانسان المعلومات من البيئة المحيطة به عن طريق الحواس الخمس تتم معالجتها والاحتفاظ بها في الذاكرة او عدم الاحتفاظ بها من خلال بعض العمليات الذهنية.</a:t>
            </a:r>
          </a:p>
        </p:txBody>
      </p:sp>
      <p:sp>
        <p:nvSpPr>
          <p:cNvPr id="9" name="سحابة 8">
            <a:extLst>
              <a:ext uri="{FF2B5EF4-FFF2-40B4-BE49-F238E27FC236}">
                <a16:creationId xmlns:a16="http://schemas.microsoft.com/office/drawing/2014/main" id="{A1C4C471-72F5-43E4-BED0-FB96E4640123}"/>
              </a:ext>
            </a:extLst>
          </p:cNvPr>
          <p:cNvSpPr/>
          <p:nvPr/>
        </p:nvSpPr>
        <p:spPr>
          <a:xfrm>
            <a:off x="5410201" y="4162424"/>
            <a:ext cx="5781674" cy="269557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r>
              <a:rPr lang="ar-SA" sz="3200" b="1" dirty="0">
                <a:latin typeface="Arial" panose="020B0604020202020204" pitchFamily="34" charset="0"/>
                <a:cs typeface="Arial" panose="020B0604020202020204" pitchFamily="34" charset="0"/>
              </a:rPr>
              <a:t>مخازن الذاكرة</a:t>
            </a:r>
          </a:p>
          <a:p>
            <a:pPr lvl="0" algn="ctr" rtl="1"/>
            <a:r>
              <a:rPr lang="ar-SA" sz="32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 </a:t>
            </a:r>
            <a:r>
              <a:rPr lang="ar-SA" sz="3200" dirty="0">
                <a:latin typeface="Arial" panose="020B0604020202020204" pitchFamily="34" charset="0"/>
                <a:cs typeface="Arial" panose="020B0604020202020204" pitchFamily="34" charset="0"/>
              </a:rPr>
              <a:t>(مخزن الحواس، الذاكرة قصيرة الاجل, الذاكرة طويلة الأجل)</a:t>
            </a:r>
            <a:endParaRPr lang="en-US" sz="3200" dirty="0">
              <a:latin typeface="Arial" panose="020B0604020202020204" pitchFamily="34" charset="0"/>
              <a:cs typeface="Arial" panose="020B0604020202020204" pitchFamily="34" charset="0"/>
            </a:endParaRPr>
          </a:p>
        </p:txBody>
      </p:sp>
      <p:pic>
        <p:nvPicPr>
          <p:cNvPr id="10" name="صورة 9">
            <a:extLst>
              <a:ext uri="{FF2B5EF4-FFF2-40B4-BE49-F238E27FC236}">
                <a16:creationId xmlns:a16="http://schemas.microsoft.com/office/drawing/2014/main" id="{156631C7-EA21-458F-A61B-10056CC13AF2}"/>
              </a:ext>
            </a:extLst>
          </p:cNvPr>
          <p:cNvPicPr>
            <a:picLocks noChangeAspect="1"/>
          </p:cNvPicPr>
          <p:nvPr/>
        </p:nvPicPr>
        <p:blipFill>
          <a:blip r:embed="rId2"/>
          <a:stretch>
            <a:fillRect/>
          </a:stretch>
        </p:blipFill>
        <p:spPr>
          <a:xfrm>
            <a:off x="-190500" y="4286250"/>
            <a:ext cx="4800600" cy="2571750"/>
          </a:xfrm>
          <a:prstGeom prst="rect">
            <a:avLst/>
          </a:prstGeom>
        </p:spPr>
      </p:pic>
      <p:sp>
        <p:nvSpPr>
          <p:cNvPr id="12" name="مستطيل 11">
            <a:extLst>
              <a:ext uri="{FF2B5EF4-FFF2-40B4-BE49-F238E27FC236}">
                <a16:creationId xmlns:a16="http://schemas.microsoft.com/office/drawing/2014/main" id="{8739AB12-4E6A-472A-AC09-B67FF1F511E6}"/>
              </a:ext>
            </a:extLst>
          </p:cNvPr>
          <p:cNvSpPr/>
          <p:nvPr/>
        </p:nvSpPr>
        <p:spPr>
          <a:xfrm>
            <a:off x="-123825" y="4658021"/>
            <a:ext cx="4505325" cy="1569660"/>
          </a:xfrm>
          <a:prstGeom prst="rect">
            <a:avLst/>
          </a:prstGeom>
        </p:spPr>
        <p:txBody>
          <a:bodyPr wrap="square">
            <a:spAutoFit/>
          </a:bodyPr>
          <a:lstStyle/>
          <a:p>
            <a:pPr algn="ctr"/>
            <a:r>
              <a:rPr lang="ar-SA" sz="2400" dirty="0">
                <a:latin typeface="Arial" panose="020B0604020202020204" pitchFamily="34" charset="0"/>
                <a:cs typeface="Arial" panose="020B0604020202020204" pitchFamily="34" charset="0"/>
              </a:rPr>
              <a:t>	</a:t>
            </a:r>
            <a:r>
              <a:rPr lang="ar-SA" sz="3200" b="1" dirty="0">
                <a:latin typeface="Arial" panose="020B0604020202020204" pitchFamily="34" charset="0"/>
                <a:cs typeface="Arial" panose="020B0604020202020204" pitchFamily="34" charset="0"/>
              </a:rPr>
              <a:t>عمليات الذاكرة </a:t>
            </a:r>
          </a:p>
          <a:p>
            <a:pPr algn="ctr"/>
            <a:r>
              <a:rPr lang="ar-SA" sz="3200" dirty="0">
                <a:latin typeface="Arial" panose="020B0604020202020204" pitchFamily="34" charset="0"/>
                <a:cs typeface="Arial" panose="020B0604020202020204" pitchFamily="34" charset="0"/>
              </a:rPr>
              <a:t>(الإعادة التحويل, التخزين, استرجاع المعلومات)</a:t>
            </a:r>
            <a:r>
              <a:rPr lang="ar-SA"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42119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down)">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ircle(in)">
                                      <p:cBhvr>
                                        <p:cTn id="25" dur="20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circle(in)">
                                      <p:cBhvr>
                                        <p:cTn id="30" dur="20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circle(in)">
                                      <p:cBhvr>
                                        <p:cTn id="35"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9" grpId="0" animBg="1"/>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3</a:t>
            </a:r>
            <a:r>
              <a:rPr lang="ar-SA" sz="4400" b="1" dirty="0">
                <a:latin typeface="Arial" panose="020B0604020202020204" pitchFamily="34" charset="0"/>
                <a:cs typeface="Arial" panose="020B0604020202020204" pitchFamily="34" charset="0"/>
              </a:rPr>
              <a:t>. نظرية الارتباط</a:t>
            </a:r>
          </a:p>
        </p:txBody>
      </p:sp>
      <p:sp>
        <p:nvSpPr>
          <p:cNvPr id="3" name="عنصر نائب للمحتوى 2"/>
          <p:cNvSpPr>
            <a:spLocks noGrp="1"/>
          </p:cNvSpPr>
          <p:nvPr>
            <p:ph idx="1"/>
          </p:nvPr>
        </p:nvSpPr>
        <p:spPr/>
        <p:txBody>
          <a:bodyPr/>
          <a:lstStyle/>
          <a:p>
            <a:endParaRPr lang="ar-SA" dirty="0"/>
          </a:p>
        </p:txBody>
      </p:sp>
      <p:sp>
        <p:nvSpPr>
          <p:cNvPr id="4" name="شكل بيضاوي 3">
            <a:extLst>
              <a:ext uri="{FF2B5EF4-FFF2-40B4-BE49-F238E27FC236}">
                <a16:creationId xmlns:a16="http://schemas.microsoft.com/office/drawing/2014/main" id="{8B0A7F2E-6DE6-4675-B2A8-4EDA9B1FAA78}"/>
              </a:ext>
            </a:extLst>
          </p:cNvPr>
          <p:cNvSpPr/>
          <p:nvPr/>
        </p:nvSpPr>
        <p:spPr>
          <a:xfrm>
            <a:off x="533400" y="1857375"/>
            <a:ext cx="9105900" cy="2743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a:latin typeface="Arial" panose="020B0604020202020204" pitchFamily="34" charset="0"/>
                <a:cs typeface="Arial" panose="020B0604020202020204" pitchFamily="34" charset="0"/>
              </a:rPr>
              <a:t>تقوم هذه النظرية على أساس تقسيم الدماغ الى قسم أيسر يتعلق بالمسائل العقلية وقسم أيمن يتعلق بالمسائل العاطفية.</a:t>
            </a:r>
          </a:p>
        </p:txBody>
      </p:sp>
    </p:spTree>
    <p:extLst>
      <p:ext uri="{BB962C8B-B14F-4D97-AF65-F5344CB8AC3E}">
        <p14:creationId xmlns:p14="http://schemas.microsoft.com/office/powerpoint/2010/main" val="106084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000" b="1" dirty="0">
                <a:latin typeface="Arial" panose="020B0604020202020204" pitchFamily="34" charset="0"/>
                <a:cs typeface="Arial" panose="020B0604020202020204" pitchFamily="34" charset="0"/>
              </a:rPr>
              <a:t>الاستراتيجيات الشرطية للتعزيز</a:t>
            </a:r>
          </a:p>
        </p:txBody>
      </p:sp>
      <p:sp>
        <p:nvSpPr>
          <p:cNvPr id="3" name="عنصر نائب للنص 2"/>
          <p:cNvSpPr>
            <a:spLocks noGrp="1"/>
          </p:cNvSpPr>
          <p:nvPr>
            <p:ph type="body" idx="1"/>
          </p:nvPr>
        </p:nvSpPr>
        <p:spPr/>
        <p:txBody>
          <a:bodyPr/>
          <a:lstStyle/>
          <a:p>
            <a:endParaRPr lang="ar-SA" dirty="0">
              <a:solidFill>
                <a:schemeClr val="accent1">
                  <a:lumMod val="75000"/>
                </a:schemeClr>
              </a:solidFill>
            </a:endParaRPr>
          </a:p>
        </p:txBody>
      </p:sp>
      <p:sp>
        <p:nvSpPr>
          <p:cNvPr id="4" name="عنصر نائب للمحتوى 3"/>
          <p:cNvSpPr>
            <a:spLocks noGrp="1"/>
          </p:cNvSpPr>
          <p:nvPr>
            <p:ph sz="half" idx="2"/>
          </p:nvPr>
        </p:nvSpPr>
        <p:spPr/>
        <p:txBody>
          <a:bodyPr/>
          <a:lstStyle/>
          <a:p>
            <a:endParaRPr lang="ar-SA" dirty="0"/>
          </a:p>
        </p:txBody>
      </p:sp>
      <p:sp>
        <p:nvSpPr>
          <p:cNvPr id="5" name="عنصر نائب للنص 4"/>
          <p:cNvSpPr>
            <a:spLocks noGrp="1"/>
          </p:cNvSpPr>
          <p:nvPr>
            <p:ph type="body" sz="quarter" idx="3"/>
          </p:nvPr>
        </p:nvSpPr>
        <p:spPr/>
        <p:txBody>
          <a:bodyPr/>
          <a:lstStyle/>
          <a:p>
            <a:endParaRPr lang="ar-SA" dirty="0">
              <a:solidFill>
                <a:schemeClr val="accent1">
                  <a:lumMod val="75000"/>
                </a:schemeClr>
              </a:solidFill>
            </a:endParaRPr>
          </a:p>
        </p:txBody>
      </p:sp>
      <p:sp>
        <p:nvSpPr>
          <p:cNvPr id="6" name="عنصر نائب للمحتوى 5"/>
          <p:cNvSpPr>
            <a:spLocks noGrp="1"/>
          </p:cNvSpPr>
          <p:nvPr>
            <p:ph sz="quarter" idx="4"/>
          </p:nvPr>
        </p:nvSpPr>
        <p:spPr/>
        <p:txBody>
          <a:bodyPr/>
          <a:lstStyle/>
          <a:p>
            <a:endParaRPr lang="ar-SA" dirty="0"/>
          </a:p>
        </p:txBody>
      </p:sp>
      <p:graphicFrame>
        <p:nvGraphicFramePr>
          <p:cNvPr id="7" name="جدول 6">
            <a:extLst>
              <a:ext uri="{FF2B5EF4-FFF2-40B4-BE49-F238E27FC236}">
                <a16:creationId xmlns:a16="http://schemas.microsoft.com/office/drawing/2014/main" id="{920D6006-5CB1-4031-A471-5B8213B33236}"/>
              </a:ext>
            </a:extLst>
          </p:cNvPr>
          <p:cNvGraphicFramePr>
            <a:graphicFrameLocks noGrp="1"/>
          </p:cNvGraphicFramePr>
          <p:nvPr>
            <p:extLst>
              <p:ext uri="{D42A27DB-BD31-4B8C-83A1-F6EECF244321}">
                <p14:modId xmlns:p14="http://schemas.microsoft.com/office/powerpoint/2010/main" val="103968710"/>
              </p:ext>
            </p:extLst>
          </p:nvPr>
        </p:nvGraphicFramePr>
        <p:xfrm>
          <a:off x="161922" y="1930400"/>
          <a:ext cx="9610728" cy="4466411"/>
        </p:xfrm>
        <a:graphic>
          <a:graphicData uri="http://schemas.openxmlformats.org/drawingml/2006/table">
            <a:tbl>
              <a:tblPr rtl="1" firstRow="1" bandRow="1">
                <a:tableStyleId>{5C22544A-7EE6-4342-B048-85BDC9FD1C3A}</a:tableStyleId>
              </a:tblPr>
              <a:tblGrid>
                <a:gridCol w="4772027">
                  <a:extLst>
                    <a:ext uri="{9D8B030D-6E8A-4147-A177-3AD203B41FA5}">
                      <a16:colId xmlns:a16="http://schemas.microsoft.com/office/drawing/2014/main" val="185601366"/>
                    </a:ext>
                  </a:extLst>
                </a:gridCol>
                <a:gridCol w="4838701">
                  <a:extLst>
                    <a:ext uri="{9D8B030D-6E8A-4147-A177-3AD203B41FA5}">
                      <a16:colId xmlns:a16="http://schemas.microsoft.com/office/drawing/2014/main" val="876308725"/>
                    </a:ext>
                  </a:extLst>
                </a:gridCol>
              </a:tblGrid>
              <a:tr h="1199030">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sz="3200" dirty="0">
                          <a:solidFill>
                            <a:schemeClr val="accent5"/>
                          </a:solidFill>
                          <a:latin typeface="Arial" panose="020B0604020202020204" pitchFamily="34" charset="0"/>
                          <a:cs typeface="Arial" panose="020B0604020202020204" pitchFamily="34" charset="0"/>
                        </a:rPr>
                        <a:t>استراتيجيات التعزيز الايجابي</a:t>
                      </a:r>
                    </a:p>
                    <a:p>
                      <a:pPr algn="ctr" rtl="1"/>
                      <a:endParaRPr lang="ar-SA" sz="3200" dirty="0">
                        <a:solidFill>
                          <a:schemeClr val="accent5"/>
                        </a:solidFill>
                        <a:latin typeface="Arial" panose="020B0604020202020204" pitchFamily="34" charset="0"/>
                        <a:cs typeface="Arial" panose="020B0604020202020204" pitchFamily="34" charset="0"/>
                      </a:endParaRPr>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SA" sz="3200" dirty="0">
                          <a:solidFill>
                            <a:schemeClr val="accent5"/>
                          </a:solidFill>
                          <a:latin typeface="Arial" panose="020B0604020202020204" pitchFamily="34" charset="0"/>
                          <a:cs typeface="Arial" panose="020B0604020202020204" pitchFamily="34" charset="0"/>
                        </a:rPr>
                        <a:t>استراتيجيات التعزيز السلبي</a:t>
                      </a:r>
                    </a:p>
                    <a:p>
                      <a:pPr algn="ctr" rtl="1"/>
                      <a:endParaRPr lang="ar-SA" sz="3200" dirty="0">
                        <a:solidFill>
                          <a:schemeClr val="accent5"/>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59012175"/>
                  </a:ext>
                </a:extLst>
              </a:tr>
              <a:tr h="1712901">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3200" dirty="0">
                          <a:latin typeface="Arial" panose="020B0604020202020204" pitchFamily="34" charset="0"/>
                          <a:cs typeface="Arial" panose="020B0604020202020204" pitchFamily="34" charset="0"/>
                        </a:rPr>
                        <a:t>استراتيجيات لتثبيت السلوك من خلال التعزيز الايجابي</a:t>
                      </a:r>
                    </a:p>
                    <a:p>
                      <a:pPr algn="r" rtl="1"/>
                      <a:endParaRPr lang="ar-SA" sz="3200" dirty="0">
                        <a:latin typeface="Arial" panose="020B0604020202020204" pitchFamily="34" charset="0"/>
                        <a:cs typeface="Arial" panose="020B0604020202020204" pitchFamily="34" charset="0"/>
                      </a:endParaRP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3200" dirty="0">
                          <a:latin typeface="Arial" panose="020B0604020202020204" pitchFamily="34" charset="0"/>
                          <a:cs typeface="Arial" panose="020B0604020202020204" pitchFamily="34" charset="0"/>
                        </a:rPr>
                        <a:t>استراتيجية تثبيت السلوك من خلال التعزيز السلبي</a:t>
                      </a:r>
                    </a:p>
                    <a:p>
                      <a:pPr algn="r" rtl="1"/>
                      <a:endParaRPr lang="ar-SA"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8045524"/>
                  </a:ext>
                </a:extLst>
              </a:tr>
              <a:tr h="1199030">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3200" dirty="0">
                          <a:latin typeface="Arial" panose="020B0604020202020204" pitchFamily="34" charset="0"/>
                          <a:cs typeface="Arial" panose="020B0604020202020204" pitchFamily="34" charset="0"/>
                        </a:rPr>
                        <a:t>استراتيجية اضعاف السلوك من خلال </a:t>
                      </a:r>
                      <a:r>
                        <a:rPr lang="ar-SA" sz="3200" dirty="0" err="1">
                          <a:latin typeface="Arial" panose="020B0604020202020204" pitchFamily="34" charset="0"/>
                          <a:cs typeface="Arial" panose="020B0604020202020204" pitchFamily="34" charset="0"/>
                        </a:rPr>
                        <a:t>اللاتعزيز</a:t>
                      </a:r>
                      <a:endParaRPr lang="ar-SA" sz="3200" dirty="0">
                        <a:latin typeface="Arial" panose="020B0604020202020204" pitchFamily="34" charset="0"/>
                        <a:cs typeface="Arial" panose="020B0604020202020204" pitchFamily="34" charset="0"/>
                      </a:endParaRPr>
                    </a:p>
                    <a:p>
                      <a:pPr algn="r" rtl="1"/>
                      <a:endParaRPr lang="ar-SA" sz="3200" dirty="0">
                        <a:latin typeface="Arial" panose="020B0604020202020204" pitchFamily="34" charset="0"/>
                        <a:cs typeface="Arial" panose="020B0604020202020204" pitchFamily="34" charset="0"/>
                      </a:endParaRP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3200" dirty="0">
                          <a:latin typeface="Arial" panose="020B0604020202020204" pitchFamily="34" charset="0"/>
                          <a:cs typeface="Arial" panose="020B0604020202020204" pitchFamily="34" charset="0"/>
                        </a:rPr>
                        <a:t>استراتيجية اضعاف السلوك من خلال العقاب</a:t>
                      </a:r>
                    </a:p>
                    <a:p>
                      <a:pPr algn="r" rtl="1"/>
                      <a:endParaRPr lang="ar-SA"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0931634"/>
                  </a:ext>
                </a:extLst>
              </a:tr>
            </a:tbl>
          </a:graphicData>
        </a:graphic>
      </p:graphicFrame>
    </p:spTree>
    <p:extLst>
      <p:ext uri="{BB962C8B-B14F-4D97-AF65-F5344CB8AC3E}">
        <p14:creationId xmlns:p14="http://schemas.microsoft.com/office/powerpoint/2010/main" val="51497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واجهة">
  <a:themeElements>
    <a:clrScheme name="واجهة">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واجهة">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جهة">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9309</TotalTime>
  <Words>386</Words>
  <Application>Microsoft Office PowerPoint</Application>
  <PresentationFormat>شاشة عريضة</PresentationFormat>
  <Paragraphs>52</Paragraphs>
  <Slides>9</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9</vt:i4>
      </vt:variant>
    </vt:vector>
  </HeadingPairs>
  <TitlesOfParts>
    <vt:vector size="13" baseType="lpstr">
      <vt:lpstr>Arial</vt:lpstr>
      <vt:lpstr>Trebuchet MS</vt:lpstr>
      <vt:lpstr>Wingdings 3</vt:lpstr>
      <vt:lpstr>واجهة</vt:lpstr>
      <vt:lpstr>التعلم وسلوك المستهلك</vt:lpstr>
      <vt:lpstr>مفهوم التعلم</vt:lpstr>
      <vt:lpstr>المبادئ الأساسية للتعلم</vt:lpstr>
      <vt:lpstr>عرض تقديمي في PowerPoint</vt:lpstr>
      <vt:lpstr>أولاً: نظريات التعلم السلوكية</vt:lpstr>
      <vt:lpstr>ثانياً: نظريات التعلم العقلي الإدراكي  1. نظرية التعلم الاجتماعي بالملاحظة</vt:lpstr>
      <vt:lpstr>2. نظرية معالجة المعلومات (الذاكرة)</vt:lpstr>
      <vt:lpstr>3. نظرية الارتباط</vt:lpstr>
      <vt:lpstr>الاستراتيجيات الشرطية للتعزيز</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التعلم والسلوك التنظيمي</dc:title>
  <dc:creator>user</dc:creator>
  <cp:lastModifiedBy>Ghadah Alrsheed</cp:lastModifiedBy>
  <cp:revision>19</cp:revision>
  <dcterms:created xsi:type="dcterms:W3CDTF">2018-10-06T00:02:58Z</dcterms:created>
  <dcterms:modified xsi:type="dcterms:W3CDTF">2019-08-27T00:37:05Z</dcterms:modified>
</cp:coreProperties>
</file>