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D13F553A-B419-444C-9FA0-86490EF5A7F7}">
          <p14:sldIdLst>
            <p14:sldId id="256"/>
            <p14:sldId id="257"/>
            <p14:sldId id="258"/>
            <p14:sldId id="259"/>
            <p14:sldId id="260"/>
            <p14:sldId id="267"/>
            <p14:sldId id="261"/>
            <p14:sldId id="262"/>
          </p14:sldIdLst>
        </p14:section>
        <p14:section name="مقطع بدون عنوان" id="{2E012074-EEBE-4005-B3E7-81F2DAEA5185}">
          <p14:sldIdLst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FF998-DC5E-47B4-A83E-3504192AF7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3A7A7F8-8F4D-42E5-99C3-4C2A416BC8ED}">
      <dgm:prSet phldrT="[نص]" custT="1"/>
      <dgm:spPr/>
      <dgm:t>
        <a:bodyPr/>
        <a:lstStyle/>
        <a:p>
          <a:pPr algn="r"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gm:t>
    </dgm:pt>
    <dgm:pt modelId="{2D3A3C8D-2C31-48A6-8047-C8258A5BD45F}" type="par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B837C34C-FD8A-4692-A641-EB545B70E92E}" type="sibTrans" cxnId="{312F8A12-C4E6-40A4-8F69-0E642CF271F1}">
      <dgm:prSet/>
      <dgm:spPr/>
      <dgm:t>
        <a:bodyPr/>
        <a:lstStyle/>
        <a:p>
          <a:pPr rtl="1"/>
          <a:endParaRPr lang="ar-SA"/>
        </a:p>
      </dgm:t>
    </dgm:pt>
    <dgm:pt modelId="{E91525F1-9D67-44E7-948B-8B360DA322EF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4EFB3-48B3-4231-9708-C2D87799CD32}" type="par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E1D941E7-A216-4FE2-BA2C-2502AD09B3F4}" type="sibTrans" cxnId="{6D511327-5D72-405A-8F61-EEA039336E80}">
      <dgm:prSet/>
      <dgm:spPr/>
      <dgm:t>
        <a:bodyPr/>
        <a:lstStyle/>
        <a:p>
          <a:pPr rtl="1"/>
          <a:endParaRPr lang="ar-SA"/>
        </a:p>
      </dgm:t>
    </dgm:pt>
    <dgm:pt modelId="{63B66207-8A7E-47F7-97CD-1BEAD703B093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E3ED6-0E90-4664-BA04-1E45D183ACF3}" type="par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1ACDEA89-63CE-4755-9E27-D47DB705C3C7}" type="sibTrans" cxnId="{5C991FF1-56E2-4EFE-9F40-D361D17244CF}">
      <dgm:prSet/>
      <dgm:spPr/>
      <dgm:t>
        <a:bodyPr/>
        <a:lstStyle/>
        <a:p>
          <a:pPr rtl="1"/>
          <a:endParaRPr lang="ar-SA"/>
        </a:p>
      </dgm:t>
    </dgm:pt>
    <dgm:pt modelId="{812C23A0-8326-4342-BCE0-BDA6E02F55BA}">
      <dgm:prSet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C6C4B-9986-4CD0-9DB6-0F4254D726B4}" type="par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A7EA45C7-C7B8-4C3F-A225-0DF31CD06F4A}" type="sibTrans" cxnId="{289826F8-C39F-4412-81A5-9AD3BCBCF616}">
      <dgm:prSet/>
      <dgm:spPr/>
      <dgm:t>
        <a:bodyPr/>
        <a:lstStyle/>
        <a:p>
          <a:pPr rtl="1"/>
          <a:endParaRPr lang="ar-SA"/>
        </a:p>
      </dgm:t>
    </dgm:pt>
    <dgm:pt modelId="{9643019A-1BB0-4EB2-98C4-E018F75F4343}" type="pres">
      <dgm:prSet presAssocID="{E58FF998-DC5E-47B4-A83E-3504192AF79D}" presName="linear" presStyleCnt="0">
        <dgm:presLayoutVars>
          <dgm:dir/>
          <dgm:animLvl val="lvl"/>
          <dgm:resizeHandles val="exact"/>
        </dgm:presLayoutVars>
      </dgm:prSet>
      <dgm:spPr/>
    </dgm:pt>
    <dgm:pt modelId="{8B69330E-7523-4B4B-9A29-B015B30D8257}" type="pres">
      <dgm:prSet presAssocID="{23A7A7F8-8F4D-42E5-99C3-4C2A416BC8ED}" presName="parentLin" presStyleCnt="0"/>
      <dgm:spPr/>
    </dgm:pt>
    <dgm:pt modelId="{21668C46-F85D-4300-877D-DA56BBC17E5F}" type="pres">
      <dgm:prSet presAssocID="{23A7A7F8-8F4D-42E5-99C3-4C2A416BC8ED}" presName="parentLeftMargin" presStyleLbl="node1" presStyleIdx="0" presStyleCnt="4"/>
      <dgm:spPr/>
    </dgm:pt>
    <dgm:pt modelId="{445E1873-C928-40B9-9CC0-E3FD9E26CDD6}" type="pres">
      <dgm:prSet presAssocID="{23A7A7F8-8F4D-42E5-99C3-4C2A416BC8ED}" presName="parentText" presStyleLbl="node1" presStyleIdx="0" presStyleCnt="4" custScaleX="132687">
        <dgm:presLayoutVars>
          <dgm:chMax val="0"/>
          <dgm:bulletEnabled val="1"/>
        </dgm:presLayoutVars>
      </dgm:prSet>
      <dgm:spPr/>
    </dgm:pt>
    <dgm:pt modelId="{0D857498-83BC-4D88-9A6F-3B114D436630}" type="pres">
      <dgm:prSet presAssocID="{23A7A7F8-8F4D-42E5-99C3-4C2A416BC8ED}" presName="negativeSpace" presStyleCnt="0"/>
      <dgm:spPr/>
    </dgm:pt>
    <dgm:pt modelId="{15DB5555-DFDA-499B-9B07-DA35754CA8FA}" type="pres">
      <dgm:prSet presAssocID="{23A7A7F8-8F4D-42E5-99C3-4C2A416BC8ED}" presName="childText" presStyleLbl="conFgAcc1" presStyleIdx="0" presStyleCnt="4">
        <dgm:presLayoutVars>
          <dgm:bulletEnabled val="1"/>
        </dgm:presLayoutVars>
      </dgm:prSet>
      <dgm:spPr/>
    </dgm:pt>
    <dgm:pt modelId="{3B2740D6-B31F-4A71-98A8-F41FBC542E90}" type="pres">
      <dgm:prSet presAssocID="{B837C34C-FD8A-4692-A641-EB545B70E92E}" presName="spaceBetweenRectangles" presStyleCnt="0"/>
      <dgm:spPr/>
    </dgm:pt>
    <dgm:pt modelId="{16B56825-7385-4A8E-A0BB-3E4347709A62}" type="pres">
      <dgm:prSet presAssocID="{E91525F1-9D67-44E7-948B-8B360DA322EF}" presName="parentLin" presStyleCnt="0"/>
      <dgm:spPr/>
    </dgm:pt>
    <dgm:pt modelId="{037EFD54-FFE1-4D8F-96B4-7A9389FD819F}" type="pres">
      <dgm:prSet presAssocID="{E91525F1-9D67-44E7-948B-8B360DA322EF}" presName="parentLeftMargin" presStyleLbl="node1" presStyleIdx="0" presStyleCnt="4"/>
      <dgm:spPr/>
    </dgm:pt>
    <dgm:pt modelId="{02B56373-BBFE-46D6-A61C-BBF8FC757C4E}" type="pres">
      <dgm:prSet presAssocID="{E91525F1-9D67-44E7-948B-8B360DA322EF}" presName="parentText" presStyleLbl="node1" presStyleIdx="1" presStyleCnt="4" custScaleX="133321">
        <dgm:presLayoutVars>
          <dgm:chMax val="0"/>
          <dgm:bulletEnabled val="1"/>
        </dgm:presLayoutVars>
      </dgm:prSet>
      <dgm:spPr/>
    </dgm:pt>
    <dgm:pt modelId="{CD066A5F-2991-476C-AB31-B6B894602883}" type="pres">
      <dgm:prSet presAssocID="{E91525F1-9D67-44E7-948B-8B360DA322EF}" presName="negativeSpace" presStyleCnt="0"/>
      <dgm:spPr/>
    </dgm:pt>
    <dgm:pt modelId="{3C560D33-E300-4056-9B1A-B8B6D3189DB1}" type="pres">
      <dgm:prSet presAssocID="{E91525F1-9D67-44E7-948B-8B360DA322EF}" presName="childText" presStyleLbl="conFgAcc1" presStyleIdx="1" presStyleCnt="4">
        <dgm:presLayoutVars>
          <dgm:bulletEnabled val="1"/>
        </dgm:presLayoutVars>
      </dgm:prSet>
      <dgm:spPr/>
    </dgm:pt>
    <dgm:pt modelId="{4A70DDEC-BD89-4609-AECF-21C0ECF95E2A}" type="pres">
      <dgm:prSet presAssocID="{E1D941E7-A216-4FE2-BA2C-2502AD09B3F4}" presName="spaceBetweenRectangles" presStyleCnt="0"/>
      <dgm:spPr/>
    </dgm:pt>
    <dgm:pt modelId="{1F487FFF-8E35-4D5A-9538-9BC14FD70988}" type="pres">
      <dgm:prSet presAssocID="{63B66207-8A7E-47F7-97CD-1BEAD703B093}" presName="parentLin" presStyleCnt="0"/>
      <dgm:spPr/>
    </dgm:pt>
    <dgm:pt modelId="{BF756314-F08D-496E-B019-CC3BEFE430E1}" type="pres">
      <dgm:prSet presAssocID="{63B66207-8A7E-47F7-97CD-1BEAD703B093}" presName="parentLeftMargin" presStyleLbl="node1" presStyleIdx="1" presStyleCnt="4"/>
      <dgm:spPr/>
    </dgm:pt>
    <dgm:pt modelId="{95E97679-7AF5-4F75-811A-CAB3BB286DB2}" type="pres">
      <dgm:prSet presAssocID="{63B66207-8A7E-47F7-97CD-1BEAD703B093}" presName="parentText" presStyleLbl="node1" presStyleIdx="2" presStyleCnt="4" custScaleX="132687" custLinFactNeighborX="4432">
        <dgm:presLayoutVars>
          <dgm:chMax val="0"/>
          <dgm:bulletEnabled val="1"/>
        </dgm:presLayoutVars>
      </dgm:prSet>
      <dgm:spPr/>
    </dgm:pt>
    <dgm:pt modelId="{5008BEEB-DD42-4EBF-930D-585193CC4376}" type="pres">
      <dgm:prSet presAssocID="{63B66207-8A7E-47F7-97CD-1BEAD703B093}" presName="negativeSpace" presStyleCnt="0"/>
      <dgm:spPr/>
    </dgm:pt>
    <dgm:pt modelId="{B0BC9DEE-7128-4077-B44A-FB7293C29F7D}" type="pres">
      <dgm:prSet presAssocID="{63B66207-8A7E-47F7-97CD-1BEAD703B093}" presName="childText" presStyleLbl="conFgAcc1" presStyleIdx="2" presStyleCnt="4">
        <dgm:presLayoutVars>
          <dgm:bulletEnabled val="1"/>
        </dgm:presLayoutVars>
      </dgm:prSet>
      <dgm:spPr/>
    </dgm:pt>
    <dgm:pt modelId="{3785246E-121E-42C9-A1A9-2D2CE14A8AD1}" type="pres">
      <dgm:prSet presAssocID="{1ACDEA89-63CE-4755-9E27-D47DB705C3C7}" presName="spaceBetweenRectangles" presStyleCnt="0"/>
      <dgm:spPr/>
    </dgm:pt>
    <dgm:pt modelId="{44A1177E-FCB6-407E-BB6A-0BDCFAF1B3F4}" type="pres">
      <dgm:prSet presAssocID="{812C23A0-8326-4342-BCE0-BDA6E02F55BA}" presName="parentLin" presStyleCnt="0"/>
      <dgm:spPr/>
    </dgm:pt>
    <dgm:pt modelId="{C27575BA-A27C-4F90-8438-7C377CF41A9D}" type="pres">
      <dgm:prSet presAssocID="{812C23A0-8326-4342-BCE0-BDA6E02F55BA}" presName="parentLeftMargin" presStyleLbl="node1" presStyleIdx="2" presStyleCnt="4"/>
      <dgm:spPr/>
    </dgm:pt>
    <dgm:pt modelId="{6130D8B3-2EC6-432C-9BF8-A8A91BEA0CF6}" type="pres">
      <dgm:prSet presAssocID="{812C23A0-8326-4342-BCE0-BDA6E02F55BA}" presName="parentText" presStyleLbl="node1" presStyleIdx="3" presStyleCnt="4" custScaleX="132792" custLinFactNeighborX="15513" custLinFactNeighborY="1467">
        <dgm:presLayoutVars>
          <dgm:chMax val="0"/>
          <dgm:bulletEnabled val="1"/>
        </dgm:presLayoutVars>
      </dgm:prSet>
      <dgm:spPr/>
    </dgm:pt>
    <dgm:pt modelId="{FD592C1C-E0CF-4218-89B3-F3EBBB7EA9E7}" type="pres">
      <dgm:prSet presAssocID="{812C23A0-8326-4342-BCE0-BDA6E02F55BA}" presName="negativeSpace" presStyleCnt="0"/>
      <dgm:spPr/>
    </dgm:pt>
    <dgm:pt modelId="{CECCB0A3-0136-419C-9131-E2C27DF62495}" type="pres">
      <dgm:prSet presAssocID="{812C23A0-8326-4342-BCE0-BDA6E02F55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AFFB0D-2F4B-4A9B-8BCB-31BFA9235369}" type="presOf" srcId="{E91525F1-9D67-44E7-948B-8B360DA322EF}" destId="{037EFD54-FFE1-4D8F-96B4-7A9389FD819F}" srcOrd="0" destOrd="0" presId="urn:microsoft.com/office/officeart/2005/8/layout/list1"/>
    <dgm:cxn modelId="{312F8A12-C4E6-40A4-8F69-0E642CF271F1}" srcId="{E58FF998-DC5E-47B4-A83E-3504192AF79D}" destId="{23A7A7F8-8F4D-42E5-99C3-4C2A416BC8ED}" srcOrd="0" destOrd="0" parTransId="{2D3A3C8D-2C31-48A6-8047-C8258A5BD45F}" sibTransId="{B837C34C-FD8A-4692-A641-EB545B70E92E}"/>
    <dgm:cxn modelId="{27375E26-AA74-4195-A9B5-701769480AF9}" type="presOf" srcId="{23A7A7F8-8F4D-42E5-99C3-4C2A416BC8ED}" destId="{445E1873-C928-40B9-9CC0-E3FD9E26CDD6}" srcOrd="1" destOrd="0" presId="urn:microsoft.com/office/officeart/2005/8/layout/list1"/>
    <dgm:cxn modelId="{6D511327-5D72-405A-8F61-EEA039336E80}" srcId="{E58FF998-DC5E-47B4-A83E-3504192AF79D}" destId="{E91525F1-9D67-44E7-948B-8B360DA322EF}" srcOrd="1" destOrd="0" parTransId="{0434EFB3-48B3-4231-9708-C2D87799CD32}" sibTransId="{E1D941E7-A216-4FE2-BA2C-2502AD09B3F4}"/>
    <dgm:cxn modelId="{2642875F-7EC3-4BC7-ABC2-F8B21802222E}" type="presOf" srcId="{812C23A0-8326-4342-BCE0-BDA6E02F55BA}" destId="{C27575BA-A27C-4F90-8438-7C377CF41A9D}" srcOrd="0" destOrd="0" presId="urn:microsoft.com/office/officeart/2005/8/layout/list1"/>
    <dgm:cxn modelId="{21989860-0A99-4D51-9B28-3A775BC306E2}" type="presOf" srcId="{23A7A7F8-8F4D-42E5-99C3-4C2A416BC8ED}" destId="{21668C46-F85D-4300-877D-DA56BBC17E5F}" srcOrd="0" destOrd="0" presId="urn:microsoft.com/office/officeart/2005/8/layout/list1"/>
    <dgm:cxn modelId="{132DB964-922B-4BCD-9FF4-02DDC541A0C4}" type="presOf" srcId="{63B66207-8A7E-47F7-97CD-1BEAD703B093}" destId="{BF756314-F08D-496E-B019-CC3BEFE430E1}" srcOrd="0" destOrd="0" presId="urn:microsoft.com/office/officeart/2005/8/layout/list1"/>
    <dgm:cxn modelId="{ACC13891-86A5-4A63-81CC-B7643D17C577}" type="presOf" srcId="{E58FF998-DC5E-47B4-A83E-3504192AF79D}" destId="{9643019A-1BB0-4EB2-98C4-E018F75F4343}" srcOrd="0" destOrd="0" presId="urn:microsoft.com/office/officeart/2005/8/layout/list1"/>
    <dgm:cxn modelId="{E08A1B9F-6815-4C68-B303-C5CE84AE741B}" type="presOf" srcId="{812C23A0-8326-4342-BCE0-BDA6E02F55BA}" destId="{6130D8B3-2EC6-432C-9BF8-A8A91BEA0CF6}" srcOrd="1" destOrd="0" presId="urn:microsoft.com/office/officeart/2005/8/layout/list1"/>
    <dgm:cxn modelId="{8A9E69BE-3C65-40D9-BFDE-E107108BCDBF}" type="presOf" srcId="{63B66207-8A7E-47F7-97CD-1BEAD703B093}" destId="{95E97679-7AF5-4F75-811A-CAB3BB286DB2}" srcOrd="1" destOrd="0" presId="urn:microsoft.com/office/officeart/2005/8/layout/list1"/>
    <dgm:cxn modelId="{5C991FF1-56E2-4EFE-9F40-D361D17244CF}" srcId="{E58FF998-DC5E-47B4-A83E-3504192AF79D}" destId="{63B66207-8A7E-47F7-97CD-1BEAD703B093}" srcOrd="2" destOrd="0" parTransId="{661E3ED6-0E90-4664-BA04-1E45D183ACF3}" sibTransId="{1ACDEA89-63CE-4755-9E27-D47DB705C3C7}"/>
    <dgm:cxn modelId="{EC3DD4F1-266C-4A39-BFF5-E2605BF73AEF}" type="presOf" srcId="{E91525F1-9D67-44E7-948B-8B360DA322EF}" destId="{02B56373-BBFE-46D6-A61C-BBF8FC757C4E}" srcOrd="1" destOrd="0" presId="urn:microsoft.com/office/officeart/2005/8/layout/list1"/>
    <dgm:cxn modelId="{289826F8-C39F-4412-81A5-9AD3BCBCF616}" srcId="{E58FF998-DC5E-47B4-A83E-3504192AF79D}" destId="{812C23A0-8326-4342-BCE0-BDA6E02F55BA}" srcOrd="3" destOrd="0" parTransId="{EF6C6C4B-9986-4CD0-9DB6-0F4254D726B4}" sibTransId="{A7EA45C7-C7B8-4C3F-A225-0DF31CD06F4A}"/>
    <dgm:cxn modelId="{B116A2DC-68CD-4939-A247-A7CB706BEBED}" type="presParOf" srcId="{9643019A-1BB0-4EB2-98C4-E018F75F4343}" destId="{8B69330E-7523-4B4B-9A29-B015B30D8257}" srcOrd="0" destOrd="0" presId="urn:microsoft.com/office/officeart/2005/8/layout/list1"/>
    <dgm:cxn modelId="{F009A765-BAE2-41C9-9AF6-960A0D47357F}" type="presParOf" srcId="{8B69330E-7523-4B4B-9A29-B015B30D8257}" destId="{21668C46-F85D-4300-877D-DA56BBC17E5F}" srcOrd="0" destOrd="0" presId="urn:microsoft.com/office/officeart/2005/8/layout/list1"/>
    <dgm:cxn modelId="{9943FE44-4827-46AB-B0C9-311199545F58}" type="presParOf" srcId="{8B69330E-7523-4B4B-9A29-B015B30D8257}" destId="{445E1873-C928-40B9-9CC0-E3FD9E26CDD6}" srcOrd="1" destOrd="0" presId="urn:microsoft.com/office/officeart/2005/8/layout/list1"/>
    <dgm:cxn modelId="{DBE3F9E2-8CD7-4BE4-B4F6-A42B7DB9086F}" type="presParOf" srcId="{9643019A-1BB0-4EB2-98C4-E018F75F4343}" destId="{0D857498-83BC-4D88-9A6F-3B114D436630}" srcOrd="1" destOrd="0" presId="urn:microsoft.com/office/officeart/2005/8/layout/list1"/>
    <dgm:cxn modelId="{25E7D1CA-593D-44F1-B450-BC905D266D41}" type="presParOf" srcId="{9643019A-1BB0-4EB2-98C4-E018F75F4343}" destId="{15DB5555-DFDA-499B-9B07-DA35754CA8FA}" srcOrd="2" destOrd="0" presId="urn:microsoft.com/office/officeart/2005/8/layout/list1"/>
    <dgm:cxn modelId="{BA976410-C056-44AF-BA52-741B3245D7AE}" type="presParOf" srcId="{9643019A-1BB0-4EB2-98C4-E018F75F4343}" destId="{3B2740D6-B31F-4A71-98A8-F41FBC542E90}" srcOrd="3" destOrd="0" presId="urn:microsoft.com/office/officeart/2005/8/layout/list1"/>
    <dgm:cxn modelId="{36019AD5-8317-46BC-9894-E02DFE21F522}" type="presParOf" srcId="{9643019A-1BB0-4EB2-98C4-E018F75F4343}" destId="{16B56825-7385-4A8E-A0BB-3E4347709A62}" srcOrd="4" destOrd="0" presId="urn:microsoft.com/office/officeart/2005/8/layout/list1"/>
    <dgm:cxn modelId="{32E58975-1A21-4DBF-BC3A-06B82D265366}" type="presParOf" srcId="{16B56825-7385-4A8E-A0BB-3E4347709A62}" destId="{037EFD54-FFE1-4D8F-96B4-7A9389FD819F}" srcOrd="0" destOrd="0" presId="urn:microsoft.com/office/officeart/2005/8/layout/list1"/>
    <dgm:cxn modelId="{07D42D88-967E-475D-AE8A-0FE79068AE0B}" type="presParOf" srcId="{16B56825-7385-4A8E-A0BB-3E4347709A62}" destId="{02B56373-BBFE-46D6-A61C-BBF8FC757C4E}" srcOrd="1" destOrd="0" presId="urn:microsoft.com/office/officeart/2005/8/layout/list1"/>
    <dgm:cxn modelId="{50602F4F-1EBE-4702-9E7E-06ABF0F26F45}" type="presParOf" srcId="{9643019A-1BB0-4EB2-98C4-E018F75F4343}" destId="{CD066A5F-2991-476C-AB31-B6B894602883}" srcOrd="5" destOrd="0" presId="urn:microsoft.com/office/officeart/2005/8/layout/list1"/>
    <dgm:cxn modelId="{200470B7-BC96-4D36-82C2-3BEF41559BA7}" type="presParOf" srcId="{9643019A-1BB0-4EB2-98C4-E018F75F4343}" destId="{3C560D33-E300-4056-9B1A-B8B6D3189DB1}" srcOrd="6" destOrd="0" presId="urn:microsoft.com/office/officeart/2005/8/layout/list1"/>
    <dgm:cxn modelId="{FE35454D-5B3B-4ACC-AD22-D814775470BE}" type="presParOf" srcId="{9643019A-1BB0-4EB2-98C4-E018F75F4343}" destId="{4A70DDEC-BD89-4609-AECF-21C0ECF95E2A}" srcOrd="7" destOrd="0" presId="urn:microsoft.com/office/officeart/2005/8/layout/list1"/>
    <dgm:cxn modelId="{0EE5896F-BDA2-4041-BF02-294DED9359CD}" type="presParOf" srcId="{9643019A-1BB0-4EB2-98C4-E018F75F4343}" destId="{1F487FFF-8E35-4D5A-9538-9BC14FD70988}" srcOrd="8" destOrd="0" presId="urn:microsoft.com/office/officeart/2005/8/layout/list1"/>
    <dgm:cxn modelId="{05DAAD0F-D5F8-4D5E-B5B7-42BF176C73F9}" type="presParOf" srcId="{1F487FFF-8E35-4D5A-9538-9BC14FD70988}" destId="{BF756314-F08D-496E-B019-CC3BEFE430E1}" srcOrd="0" destOrd="0" presId="urn:microsoft.com/office/officeart/2005/8/layout/list1"/>
    <dgm:cxn modelId="{1F75F5FC-9B5D-4550-A980-D660DA9D3086}" type="presParOf" srcId="{1F487FFF-8E35-4D5A-9538-9BC14FD70988}" destId="{95E97679-7AF5-4F75-811A-CAB3BB286DB2}" srcOrd="1" destOrd="0" presId="urn:microsoft.com/office/officeart/2005/8/layout/list1"/>
    <dgm:cxn modelId="{DDD74204-E9C5-4086-A79B-1F4B74BC03C9}" type="presParOf" srcId="{9643019A-1BB0-4EB2-98C4-E018F75F4343}" destId="{5008BEEB-DD42-4EBF-930D-585193CC4376}" srcOrd="9" destOrd="0" presId="urn:microsoft.com/office/officeart/2005/8/layout/list1"/>
    <dgm:cxn modelId="{51FB784B-1AE6-49C9-A300-3A8955B762AF}" type="presParOf" srcId="{9643019A-1BB0-4EB2-98C4-E018F75F4343}" destId="{B0BC9DEE-7128-4077-B44A-FB7293C29F7D}" srcOrd="10" destOrd="0" presId="urn:microsoft.com/office/officeart/2005/8/layout/list1"/>
    <dgm:cxn modelId="{087059B7-BE03-4828-9C35-25056B02A5E0}" type="presParOf" srcId="{9643019A-1BB0-4EB2-98C4-E018F75F4343}" destId="{3785246E-121E-42C9-A1A9-2D2CE14A8AD1}" srcOrd="11" destOrd="0" presId="urn:microsoft.com/office/officeart/2005/8/layout/list1"/>
    <dgm:cxn modelId="{255A37A6-135D-4A8D-9967-3E6BC7FAC6F1}" type="presParOf" srcId="{9643019A-1BB0-4EB2-98C4-E018F75F4343}" destId="{44A1177E-FCB6-407E-BB6A-0BDCFAF1B3F4}" srcOrd="12" destOrd="0" presId="urn:microsoft.com/office/officeart/2005/8/layout/list1"/>
    <dgm:cxn modelId="{C27D573A-A6B0-46AC-81CD-87BB6033E374}" type="presParOf" srcId="{44A1177E-FCB6-407E-BB6A-0BDCFAF1B3F4}" destId="{C27575BA-A27C-4F90-8438-7C377CF41A9D}" srcOrd="0" destOrd="0" presId="urn:microsoft.com/office/officeart/2005/8/layout/list1"/>
    <dgm:cxn modelId="{4207ED77-5A85-4CE4-9228-037A33EAC06A}" type="presParOf" srcId="{44A1177E-FCB6-407E-BB6A-0BDCFAF1B3F4}" destId="{6130D8B3-2EC6-432C-9BF8-A8A91BEA0CF6}" srcOrd="1" destOrd="0" presId="urn:microsoft.com/office/officeart/2005/8/layout/list1"/>
    <dgm:cxn modelId="{509E9729-2959-430D-A70E-2FB3F65D592D}" type="presParOf" srcId="{9643019A-1BB0-4EB2-98C4-E018F75F4343}" destId="{FD592C1C-E0CF-4218-89B3-F3EBBB7EA9E7}" srcOrd="13" destOrd="0" presId="urn:microsoft.com/office/officeart/2005/8/layout/list1"/>
    <dgm:cxn modelId="{40BCCC8E-D48F-4D86-ABCA-E8957F5982E4}" type="presParOf" srcId="{9643019A-1BB0-4EB2-98C4-E018F75F4343}" destId="{CECCB0A3-0136-419C-9131-E2C27DF624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498DE-B3C5-4D40-8F47-4D1161CB0A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D2E0903-15FC-48BD-8DAB-A9576ED0FE2A}">
      <dgm:prSet phldrT="[نص]"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gm:t>
    </dgm:pt>
    <dgm:pt modelId="{DCB90E74-B15A-4D93-B9C3-94B09D687F9D}" type="par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48E6E1CF-B8D3-4296-B487-A2C14A4FF1A4}" type="sibTrans" cxnId="{B76F7B45-1114-4BC8-A74D-50D85C179292}">
      <dgm:prSet/>
      <dgm:spPr/>
      <dgm:t>
        <a:bodyPr/>
        <a:lstStyle/>
        <a:p>
          <a:pPr rtl="1"/>
          <a:endParaRPr lang="ar-SA"/>
        </a:p>
      </dgm:t>
    </dgm:pt>
    <dgm:pt modelId="{AEAD6B13-2429-42C4-B082-85D7E2AFAC93}">
      <dgm:prSet phldrT="[نص]"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gm:t>
    </dgm:pt>
    <dgm:pt modelId="{06AF7C07-D876-4A22-AFF4-2B28A498DBF1}" type="par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CDBFDA4A-D08A-4FFD-9846-DFF6280AD7E4}" type="sibTrans" cxnId="{73813444-878F-4A17-B242-9EBA8C6AC03D}">
      <dgm:prSet/>
      <dgm:spPr/>
      <dgm:t>
        <a:bodyPr/>
        <a:lstStyle/>
        <a:p>
          <a:pPr rtl="1"/>
          <a:endParaRPr lang="ar-SA"/>
        </a:p>
      </dgm:t>
    </dgm:pt>
    <dgm:pt modelId="{0B4DF294-516C-40EA-A7CC-6E6A53A422D3}">
      <dgm:prSet/>
      <dgm:spPr/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gm:t>
    </dgm:pt>
    <dgm:pt modelId="{EDFE9A74-993A-4ED1-A926-BE1969878593}" type="par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45FD613-D81D-4B6F-BA60-27AD290E7996}" type="sibTrans" cxnId="{32B0A853-80B5-4CF4-8665-6968952C6048}">
      <dgm:prSet/>
      <dgm:spPr/>
      <dgm:t>
        <a:bodyPr/>
        <a:lstStyle/>
        <a:p>
          <a:pPr rtl="1"/>
          <a:endParaRPr lang="ar-SA"/>
        </a:p>
      </dgm:t>
    </dgm:pt>
    <dgm:pt modelId="{3EA47C4C-1BA6-4749-BED7-3FF5CE534811}">
      <dgm:prSet/>
      <dgm:spPr/>
      <dgm:t>
        <a:bodyPr/>
        <a:lstStyle/>
        <a:p>
          <a:pPr rtl="1"/>
          <a:r>
            <a:rPr lang="ar-S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gm:t>
    </dgm:pt>
    <dgm:pt modelId="{31CBB3A7-8D29-49BC-AB5D-90259D39D23B}" type="par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5C661063-5C43-493B-AD2A-2DE5AEE75393}" type="sibTrans" cxnId="{526188D8-0A9D-45B6-9FE8-CB811A019535}">
      <dgm:prSet/>
      <dgm:spPr/>
      <dgm:t>
        <a:bodyPr/>
        <a:lstStyle/>
        <a:p>
          <a:pPr rtl="1"/>
          <a:endParaRPr lang="ar-SA"/>
        </a:p>
      </dgm:t>
    </dgm:pt>
    <dgm:pt modelId="{0B803547-17CC-4D53-B1C5-AE67F73EAA83}" type="pres">
      <dgm:prSet presAssocID="{48A498DE-B3C5-4D40-8F47-4D1161CB0AB4}" presName="linearFlow" presStyleCnt="0">
        <dgm:presLayoutVars>
          <dgm:dir/>
          <dgm:animLvl val="lvl"/>
          <dgm:resizeHandles val="exact"/>
        </dgm:presLayoutVars>
      </dgm:prSet>
      <dgm:spPr/>
    </dgm:pt>
    <dgm:pt modelId="{74E470FA-F584-47E8-B2E9-E6C8EE60E7C4}" type="pres">
      <dgm:prSet presAssocID="{4D2E0903-15FC-48BD-8DAB-A9576ED0FE2A}" presName="composite" presStyleCnt="0"/>
      <dgm:spPr/>
    </dgm:pt>
    <dgm:pt modelId="{9A97855A-76CA-46CA-A054-AEBEEE7A8C79}" type="pres">
      <dgm:prSet presAssocID="{4D2E0903-15FC-48BD-8DAB-A9576ED0FE2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A5716160-95B7-4332-8C33-6270171AB7EF}" type="pres">
      <dgm:prSet presAssocID="{4D2E0903-15FC-48BD-8DAB-A9576ED0FE2A}" presName="descendantText" presStyleLbl="alignAcc1" presStyleIdx="0" presStyleCnt="2">
        <dgm:presLayoutVars>
          <dgm:bulletEnabled val="1"/>
        </dgm:presLayoutVars>
      </dgm:prSet>
      <dgm:spPr/>
    </dgm:pt>
    <dgm:pt modelId="{AE9B70A0-A50D-4BA8-BBCA-233BF4BD4AA0}" type="pres">
      <dgm:prSet presAssocID="{48E6E1CF-B8D3-4296-B487-A2C14A4FF1A4}" presName="sp" presStyleCnt="0"/>
      <dgm:spPr/>
    </dgm:pt>
    <dgm:pt modelId="{78B8C159-7A5C-47A8-9D6F-14A4B053BB27}" type="pres">
      <dgm:prSet presAssocID="{0B4DF294-516C-40EA-A7CC-6E6A53A422D3}" presName="composite" presStyleCnt="0"/>
      <dgm:spPr/>
    </dgm:pt>
    <dgm:pt modelId="{D58575C3-DD04-41CF-B767-85055145F3FD}" type="pres">
      <dgm:prSet presAssocID="{0B4DF294-516C-40EA-A7CC-6E6A53A422D3}" presName="parentText" presStyleLbl="alignNode1" presStyleIdx="1" presStyleCnt="2" custLinFactNeighborX="-14538" custLinFactNeighborY="-17931">
        <dgm:presLayoutVars>
          <dgm:chMax val="1"/>
          <dgm:bulletEnabled val="1"/>
        </dgm:presLayoutVars>
      </dgm:prSet>
      <dgm:spPr/>
    </dgm:pt>
    <dgm:pt modelId="{88F051FC-7E0B-4FA5-B5C9-C8E21DAA2626}" type="pres">
      <dgm:prSet presAssocID="{0B4DF294-516C-40EA-A7CC-6E6A53A422D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3813444-878F-4A17-B242-9EBA8C6AC03D}" srcId="{4D2E0903-15FC-48BD-8DAB-A9576ED0FE2A}" destId="{AEAD6B13-2429-42C4-B082-85D7E2AFAC93}" srcOrd="0" destOrd="0" parTransId="{06AF7C07-D876-4A22-AFF4-2B28A498DBF1}" sibTransId="{CDBFDA4A-D08A-4FFD-9846-DFF6280AD7E4}"/>
    <dgm:cxn modelId="{B76F7B45-1114-4BC8-A74D-50D85C179292}" srcId="{48A498DE-B3C5-4D40-8F47-4D1161CB0AB4}" destId="{4D2E0903-15FC-48BD-8DAB-A9576ED0FE2A}" srcOrd="0" destOrd="0" parTransId="{DCB90E74-B15A-4D93-B9C3-94B09D687F9D}" sibTransId="{48E6E1CF-B8D3-4296-B487-A2C14A4FF1A4}"/>
    <dgm:cxn modelId="{14832C46-762E-4A7A-8BED-619494254FA6}" type="presOf" srcId="{4D2E0903-15FC-48BD-8DAB-A9576ED0FE2A}" destId="{9A97855A-76CA-46CA-A054-AEBEEE7A8C79}" srcOrd="0" destOrd="0" presId="urn:microsoft.com/office/officeart/2005/8/layout/chevron2"/>
    <dgm:cxn modelId="{A3432C68-4A6E-4C12-844E-E41057B53061}" type="presOf" srcId="{48A498DE-B3C5-4D40-8F47-4D1161CB0AB4}" destId="{0B803547-17CC-4D53-B1C5-AE67F73EAA83}" srcOrd="0" destOrd="0" presId="urn:microsoft.com/office/officeart/2005/8/layout/chevron2"/>
    <dgm:cxn modelId="{32B0A853-80B5-4CF4-8665-6968952C6048}" srcId="{48A498DE-B3C5-4D40-8F47-4D1161CB0AB4}" destId="{0B4DF294-516C-40EA-A7CC-6E6A53A422D3}" srcOrd="1" destOrd="0" parTransId="{EDFE9A74-993A-4ED1-A926-BE1969878593}" sibTransId="{345FD613-D81D-4B6F-BA60-27AD290E7996}"/>
    <dgm:cxn modelId="{4F20D37C-0A1B-4E4B-B792-AEE0D423B61F}" type="presOf" srcId="{AEAD6B13-2429-42C4-B082-85D7E2AFAC93}" destId="{A5716160-95B7-4332-8C33-6270171AB7EF}" srcOrd="0" destOrd="0" presId="urn:microsoft.com/office/officeart/2005/8/layout/chevron2"/>
    <dgm:cxn modelId="{543AF2A4-D29C-4824-8794-A1F2C5AEFE3A}" type="presOf" srcId="{3EA47C4C-1BA6-4749-BED7-3FF5CE534811}" destId="{88F051FC-7E0B-4FA5-B5C9-C8E21DAA2626}" srcOrd="0" destOrd="0" presId="urn:microsoft.com/office/officeart/2005/8/layout/chevron2"/>
    <dgm:cxn modelId="{526188D8-0A9D-45B6-9FE8-CB811A019535}" srcId="{0B4DF294-516C-40EA-A7CC-6E6A53A422D3}" destId="{3EA47C4C-1BA6-4749-BED7-3FF5CE534811}" srcOrd="0" destOrd="0" parTransId="{31CBB3A7-8D29-49BC-AB5D-90259D39D23B}" sibTransId="{5C661063-5C43-493B-AD2A-2DE5AEE75393}"/>
    <dgm:cxn modelId="{5AA484F2-7243-4F7B-8835-7ADF53B55AA6}" type="presOf" srcId="{0B4DF294-516C-40EA-A7CC-6E6A53A422D3}" destId="{D58575C3-DD04-41CF-B767-85055145F3FD}" srcOrd="0" destOrd="0" presId="urn:microsoft.com/office/officeart/2005/8/layout/chevron2"/>
    <dgm:cxn modelId="{070268F0-3029-4061-A3D6-F362EDE3B142}" type="presParOf" srcId="{0B803547-17CC-4D53-B1C5-AE67F73EAA83}" destId="{74E470FA-F584-47E8-B2E9-E6C8EE60E7C4}" srcOrd="0" destOrd="0" presId="urn:microsoft.com/office/officeart/2005/8/layout/chevron2"/>
    <dgm:cxn modelId="{90C24F5E-5AD0-4E5B-B5AC-CD51DD1F5603}" type="presParOf" srcId="{74E470FA-F584-47E8-B2E9-E6C8EE60E7C4}" destId="{9A97855A-76CA-46CA-A054-AEBEEE7A8C79}" srcOrd="0" destOrd="0" presId="urn:microsoft.com/office/officeart/2005/8/layout/chevron2"/>
    <dgm:cxn modelId="{4F32640B-4626-4ECD-8A38-61FA24DC4028}" type="presParOf" srcId="{74E470FA-F584-47E8-B2E9-E6C8EE60E7C4}" destId="{A5716160-95B7-4332-8C33-6270171AB7EF}" srcOrd="1" destOrd="0" presId="urn:microsoft.com/office/officeart/2005/8/layout/chevron2"/>
    <dgm:cxn modelId="{ADC49462-4C2E-4B91-876A-F5A6C397FB98}" type="presParOf" srcId="{0B803547-17CC-4D53-B1C5-AE67F73EAA83}" destId="{AE9B70A0-A50D-4BA8-BBCA-233BF4BD4AA0}" srcOrd="1" destOrd="0" presId="urn:microsoft.com/office/officeart/2005/8/layout/chevron2"/>
    <dgm:cxn modelId="{14A507E5-498B-43EB-A859-50BC1B4AC5DC}" type="presParOf" srcId="{0B803547-17CC-4D53-B1C5-AE67F73EAA83}" destId="{78B8C159-7A5C-47A8-9D6F-14A4B053BB27}" srcOrd="2" destOrd="0" presId="urn:microsoft.com/office/officeart/2005/8/layout/chevron2"/>
    <dgm:cxn modelId="{D26BDA7B-6830-4342-B895-CC66D659942F}" type="presParOf" srcId="{78B8C159-7A5C-47A8-9D6F-14A4B053BB27}" destId="{D58575C3-DD04-41CF-B767-85055145F3FD}" srcOrd="0" destOrd="0" presId="urn:microsoft.com/office/officeart/2005/8/layout/chevron2"/>
    <dgm:cxn modelId="{D71CECCF-E6FF-4ECB-9217-C522DF4150F7}" type="presParOf" srcId="{78B8C159-7A5C-47A8-9D6F-14A4B053BB27}" destId="{88F051FC-7E0B-4FA5-B5C9-C8E21DAA26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6FE2A-D6CE-4321-8B46-3AC48CE5166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AAED05-3FBD-40FB-A6B8-2DEA028E319C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gm:t>
    </dgm:pt>
    <dgm:pt modelId="{C461D2AC-2B6D-4E6A-94EA-46AD570C3DB7}" type="par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A600E70B-539D-4089-AD3C-9A2A0F2B97CC}" type="sibTrans" cxnId="{C914BFCA-284E-45E4-8B3B-C3DA7214B513}">
      <dgm:prSet/>
      <dgm:spPr/>
      <dgm:t>
        <a:bodyPr/>
        <a:lstStyle/>
        <a:p>
          <a:pPr rtl="1"/>
          <a:endParaRPr lang="ar-SA"/>
        </a:p>
      </dgm:t>
    </dgm:pt>
    <dgm:pt modelId="{7088EF22-AB52-4090-B3C2-FD2123E89720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gm:t>
    </dgm:pt>
    <dgm:pt modelId="{C69285AD-A407-4B85-9674-7AB1DAB6BCBC}" type="par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9ABDA09E-3166-4296-A81F-4CB02D1FAB95}" type="sibTrans" cxnId="{888D19FB-8F7F-4791-B347-E558DDF3B010}">
      <dgm:prSet/>
      <dgm:spPr/>
      <dgm:t>
        <a:bodyPr/>
        <a:lstStyle/>
        <a:p>
          <a:pPr rtl="1"/>
          <a:endParaRPr lang="ar-SA"/>
        </a:p>
      </dgm:t>
    </dgm:pt>
    <dgm:pt modelId="{F89EA0C4-CE6C-479F-981F-32ED1DEE6145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gm:t>
    </dgm:pt>
    <dgm:pt modelId="{E7DFC023-50DC-4D25-BE1F-8C695F38794B}" type="par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1FD8BD5E-8ED3-4416-A712-A16F5B75DC0F}" type="sibTrans" cxnId="{6059D868-8A98-45DC-8524-A038B74CD4C5}">
      <dgm:prSet/>
      <dgm:spPr/>
      <dgm:t>
        <a:bodyPr/>
        <a:lstStyle/>
        <a:p>
          <a:pPr rtl="1"/>
          <a:endParaRPr lang="ar-SA"/>
        </a:p>
      </dgm:t>
    </dgm:pt>
    <dgm:pt modelId="{90267D7C-8AA2-4048-B7FF-2DDCDD794946}">
      <dgm:prSet phldrT="[نص]" custT="1"/>
      <dgm:spPr/>
      <dgm:t>
        <a:bodyPr/>
        <a:lstStyle/>
        <a:p>
          <a:pPr rtl="1"/>
          <a:r>
            <a:rPr lang="ar-SA" sz="4000" b="1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9D019-7DA6-4164-B029-995AB3167C09}" type="par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42A059E1-581D-4446-A97F-085DD7E675DA}" type="sibTrans" cxnId="{3A2B7FF0-6AE4-4A1E-BA3E-89B017A25717}">
      <dgm:prSet/>
      <dgm:spPr/>
      <dgm:t>
        <a:bodyPr/>
        <a:lstStyle/>
        <a:p>
          <a:pPr rtl="1"/>
          <a:endParaRPr lang="ar-SA"/>
        </a:p>
      </dgm:t>
    </dgm:pt>
    <dgm:pt modelId="{50338571-AAD6-4A67-A265-6B77699F3F2F}" type="pres">
      <dgm:prSet presAssocID="{2926FE2A-D6CE-4321-8B46-3AC48CE51662}" presName="Name0" presStyleCnt="0">
        <dgm:presLayoutVars>
          <dgm:chMax val="4"/>
          <dgm:resizeHandles val="exact"/>
        </dgm:presLayoutVars>
      </dgm:prSet>
      <dgm:spPr/>
    </dgm:pt>
    <dgm:pt modelId="{3E067701-0875-4709-8034-9AD785E63DA7}" type="pres">
      <dgm:prSet presAssocID="{2926FE2A-D6CE-4321-8B46-3AC48CE51662}" presName="ellipse" presStyleLbl="trBgShp" presStyleIdx="0" presStyleCnt="1"/>
      <dgm:spPr/>
    </dgm:pt>
    <dgm:pt modelId="{547F72A7-0518-4D34-8559-7F5BFF940CF0}" type="pres">
      <dgm:prSet presAssocID="{2926FE2A-D6CE-4321-8B46-3AC48CE51662}" presName="arrow1" presStyleLbl="fgShp" presStyleIdx="0" presStyleCnt="1"/>
      <dgm:spPr/>
    </dgm:pt>
    <dgm:pt modelId="{20B8A503-A64C-44CE-9724-E8228F4DFD09}" type="pres">
      <dgm:prSet presAssocID="{2926FE2A-D6CE-4321-8B46-3AC48CE51662}" presName="rectangle" presStyleLbl="revTx" presStyleIdx="0" presStyleCnt="1" custScaleX="134141" custLinFactNeighborX="937" custLinFactNeighborY="8229">
        <dgm:presLayoutVars>
          <dgm:bulletEnabled val="1"/>
        </dgm:presLayoutVars>
      </dgm:prSet>
      <dgm:spPr/>
    </dgm:pt>
    <dgm:pt modelId="{CF7E8A7E-0668-4EA7-A71C-322B2A55DB70}" type="pres">
      <dgm:prSet presAssocID="{7088EF22-AB52-4090-B3C2-FD2123E89720}" presName="item1" presStyleLbl="node1" presStyleIdx="0" presStyleCnt="3" custScaleX="133180" custLinFactNeighborX="20000" custLinFactNeighborY="14110">
        <dgm:presLayoutVars>
          <dgm:bulletEnabled val="1"/>
        </dgm:presLayoutVars>
      </dgm:prSet>
      <dgm:spPr/>
    </dgm:pt>
    <dgm:pt modelId="{E3163C16-2182-4A92-A824-7C43F0E7CF0A}" type="pres">
      <dgm:prSet presAssocID="{F89EA0C4-CE6C-479F-981F-32ED1DEE6145}" presName="item2" presStyleLbl="node1" presStyleIdx="1" presStyleCnt="3" custScaleX="155069" custLinFactNeighborX="-43785" custLinFactNeighborY="-43472">
        <dgm:presLayoutVars>
          <dgm:bulletEnabled val="1"/>
        </dgm:presLayoutVars>
      </dgm:prSet>
      <dgm:spPr/>
    </dgm:pt>
    <dgm:pt modelId="{F0EFE245-DD06-4C45-BBA3-5D852A832803}" type="pres">
      <dgm:prSet presAssocID="{90267D7C-8AA2-4048-B7FF-2DDCDD794946}" presName="item3" presStyleLbl="node1" presStyleIdx="2" presStyleCnt="3" custScaleX="144236" custLinFactNeighborX="58125" custLinFactNeighborY="625">
        <dgm:presLayoutVars>
          <dgm:bulletEnabled val="1"/>
        </dgm:presLayoutVars>
      </dgm:prSet>
      <dgm:spPr/>
    </dgm:pt>
    <dgm:pt modelId="{FF68E59B-718C-4BD6-8E2F-660C19F24CA7}" type="pres">
      <dgm:prSet presAssocID="{2926FE2A-D6CE-4321-8B46-3AC48CE51662}" presName="funnel" presStyleLbl="trAlignAcc1" presStyleIdx="0" presStyleCnt="1" custScaleX="144174" custScaleY="130609" custLinFactNeighborX="-134" custLinFactNeighborY="3858"/>
      <dgm:spPr/>
    </dgm:pt>
  </dgm:ptLst>
  <dgm:cxnLst>
    <dgm:cxn modelId="{14D3E604-7D44-47BD-AB9B-E43288CC4266}" type="presOf" srcId="{90267D7C-8AA2-4048-B7FF-2DDCDD794946}" destId="{20B8A503-A64C-44CE-9724-E8228F4DFD09}" srcOrd="0" destOrd="0" presId="urn:microsoft.com/office/officeart/2005/8/layout/funnel1"/>
    <dgm:cxn modelId="{05F4CC31-04C1-4517-86FA-1C9C808FBADE}" type="presOf" srcId="{2926FE2A-D6CE-4321-8B46-3AC48CE51662}" destId="{50338571-AAD6-4A67-A265-6B77699F3F2F}" srcOrd="0" destOrd="0" presId="urn:microsoft.com/office/officeart/2005/8/layout/funnel1"/>
    <dgm:cxn modelId="{6059D868-8A98-45DC-8524-A038B74CD4C5}" srcId="{2926FE2A-D6CE-4321-8B46-3AC48CE51662}" destId="{F89EA0C4-CE6C-479F-981F-32ED1DEE6145}" srcOrd="2" destOrd="0" parTransId="{E7DFC023-50DC-4D25-BE1F-8C695F38794B}" sibTransId="{1FD8BD5E-8ED3-4416-A712-A16F5B75DC0F}"/>
    <dgm:cxn modelId="{AE107953-8250-42EC-A738-CC8E8CBE2895}" type="presOf" srcId="{C3AAED05-3FBD-40FB-A6B8-2DEA028E319C}" destId="{F0EFE245-DD06-4C45-BBA3-5D852A832803}" srcOrd="0" destOrd="0" presId="urn:microsoft.com/office/officeart/2005/8/layout/funnel1"/>
    <dgm:cxn modelId="{C914BFCA-284E-45E4-8B3B-C3DA7214B513}" srcId="{2926FE2A-D6CE-4321-8B46-3AC48CE51662}" destId="{C3AAED05-3FBD-40FB-A6B8-2DEA028E319C}" srcOrd="0" destOrd="0" parTransId="{C461D2AC-2B6D-4E6A-94EA-46AD570C3DB7}" sibTransId="{A600E70B-539D-4089-AD3C-9A2A0F2B97CC}"/>
    <dgm:cxn modelId="{069682EF-5E5B-414E-9CCA-0B7DF94E4FB0}" type="presOf" srcId="{7088EF22-AB52-4090-B3C2-FD2123E89720}" destId="{E3163C16-2182-4A92-A824-7C43F0E7CF0A}" srcOrd="0" destOrd="0" presId="urn:microsoft.com/office/officeart/2005/8/layout/funnel1"/>
    <dgm:cxn modelId="{3A2B7FF0-6AE4-4A1E-BA3E-89B017A25717}" srcId="{2926FE2A-D6CE-4321-8B46-3AC48CE51662}" destId="{90267D7C-8AA2-4048-B7FF-2DDCDD794946}" srcOrd="3" destOrd="0" parTransId="{AEC9D019-7DA6-4164-B029-995AB3167C09}" sibTransId="{42A059E1-581D-4446-A97F-085DD7E675DA}"/>
    <dgm:cxn modelId="{393923F4-FED6-41B9-AA83-85F025B9F5F0}" type="presOf" srcId="{F89EA0C4-CE6C-479F-981F-32ED1DEE6145}" destId="{CF7E8A7E-0668-4EA7-A71C-322B2A55DB70}" srcOrd="0" destOrd="0" presId="urn:microsoft.com/office/officeart/2005/8/layout/funnel1"/>
    <dgm:cxn modelId="{888D19FB-8F7F-4791-B347-E558DDF3B010}" srcId="{2926FE2A-D6CE-4321-8B46-3AC48CE51662}" destId="{7088EF22-AB52-4090-B3C2-FD2123E89720}" srcOrd="1" destOrd="0" parTransId="{C69285AD-A407-4B85-9674-7AB1DAB6BCBC}" sibTransId="{9ABDA09E-3166-4296-A81F-4CB02D1FAB95}"/>
    <dgm:cxn modelId="{7C14A06F-5EE9-4981-ACBA-1BB28903AD77}" type="presParOf" srcId="{50338571-AAD6-4A67-A265-6B77699F3F2F}" destId="{3E067701-0875-4709-8034-9AD785E63DA7}" srcOrd="0" destOrd="0" presId="urn:microsoft.com/office/officeart/2005/8/layout/funnel1"/>
    <dgm:cxn modelId="{5C148D9A-E201-43B9-94D8-1CC4C3C498C7}" type="presParOf" srcId="{50338571-AAD6-4A67-A265-6B77699F3F2F}" destId="{547F72A7-0518-4D34-8559-7F5BFF940CF0}" srcOrd="1" destOrd="0" presId="urn:microsoft.com/office/officeart/2005/8/layout/funnel1"/>
    <dgm:cxn modelId="{A10FCC82-A597-4C84-89F7-44F3F15AE261}" type="presParOf" srcId="{50338571-AAD6-4A67-A265-6B77699F3F2F}" destId="{20B8A503-A64C-44CE-9724-E8228F4DFD09}" srcOrd="2" destOrd="0" presId="urn:microsoft.com/office/officeart/2005/8/layout/funnel1"/>
    <dgm:cxn modelId="{888B0A59-A060-4F68-ACE5-372A4AD481F2}" type="presParOf" srcId="{50338571-AAD6-4A67-A265-6B77699F3F2F}" destId="{CF7E8A7E-0668-4EA7-A71C-322B2A55DB70}" srcOrd="3" destOrd="0" presId="urn:microsoft.com/office/officeart/2005/8/layout/funnel1"/>
    <dgm:cxn modelId="{037B57F4-2DF1-43F8-8CAF-AFA93BF54A8C}" type="presParOf" srcId="{50338571-AAD6-4A67-A265-6B77699F3F2F}" destId="{E3163C16-2182-4A92-A824-7C43F0E7CF0A}" srcOrd="4" destOrd="0" presId="urn:microsoft.com/office/officeart/2005/8/layout/funnel1"/>
    <dgm:cxn modelId="{0FEF0FC1-8EE6-42CF-B9E6-B8088B05DA6E}" type="presParOf" srcId="{50338571-AAD6-4A67-A265-6B77699F3F2F}" destId="{F0EFE245-DD06-4C45-BBA3-5D852A832803}" srcOrd="5" destOrd="0" presId="urn:microsoft.com/office/officeart/2005/8/layout/funnel1"/>
    <dgm:cxn modelId="{21939F98-B5A1-488A-8B44-414597542D50}" type="presParOf" srcId="{50338571-AAD6-4A67-A265-6B77699F3F2F}" destId="{FF68E59B-718C-4BD6-8E2F-660C19F24CA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F45298-5BF7-47CE-BDDA-78DB755242D7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5C0F3E85-DA8E-4C51-8FAE-26373C951C0A}">
      <dgm:prSet phldrT="[نص]" custT="1"/>
      <dgm:spPr/>
      <dgm:t>
        <a:bodyPr/>
        <a:lstStyle/>
        <a:p>
          <a:pPr rtl="1"/>
          <a:r>
            <a:rPr lang="ar-SA" sz="3200" b="1" dirty="0">
              <a:latin typeface="Arial" panose="020B0604020202020204" pitchFamily="34" charset="0"/>
              <a:cs typeface="Arial" panose="020B0604020202020204" pitchFamily="34" charset="0"/>
            </a:rPr>
            <a:t>عناصر</a:t>
          </a:r>
          <a:r>
            <a:rPr lang="ar-SA" sz="2400" b="1" dirty="0"/>
            <a:t> </a:t>
          </a:r>
          <a:r>
            <a:rPr lang="ar-SA" sz="3200" b="1" dirty="0">
              <a:latin typeface="Arial" panose="020B0604020202020204" pitchFamily="34" charset="0"/>
              <a:cs typeface="Arial" panose="020B0604020202020204" pitchFamily="34" charset="0"/>
            </a:rPr>
            <a:t>الادراك الحسي</a:t>
          </a:r>
        </a:p>
      </dgm:t>
    </dgm:pt>
    <dgm:pt modelId="{09460EF1-897F-401A-8B36-7948996D5650}" type="parTrans" cxnId="{0C6B33E9-1194-4981-BCB4-748C9328BEC9}">
      <dgm:prSet/>
      <dgm:spPr/>
      <dgm:t>
        <a:bodyPr/>
        <a:lstStyle/>
        <a:p>
          <a:pPr rtl="1"/>
          <a:endParaRPr lang="ar-SA"/>
        </a:p>
      </dgm:t>
    </dgm:pt>
    <dgm:pt modelId="{6A20F207-5593-40B4-B8F0-47871F00606B}" type="sibTrans" cxnId="{0C6B33E9-1194-4981-BCB4-748C9328BEC9}">
      <dgm:prSet/>
      <dgm:spPr/>
      <dgm:t>
        <a:bodyPr/>
        <a:lstStyle/>
        <a:p>
          <a:pPr rtl="1"/>
          <a:endParaRPr lang="ar-SA"/>
        </a:p>
      </dgm:t>
    </dgm:pt>
    <dgm:pt modelId="{18DA2400-5D61-4088-94E0-BEA552DC16D6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المدخلات أو المثيرات</a:t>
          </a:r>
        </a:p>
      </dgm:t>
    </dgm:pt>
    <dgm:pt modelId="{2654D930-2151-4369-8AC6-7A5BC9FF11A2}" type="parTrans" cxnId="{1646E603-8328-4FB6-AEE5-D46BE2C6624C}">
      <dgm:prSet/>
      <dgm:spPr/>
      <dgm:t>
        <a:bodyPr/>
        <a:lstStyle/>
        <a:p>
          <a:pPr rtl="1"/>
          <a:endParaRPr lang="ar-SA"/>
        </a:p>
      </dgm:t>
    </dgm:pt>
    <dgm:pt modelId="{4E4C2382-40C9-41F2-9B6B-17A41664B5C0}" type="sibTrans" cxnId="{1646E603-8328-4FB6-AEE5-D46BE2C6624C}">
      <dgm:prSet/>
      <dgm:spPr/>
      <dgm:t>
        <a:bodyPr/>
        <a:lstStyle/>
        <a:p>
          <a:pPr rtl="1"/>
          <a:endParaRPr lang="ar-SA"/>
        </a:p>
      </dgm:t>
    </dgm:pt>
    <dgm:pt modelId="{4E319331-FC04-48E8-88FA-32971E70E64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أو</a:t>
          </a:r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العمليات</a:t>
          </a:r>
        </a:p>
      </dgm:t>
    </dgm:pt>
    <dgm:pt modelId="{B420AF2A-2801-40AC-9E00-57732B7D510C}" type="parTrans" cxnId="{1D4588B8-0CC7-462F-83B9-DC4245582EA0}">
      <dgm:prSet/>
      <dgm:spPr/>
      <dgm:t>
        <a:bodyPr/>
        <a:lstStyle/>
        <a:p>
          <a:pPr rtl="1"/>
          <a:endParaRPr lang="ar-SA"/>
        </a:p>
      </dgm:t>
    </dgm:pt>
    <dgm:pt modelId="{6B175B99-3EDF-4622-B681-943ECFCA49E1}" type="sibTrans" cxnId="{1D4588B8-0CC7-462F-83B9-DC4245582EA0}">
      <dgm:prSet/>
      <dgm:spPr/>
      <dgm:t>
        <a:bodyPr/>
        <a:lstStyle/>
        <a:p>
          <a:pPr rtl="1"/>
          <a:endParaRPr lang="ar-SA"/>
        </a:p>
      </dgm:t>
    </dgm:pt>
    <dgm:pt modelId="{565F7E0A-4408-414A-9732-5B6E5D51E5B0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المخرجات أو السلوك</a:t>
          </a:r>
        </a:p>
      </dgm:t>
    </dgm:pt>
    <dgm:pt modelId="{FF5DF732-62C4-4FB3-9091-081C848DF9B8}" type="parTrans" cxnId="{7A5B4C8A-C37C-4537-AB0C-1DC084393768}">
      <dgm:prSet/>
      <dgm:spPr/>
      <dgm:t>
        <a:bodyPr/>
        <a:lstStyle/>
        <a:p>
          <a:pPr rtl="1"/>
          <a:endParaRPr lang="ar-SA"/>
        </a:p>
      </dgm:t>
    </dgm:pt>
    <dgm:pt modelId="{048B9064-79EB-4688-85FF-1A7A42AFABA5}" type="sibTrans" cxnId="{7A5B4C8A-C37C-4537-AB0C-1DC084393768}">
      <dgm:prSet/>
      <dgm:spPr/>
      <dgm:t>
        <a:bodyPr/>
        <a:lstStyle/>
        <a:p>
          <a:pPr rtl="1"/>
          <a:endParaRPr lang="ar-SA"/>
        </a:p>
      </dgm:t>
    </dgm:pt>
    <dgm:pt modelId="{1011350C-F663-4A83-BE51-6CABBBB4D342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المنبهات الحسية</a:t>
          </a:r>
        </a:p>
      </dgm:t>
    </dgm:pt>
    <dgm:pt modelId="{0C559887-E9A3-4F5F-8EA3-61928851A5B4}" type="parTrans" cxnId="{BCB24249-BB17-4EE4-89E3-4AEF609F7293}">
      <dgm:prSet/>
      <dgm:spPr/>
      <dgm:t>
        <a:bodyPr/>
        <a:lstStyle/>
        <a:p>
          <a:pPr rtl="1"/>
          <a:endParaRPr lang="ar-SA"/>
        </a:p>
      </dgm:t>
    </dgm:pt>
    <dgm:pt modelId="{D3BC27D7-A215-44F2-A8B2-6042C7AF85B3}" type="sibTrans" cxnId="{BCB24249-BB17-4EE4-89E3-4AEF609F7293}">
      <dgm:prSet/>
      <dgm:spPr/>
      <dgm:t>
        <a:bodyPr/>
        <a:lstStyle/>
        <a:p>
          <a:pPr rtl="1"/>
          <a:endParaRPr lang="ar-SA"/>
        </a:p>
      </dgm:t>
    </dgm:pt>
    <dgm:pt modelId="{3E2EC50E-8F7F-4341-8AA5-5E92BAF0FB30}">
      <dgm:prSet phldrT="[نص]" custT="1"/>
      <dgm:spPr/>
      <dgm:t>
        <a:bodyPr/>
        <a:lstStyle/>
        <a:p>
          <a:pPr rtl="1"/>
          <a:r>
            <a:rPr lang="ar-SA" sz="2000" dirty="0">
              <a:latin typeface="Arial" panose="020B0604020202020204" pitchFamily="34" charset="0"/>
              <a:cs typeface="Arial" panose="020B0604020202020204" pitchFamily="34" charset="0"/>
            </a:rPr>
            <a:t>المستقبلات الحسية </a:t>
          </a:r>
        </a:p>
        <a:p>
          <a:pPr rtl="1"/>
          <a:r>
            <a:rPr lang="ar-SA" sz="1800" dirty="0">
              <a:latin typeface="Arial" panose="020B0604020202020204" pitchFamily="34" charset="0"/>
              <a:cs typeface="Arial" panose="020B0604020202020204" pitchFamily="34" charset="0"/>
            </a:rPr>
            <a:t>(العين , الفم ,الانف)</a:t>
          </a:r>
        </a:p>
      </dgm:t>
    </dgm:pt>
    <dgm:pt modelId="{9285F86B-8375-47CD-90E7-1ED2151F81C5}" type="parTrans" cxnId="{3F8D7B22-EAD3-4FCD-9214-EE2AFEEABEA6}">
      <dgm:prSet/>
      <dgm:spPr/>
      <dgm:t>
        <a:bodyPr/>
        <a:lstStyle/>
        <a:p>
          <a:pPr rtl="1"/>
          <a:endParaRPr lang="ar-SA"/>
        </a:p>
      </dgm:t>
    </dgm:pt>
    <dgm:pt modelId="{7B52C4AF-3E8A-4759-840D-62C9A085D923}" type="sibTrans" cxnId="{3F8D7B22-EAD3-4FCD-9214-EE2AFEEABEA6}">
      <dgm:prSet/>
      <dgm:spPr/>
      <dgm:t>
        <a:bodyPr/>
        <a:lstStyle/>
        <a:p>
          <a:pPr rtl="1"/>
          <a:endParaRPr lang="ar-SA"/>
        </a:p>
      </dgm:t>
    </dgm:pt>
    <dgm:pt modelId="{7AF0D553-3514-4599-97FC-03BB4F8CAE8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الشعور أو الإحساس بالمنبه</a:t>
          </a:r>
        </a:p>
      </dgm:t>
    </dgm:pt>
    <dgm:pt modelId="{5E65CB0A-2098-4A6F-931F-D74B42C0A581}" type="parTrans" cxnId="{C4FB499C-E212-4FD2-A541-473C8D9CC8AA}">
      <dgm:prSet/>
      <dgm:spPr/>
      <dgm:t>
        <a:bodyPr/>
        <a:lstStyle/>
        <a:p>
          <a:pPr rtl="1"/>
          <a:endParaRPr lang="ar-SA"/>
        </a:p>
      </dgm:t>
    </dgm:pt>
    <dgm:pt modelId="{FEF51341-EC42-4EF2-947B-8650050AA5D2}" type="sibTrans" cxnId="{C4FB499C-E212-4FD2-A541-473C8D9CC8AA}">
      <dgm:prSet/>
      <dgm:spPr/>
      <dgm:t>
        <a:bodyPr/>
        <a:lstStyle/>
        <a:p>
          <a:pPr rtl="1"/>
          <a:endParaRPr lang="ar-SA"/>
        </a:p>
      </dgm:t>
    </dgm:pt>
    <dgm:pt modelId="{12068A05-493C-44DD-B0BD-415A1F3CDEF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إدراك اختياري</a:t>
          </a:r>
        </a:p>
      </dgm:t>
    </dgm:pt>
    <dgm:pt modelId="{A8230DE8-4D72-49C6-ACDD-578C4AC2CA1B}" type="parTrans" cxnId="{75376DC6-50C5-46C6-A871-95E2239ED66E}">
      <dgm:prSet/>
      <dgm:spPr/>
      <dgm:t>
        <a:bodyPr/>
        <a:lstStyle/>
        <a:p>
          <a:pPr rtl="1"/>
          <a:endParaRPr lang="ar-SA"/>
        </a:p>
      </dgm:t>
    </dgm:pt>
    <dgm:pt modelId="{BA7983E7-2F68-4E5B-9BF8-9AB2BBE993C8}" type="sibTrans" cxnId="{75376DC6-50C5-46C6-A871-95E2239ED66E}">
      <dgm:prSet/>
      <dgm:spPr/>
      <dgm:t>
        <a:bodyPr/>
        <a:lstStyle/>
        <a:p>
          <a:pPr rtl="1"/>
          <a:endParaRPr lang="ar-SA"/>
        </a:p>
      </dgm:t>
    </dgm:pt>
    <dgm:pt modelId="{58F6EAD9-4C2C-47F9-B585-F8CA917B24E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تنظيم إدراكي</a:t>
          </a:r>
        </a:p>
      </dgm:t>
    </dgm:pt>
    <dgm:pt modelId="{81B525BA-6AE9-456E-B498-74DEB68425FB}" type="parTrans" cxnId="{4EAF143F-C588-4398-B13E-3266749450C0}">
      <dgm:prSet/>
      <dgm:spPr/>
      <dgm:t>
        <a:bodyPr/>
        <a:lstStyle/>
        <a:p>
          <a:pPr rtl="1"/>
          <a:endParaRPr lang="ar-SA"/>
        </a:p>
      </dgm:t>
    </dgm:pt>
    <dgm:pt modelId="{E5D262B5-D2B2-4A26-A390-70EC41E5D835}" type="sibTrans" cxnId="{4EAF143F-C588-4398-B13E-3266749450C0}">
      <dgm:prSet/>
      <dgm:spPr/>
      <dgm:t>
        <a:bodyPr/>
        <a:lstStyle/>
        <a:p>
          <a:pPr rtl="1"/>
          <a:endParaRPr lang="ar-SA"/>
        </a:p>
      </dgm:t>
    </dgm:pt>
    <dgm:pt modelId="{05E3804C-C104-4DCD-B28E-A04B364221D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طبيعة المنبه </a:t>
          </a:r>
        </a:p>
      </dgm:t>
    </dgm:pt>
    <dgm:pt modelId="{0C855901-08BA-4A5D-A1A1-85FA3E041280}" type="parTrans" cxnId="{4DF9C490-D0DA-4C28-B155-D6C89C82F7B1}">
      <dgm:prSet/>
      <dgm:spPr/>
      <dgm:t>
        <a:bodyPr/>
        <a:lstStyle/>
        <a:p>
          <a:pPr rtl="1"/>
          <a:endParaRPr lang="ar-SA"/>
        </a:p>
      </dgm:t>
    </dgm:pt>
    <dgm:pt modelId="{9D4DC071-354C-479C-82F3-F80D27436C84}" type="sibTrans" cxnId="{4DF9C490-D0DA-4C28-B155-D6C89C82F7B1}">
      <dgm:prSet/>
      <dgm:spPr/>
      <dgm:t>
        <a:bodyPr/>
        <a:lstStyle/>
        <a:p>
          <a:pPr rtl="1"/>
          <a:endParaRPr lang="ar-SA"/>
        </a:p>
      </dgm:t>
    </dgm:pt>
    <dgm:pt modelId="{72BFF610-01D3-4C17-B8B5-2E5F1CDADD45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التوقعات </a:t>
          </a:r>
        </a:p>
      </dgm:t>
    </dgm:pt>
    <dgm:pt modelId="{4FED42DF-EB92-4CC5-9E6E-C481D093E948}" type="parTrans" cxnId="{ABFBD8E3-F948-4DE2-8C84-66D4DF912E14}">
      <dgm:prSet/>
      <dgm:spPr/>
      <dgm:t>
        <a:bodyPr/>
        <a:lstStyle/>
        <a:p>
          <a:pPr rtl="1"/>
          <a:endParaRPr lang="ar-SA"/>
        </a:p>
      </dgm:t>
    </dgm:pt>
    <dgm:pt modelId="{8DE47FF2-78BD-4CFB-B0F2-1D1AEBB10389}" type="sibTrans" cxnId="{ABFBD8E3-F948-4DE2-8C84-66D4DF912E14}">
      <dgm:prSet/>
      <dgm:spPr/>
      <dgm:t>
        <a:bodyPr/>
        <a:lstStyle/>
        <a:p>
          <a:pPr rtl="1"/>
          <a:endParaRPr lang="ar-SA"/>
        </a:p>
      </dgm:t>
    </dgm:pt>
    <dgm:pt modelId="{377A38CD-902E-4C34-B0E6-5AD45B571F3A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الدوافع</a:t>
          </a:r>
        </a:p>
      </dgm:t>
    </dgm:pt>
    <dgm:pt modelId="{A451B296-F605-481D-9703-D01CE7809974}" type="parTrans" cxnId="{1D837879-58BB-4DF5-A8E1-8A55977EF40C}">
      <dgm:prSet/>
      <dgm:spPr/>
      <dgm:t>
        <a:bodyPr/>
        <a:lstStyle/>
        <a:p>
          <a:pPr rtl="1"/>
          <a:endParaRPr lang="ar-SA"/>
        </a:p>
      </dgm:t>
    </dgm:pt>
    <dgm:pt modelId="{83EDAF51-0D0D-4AA7-80AB-C35850DF94E6}" type="sibTrans" cxnId="{1D837879-58BB-4DF5-A8E1-8A55977EF40C}">
      <dgm:prSet/>
      <dgm:spPr/>
      <dgm:t>
        <a:bodyPr/>
        <a:lstStyle/>
        <a:p>
          <a:pPr rtl="1"/>
          <a:endParaRPr lang="ar-SA"/>
        </a:p>
      </dgm:t>
    </dgm:pt>
    <dgm:pt modelId="{7C462AAC-0CE3-4009-9A00-C606B2A5A33A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سلوكاً ظاهراً</a:t>
          </a:r>
        </a:p>
      </dgm:t>
    </dgm:pt>
    <dgm:pt modelId="{31DD428A-7290-49E6-915C-092EEF9E7D9C}" type="parTrans" cxnId="{FB8FFB13-FC84-4EF5-BD21-89090D796158}">
      <dgm:prSet/>
      <dgm:spPr/>
      <dgm:t>
        <a:bodyPr/>
        <a:lstStyle/>
        <a:p>
          <a:pPr rtl="1"/>
          <a:endParaRPr lang="ar-SA"/>
        </a:p>
      </dgm:t>
    </dgm:pt>
    <dgm:pt modelId="{5BD6FCA8-C858-4E4D-B4A7-F45793F95846}" type="sibTrans" cxnId="{FB8FFB13-FC84-4EF5-BD21-89090D796158}">
      <dgm:prSet/>
      <dgm:spPr/>
      <dgm:t>
        <a:bodyPr/>
        <a:lstStyle/>
        <a:p>
          <a:pPr rtl="1"/>
          <a:endParaRPr lang="ar-SA"/>
        </a:p>
      </dgm:t>
    </dgm:pt>
    <dgm:pt modelId="{69CDDDBF-D81C-47B7-B6E0-DB95D6C0FBB7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سلوكاً غير ظاهر مستتراً</a:t>
          </a:r>
        </a:p>
      </dgm:t>
    </dgm:pt>
    <dgm:pt modelId="{77AECEE8-CCF1-45D1-951A-1EB5BC7E0BAB}" type="parTrans" cxnId="{CBB50C99-718B-4DD2-B907-9F1B1EEF63C7}">
      <dgm:prSet/>
      <dgm:spPr/>
      <dgm:t>
        <a:bodyPr/>
        <a:lstStyle/>
        <a:p>
          <a:pPr rtl="1"/>
          <a:endParaRPr lang="ar-SA"/>
        </a:p>
      </dgm:t>
    </dgm:pt>
    <dgm:pt modelId="{C372714A-228E-4D33-A2FA-91FAD7F3D39D}" type="sibTrans" cxnId="{CBB50C99-718B-4DD2-B907-9F1B1EEF63C7}">
      <dgm:prSet/>
      <dgm:spPr/>
      <dgm:t>
        <a:bodyPr/>
        <a:lstStyle/>
        <a:p>
          <a:pPr rtl="1"/>
          <a:endParaRPr lang="ar-SA"/>
        </a:p>
      </dgm:t>
    </dgm:pt>
    <dgm:pt modelId="{3B01B398-28BB-42C7-A880-FF5DCAE0753D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رفض أو قبول</a:t>
          </a:r>
        </a:p>
      </dgm:t>
    </dgm:pt>
    <dgm:pt modelId="{B161F238-8264-43E1-937B-A1F7D63C5326}" type="parTrans" cxnId="{FA2CB248-D333-42FE-874B-4F64B2373A0D}">
      <dgm:prSet/>
      <dgm:spPr/>
      <dgm:t>
        <a:bodyPr/>
        <a:lstStyle/>
        <a:p>
          <a:pPr rtl="1"/>
          <a:endParaRPr lang="ar-SA"/>
        </a:p>
      </dgm:t>
    </dgm:pt>
    <dgm:pt modelId="{FE36AD9B-6FE4-4321-A012-F3BE3B62F3EF}" type="sibTrans" cxnId="{FA2CB248-D333-42FE-874B-4F64B2373A0D}">
      <dgm:prSet/>
      <dgm:spPr/>
      <dgm:t>
        <a:bodyPr/>
        <a:lstStyle/>
        <a:p>
          <a:pPr rtl="1"/>
          <a:endParaRPr lang="ar-SA"/>
        </a:p>
      </dgm:t>
    </dgm:pt>
    <dgm:pt modelId="{63436F57-922B-4A18-BAC3-B15E69D7A8A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تكوين فكرة أو قرار حول السلعة أو الخدمة</a:t>
          </a:r>
        </a:p>
      </dgm:t>
    </dgm:pt>
    <dgm:pt modelId="{5A810999-F55E-48B5-B1A0-0B281C97EEAC}" type="parTrans" cxnId="{0CAC1E61-0077-4406-885E-BF7586E6675F}">
      <dgm:prSet/>
      <dgm:spPr/>
      <dgm:t>
        <a:bodyPr/>
        <a:lstStyle/>
        <a:p>
          <a:pPr rtl="1"/>
          <a:endParaRPr lang="ar-SA"/>
        </a:p>
      </dgm:t>
    </dgm:pt>
    <dgm:pt modelId="{90C2A00D-73FC-45D4-83AD-B9A0376DC6D4}" type="sibTrans" cxnId="{0CAC1E61-0077-4406-885E-BF7586E6675F}">
      <dgm:prSet/>
      <dgm:spPr/>
      <dgm:t>
        <a:bodyPr/>
        <a:lstStyle/>
        <a:p>
          <a:pPr rtl="1"/>
          <a:endParaRPr lang="ar-SA"/>
        </a:p>
      </dgm:t>
    </dgm:pt>
    <dgm:pt modelId="{177847C9-7BB1-421E-967F-991579E59F7E}" type="pres">
      <dgm:prSet presAssocID="{BCF45298-5BF7-47CE-BDDA-78DB755242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8A9C0D-8A15-4B18-AEC6-06FF6A6C7D87}" type="pres">
      <dgm:prSet presAssocID="{5C0F3E85-DA8E-4C51-8FAE-26373C951C0A}" presName="hierRoot1" presStyleCnt="0">
        <dgm:presLayoutVars>
          <dgm:hierBranch val="init"/>
        </dgm:presLayoutVars>
      </dgm:prSet>
      <dgm:spPr/>
    </dgm:pt>
    <dgm:pt modelId="{0F357BEF-ADEC-4DC2-9D1F-53B3D316F422}" type="pres">
      <dgm:prSet presAssocID="{5C0F3E85-DA8E-4C51-8FAE-26373C951C0A}" presName="rootComposite1" presStyleCnt="0"/>
      <dgm:spPr/>
    </dgm:pt>
    <dgm:pt modelId="{22E9385A-4862-4BF1-9DA7-10799D8E93D8}" type="pres">
      <dgm:prSet presAssocID="{5C0F3E85-DA8E-4C51-8FAE-26373C951C0A}" presName="rootText1" presStyleLbl="node0" presStyleIdx="0" presStyleCnt="1" custScaleX="278553">
        <dgm:presLayoutVars>
          <dgm:chPref val="3"/>
        </dgm:presLayoutVars>
      </dgm:prSet>
      <dgm:spPr/>
    </dgm:pt>
    <dgm:pt modelId="{C7860E4E-46D6-47A7-89D6-04E97D9CE5AB}" type="pres">
      <dgm:prSet presAssocID="{5C0F3E85-DA8E-4C51-8FAE-26373C951C0A}" presName="rootConnector1" presStyleLbl="node1" presStyleIdx="0" presStyleCnt="0"/>
      <dgm:spPr/>
    </dgm:pt>
    <dgm:pt modelId="{A009AEC6-FE15-44A5-8F7F-DD0DEFC40C24}" type="pres">
      <dgm:prSet presAssocID="{5C0F3E85-DA8E-4C51-8FAE-26373C951C0A}" presName="hierChild2" presStyleCnt="0"/>
      <dgm:spPr/>
    </dgm:pt>
    <dgm:pt modelId="{AD6633A2-05E9-4AB5-A864-C02A2AE8392D}" type="pres">
      <dgm:prSet presAssocID="{2654D930-2151-4369-8AC6-7A5BC9FF11A2}" presName="Name37" presStyleLbl="parChTrans1D2" presStyleIdx="0" presStyleCnt="3"/>
      <dgm:spPr/>
    </dgm:pt>
    <dgm:pt modelId="{12AB1931-B7BD-47D7-B57F-0DB0056230B7}" type="pres">
      <dgm:prSet presAssocID="{18DA2400-5D61-4088-94E0-BEA552DC16D6}" presName="hierRoot2" presStyleCnt="0">
        <dgm:presLayoutVars>
          <dgm:hierBranch val="init"/>
        </dgm:presLayoutVars>
      </dgm:prSet>
      <dgm:spPr/>
    </dgm:pt>
    <dgm:pt modelId="{7FC5DDB0-7FED-4C23-91C8-F5BE1AB204FE}" type="pres">
      <dgm:prSet presAssocID="{18DA2400-5D61-4088-94E0-BEA552DC16D6}" presName="rootComposite" presStyleCnt="0"/>
      <dgm:spPr/>
    </dgm:pt>
    <dgm:pt modelId="{3E71DBC6-46CD-4DF0-AACE-ECC7D652E796}" type="pres">
      <dgm:prSet presAssocID="{18DA2400-5D61-4088-94E0-BEA552DC16D6}" presName="rootText" presStyleLbl="node2" presStyleIdx="0" presStyleCnt="3">
        <dgm:presLayoutVars>
          <dgm:chPref val="3"/>
        </dgm:presLayoutVars>
      </dgm:prSet>
      <dgm:spPr/>
    </dgm:pt>
    <dgm:pt modelId="{0F9CFFAD-0BE2-4ED7-B21B-3A81F32996AE}" type="pres">
      <dgm:prSet presAssocID="{18DA2400-5D61-4088-94E0-BEA552DC16D6}" presName="rootConnector" presStyleLbl="node2" presStyleIdx="0" presStyleCnt="3"/>
      <dgm:spPr/>
    </dgm:pt>
    <dgm:pt modelId="{94865087-A0C2-4BB9-805C-8506555F3FC6}" type="pres">
      <dgm:prSet presAssocID="{18DA2400-5D61-4088-94E0-BEA552DC16D6}" presName="hierChild4" presStyleCnt="0"/>
      <dgm:spPr/>
    </dgm:pt>
    <dgm:pt modelId="{8A46ABBF-EF39-4027-B22A-7CF95A237527}" type="pres">
      <dgm:prSet presAssocID="{0C559887-E9A3-4F5F-8EA3-61928851A5B4}" presName="Name37" presStyleLbl="parChTrans1D3" presStyleIdx="0" presStyleCnt="7"/>
      <dgm:spPr/>
    </dgm:pt>
    <dgm:pt modelId="{D05B12E8-6635-478A-849C-AC3C051308DA}" type="pres">
      <dgm:prSet presAssocID="{1011350C-F663-4A83-BE51-6CABBBB4D342}" presName="hierRoot2" presStyleCnt="0">
        <dgm:presLayoutVars>
          <dgm:hierBranch val="init"/>
        </dgm:presLayoutVars>
      </dgm:prSet>
      <dgm:spPr/>
    </dgm:pt>
    <dgm:pt modelId="{14D774DF-7BD1-426F-93A8-592F3C1DC503}" type="pres">
      <dgm:prSet presAssocID="{1011350C-F663-4A83-BE51-6CABBBB4D342}" presName="rootComposite" presStyleCnt="0"/>
      <dgm:spPr/>
    </dgm:pt>
    <dgm:pt modelId="{18B914EB-3DE0-4987-85E8-098B567C0642}" type="pres">
      <dgm:prSet presAssocID="{1011350C-F663-4A83-BE51-6CABBBB4D342}" presName="rootText" presStyleLbl="node3" presStyleIdx="0" presStyleCnt="7">
        <dgm:presLayoutVars>
          <dgm:chPref val="3"/>
        </dgm:presLayoutVars>
      </dgm:prSet>
      <dgm:spPr/>
    </dgm:pt>
    <dgm:pt modelId="{61B59CC1-E910-4E91-A45A-9DB5FF6944D7}" type="pres">
      <dgm:prSet presAssocID="{1011350C-F663-4A83-BE51-6CABBBB4D342}" presName="rootConnector" presStyleLbl="node3" presStyleIdx="0" presStyleCnt="7"/>
      <dgm:spPr/>
    </dgm:pt>
    <dgm:pt modelId="{DA22BBD5-861D-4998-9C40-7965B891B2EC}" type="pres">
      <dgm:prSet presAssocID="{1011350C-F663-4A83-BE51-6CABBBB4D342}" presName="hierChild4" presStyleCnt="0"/>
      <dgm:spPr/>
    </dgm:pt>
    <dgm:pt modelId="{454B9AD0-5184-4797-9F18-A6BDFDA0698B}" type="pres">
      <dgm:prSet presAssocID="{1011350C-F663-4A83-BE51-6CABBBB4D342}" presName="hierChild5" presStyleCnt="0"/>
      <dgm:spPr/>
    </dgm:pt>
    <dgm:pt modelId="{0C1A7683-EBFA-47BE-8913-8E7B51677C6E}" type="pres">
      <dgm:prSet presAssocID="{9285F86B-8375-47CD-90E7-1ED2151F81C5}" presName="Name37" presStyleLbl="parChTrans1D3" presStyleIdx="1" presStyleCnt="7"/>
      <dgm:spPr/>
    </dgm:pt>
    <dgm:pt modelId="{67C80376-3120-41C6-A6AC-B2286DB1268E}" type="pres">
      <dgm:prSet presAssocID="{3E2EC50E-8F7F-4341-8AA5-5E92BAF0FB30}" presName="hierRoot2" presStyleCnt="0">
        <dgm:presLayoutVars>
          <dgm:hierBranch val="init"/>
        </dgm:presLayoutVars>
      </dgm:prSet>
      <dgm:spPr/>
    </dgm:pt>
    <dgm:pt modelId="{92835805-28E9-45DD-A474-0BDA1121CCCE}" type="pres">
      <dgm:prSet presAssocID="{3E2EC50E-8F7F-4341-8AA5-5E92BAF0FB30}" presName="rootComposite" presStyleCnt="0"/>
      <dgm:spPr/>
    </dgm:pt>
    <dgm:pt modelId="{21C96A50-EE43-4AC8-8C5A-95B6F274BF5D}" type="pres">
      <dgm:prSet presAssocID="{3E2EC50E-8F7F-4341-8AA5-5E92BAF0FB30}" presName="rootText" presStyleLbl="node3" presStyleIdx="1" presStyleCnt="7">
        <dgm:presLayoutVars>
          <dgm:chPref val="3"/>
        </dgm:presLayoutVars>
      </dgm:prSet>
      <dgm:spPr/>
    </dgm:pt>
    <dgm:pt modelId="{B8C369A1-4B17-4AEE-83F9-D61B79C81E25}" type="pres">
      <dgm:prSet presAssocID="{3E2EC50E-8F7F-4341-8AA5-5E92BAF0FB30}" presName="rootConnector" presStyleLbl="node3" presStyleIdx="1" presStyleCnt="7"/>
      <dgm:spPr/>
    </dgm:pt>
    <dgm:pt modelId="{F88010B1-6117-4423-B695-DEBF1A09C32A}" type="pres">
      <dgm:prSet presAssocID="{3E2EC50E-8F7F-4341-8AA5-5E92BAF0FB30}" presName="hierChild4" presStyleCnt="0"/>
      <dgm:spPr/>
    </dgm:pt>
    <dgm:pt modelId="{D383F15E-B75E-4E96-846F-8B82F638417F}" type="pres">
      <dgm:prSet presAssocID="{3E2EC50E-8F7F-4341-8AA5-5E92BAF0FB30}" presName="hierChild5" presStyleCnt="0"/>
      <dgm:spPr/>
    </dgm:pt>
    <dgm:pt modelId="{891E79D2-000F-4759-AB20-C1C6B645892F}" type="pres">
      <dgm:prSet presAssocID="{5E65CB0A-2098-4A6F-931F-D74B42C0A581}" presName="Name37" presStyleLbl="parChTrans1D3" presStyleIdx="2" presStyleCnt="7"/>
      <dgm:spPr/>
    </dgm:pt>
    <dgm:pt modelId="{7C807473-C7E0-4D79-86F8-31702D762111}" type="pres">
      <dgm:prSet presAssocID="{7AF0D553-3514-4599-97FC-03BB4F8CAE89}" presName="hierRoot2" presStyleCnt="0">
        <dgm:presLayoutVars>
          <dgm:hierBranch val="init"/>
        </dgm:presLayoutVars>
      </dgm:prSet>
      <dgm:spPr/>
    </dgm:pt>
    <dgm:pt modelId="{B399AB28-9832-4495-A7B5-C5564A9910C5}" type="pres">
      <dgm:prSet presAssocID="{7AF0D553-3514-4599-97FC-03BB4F8CAE89}" presName="rootComposite" presStyleCnt="0"/>
      <dgm:spPr/>
    </dgm:pt>
    <dgm:pt modelId="{0F055191-20FF-4962-B9A6-8896F834B2F2}" type="pres">
      <dgm:prSet presAssocID="{7AF0D553-3514-4599-97FC-03BB4F8CAE89}" presName="rootText" presStyleLbl="node3" presStyleIdx="2" presStyleCnt="7">
        <dgm:presLayoutVars>
          <dgm:chPref val="3"/>
        </dgm:presLayoutVars>
      </dgm:prSet>
      <dgm:spPr/>
    </dgm:pt>
    <dgm:pt modelId="{A25483D4-D0D3-435F-A7E4-53A91F72B1F7}" type="pres">
      <dgm:prSet presAssocID="{7AF0D553-3514-4599-97FC-03BB4F8CAE89}" presName="rootConnector" presStyleLbl="node3" presStyleIdx="2" presStyleCnt="7"/>
      <dgm:spPr/>
    </dgm:pt>
    <dgm:pt modelId="{D0F2A0F9-0AF8-4748-AF05-31EB5119EB45}" type="pres">
      <dgm:prSet presAssocID="{7AF0D553-3514-4599-97FC-03BB4F8CAE89}" presName="hierChild4" presStyleCnt="0"/>
      <dgm:spPr/>
    </dgm:pt>
    <dgm:pt modelId="{AA50D0C6-1880-4324-A34C-2A57DDB116B4}" type="pres">
      <dgm:prSet presAssocID="{7AF0D553-3514-4599-97FC-03BB4F8CAE89}" presName="hierChild5" presStyleCnt="0"/>
      <dgm:spPr/>
    </dgm:pt>
    <dgm:pt modelId="{CA454FDF-C930-4570-B1C2-357A296B392C}" type="pres">
      <dgm:prSet presAssocID="{18DA2400-5D61-4088-94E0-BEA552DC16D6}" presName="hierChild5" presStyleCnt="0"/>
      <dgm:spPr/>
    </dgm:pt>
    <dgm:pt modelId="{5844C155-647A-41F8-9979-4208A97368E7}" type="pres">
      <dgm:prSet presAssocID="{B420AF2A-2801-40AC-9E00-57732B7D510C}" presName="Name37" presStyleLbl="parChTrans1D2" presStyleIdx="1" presStyleCnt="3"/>
      <dgm:spPr/>
    </dgm:pt>
    <dgm:pt modelId="{A821E8A4-D52C-4DBD-9E74-329B45360A16}" type="pres">
      <dgm:prSet presAssocID="{4E319331-FC04-48E8-88FA-32971E70E649}" presName="hierRoot2" presStyleCnt="0">
        <dgm:presLayoutVars>
          <dgm:hierBranch val="init"/>
        </dgm:presLayoutVars>
      </dgm:prSet>
      <dgm:spPr/>
    </dgm:pt>
    <dgm:pt modelId="{5D0DA968-670D-4D58-831E-3EDD197F8798}" type="pres">
      <dgm:prSet presAssocID="{4E319331-FC04-48E8-88FA-32971E70E649}" presName="rootComposite" presStyleCnt="0"/>
      <dgm:spPr/>
    </dgm:pt>
    <dgm:pt modelId="{F75D928B-69A0-4C23-80ED-E49F6901B1F7}" type="pres">
      <dgm:prSet presAssocID="{4E319331-FC04-48E8-88FA-32971E70E649}" presName="rootText" presStyleLbl="node2" presStyleIdx="1" presStyleCnt="3">
        <dgm:presLayoutVars>
          <dgm:chPref val="3"/>
        </dgm:presLayoutVars>
      </dgm:prSet>
      <dgm:spPr/>
    </dgm:pt>
    <dgm:pt modelId="{BAACE509-F31D-464C-BF78-4BC514AE1786}" type="pres">
      <dgm:prSet presAssocID="{4E319331-FC04-48E8-88FA-32971E70E649}" presName="rootConnector" presStyleLbl="node2" presStyleIdx="1" presStyleCnt="3"/>
      <dgm:spPr/>
    </dgm:pt>
    <dgm:pt modelId="{A37A7F48-A80C-4647-ABCE-CFB639242F4E}" type="pres">
      <dgm:prSet presAssocID="{4E319331-FC04-48E8-88FA-32971E70E649}" presName="hierChild4" presStyleCnt="0"/>
      <dgm:spPr/>
    </dgm:pt>
    <dgm:pt modelId="{252992A2-4F1F-4DD7-B51E-69573FA83ACD}" type="pres">
      <dgm:prSet presAssocID="{A8230DE8-4D72-49C6-ACDD-578C4AC2CA1B}" presName="Name37" presStyleLbl="parChTrans1D3" presStyleIdx="3" presStyleCnt="7"/>
      <dgm:spPr/>
    </dgm:pt>
    <dgm:pt modelId="{224E7117-DB4F-4E94-8351-B78C5F8541CC}" type="pres">
      <dgm:prSet presAssocID="{12068A05-493C-44DD-B0BD-415A1F3CDEFD}" presName="hierRoot2" presStyleCnt="0">
        <dgm:presLayoutVars>
          <dgm:hierBranch val="init"/>
        </dgm:presLayoutVars>
      </dgm:prSet>
      <dgm:spPr/>
    </dgm:pt>
    <dgm:pt modelId="{C73C494F-1B5E-48C7-B7E0-3C0F8A288148}" type="pres">
      <dgm:prSet presAssocID="{12068A05-493C-44DD-B0BD-415A1F3CDEFD}" presName="rootComposite" presStyleCnt="0"/>
      <dgm:spPr/>
    </dgm:pt>
    <dgm:pt modelId="{819706CA-4E15-4DC1-B344-26DE9DC3C8A4}" type="pres">
      <dgm:prSet presAssocID="{12068A05-493C-44DD-B0BD-415A1F3CDEFD}" presName="rootText" presStyleLbl="node3" presStyleIdx="3" presStyleCnt="7">
        <dgm:presLayoutVars>
          <dgm:chPref val="3"/>
        </dgm:presLayoutVars>
      </dgm:prSet>
      <dgm:spPr/>
    </dgm:pt>
    <dgm:pt modelId="{B55DC007-C556-42E7-98FA-FCF5E45DD9D3}" type="pres">
      <dgm:prSet presAssocID="{12068A05-493C-44DD-B0BD-415A1F3CDEFD}" presName="rootConnector" presStyleLbl="node3" presStyleIdx="3" presStyleCnt="7"/>
      <dgm:spPr/>
    </dgm:pt>
    <dgm:pt modelId="{C5FAEE06-F356-4016-8817-8B6E43D3E8C8}" type="pres">
      <dgm:prSet presAssocID="{12068A05-493C-44DD-B0BD-415A1F3CDEFD}" presName="hierChild4" presStyleCnt="0"/>
      <dgm:spPr/>
    </dgm:pt>
    <dgm:pt modelId="{86B69C17-CF37-4241-AC58-5C5EBEB2A198}" type="pres">
      <dgm:prSet presAssocID="{0C855901-08BA-4A5D-A1A1-85FA3E041280}" presName="Name37" presStyleLbl="parChTrans1D4" presStyleIdx="0" presStyleCnt="5"/>
      <dgm:spPr/>
    </dgm:pt>
    <dgm:pt modelId="{AE7DE652-2877-4486-8F8C-DA767044846E}" type="pres">
      <dgm:prSet presAssocID="{05E3804C-C104-4DCD-B28E-A04B364221DD}" presName="hierRoot2" presStyleCnt="0">
        <dgm:presLayoutVars>
          <dgm:hierBranch val="init"/>
        </dgm:presLayoutVars>
      </dgm:prSet>
      <dgm:spPr/>
    </dgm:pt>
    <dgm:pt modelId="{758F018C-89C4-4C6E-8239-73DD8802F8D9}" type="pres">
      <dgm:prSet presAssocID="{05E3804C-C104-4DCD-B28E-A04B364221DD}" presName="rootComposite" presStyleCnt="0"/>
      <dgm:spPr/>
    </dgm:pt>
    <dgm:pt modelId="{89C305A9-4C71-4A2D-9D50-4EBF94F1D900}" type="pres">
      <dgm:prSet presAssocID="{05E3804C-C104-4DCD-B28E-A04B364221DD}" presName="rootText" presStyleLbl="node4" presStyleIdx="0" presStyleCnt="5">
        <dgm:presLayoutVars>
          <dgm:chPref val="3"/>
        </dgm:presLayoutVars>
      </dgm:prSet>
      <dgm:spPr/>
    </dgm:pt>
    <dgm:pt modelId="{DE4AC2AA-C8D0-4F6E-86CD-EDABE46E79C3}" type="pres">
      <dgm:prSet presAssocID="{05E3804C-C104-4DCD-B28E-A04B364221DD}" presName="rootConnector" presStyleLbl="node4" presStyleIdx="0" presStyleCnt="5"/>
      <dgm:spPr/>
    </dgm:pt>
    <dgm:pt modelId="{7792FE3E-EC38-4946-B603-BAAF9D15AB79}" type="pres">
      <dgm:prSet presAssocID="{05E3804C-C104-4DCD-B28E-A04B364221DD}" presName="hierChild4" presStyleCnt="0"/>
      <dgm:spPr/>
    </dgm:pt>
    <dgm:pt modelId="{88FE3B86-0C12-422C-8757-F0F0E3BEE394}" type="pres">
      <dgm:prSet presAssocID="{05E3804C-C104-4DCD-B28E-A04B364221DD}" presName="hierChild5" presStyleCnt="0"/>
      <dgm:spPr/>
    </dgm:pt>
    <dgm:pt modelId="{6E4A2728-E4FD-43DB-930A-73DE4D3178D2}" type="pres">
      <dgm:prSet presAssocID="{4FED42DF-EB92-4CC5-9E6E-C481D093E948}" presName="Name37" presStyleLbl="parChTrans1D4" presStyleIdx="1" presStyleCnt="5"/>
      <dgm:spPr/>
    </dgm:pt>
    <dgm:pt modelId="{E6C6534A-8ED2-4289-9C95-14A381015998}" type="pres">
      <dgm:prSet presAssocID="{72BFF610-01D3-4C17-B8B5-2E5F1CDADD45}" presName="hierRoot2" presStyleCnt="0">
        <dgm:presLayoutVars>
          <dgm:hierBranch val="init"/>
        </dgm:presLayoutVars>
      </dgm:prSet>
      <dgm:spPr/>
    </dgm:pt>
    <dgm:pt modelId="{C3851218-22A3-4501-89FB-6591E4CA7AD7}" type="pres">
      <dgm:prSet presAssocID="{72BFF610-01D3-4C17-B8B5-2E5F1CDADD45}" presName="rootComposite" presStyleCnt="0"/>
      <dgm:spPr/>
    </dgm:pt>
    <dgm:pt modelId="{6BAC6B76-F767-4A78-823E-C0BFACBC4C8B}" type="pres">
      <dgm:prSet presAssocID="{72BFF610-01D3-4C17-B8B5-2E5F1CDADD45}" presName="rootText" presStyleLbl="node4" presStyleIdx="1" presStyleCnt="5">
        <dgm:presLayoutVars>
          <dgm:chPref val="3"/>
        </dgm:presLayoutVars>
      </dgm:prSet>
      <dgm:spPr/>
    </dgm:pt>
    <dgm:pt modelId="{067689CE-DC6E-4841-BAAC-D98A37533970}" type="pres">
      <dgm:prSet presAssocID="{72BFF610-01D3-4C17-B8B5-2E5F1CDADD45}" presName="rootConnector" presStyleLbl="node4" presStyleIdx="1" presStyleCnt="5"/>
      <dgm:spPr/>
    </dgm:pt>
    <dgm:pt modelId="{BF224975-902A-4B7A-9031-694CA9F57020}" type="pres">
      <dgm:prSet presAssocID="{72BFF610-01D3-4C17-B8B5-2E5F1CDADD45}" presName="hierChild4" presStyleCnt="0"/>
      <dgm:spPr/>
    </dgm:pt>
    <dgm:pt modelId="{6F59A54E-18A2-4B3A-9200-D452E33EF081}" type="pres">
      <dgm:prSet presAssocID="{72BFF610-01D3-4C17-B8B5-2E5F1CDADD45}" presName="hierChild5" presStyleCnt="0"/>
      <dgm:spPr/>
    </dgm:pt>
    <dgm:pt modelId="{202B3934-2D85-496B-9518-25E70C9A2CDC}" type="pres">
      <dgm:prSet presAssocID="{A451B296-F605-481D-9703-D01CE7809974}" presName="Name37" presStyleLbl="parChTrans1D4" presStyleIdx="2" presStyleCnt="5"/>
      <dgm:spPr/>
    </dgm:pt>
    <dgm:pt modelId="{554419D0-E88E-4883-975B-BDDEEFD83FB8}" type="pres">
      <dgm:prSet presAssocID="{377A38CD-902E-4C34-B0E6-5AD45B571F3A}" presName="hierRoot2" presStyleCnt="0">
        <dgm:presLayoutVars>
          <dgm:hierBranch val="init"/>
        </dgm:presLayoutVars>
      </dgm:prSet>
      <dgm:spPr/>
    </dgm:pt>
    <dgm:pt modelId="{9338C5B2-6626-4FA0-A31B-91006764AA27}" type="pres">
      <dgm:prSet presAssocID="{377A38CD-902E-4C34-B0E6-5AD45B571F3A}" presName="rootComposite" presStyleCnt="0"/>
      <dgm:spPr/>
    </dgm:pt>
    <dgm:pt modelId="{BAF25A51-9F53-4004-A0C3-6B75E521D83A}" type="pres">
      <dgm:prSet presAssocID="{377A38CD-902E-4C34-B0E6-5AD45B571F3A}" presName="rootText" presStyleLbl="node4" presStyleIdx="2" presStyleCnt="5">
        <dgm:presLayoutVars>
          <dgm:chPref val="3"/>
        </dgm:presLayoutVars>
      </dgm:prSet>
      <dgm:spPr/>
    </dgm:pt>
    <dgm:pt modelId="{0F88209E-767B-40F9-8842-2569F40344E7}" type="pres">
      <dgm:prSet presAssocID="{377A38CD-902E-4C34-B0E6-5AD45B571F3A}" presName="rootConnector" presStyleLbl="node4" presStyleIdx="2" presStyleCnt="5"/>
      <dgm:spPr/>
    </dgm:pt>
    <dgm:pt modelId="{EDB07C3B-DCC3-40C7-86FF-BC78F922377C}" type="pres">
      <dgm:prSet presAssocID="{377A38CD-902E-4C34-B0E6-5AD45B571F3A}" presName="hierChild4" presStyleCnt="0"/>
      <dgm:spPr/>
    </dgm:pt>
    <dgm:pt modelId="{5F3E2F0A-D3DC-41D9-9A32-FA81CB71E18E}" type="pres">
      <dgm:prSet presAssocID="{377A38CD-902E-4C34-B0E6-5AD45B571F3A}" presName="hierChild5" presStyleCnt="0"/>
      <dgm:spPr/>
    </dgm:pt>
    <dgm:pt modelId="{551C817F-ECB8-4E22-B72E-A4145710EEED}" type="pres">
      <dgm:prSet presAssocID="{12068A05-493C-44DD-B0BD-415A1F3CDEFD}" presName="hierChild5" presStyleCnt="0"/>
      <dgm:spPr/>
    </dgm:pt>
    <dgm:pt modelId="{10388D55-AEA5-4BF5-8302-EBB62D770991}" type="pres">
      <dgm:prSet presAssocID="{81B525BA-6AE9-456E-B498-74DEB68425FB}" presName="Name37" presStyleLbl="parChTrans1D3" presStyleIdx="4" presStyleCnt="7"/>
      <dgm:spPr/>
    </dgm:pt>
    <dgm:pt modelId="{C9EF6E83-94DC-49DD-AB52-28C6363E4399}" type="pres">
      <dgm:prSet presAssocID="{58F6EAD9-4C2C-47F9-B585-F8CA917B24ED}" presName="hierRoot2" presStyleCnt="0">
        <dgm:presLayoutVars>
          <dgm:hierBranch val="init"/>
        </dgm:presLayoutVars>
      </dgm:prSet>
      <dgm:spPr/>
    </dgm:pt>
    <dgm:pt modelId="{4242BEC5-670F-4219-A030-E1ED1677AE13}" type="pres">
      <dgm:prSet presAssocID="{58F6EAD9-4C2C-47F9-B585-F8CA917B24ED}" presName="rootComposite" presStyleCnt="0"/>
      <dgm:spPr/>
    </dgm:pt>
    <dgm:pt modelId="{5BE6CFA5-9859-4417-874B-EA3853B70849}" type="pres">
      <dgm:prSet presAssocID="{58F6EAD9-4C2C-47F9-B585-F8CA917B24ED}" presName="rootText" presStyleLbl="node3" presStyleIdx="4" presStyleCnt="7">
        <dgm:presLayoutVars>
          <dgm:chPref val="3"/>
        </dgm:presLayoutVars>
      </dgm:prSet>
      <dgm:spPr/>
    </dgm:pt>
    <dgm:pt modelId="{BA88DC89-2840-42CB-8AA2-E9E1E91847CB}" type="pres">
      <dgm:prSet presAssocID="{58F6EAD9-4C2C-47F9-B585-F8CA917B24ED}" presName="rootConnector" presStyleLbl="node3" presStyleIdx="4" presStyleCnt="7"/>
      <dgm:spPr/>
    </dgm:pt>
    <dgm:pt modelId="{8399163D-B79C-4EFA-B1D8-B3928764F8C9}" type="pres">
      <dgm:prSet presAssocID="{58F6EAD9-4C2C-47F9-B585-F8CA917B24ED}" presName="hierChild4" presStyleCnt="0"/>
      <dgm:spPr/>
    </dgm:pt>
    <dgm:pt modelId="{1917C98D-3D42-4E5E-BD30-4A5826DF83FE}" type="pres">
      <dgm:prSet presAssocID="{58F6EAD9-4C2C-47F9-B585-F8CA917B24ED}" presName="hierChild5" presStyleCnt="0"/>
      <dgm:spPr/>
    </dgm:pt>
    <dgm:pt modelId="{7B51A42A-4A76-42A7-83D5-59037FE2E7EA}" type="pres">
      <dgm:prSet presAssocID="{4E319331-FC04-48E8-88FA-32971E70E649}" presName="hierChild5" presStyleCnt="0"/>
      <dgm:spPr/>
    </dgm:pt>
    <dgm:pt modelId="{B547A885-58B1-4F0F-BB06-93C96A9673BB}" type="pres">
      <dgm:prSet presAssocID="{FF5DF732-62C4-4FB3-9091-081C848DF9B8}" presName="Name37" presStyleLbl="parChTrans1D2" presStyleIdx="2" presStyleCnt="3"/>
      <dgm:spPr/>
    </dgm:pt>
    <dgm:pt modelId="{7D49DD0D-908B-4607-88F7-82408A572209}" type="pres">
      <dgm:prSet presAssocID="{565F7E0A-4408-414A-9732-5B6E5D51E5B0}" presName="hierRoot2" presStyleCnt="0">
        <dgm:presLayoutVars>
          <dgm:hierBranch val="init"/>
        </dgm:presLayoutVars>
      </dgm:prSet>
      <dgm:spPr/>
    </dgm:pt>
    <dgm:pt modelId="{1E06E721-C405-4A57-8A47-0EE88EAD9B2A}" type="pres">
      <dgm:prSet presAssocID="{565F7E0A-4408-414A-9732-5B6E5D51E5B0}" presName="rootComposite" presStyleCnt="0"/>
      <dgm:spPr/>
    </dgm:pt>
    <dgm:pt modelId="{0BD6B0B4-3E94-40BC-BDC2-C3FA00CF73CB}" type="pres">
      <dgm:prSet presAssocID="{565F7E0A-4408-414A-9732-5B6E5D51E5B0}" presName="rootText" presStyleLbl="node2" presStyleIdx="2" presStyleCnt="3">
        <dgm:presLayoutVars>
          <dgm:chPref val="3"/>
        </dgm:presLayoutVars>
      </dgm:prSet>
      <dgm:spPr/>
    </dgm:pt>
    <dgm:pt modelId="{D4FC0858-9119-4580-B7DF-7F67BCDA430B}" type="pres">
      <dgm:prSet presAssocID="{565F7E0A-4408-414A-9732-5B6E5D51E5B0}" presName="rootConnector" presStyleLbl="node2" presStyleIdx="2" presStyleCnt="3"/>
      <dgm:spPr/>
    </dgm:pt>
    <dgm:pt modelId="{2898187F-7E73-4072-982D-9E2A352ACA17}" type="pres">
      <dgm:prSet presAssocID="{565F7E0A-4408-414A-9732-5B6E5D51E5B0}" presName="hierChild4" presStyleCnt="0"/>
      <dgm:spPr/>
    </dgm:pt>
    <dgm:pt modelId="{E426A818-3CAA-454E-9FA4-7807E3682953}" type="pres">
      <dgm:prSet presAssocID="{31DD428A-7290-49E6-915C-092EEF9E7D9C}" presName="Name37" presStyleLbl="parChTrans1D3" presStyleIdx="5" presStyleCnt="7"/>
      <dgm:spPr/>
    </dgm:pt>
    <dgm:pt modelId="{7C29AA37-2BC7-4AA5-979D-E7A36337ECE8}" type="pres">
      <dgm:prSet presAssocID="{7C462AAC-0CE3-4009-9A00-C606B2A5A33A}" presName="hierRoot2" presStyleCnt="0">
        <dgm:presLayoutVars>
          <dgm:hierBranch val="init"/>
        </dgm:presLayoutVars>
      </dgm:prSet>
      <dgm:spPr/>
    </dgm:pt>
    <dgm:pt modelId="{E912D76C-E878-4972-BB99-BE39F8EEC4D1}" type="pres">
      <dgm:prSet presAssocID="{7C462AAC-0CE3-4009-9A00-C606B2A5A33A}" presName="rootComposite" presStyleCnt="0"/>
      <dgm:spPr/>
    </dgm:pt>
    <dgm:pt modelId="{E0B6B2AC-9D15-4C12-8133-19A7A9174483}" type="pres">
      <dgm:prSet presAssocID="{7C462AAC-0CE3-4009-9A00-C606B2A5A33A}" presName="rootText" presStyleLbl="node3" presStyleIdx="5" presStyleCnt="7">
        <dgm:presLayoutVars>
          <dgm:chPref val="3"/>
        </dgm:presLayoutVars>
      </dgm:prSet>
      <dgm:spPr/>
    </dgm:pt>
    <dgm:pt modelId="{EC9CE734-0245-4DF4-AACD-0F957F73B54F}" type="pres">
      <dgm:prSet presAssocID="{7C462AAC-0CE3-4009-9A00-C606B2A5A33A}" presName="rootConnector" presStyleLbl="node3" presStyleIdx="5" presStyleCnt="7"/>
      <dgm:spPr/>
    </dgm:pt>
    <dgm:pt modelId="{9287F841-268B-4B8C-B542-E979E240F7C8}" type="pres">
      <dgm:prSet presAssocID="{7C462AAC-0CE3-4009-9A00-C606B2A5A33A}" presName="hierChild4" presStyleCnt="0"/>
      <dgm:spPr/>
    </dgm:pt>
    <dgm:pt modelId="{C1B2CD6C-1BF9-4D52-9571-3D3935176C6D}" type="pres">
      <dgm:prSet presAssocID="{B161F238-8264-43E1-937B-A1F7D63C5326}" presName="Name37" presStyleLbl="parChTrans1D4" presStyleIdx="3" presStyleCnt="5"/>
      <dgm:spPr/>
    </dgm:pt>
    <dgm:pt modelId="{4B2A9D27-6AE4-47A3-B36F-8CD54405FF64}" type="pres">
      <dgm:prSet presAssocID="{3B01B398-28BB-42C7-A880-FF5DCAE0753D}" presName="hierRoot2" presStyleCnt="0">
        <dgm:presLayoutVars>
          <dgm:hierBranch val="init"/>
        </dgm:presLayoutVars>
      </dgm:prSet>
      <dgm:spPr/>
    </dgm:pt>
    <dgm:pt modelId="{CCA9C88E-D65D-480B-97EE-98944B8A559D}" type="pres">
      <dgm:prSet presAssocID="{3B01B398-28BB-42C7-A880-FF5DCAE0753D}" presName="rootComposite" presStyleCnt="0"/>
      <dgm:spPr/>
    </dgm:pt>
    <dgm:pt modelId="{C3937225-6D1F-4DCE-98C3-21E34C3B1E5D}" type="pres">
      <dgm:prSet presAssocID="{3B01B398-28BB-42C7-A880-FF5DCAE0753D}" presName="rootText" presStyleLbl="node4" presStyleIdx="3" presStyleCnt="5" custScaleY="173702" custLinFactNeighborX="-11345" custLinFactNeighborY="7522">
        <dgm:presLayoutVars>
          <dgm:chPref val="3"/>
        </dgm:presLayoutVars>
      </dgm:prSet>
      <dgm:spPr/>
    </dgm:pt>
    <dgm:pt modelId="{711191C7-ED85-45CB-A573-B8F63F10941D}" type="pres">
      <dgm:prSet presAssocID="{3B01B398-28BB-42C7-A880-FF5DCAE0753D}" presName="rootConnector" presStyleLbl="node4" presStyleIdx="3" presStyleCnt="5"/>
      <dgm:spPr/>
    </dgm:pt>
    <dgm:pt modelId="{244FE83C-4120-470A-8752-26E8A8E63BA3}" type="pres">
      <dgm:prSet presAssocID="{3B01B398-28BB-42C7-A880-FF5DCAE0753D}" presName="hierChild4" presStyleCnt="0"/>
      <dgm:spPr/>
    </dgm:pt>
    <dgm:pt modelId="{0610203A-828A-464F-8410-96B03E7791F8}" type="pres">
      <dgm:prSet presAssocID="{3B01B398-28BB-42C7-A880-FF5DCAE0753D}" presName="hierChild5" presStyleCnt="0"/>
      <dgm:spPr/>
    </dgm:pt>
    <dgm:pt modelId="{7FC663CA-8CC0-4039-BBA5-CDFF31BAA83F}" type="pres">
      <dgm:prSet presAssocID="{7C462AAC-0CE3-4009-9A00-C606B2A5A33A}" presName="hierChild5" presStyleCnt="0"/>
      <dgm:spPr/>
    </dgm:pt>
    <dgm:pt modelId="{F916CFFE-F137-4A77-9147-4E3348E9AD16}" type="pres">
      <dgm:prSet presAssocID="{77AECEE8-CCF1-45D1-951A-1EB5BC7E0BAB}" presName="Name37" presStyleLbl="parChTrans1D3" presStyleIdx="6" presStyleCnt="7"/>
      <dgm:spPr/>
    </dgm:pt>
    <dgm:pt modelId="{EC2B13FF-5669-4217-8A61-8F212F20F463}" type="pres">
      <dgm:prSet presAssocID="{69CDDDBF-D81C-47B7-B6E0-DB95D6C0FBB7}" presName="hierRoot2" presStyleCnt="0">
        <dgm:presLayoutVars>
          <dgm:hierBranch val="init"/>
        </dgm:presLayoutVars>
      </dgm:prSet>
      <dgm:spPr/>
    </dgm:pt>
    <dgm:pt modelId="{7F39AD35-4FD7-4BEA-9BEF-871461FCDCF6}" type="pres">
      <dgm:prSet presAssocID="{69CDDDBF-D81C-47B7-B6E0-DB95D6C0FBB7}" presName="rootComposite" presStyleCnt="0"/>
      <dgm:spPr/>
    </dgm:pt>
    <dgm:pt modelId="{EEE04FF7-5D75-4335-8AA6-63BB44001F33}" type="pres">
      <dgm:prSet presAssocID="{69CDDDBF-D81C-47B7-B6E0-DB95D6C0FBB7}" presName="rootText" presStyleLbl="node3" presStyleIdx="6" presStyleCnt="7">
        <dgm:presLayoutVars>
          <dgm:chPref val="3"/>
        </dgm:presLayoutVars>
      </dgm:prSet>
      <dgm:spPr/>
    </dgm:pt>
    <dgm:pt modelId="{F7AB59C7-29CD-4298-959C-76397A9E2B64}" type="pres">
      <dgm:prSet presAssocID="{69CDDDBF-D81C-47B7-B6E0-DB95D6C0FBB7}" presName="rootConnector" presStyleLbl="node3" presStyleIdx="6" presStyleCnt="7"/>
      <dgm:spPr/>
    </dgm:pt>
    <dgm:pt modelId="{20DFC971-9043-40AF-A706-FCB349671D11}" type="pres">
      <dgm:prSet presAssocID="{69CDDDBF-D81C-47B7-B6E0-DB95D6C0FBB7}" presName="hierChild4" presStyleCnt="0"/>
      <dgm:spPr/>
    </dgm:pt>
    <dgm:pt modelId="{59FBB2CF-4A42-45BF-96B2-3930930F0C77}" type="pres">
      <dgm:prSet presAssocID="{5A810999-F55E-48B5-B1A0-0B281C97EEAC}" presName="Name37" presStyleLbl="parChTrans1D4" presStyleIdx="4" presStyleCnt="5"/>
      <dgm:spPr/>
    </dgm:pt>
    <dgm:pt modelId="{A2CC2D34-4FE4-43E6-811B-DCE7BD563944}" type="pres">
      <dgm:prSet presAssocID="{63436F57-922B-4A18-BAC3-B15E69D7A8A9}" presName="hierRoot2" presStyleCnt="0">
        <dgm:presLayoutVars>
          <dgm:hierBranch val="init"/>
        </dgm:presLayoutVars>
      </dgm:prSet>
      <dgm:spPr/>
    </dgm:pt>
    <dgm:pt modelId="{A9E36559-6D4E-4011-8796-39238D38E723}" type="pres">
      <dgm:prSet presAssocID="{63436F57-922B-4A18-BAC3-B15E69D7A8A9}" presName="rootComposite" presStyleCnt="0"/>
      <dgm:spPr/>
    </dgm:pt>
    <dgm:pt modelId="{B3C24794-2223-4935-8087-D25D51B70FF0}" type="pres">
      <dgm:prSet presAssocID="{63436F57-922B-4A18-BAC3-B15E69D7A8A9}" presName="rootText" presStyleLbl="node4" presStyleIdx="4" presStyleCnt="5" custScaleY="177350">
        <dgm:presLayoutVars>
          <dgm:chPref val="3"/>
        </dgm:presLayoutVars>
      </dgm:prSet>
      <dgm:spPr/>
    </dgm:pt>
    <dgm:pt modelId="{131F7D94-C0DF-48F9-9468-402A955AF2A1}" type="pres">
      <dgm:prSet presAssocID="{63436F57-922B-4A18-BAC3-B15E69D7A8A9}" presName="rootConnector" presStyleLbl="node4" presStyleIdx="4" presStyleCnt="5"/>
      <dgm:spPr/>
    </dgm:pt>
    <dgm:pt modelId="{09125807-65F7-44FB-8214-B31CE929FCD6}" type="pres">
      <dgm:prSet presAssocID="{63436F57-922B-4A18-BAC3-B15E69D7A8A9}" presName="hierChild4" presStyleCnt="0"/>
      <dgm:spPr/>
    </dgm:pt>
    <dgm:pt modelId="{13188BF1-15C6-4442-B128-AE9EA6784EA2}" type="pres">
      <dgm:prSet presAssocID="{63436F57-922B-4A18-BAC3-B15E69D7A8A9}" presName="hierChild5" presStyleCnt="0"/>
      <dgm:spPr/>
    </dgm:pt>
    <dgm:pt modelId="{6750E7A4-8F6E-4D92-9E5E-30673D23647E}" type="pres">
      <dgm:prSet presAssocID="{69CDDDBF-D81C-47B7-B6E0-DB95D6C0FBB7}" presName="hierChild5" presStyleCnt="0"/>
      <dgm:spPr/>
    </dgm:pt>
    <dgm:pt modelId="{88C8238A-C4B4-4DBE-A3C8-270693623905}" type="pres">
      <dgm:prSet presAssocID="{565F7E0A-4408-414A-9732-5B6E5D51E5B0}" presName="hierChild5" presStyleCnt="0"/>
      <dgm:spPr/>
    </dgm:pt>
    <dgm:pt modelId="{06B072C8-F0A0-40A9-86B1-AA2EFC64B976}" type="pres">
      <dgm:prSet presAssocID="{5C0F3E85-DA8E-4C51-8FAE-26373C951C0A}" presName="hierChild3" presStyleCnt="0"/>
      <dgm:spPr/>
    </dgm:pt>
  </dgm:ptLst>
  <dgm:cxnLst>
    <dgm:cxn modelId="{1646E603-8328-4FB6-AEE5-D46BE2C6624C}" srcId="{5C0F3E85-DA8E-4C51-8FAE-26373C951C0A}" destId="{18DA2400-5D61-4088-94E0-BEA552DC16D6}" srcOrd="0" destOrd="0" parTransId="{2654D930-2151-4369-8AC6-7A5BC9FF11A2}" sibTransId="{4E4C2382-40C9-41F2-9B6B-17A41664B5C0}"/>
    <dgm:cxn modelId="{EA39690B-FF65-46A8-B053-B7675D5E14E9}" type="presOf" srcId="{1011350C-F663-4A83-BE51-6CABBBB4D342}" destId="{61B59CC1-E910-4E91-A45A-9DB5FF6944D7}" srcOrd="1" destOrd="0" presId="urn:microsoft.com/office/officeart/2005/8/layout/orgChart1"/>
    <dgm:cxn modelId="{D80AF712-8504-4275-9CD2-A9A1DDD6B4E6}" type="presOf" srcId="{69CDDDBF-D81C-47B7-B6E0-DB95D6C0FBB7}" destId="{F7AB59C7-29CD-4298-959C-76397A9E2B64}" srcOrd="1" destOrd="0" presId="urn:microsoft.com/office/officeart/2005/8/layout/orgChart1"/>
    <dgm:cxn modelId="{FB8FFB13-FC84-4EF5-BD21-89090D796158}" srcId="{565F7E0A-4408-414A-9732-5B6E5D51E5B0}" destId="{7C462AAC-0CE3-4009-9A00-C606B2A5A33A}" srcOrd="0" destOrd="0" parTransId="{31DD428A-7290-49E6-915C-092EEF9E7D9C}" sibTransId="{5BD6FCA8-C858-4E4D-B4A7-F45793F95846}"/>
    <dgm:cxn modelId="{61830C14-3319-45AF-9BB7-D04C215632D1}" type="presOf" srcId="{05E3804C-C104-4DCD-B28E-A04B364221DD}" destId="{DE4AC2AA-C8D0-4F6E-86CD-EDABE46E79C3}" srcOrd="1" destOrd="0" presId="urn:microsoft.com/office/officeart/2005/8/layout/orgChart1"/>
    <dgm:cxn modelId="{5DC90B17-321A-4EB0-AAA3-F53F9EED0E4B}" type="presOf" srcId="{58F6EAD9-4C2C-47F9-B585-F8CA917B24ED}" destId="{BA88DC89-2840-42CB-8AA2-E9E1E91847CB}" srcOrd="1" destOrd="0" presId="urn:microsoft.com/office/officeart/2005/8/layout/orgChart1"/>
    <dgm:cxn modelId="{C6C3C818-2C8E-4A3B-93CE-A503FAD388BD}" type="presOf" srcId="{63436F57-922B-4A18-BAC3-B15E69D7A8A9}" destId="{B3C24794-2223-4935-8087-D25D51B70FF0}" srcOrd="0" destOrd="0" presId="urn:microsoft.com/office/officeart/2005/8/layout/orgChart1"/>
    <dgm:cxn modelId="{425FC51D-542C-4B49-9075-35529FD7B291}" type="presOf" srcId="{9285F86B-8375-47CD-90E7-1ED2151F81C5}" destId="{0C1A7683-EBFA-47BE-8913-8E7B51677C6E}" srcOrd="0" destOrd="0" presId="urn:microsoft.com/office/officeart/2005/8/layout/orgChart1"/>
    <dgm:cxn modelId="{B06BE71F-7B07-48B8-9BBB-218204E6D26F}" type="presOf" srcId="{69CDDDBF-D81C-47B7-B6E0-DB95D6C0FBB7}" destId="{EEE04FF7-5D75-4335-8AA6-63BB44001F33}" srcOrd="0" destOrd="0" presId="urn:microsoft.com/office/officeart/2005/8/layout/orgChart1"/>
    <dgm:cxn modelId="{B4831F21-A271-4A42-8563-3338BA3105B3}" type="presOf" srcId="{B161F238-8264-43E1-937B-A1F7D63C5326}" destId="{C1B2CD6C-1BF9-4D52-9571-3D3935176C6D}" srcOrd="0" destOrd="0" presId="urn:microsoft.com/office/officeart/2005/8/layout/orgChart1"/>
    <dgm:cxn modelId="{3F8D7B22-EAD3-4FCD-9214-EE2AFEEABEA6}" srcId="{18DA2400-5D61-4088-94E0-BEA552DC16D6}" destId="{3E2EC50E-8F7F-4341-8AA5-5E92BAF0FB30}" srcOrd="1" destOrd="0" parTransId="{9285F86B-8375-47CD-90E7-1ED2151F81C5}" sibTransId="{7B52C4AF-3E8A-4759-840D-62C9A085D923}"/>
    <dgm:cxn modelId="{56A2F522-8336-4890-94FA-875EA9BBA321}" type="presOf" srcId="{12068A05-493C-44DD-B0BD-415A1F3CDEFD}" destId="{819706CA-4E15-4DC1-B344-26DE9DC3C8A4}" srcOrd="0" destOrd="0" presId="urn:microsoft.com/office/officeart/2005/8/layout/orgChart1"/>
    <dgm:cxn modelId="{09B3A523-2917-4C3C-8AC0-0DC66313DE98}" type="presOf" srcId="{7C462AAC-0CE3-4009-9A00-C606B2A5A33A}" destId="{E0B6B2AC-9D15-4C12-8133-19A7A9174483}" srcOrd="0" destOrd="0" presId="urn:microsoft.com/office/officeart/2005/8/layout/orgChart1"/>
    <dgm:cxn modelId="{B528592A-00FB-4882-A0F2-4FA5462433DA}" type="presOf" srcId="{7C462AAC-0CE3-4009-9A00-C606B2A5A33A}" destId="{EC9CE734-0245-4DF4-AACD-0F957F73B54F}" srcOrd="1" destOrd="0" presId="urn:microsoft.com/office/officeart/2005/8/layout/orgChart1"/>
    <dgm:cxn modelId="{761DE02B-181B-4A2E-835C-F0C510CBBE93}" type="presOf" srcId="{2654D930-2151-4369-8AC6-7A5BC9FF11A2}" destId="{AD6633A2-05E9-4AB5-A864-C02A2AE8392D}" srcOrd="0" destOrd="0" presId="urn:microsoft.com/office/officeart/2005/8/layout/orgChart1"/>
    <dgm:cxn modelId="{DC94C035-6F1D-4CAB-B0B8-95C2F715EE8B}" type="presOf" srcId="{A8230DE8-4D72-49C6-ACDD-578C4AC2CA1B}" destId="{252992A2-4F1F-4DD7-B51E-69573FA83ACD}" srcOrd="0" destOrd="0" presId="urn:microsoft.com/office/officeart/2005/8/layout/orgChart1"/>
    <dgm:cxn modelId="{17CC333C-63FF-4516-BDCC-1040879CD4B3}" type="presOf" srcId="{377A38CD-902E-4C34-B0E6-5AD45B571F3A}" destId="{0F88209E-767B-40F9-8842-2569F40344E7}" srcOrd="1" destOrd="0" presId="urn:microsoft.com/office/officeart/2005/8/layout/orgChart1"/>
    <dgm:cxn modelId="{4EAF143F-C588-4398-B13E-3266749450C0}" srcId="{4E319331-FC04-48E8-88FA-32971E70E649}" destId="{58F6EAD9-4C2C-47F9-B585-F8CA917B24ED}" srcOrd="1" destOrd="0" parTransId="{81B525BA-6AE9-456E-B498-74DEB68425FB}" sibTransId="{E5D262B5-D2B2-4A26-A390-70EC41E5D835}"/>
    <dgm:cxn modelId="{CBE9D15D-63C2-4E1E-B30C-DF23E53177EC}" type="presOf" srcId="{18DA2400-5D61-4088-94E0-BEA552DC16D6}" destId="{3E71DBC6-46CD-4DF0-AACE-ECC7D652E796}" srcOrd="0" destOrd="0" presId="urn:microsoft.com/office/officeart/2005/8/layout/orgChart1"/>
    <dgm:cxn modelId="{0CAC1E61-0077-4406-885E-BF7586E6675F}" srcId="{69CDDDBF-D81C-47B7-B6E0-DB95D6C0FBB7}" destId="{63436F57-922B-4A18-BAC3-B15E69D7A8A9}" srcOrd="0" destOrd="0" parTransId="{5A810999-F55E-48B5-B1A0-0B281C97EEAC}" sibTransId="{90C2A00D-73FC-45D4-83AD-B9A0376DC6D4}"/>
    <dgm:cxn modelId="{5B170D63-9F00-4B2C-ADD0-69BA7AE86A33}" type="presOf" srcId="{58F6EAD9-4C2C-47F9-B585-F8CA917B24ED}" destId="{5BE6CFA5-9859-4417-874B-EA3853B70849}" srcOrd="0" destOrd="0" presId="urn:microsoft.com/office/officeart/2005/8/layout/orgChart1"/>
    <dgm:cxn modelId="{E3F7FF45-912E-4D01-BCE0-7AB14B8A1708}" type="presOf" srcId="{A451B296-F605-481D-9703-D01CE7809974}" destId="{202B3934-2D85-496B-9518-25E70C9A2CDC}" srcOrd="0" destOrd="0" presId="urn:microsoft.com/office/officeart/2005/8/layout/orgChart1"/>
    <dgm:cxn modelId="{FA2CB248-D333-42FE-874B-4F64B2373A0D}" srcId="{7C462AAC-0CE3-4009-9A00-C606B2A5A33A}" destId="{3B01B398-28BB-42C7-A880-FF5DCAE0753D}" srcOrd="0" destOrd="0" parTransId="{B161F238-8264-43E1-937B-A1F7D63C5326}" sibTransId="{FE36AD9B-6FE4-4321-A012-F3BE3B62F3EF}"/>
    <dgm:cxn modelId="{BCB24249-BB17-4EE4-89E3-4AEF609F7293}" srcId="{18DA2400-5D61-4088-94E0-BEA552DC16D6}" destId="{1011350C-F663-4A83-BE51-6CABBBB4D342}" srcOrd="0" destOrd="0" parTransId="{0C559887-E9A3-4F5F-8EA3-61928851A5B4}" sibTransId="{D3BC27D7-A215-44F2-A8B2-6042C7AF85B3}"/>
    <dgm:cxn modelId="{C4BB4B4A-90B5-4D60-92DB-4EEE5BA1A086}" type="presOf" srcId="{7AF0D553-3514-4599-97FC-03BB4F8CAE89}" destId="{0F055191-20FF-4962-B9A6-8896F834B2F2}" srcOrd="0" destOrd="0" presId="urn:microsoft.com/office/officeart/2005/8/layout/orgChart1"/>
    <dgm:cxn modelId="{6377B84C-D1FC-4824-91F3-4807895B6A1F}" type="presOf" srcId="{3E2EC50E-8F7F-4341-8AA5-5E92BAF0FB30}" destId="{B8C369A1-4B17-4AEE-83F9-D61B79C81E25}" srcOrd="1" destOrd="0" presId="urn:microsoft.com/office/officeart/2005/8/layout/orgChart1"/>
    <dgm:cxn modelId="{C7560E50-6ECC-468D-9F8B-8D1AD2DDD566}" type="presOf" srcId="{5A810999-F55E-48B5-B1A0-0B281C97EEAC}" destId="{59FBB2CF-4A42-45BF-96B2-3930930F0C77}" srcOrd="0" destOrd="0" presId="urn:microsoft.com/office/officeart/2005/8/layout/orgChart1"/>
    <dgm:cxn modelId="{1C8A8253-BB3F-4C6C-AF13-2A8DECBD30A0}" type="presOf" srcId="{565F7E0A-4408-414A-9732-5B6E5D51E5B0}" destId="{0BD6B0B4-3E94-40BC-BDC2-C3FA00CF73CB}" srcOrd="0" destOrd="0" presId="urn:microsoft.com/office/officeart/2005/8/layout/orgChart1"/>
    <dgm:cxn modelId="{29620A74-6A45-4B47-B9D6-EE66030857D5}" type="presOf" srcId="{4E319331-FC04-48E8-88FA-32971E70E649}" destId="{F75D928B-69A0-4C23-80ED-E49F6901B1F7}" srcOrd="0" destOrd="0" presId="urn:microsoft.com/office/officeart/2005/8/layout/orgChart1"/>
    <dgm:cxn modelId="{293BF855-8BE8-4498-9ABA-42495863BB2D}" type="presOf" srcId="{72BFF610-01D3-4C17-B8B5-2E5F1CDADD45}" destId="{6BAC6B76-F767-4A78-823E-C0BFACBC4C8B}" srcOrd="0" destOrd="0" presId="urn:microsoft.com/office/officeart/2005/8/layout/orgChart1"/>
    <dgm:cxn modelId="{D62FF976-FCF6-4B87-B45D-68ED3B1A4E62}" type="presOf" srcId="{5C0F3E85-DA8E-4C51-8FAE-26373C951C0A}" destId="{22E9385A-4862-4BF1-9DA7-10799D8E93D8}" srcOrd="0" destOrd="0" presId="urn:microsoft.com/office/officeart/2005/8/layout/orgChart1"/>
    <dgm:cxn modelId="{1D837879-58BB-4DF5-A8E1-8A55977EF40C}" srcId="{12068A05-493C-44DD-B0BD-415A1F3CDEFD}" destId="{377A38CD-902E-4C34-B0E6-5AD45B571F3A}" srcOrd="2" destOrd="0" parTransId="{A451B296-F605-481D-9703-D01CE7809974}" sibTransId="{83EDAF51-0D0D-4AA7-80AB-C35850DF94E6}"/>
    <dgm:cxn modelId="{2B13C979-97E6-4C71-A45A-5B21C4C6ED79}" type="presOf" srcId="{0C855901-08BA-4A5D-A1A1-85FA3E041280}" destId="{86B69C17-CF37-4241-AC58-5C5EBEB2A198}" srcOrd="0" destOrd="0" presId="urn:microsoft.com/office/officeart/2005/8/layout/orgChart1"/>
    <dgm:cxn modelId="{F13D9F7C-8955-49A2-B156-A00EA0853F39}" type="presOf" srcId="{4FED42DF-EB92-4CC5-9E6E-C481D093E948}" destId="{6E4A2728-E4FD-43DB-930A-73DE4D3178D2}" srcOrd="0" destOrd="0" presId="urn:microsoft.com/office/officeart/2005/8/layout/orgChart1"/>
    <dgm:cxn modelId="{7A5B4C8A-C37C-4537-AB0C-1DC084393768}" srcId="{5C0F3E85-DA8E-4C51-8FAE-26373C951C0A}" destId="{565F7E0A-4408-414A-9732-5B6E5D51E5B0}" srcOrd="2" destOrd="0" parTransId="{FF5DF732-62C4-4FB3-9091-081C848DF9B8}" sibTransId="{048B9064-79EB-4688-85FF-1A7A42AFABA5}"/>
    <dgm:cxn modelId="{8F887B8D-46EF-4ABC-9C12-42469B2B64EB}" type="presOf" srcId="{1011350C-F663-4A83-BE51-6CABBBB4D342}" destId="{18B914EB-3DE0-4987-85E8-098B567C0642}" srcOrd="0" destOrd="0" presId="urn:microsoft.com/office/officeart/2005/8/layout/orgChart1"/>
    <dgm:cxn modelId="{4DF9C490-D0DA-4C28-B155-D6C89C82F7B1}" srcId="{12068A05-493C-44DD-B0BD-415A1F3CDEFD}" destId="{05E3804C-C104-4DCD-B28E-A04B364221DD}" srcOrd="0" destOrd="0" parTransId="{0C855901-08BA-4A5D-A1A1-85FA3E041280}" sibTransId="{9D4DC071-354C-479C-82F3-F80D27436C84}"/>
    <dgm:cxn modelId="{54805B92-AECF-4C8F-9FDA-7D2B506D70A8}" type="presOf" srcId="{BCF45298-5BF7-47CE-BDDA-78DB755242D7}" destId="{177847C9-7BB1-421E-967F-991579E59F7E}" srcOrd="0" destOrd="0" presId="urn:microsoft.com/office/officeart/2005/8/layout/orgChart1"/>
    <dgm:cxn modelId="{0B739E92-F7B9-472F-A4A0-4956EAB4548C}" type="presOf" srcId="{0C559887-E9A3-4F5F-8EA3-61928851A5B4}" destId="{8A46ABBF-EF39-4027-B22A-7CF95A237527}" srcOrd="0" destOrd="0" presId="urn:microsoft.com/office/officeart/2005/8/layout/orgChart1"/>
    <dgm:cxn modelId="{2F540C93-4A70-4475-93EA-015ED15CE00E}" type="presOf" srcId="{565F7E0A-4408-414A-9732-5B6E5D51E5B0}" destId="{D4FC0858-9119-4580-B7DF-7F67BCDA430B}" srcOrd="1" destOrd="0" presId="urn:microsoft.com/office/officeart/2005/8/layout/orgChart1"/>
    <dgm:cxn modelId="{AD9C9F94-DF5F-443E-9FAD-AF765706FD91}" type="presOf" srcId="{77AECEE8-CCF1-45D1-951A-1EB5BC7E0BAB}" destId="{F916CFFE-F137-4A77-9147-4E3348E9AD16}" srcOrd="0" destOrd="0" presId="urn:microsoft.com/office/officeart/2005/8/layout/orgChart1"/>
    <dgm:cxn modelId="{9D9DF594-B940-4A39-AB5E-96F1CEF3A54B}" type="presOf" srcId="{3B01B398-28BB-42C7-A880-FF5DCAE0753D}" destId="{711191C7-ED85-45CB-A573-B8F63F10941D}" srcOrd="1" destOrd="0" presId="urn:microsoft.com/office/officeart/2005/8/layout/orgChart1"/>
    <dgm:cxn modelId="{CBB50C99-718B-4DD2-B907-9F1B1EEF63C7}" srcId="{565F7E0A-4408-414A-9732-5B6E5D51E5B0}" destId="{69CDDDBF-D81C-47B7-B6E0-DB95D6C0FBB7}" srcOrd="1" destOrd="0" parTransId="{77AECEE8-CCF1-45D1-951A-1EB5BC7E0BAB}" sibTransId="{C372714A-228E-4D33-A2FA-91FAD7F3D39D}"/>
    <dgm:cxn modelId="{DAF5979B-27D4-4A33-B1E5-F240F015FFAC}" type="presOf" srcId="{5E65CB0A-2098-4A6F-931F-D74B42C0A581}" destId="{891E79D2-000F-4759-AB20-C1C6B645892F}" srcOrd="0" destOrd="0" presId="urn:microsoft.com/office/officeart/2005/8/layout/orgChart1"/>
    <dgm:cxn modelId="{C4FB499C-E212-4FD2-A541-473C8D9CC8AA}" srcId="{18DA2400-5D61-4088-94E0-BEA552DC16D6}" destId="{7AF0D553-3514-4599-97FC-03BB4F8CAE89}" srcOrd="2" destOrd="0" parTransId="{5E65CB0A-2098-4A6F-931F-D74B42C0A581}" sibTransId="{FEF51341-EC42-4EF2-947B-8650050AA5D2}"/>
    <dgm:cxn modelId="{E2BE88A2-7D84-4F18-99F0-390EEE7F6977}" type="presOf" srcId="{5C0F3E85-DA8E-4C51-8FAE-26373C951C0A}" destId="{C7860E4E-46D6-47A7-89D6-04E97D9CE5AB}" srcOrd="1" destOrd="0" presId="urn:microsoft.com/office/officeart/2005/8/layout/orgChart1"/>
    <dgm:cxn modelId="{8A565BA5-6056-428C-8A83-7F7BF5A8CC30}" type="presOf" srcId="{3B01B398-28BB-42C7-A880-FF5DCAE0753D}" destId="{C3937225-6D1F-4DCE-98C3-21E34C3B1E5D}" srcOrd="0" destOrd="0" presId="urn:microsoft.com/office/officeart/2005/8/layout/orgChart1"/>
    <dgm:cxn modelId="{0DB43DAA-F969-4962-A79C-643AF22F4418}" type="presOf" srcId="{4E319331-FC04-48E8-88FA-32971E70E649}" destId="{BAACE509-F31D-464C-BF78-4BC514AE1786}" srcOrd="1" destOrd="0" presId="urn:microsoft.com/office/officeart/2005/8/layout/orgChart1"/>
    <dgm:cxn modelId="{6D620EB6-ED24-4FAB-8E91-0B8B4809A72E}" type="presOf" srcId="{7AF0D553-3514-4599-97FC-03BB4F8CAE89}" destId="{A25483D4-D0D3-435F-A7E4-53A91F72B1F7}" srcOrd="1" destOrd="0" presId="urn:microsoft.com/office/officeart/2005/8/layout/orgChart1"/>
    <dgm:cxn modelId="{1D4588B8-0CC7-462F-83B9-DC4245582EA0}" srcId="{5C0F3E85-DA8E-4C51-8FAE-26373C951C0A}" destId="{4E319331-FC04-48E8-88FA-32971E70E649}" srcOrd="1" destOrd="0" parTransId="{B420AF2A-2801-40AC-9E00-57732B7D510C}" sibTransId="{6B175B99-3EDF-4622-B681-943ECFCA49E1}"/>
    <dgm:cxn modelId="{F12523BC-67D2-4DD6-B829-BC72520209E3}" type="presOf" srcId="{05E3804C-C104-4DCD-B28E-A04B364221DD}" destId="{89C305A9-4C71-4A2D-9D50-4EBF94F1D900}" srcOrd="0" destOrd="0" presId="urn:microsoft.com/office/officeart/2005/8/layout/orgChart1"/>
    <dgm:cxn modelId="{CD5381BF-9B87-4D64-9D5F-ED740777E414}" type="presOf" srcId="{3E2EC50E-8F7F-4341-8AA5-5E92BAF0FB30}" destId="{21C96A50-EE43-4AC8-8C5A-95B6F274BF5D}" srcOrd="0" destOrd="0" presId="urn:microsoft.com/office/officeart/2005/8/layout/orgChart1"/>
    <dgm:cxn modelId="{75376DC6-50C5-46C6-A871-95E2239ED66E}" srcId="{4E319331-FC04-48E8-88FA-32971E70E649}" destId="{12068A05-493C-44DD-B0BD-415A1F3CDEFD}" srcOrd="0" destOrd="0" parTransId="{A8230DE8-4D72-49C6-ACDD-578C4AC2CA1B}" sibTransId="{BA7983E7-2F68-4E5B-9BF8-9AB2BBE993C8}"/>
    <dgm:cxn modelId="{95B2B8CD-6671-4317-AE0F-5D8D738B7857}" type="presOf" srcId="{377A38CD-902E-4C34-B0E6-5AD45B571F3A}" destId="{BAF25A51-9F53-4004-A0C3-6B75E521D83A}" srcOrd="0" destOrd="0" presId="urn:microsoft.com/office/officeart/2005/8/layout/orgChart1"/>
    <dgm:cxn modelId="{061555CE-7EAC-40B4-A5CD-1A6C4F4482C9}" type="presOf" srcId="{B420AF2A-2801-40AC-9E00-57732B7D510C}" destId="{5844C155-647A-41F8-9979-4208A97368E7}" srcOrd="0" destOrd="0" presId="urn:microsoft.com/office/officeart/2005/8/layout/orgChart1"/>
    <dgm:cxn modelId="{E3E7F3D4-1AB7-47E3-854F-383C78E06808}" type="presOf" srcId="{12068A05-493C-44DD-B0BD-415A1F3CDEFD}" destId="{B55DC007-C556-42E7-98FA-FCF5E45DD9D3}" srcOrd="1" destOrd="0" presId="urn:microsoft.com/office/officeart/2005/8/layout/orgChart1"/>
    <dgm:cxn modelId="{4AFFA1D7-24C1-4430-99AC-3B2ABCFE8681}" type="presOf" srcId="{31DD428A-7290-49E6-915C-092EEF9E7D9C}" destId="{E426A818-3CAA-454E-9FA4-7807E3682953}" srcOrd="0" destOrd="0" presId="urn:microsoft.com/office/officeart/2005/8/layout/orgChart1"/>
    <dgm:cxn modelId="{547C13DF-5EBD-4F9D-B6F7-7550FFAC19BB}" type="presOf" srcId="{18DA2400-5D61-4088-94E0-BEA552DC16D6}" destId="{0F9CFFAD-0BE2-4ED7-B21B-3A81F32996AE}" srcOrd="1" destOrd="0" presId="urn:microsoft.com/office/officeart/2005/8/layout/orgChart1"/>
    <dgm:cxn modelId="{ABFBD8E3-F948-4DE2-8C84-66D4DF912E14}" srcId="{12068A05-493C-44DD-B0BD-415A1F3CDEFD}" destId="{72BFF610-01D3-4C17-B8B5-2E5F1CDADD45}" srcOrd="1" destOrd="0" parTransId="{4FED42DF-EB92-4CC5-9E6E-C481D093E948}" sibTransId="{8DE47FF2-78BD-4CFB-B0F2-1D1AEBB10389}"/>
    <dgm:cxn modelId="{74A5F9E3-35CB-4AF7-9864-782A4B67E563}" type="presOf" srcId="{72BFF610-01D3-4C17-B8B5-2E5F1CDADD45}" destId="{067689CE-DC6E-4841-BAAC-D98A37533970}" srcOrd="1" destOrd="0" presId="urn:microsoft.com/office/officeart/2005/8/layout/orgChart1"/>
    <dgm:cxn modelId="{CC8987E4-7D24-411F-A753-332AD5EC517C}" type="presOf" srcId="{63436F57-922B-4A18-BAC3-B15E69D7A8A9}" destId="{131F7D94-C0DF-48F9-9468-402A955AF2A1}" srcOrd="1" destOrd="0" presId="urn:microsoft.com/office/officeart/2005/8/layout/orgChart1"/>
    <dgm:cxn modelId="{0C6B33E9-1194-4981-BCB4-748C9328BEC9}" srcId="{BCF45298-5BF7-47CE-BDDA-78DB755242D7}" destId="{5C0F3E85-DA8E-4C51-8FAE-26373C951C0A}" srcOrd="0" destOrd="0" parTransId="{09460EF1-897F-401A-8B36-7948996D5650}" sibTransId="{6A20F207-5593-40B4-B8F0-47871F00606B}"/>
    <dgm:cxn modelId="{165A2DEC-E26F-4569-9E6F-EFC2C584F0AE}" type="presOf" srcId="{81B525BA-6AE9-456E-B498-74DEB68425FB}" destId="{10388D55-AEA5-4BF5-8302-EBB62D770991}" srcOrd="0" destOrd="0" presId="urn:microsoft.com/office/officeart/2005/8/layout/orgChart1"/>
    <dgm:cxn modelId="{6AF250EE-ECE7-4ADE-95DD-ABBE9696C8EE}" type="presOf" srcId="{FF5DF732-62C4-4FB3-9091-081C848DF9B8}" destId="{B547A885-58B1-4F0F-BB06-93C96A9673BB}" srcOrd="0" destOrd="0" presId="urn:microsoft.com/office/officeart/2005/8/layout/orgChart1"/>
    <dgm:cxn modelId="{8FF68328-390D-4365-9861-9027EAC528B9}" type="presParOf" srcId="{177847C9-7BB1-421E-967F-991579E59F7E}" destId="{388A9C0D-8A15-4B18-AEC6-06FF6A6C7D87}" srcOrd="0" destOrd="0" presId="urn:microsoft.com/office/officeart/2005/8/layout/orgChart1"/>
    <dgm:cxn modelId="{E6703808-7C90-43A0-BE42-34938FBCA1B8}" type="presParOf" srcId="{388A9C0D-8A15-4B18-AEC6-06FF6A6C7D87}" destId="{0F357BEF-ADEC-4DC2-9D1F-53B3D316F422}" srcOrd="0" destOrd="0" presId="urn:microsoft.com/office/officeart/2005/8/layout/orgChart1"/>
    <dgm:cxn modelId="{E712FAD5-6286-444A-BD39-FAF66C5264A1}" type="presParOf" srcId="{0F357BEF-ADEC-4DC2-9D1F-53B3D316F422}" destId="{22E9385A-4862-4BF1-9DA7-10799D8E93D8}" srcOrd="0" destOrd="0" presId="urn:microsoft.com/office/officeart/2005/8/layout/orgChart1"/>
    <dgm:cxn modelId="{C4FAB120-BB7F-4CDA-A9D3-CB1F29C957C9}" type="presParOf" srcId="{0F357BEF-ADEC-4DC2-9D1F-53B3D316F422}" destId="{C7860E4E-46D6-47A7-89D6-04E97D9CE5AB}" srcOrd="1" destOrd="0" presId="urn:microsoft.com/office/officeart/2005/8/layout/orgChart1"/>
    <dgm:cxn modelId="{BCD211A1-3CFB-4B8E-BA0A-72F643B1A882}" type="presParOf" srcId="{388A9C0D-8A15-4B18-AEC6-06FF6A6C7D87}" destId="{A009AEC6-FE15-44A5-8F7F-DD0DEFC40C24}" srcOrd="1" destOrd="0" presId="urn:microsoft.com/office/officeart/2005/8/layout/orgChart1"/>
    <dgm:cxn modelId="{81E1614B-31A0-4B00-B9B1-725BB0AEBDB1}" type="presParOf" srcId="{A009AEC6-FE15-44A5-8F7F-DD0DEFC40C24}" destId="{AD6633A2-05E9-4AB5-A864-C02A2AE8392D}" srcOrd="0" destOrd="0" presId="urn:microsoft.com/office/officeart/2005/8/layout/orgChart1"/>
    <dgm:cxn modelId="{BB56353D-E775-4FDD-9192-A32A51111902}" type="presParOf" srcId="{A009AEC6-FE15-44A5-8F7F-DD0DEFC40C24}" destId="{12AB1931-B7BD-47D7-B57F-0DB0056230B7}" srcOrd="1" destOrd="0" presId="urn:microsoft.com/office/officeart/2005/8/layout/orgChart1"/>
    <dgm:cxn modelId="{C012FA22-6AEB-457B-9C5B-EF0B1809EB5C}" type="presParOf" srcId="{12AB1931-B7BD-47D7-B57F-0DB0056230B7}" destId="{7FC5DDB0-7FED-4C23-91C8-F5BE1AB204FE}" srcOrd="0" destOrd="0" presId="urn:microsoft.com/office/officeart/2005/8/layout/orgChart1"/>
    <dgm:cxn modelId="{ABC91B56-EE73-4DCA-930D-AF23AAF892B4}" type="presParOf" srcId="{7FC5DDB0-7FED-4C23-91C8-F5BE1AB204FE}" destId="{3E71DBC6-46CD-4DF0-AACE-ECC7D652E796}" srcOrd="0" destOrd="0" presId="urn:microsoft.com/office/officeart/2005/8/layout/orgChart1"/>
    <dgm:cxn modelId="{D911A452-8335-44F0-B16E-8860914ECB57}" type="presParOf" srcId="{7FC5DDB0-7FED-4C23-91C8-F5BE1AB204FE}" destId="{0F9CFFAD-0BE2-4ED7-B21B-3A81F32996AE}" srcOrd="1" destOrd="0" presId="urn:microsoft.com/office/officeart/2005/8/layout/orgChart1"/>
    <dgm:cxn modelId="{97C0603F-A089-432B-AFE6-34E2B34DEA44}" type="presParOf" srcId="{12AB1931-B7BD-47D7-B57F-0DB0056230B7}" destId="{94865087-A0C2-4BB9-805C-8506555F3FC6}" srcOrd="1" destOrd="0" presId="urn:microsoft.com/office/officeart/2005/8/layout/orgChart1"/>
    <dgm:cxn modelId="{A5272DA3-F94D-4F25-8089-3BB12D23F063}" type="presParOf" srcId="{94865087-A0C2-4BB9-805C-8506555F3FC6}" destId="{8A46ABBF-EF39-4027-B22A-7CF95A237527}" srcOrd="0" destOrd="0" presId="urn:microsoft.com/office/officeart/2005/8/layout/orgChart1"/>
    <dgm:cxn modelId="{A100CCC3-1436-48A1-A80F-7DEA3E58A6A4}" type="presParOf" srcId="{94865087-A0C2-4BB9-805C-8506555F3FC6}" destId="{D05B12E8-6635-478A-849C-AC3C051308DA}" srcOrd="1" destOrd="0" presId="urn:microsoft.com/office/officeart/2005/8/layout/orgChart1"/>
    <dgm:cxn modelId="{B2CC4E19-D696-4239-8773-D385A170A474}" type="presParOf" srcId="{D05B12E8-6635-478A-849C-AC3C051308DA}" destId="{14D774DF-7BD1-426F-93A8-592F3C1DC503}" srcOrd="0" destOrd="0" presId="urn:microsoft.com/office/officeart/2005/8/layout/orgChart1"/>
    <dgm:cxn modelId="{2138387B-754B-4687-8F47-925DDE01520F}" type="presParOf" srcId="{14D774DF-7BD1-426F-93A8-592F3C1DC503}" destId="{18B914EB-3DE0-4987-85E8-098B567C0642}" srcOrd="0" destOrd="0" presId="urn:microsoft.com/office/officeart/2005/8/layout/orgChart1"/>
    <dgm:cxn modelId="{D23B8922-8EA5-4BAB-B49B-A61297C599D5}" type="presParOf" srcId="{14D774DF-7BD1-426F-93A8-592F3C1DC503}" destId="{61B59CC1-E910-4E91-A45A-9DB5FF6944D7}" srcOrd="1" destOrd="0" presId="urn:microsoft.com/office/officeart/2005/8/layout/orgChart1"/>
    <dgm:cxn modelId="{BF661668-E5B1-45C4-BDB9-884D5AE200E8}" type="presParOf" srcId="{D05B12E8-6635-478A-849C-AC3C051308DA}" destId="{DA22BBD5-861D-4998-9C40-7965B891B2EC}" srcOrd="1" destOrd="0" presId="urn:microsoft.com/office/officeart/2005/8/layout/orgChart1"/>
    <dgm:cxn modelId="{33B824AE-F9A2-44AB-92FA-566AF73F1D19}" type="presParOf" srcId="{D05B12E8-6635-478A-849C-AC3C051308DA}" destId="{454B9AD0-5184-4797-9F18-A6BDFDA0698B}" srcOrd="2" destOrd="0" presId="urn:microsoft.com/office/officeart/2005/8/layout/orgChart1"/>
    <dgm:cxn modelId="{CD328DD1-5E75-4BE4-9697-314FB98E2AB0}" type="presParOf" srcId="{94865087-A0C2-4BB9-805C-8506555F3FC6}" destId="{0C1A7683-EBFA-47BE-8913-8E7B51677C6E}" srcOrd="2" destOrd="0" presId="urn:microsoft.com/office/officeart/2005/8/layout/orgChart1"/>
    <dgm:cxn modelId="{6042B85D-1904-4BE3-AC3B-354D7F6ED681}" type="presParOf" srcId="{94865087-A0C2-4BB9-805C-8506555F3FC6}" destId="{67C80376-3120-41C6-A6AC-B2286DB1268E}" srcOrd="3" destOrd="0" presId="urn:microsoft.com/office/officeart/2005/8/layout/orgChart1"/>
    <dgm:cxn modelId="{BE2FE470-9F20-4760-89D1-C24152705FCA}" type="presParOf" srcId="{67C80376-3120-41C6-A6AC-B2286DB1268E}" destId="{92835805-28E9-45DD-A474-0BDA1121CCCE}" srcOrd="0" destOrd="0" presId="urn:microsoft.com/office/officeart/2005/8/layout/orgChart1"/>
    <dgm:cxn modelId="{DB88AB0E-34D1-4577-9C40-6FDA6EBBB39E}" type="presParOf" srcId="{92835805-28E9-45DD-A474-0BDA1121CCCE}" destId="{21C96A50-EE43-4AC8-8C5A-95B6F274BF5D}" srcOrd="0" destOrd="0" presId="urn:microsoft.com/office/officeart/2005/8/layout/orgChart1"/>
    <dgm:cxn modelId="{DCE69E19-8E06-4F40-9B77-33994FA3807B}" type="presParOf" srcId="{92835805-28E9-45DD-A474-0BDA1121CCCE}" destId="{B8C369A1-4B17-4AEE-83F9-D61B79C81E25}" srcOrd="1" destOrd="0" presId="urn:microsoft.com/office/officeart/2005/8/layout/orgChart1"/>
    <dgm:cxn modelId="{8CE3757F-E0FC-4338-A4E7-CAE93168030C}" type="presParOf" srcId="{67C80376-3120-41C6-A6AC-B2286DB1268E}" destId="{F88010B1-6117-4423-B695-DEBF1A09C32A}" srcOrd="1" destOrd="0" presId="urn:microsoft.com/office/officeart/2005/8/layout/orgChart1"/>
    <dgm:cxn modelId="{97B4D68A-CA2D-43EB-948F-F29032B723AD}" type="presParOf" srcId="{67C80376-3120-41C6-A6AC-B2286DB1268E}" destId="{D383F15E-B75E-4E96-846F-8B82F638417F}" srcOrd="2" destOrd="0" presId="urn:microsoft.com/office/officeart/2005/8/layout/orgChart1"/>
    <dgm:cxn modelId="{1D75F110-4492-4485-9B55-906E5849AA16}" type="presParOf" srcId="{94865087-A0C2-4BB9-805C-8506555F3FC6}" destId="{891E79D2-000F-4759-AB20-C1C6B645892F}" srcOrd="4" destOrd="0" presId="urn:microsoft.com/office/officeart/2005/8/layout/orgChart1"/>
    <dgm:cxn modelId="{E9A15A83-F0F2-45E9-95D6-0376BACB2E64}" type="presParOf" srcId="{94865087-A0C2-4BB9-805C-8506555F3FC6}" destId="{7C807473-C7E0-4D79-86F8-31702D762111}" srcOrd="5" destOrd="0" presId="urn:microsoft.com/office/officeart/2005/8/layout/orgChart1"/>
    <dgm:cxn modelId="{E6BF840A-C7B9-4DDB-BABC-EED9D557505D}" type="presParOf" srcId="{7C807473-C7E0-4D79-86F8-31702D762111}" destId="{B399AB28-9832-4495-A7B5-C5564A9910C5}" srcOrd="0" destOrd="0" presId="urn:microsoft.com/office/officeart/2005/8/layout/orgChart1"/>
    <dgm:cxn modelId="{A37896EA-B523-4760-A906-59DE43EC52D7}" type="presParOf" srcId="{B399AB28-9832-4495-A7B5-C5564A9910C5}" destId="{0F055191-20FF-4962-B9A6-8896F834B2F2}" srcOrd="0" destOrd="0" presId="urn:microsoft.com/office/officeart/2005/8/layout/orgChart1"/>
    <dgm:cxn modelId="{D5B888B0-6AC6-49E4-8D4C-467EC6173D34}" type="presParOf" srcId="{B399AB28-9832-4495-A7B5-C5564A9910C5}" destId="{A25483D4-D0D3-435F-A7E4-53A91F72B1F7}" srcOrd="1" destOrd="0" presId="urn:microsoft.com/office/officeart/2005/8/layout/orgChart1"/>
    <dgm:cxn modelId="{BCEBAD2F-226D-42CE-AC01-5F3AB9EE8057}" type="presParOf" srcId="{7C807473-C7E0-4D79-86F8-31702D762111}" destId="{D0F2A0F9-0AF8-4748-AF05-31EB5119EB45}" srcOrd="1" destOrd="0" presId="urn:microsoft.com/office/officeart/2005/8/layout/orgChart1"/>
    <dgm:cxn modelId="{9A3A4A29-4EBF-4F06-BC39-04C1F1869E19}" type="presParOf" srcId="{7C807473-C7E0-4D79-86F8-31702D762111}" destId="{AA50D0C6-1880-4324-A34C-2A57DDB116B4}" srcOrd="2" destOrd="0" presId="urn:microsoft.com/office/officeart/2005/8/layout/orgChart1"/>
    <dgm:cxn modelId="{3221599D-C184-424C-A4A4-6B8F2EF2D2AD}" type="presParOf" srcId="{12AB1931-B7BD-47D7-B57F-0DB0056230B7}" destId="{CA454FDF-C930-4570-B1C2-357A296B392C}" srcOrd="2" destOrd="0" presId="urn:microsoft.com/office/officeart/2005/8/layout/orgChart1"/>
    <dgm:cxn modelId="{77DC4710-1356-4EDB-A284-B08AEC67EBAF}" type="presParOf" srcId="{A009AEC6-FE15-44A5-8F7F-DD0DEFC40C24}" destId="{5844C155-647A-41F8-9979-4208A97368E7}" srcOrd="2" destOrd="0" presId="urn:microsoft.com/office/officeart/2005/8/layout/orgChart1"/>
    <dgm:cxn modelId="{5F940BFB-14D0-4C30-9832-1D47677C7ACA}" type="presParOf" srcId="{A009AEC6-FE15-44A5-8F7F-DD0DEFC40C24}" destId="{A821E8A4-D52C-4DBD-9E74-329B45360A16}" srcOrd="3" destOrd="0" presId="urn:microsoft.com/office/officeart/2005/8/layout/orgChart1"/>
    <dgm:cxn modelId="{68DD5C3C-6E10-4133-BBD1-D8A53D364BCA}" type="presParOf" srcId="{A821E8A4-D52C-4DBD-9E74-329B45360A16}" destId="{5D0DA968-670D-4D58-831E-3EDD197F8798}" srcOrd="0" destOrd="0" presId="urn:microsoft.com/office/officeart/2005/8/layout/orgChart1"/>
    <dgm:cxn modelId="{88D80727-CDC3-4279-90E8-1D1B3B9D1B3B}" type="presParOf" srcId="{5D0DA968-670D-4D58-831E-3EDD197F8798}" destId="{F75D928B-69A0-4C23-80ED-E49F6901B1F7}" srcOrd="0" destOrd="0" presId="urn:microsoft.com/office/officeart/2005/8/layout/orgChart1"/>
    <dgm:cxn modelId="{3D4568BB-5153-421F-A867-1A5ED252EBFE}" type="presParOf" srcId="{5D0DA968-670D-4D58-831E-3EDD197F8798}" destId="{BAACE509-F31D-464C-BF78-4BC514AE1786}" srcOrd="1" destOrd="0" presId="urn:microsoft.com/office/officeart/2005/8/layout/orgChart1"/>
    <dgm:cxn modelId="{72EE73D5-ECE7-4ABC-AAC0-9E51369E9B6F}" type="presParOf" srcId="{A821E8A4-D52C-4DBD-9E74-329B45360A16}" destId="{A37A7F48-A80C-4647-ABCE-CFB639242F4E}" srcOrd="1" destOrd="0" presId="urn:microsoft.com/office/officeart/2005/8/layout/orgChart1"/>
    <dgm:cxn modelId="{2E276FF9-B810-4E4E-AC14-138CE701C508}" type="presParOf" srcId="{A37A7F48-A80C-4647-ABCE-CFB639242F4E}" destId="{252992A2-4F1F-4DD7-B51E-69573FA83ACD}" srcOrd="0" destOrd="0" presId="urn:microsoft.com/office/officeart/2005/8/layout/orgChart1"/>
    <dgm:cxn modelId="{67118571-3213-4BA6-BB72-9EFDD5D8902F}" type="presParOf" srcId="{A37A7F48-A80C-4647-ABCE-CFB639242F4E}" destId="{224E7117-DB4F-4E94-8351-B78C5F8541CC}" srcOrd="1" destOrd="0" presId="urn:microsoft.com/office/officeart/2005/8/layout/orgChart1"/>
    <dgm:cxn modelId="{576948BC-B1D7-4A28-AEDE-11F465D1E9C3}" type="presParOf" srcId="{224E7117-DB4F-4E94-8351-B78C5F8541CC}" destId="{C73C494F-1B5E-48C7-B7E0-3C0F8A288148}" srcOrd="0" destOrd="0" presId="urn:microsoft.com/office/officeart/2005/8/layout/orgChart1"/>
    <dgm:cxn modelId="{543C616B-B2B5-4704-BAEE-3C48A612814A}" type="presParOf" srcId="{C73C494F-1B5E-48C7-B7E0-3C0F8A288148}" destId="{819706CA-4E15-4DC1-B344-26DE9DC3C8A4}" srcOrd="0" destOrd="0" presId="urn:microsoft.com/office/officeart/2005/8/layout/orgChart1"/>
    <dgm:cxn modelId="{E8D2A575-B640-40E8-87A0-FFB6929F0D4B}" type="presParOf" srcId="{C73C494F-1B5E-48C7-B7E0-3C0F8A288148}" destId="{B55DC007-C556-42E7-98FA-FCF5E45DD9D3}" srcOrd="1" destOrd="0" presId="urn:microsoft.com/office/officeart/2005/8/layout/orgChart1"/>
    <dgm:cxn modelId="{A0EA2C7A-F8B4-4BCB-8B6B-C5F7F8B89611}" type="presParOf" srcId="{224E7117-DB4F-4E94-8351-B78C5F8541CC}" destId="{C5FAEE06-F356-4016-8817-8B6E43D3E8C8}" srcOrd="1" destOrd="0" presId="urn:microsoft.com/office/officeart/2005/8/layout/orgChart1"/>
    <dgm:cxn modelId="{EE811FA3-AF8B-4BE8-880D-7C80325C72D0}" type="presParOf" srcId="{C5FAEE06-F356-4016-8817-8B6E43D3E8C8}" destId="{86B69C17-CF37-4241-AC58-5C5EBEB2A198}" srcOrd="0" destOrd="0" presId="urn:microsoft.com/office/officeart/2005/8/layout/orgChart1"/>
    <dgm:cxn modelId="{E8857919-0155-4C2F-BE45-60B8E50FF8E7}" type="presParOf" srcId="{C5FAEE06-F356-4016-8817-8B6E43D3E8C8}" destId="{AE7DE652-2877-4486-8F8C-DA767044846E}" srcOrd="1" destOrd="0" presId="urn:microsoft.com/office/officeart/2005/8/layout/orgChart1"/>
    <dgm:cxn modelId="{28DBBECB-F231-4AB7-BB03-D8B4623DF359}" type="presParOf" srcId="{AE7DE652-2877-4486-8F8C-DA767044846E}" destId="{758F018C-89C4-4C6E-8239-73DD8802F8D9}" srcOrd="0" destOrd="0" presId="urn:microsoft.com/office/officeart/2005/8/layout/orgChart1"/>
    <dgm:cxn modelId="{5D887A3A-583B-4B6A-8E0A-4FA19A815F4E}" type="presParOf" srcId="{758F018C-89C4-4C6E-8239-73DD8802F8D9}" destId="{89C305A9-4C71-4A2D-9D50-4EBF94F1D900}" srcOrd="0" destOrd="0" presId="urn:microsoft.com/office/officeart/2005/8/layout/orgChart1"/>
    <dgm:cxn modelId="{C2583E99-C673-44D7-8F2A-E2CDF5E1BEB9}" type="presParOf" srcId="{758F018C-89C4-4C6E-8239-73DD8802F8D9}" destId="{DE4AC2AA-C8D0-4F6E-86CD-EDABE46E79C3}" srcOrd="1" destOrd="0" presId="urn:microsoft.com/office/officeart/2005/8/layout/orgChart1"/>
    <dgm:cxn modelId="{056C6F87-7529-4667-8D54-A9D90BE0EB41}" type="presParOf" srcId="{AE7DE652-2877-4486-8F8C-DA767044846E}" destId="{7792FE3E-EC38-4946-B603-BAAF9D15AB79}" srcOrd="1" destOrd="0" presId="urn:microsoft.com/office/officeart/2005/8/layout/orgChart1"/>
    <dgm:cxn modelId="{DBA51674-A4D3-40C9-AF16-254EF0ABA15C}" type="presParOf" srcId="{AE7DE652-2877-4486-8F8C-DA767044846E}" destId="{88FE3B86-0C12-422C-8757-F0F0E3BEE394}" srcOrd="2" destOrd="0" presId="urn:microsoft.com/office/officeart/2005/8/layout/orgChart1"/>
    <dgm:cxn modelId="{187D05C1-BEE0-4C3D-ABB3-94EA97877107}" type="presParOf" srcId="{C5FAEE06-F356-4016-8817-8B6E43D3E8C8}" destId="{6E4A2728-E4FD-43DB-930A-73DE4D3178D2}" srcOrd="2" destOrd="0" presId="urn:microsoft.com/office/officeart/2005/8/layout/orgChart1"/>
    <dgm:cxn modelId="{B51D2280-D3E3-4713-9746-043EFC564D03}" type="presParOf" srcId="{C5FAEE06-F356-4016-8817-8B6E43D3E8C8}" destId="{E6C6534A-8ED2-4289-9C95-14A381015998}" srcOrd="3" destOrd="0" presId="urn:microsoft.com/office/officeart/2005/8/layout/orgChart1"/>
    <dgm:cxn modelId="{27E8694C-A092-458E-9ED9-57CC8CD695FA}" type="presParOf" srcId="{E6C6534A-8ED2-4289-9C95-14A381015998}" destId="{C3851218-22A3-4501-89FB-6591E4CA7AD7}" srcOrd="0" destOrd="0" presId="urn:microsoft.com/office/officeart/2005/8/layout/orgChart1"/>
    <dgm:cxn modelId="{5677B014-E3AF-4005-BDD4-CD8E388BD2E3}" type="presParOf" srcId="{C3851218-22A3-4501-89FB-6591E4CA7AD7}" destId="{6BAC6B76-F767-4A78-823E-C0BFACBC4C8B}" srcOrd="0" destOrd="0" presId="urn:microsoft.com/office/officeart/2005/8/layout/orgChart1"/>
    <dgm:cxn modelId="{C9073805-0948-4FE3-833B-062B75C402CB}" type="presParOf" srcId="{C3851218-22A3-4501-89FB-6591E4CA7AD7}" destId="{067689CE-DC6E-4841-BAAC-D98A37533970}" srcOrd="1" destOrd="0" presId="urn:microsoft.com/office/officeart/2005/8/layout/orgChart1"/>
    <dgm:cxn modelId="{BA6CC14A-9159-4E94-AA81-DCA4C4656DB8}" type="presParOf" srcId="{E6C6534A-8ED2-4289-9C95-14A381015998}" destId="{BF224975-902A-4B7A-9031-694CA9F57020}" srcOrd="1" destOrd="0" presId="urn:microsoft.com/office/officeart/2005/8/layout/orgChart1"/>
    <dgm:cxn modelId="{862C283C-5B69-4D50-B03F-BFB629017BFD}" type="presParOf" srcId="{E6C6534A-8ED2-4289-9C95-14A381015998}" destId="{6F59A54E-18A2-4B3A-9200-D452E33EF081}" srcOrd="2" destOrd="0" presId="urn:microsoft.com/office/officeart/2005/8/layout/orgChart1"/>
    <dgm:cxn modelId="{29E74650-4C56-4C47-8F44-58C0C71B4BF1}" type="presParOf" srcId="{C5FAEE06-F356-4016-8817-8B6E43D3E8C8}" destId="{202B3934-2D85-496B-9518-25E70C9A2CDC}" srcOrd="4" destOrd="0" presId="urn:microsoft.com/office/officeart/2005/8/layout/orgChart1"/>
    <dgm:cxn modelId="{717FE130-81EA-4BB7-85D4-861DC722A029}" type="presParOf" srcId="{C5FAEE06-F356-4016-8817-8B6E43D3E8C8}" destId="{554419D0-E88E-4883-975B-BDDEEFD83FB8}" srcOrd="5" destOrd="0" presId="urn:microsoft.com/office/officeart/2005/8/layout/orgChart1"/>
    <dgm:cxn modelId="{7918F44E-1430-4E5A-A78B-E8D0FD8AAC17}" type="presParOf" srcId="{554419D0-E88E-4883-975B-BDDEEFD83FB8}" destId="{9338C5B2-6626-4FA0-A31B-91006764AA27}" srcOrd="0" destOrd="0" presId="urn:microsoft.com/office/officeart/2005/8/layout/orgChart1"/>
    <dgm:cxn modelId="{9535636F-AE7E-4845-85A7-2A3FB7A77124}" type="presParOf" srcId="{9338C5B2-6626-4FA0-A31B-91006764AA27}" destId="{BAF25A51-9F53-4004-A0C3-6B75E521D83A}" srcOrd="0" destOrd="0" presId="urn:microsoft.com/office/officeart/2005/8/layout/orgChart1"/>
    <dgm:cxn modelId="{9F88E1AA-D168-4544-9B77-8D750BA9B365}" type="presParOf" srcId="{9338C5B2-6626-4FA0-A31B-91006764AA27}" destId="{0F88209E-767B-40F9-8842-2569F40344E7}" srcOrd="1" destOrd="0" presId="urn:microsoft.com/office/officeart/2005/8/layout/orgChart1"/>
    <dgm:cxn modelId="{FF3B2802-0396-4F40-893B-731A89B9940F}" type="presParOf" srcId="{554419D0-E88E-4883-975B-BDDEEFD83FB8}" destId="{EDB07C3B-DCC3-40C7-86FF-BC78F922377C}" srcOrd="1" destOrd="0" presId="urn:microsoft.com/office/officeart/2005/8/layout/orgChart1"/>
    <dgm:cxn modelId="{4910B447-EE93-4C43-ADD3-ACDC49CD939B}" type="presParOf" srcId="{554419D0-E88E-4883-975B-BDDEEFD83FB8}" destId="{5F3E2F0A-D3DC-41D9-9A32-FA81CB71E18E}" srcOrd="2" destOrd="0" presId="urn:microsoft.com/office/officeart/2005/8/layout/orgChart1"/>
    <dgm:cxn modelId="{7BF455CD-9F2F-46E9-A34D-0BEE70083C95}" type="presParOf" srcId="{224E7117-DB4F-4E94-8351-B78C5F8541CC}" destId="{551C817F-ECB8-4E22-B72E-A4145710EEED}" srcOrd="2" destOrd="0" presId="urn:microsoft.com/office/officeart/2005/8/layout/orgChart1"/>
    <dgm:cxn modelId="{A8C1CAE8-B85C-434F-90AE-B0F1FBDF3C78}" type="presParOf" srcId="{A37A7F48-A80C-4647-ABCE-CFB639242F4E}" destId="{10388D55-AEA5-4BF5-8302-EBB62D770991}" srcOrd="2" destOrd="0" presId="urn:microsoft.com/office/officeart/2005/8/layout/orgChart1"/>
    <dgm:cxn modelId="{2DC5EFB6-8D9A-42AB-90C5-BB4AE0B4DAFA}" type="presParOf" srcId="{A37A7F48-A80C-4647-ABCE-CFB639242F4E}" destId="{C9EF6E83-94DC-49DD-AB52-28C6363E4399}" srcOrd="3" destOrd="0" presId="urn:microsoft.com/office/officeart/2005/8/layout/orgChart1"/>
    <dgm:cxn modelId="{D23564FF-4CB0-4546-AA1E-56FBC3FADD33}" type="presParOf" srcId="{C9EF6E83-94DC-49DD-AB52-28C6363E4399}" destId="{4242BEC5-670F-4219-A030-E1ED1677AE13}" srcOrd="0" destOrd="0" presId="urn:microsoft.com/office/officeart/2005/8/layout/orgChart1"/>
    <dgm:cxn modelId="{FE62B48A-0E34-44FE-94C5-00F4FDB37CC5}" type="presParOf" srcId="{4242BEC5-670F-4219-A030-E1ED1677AE13}" destId="{5BE6CFA5-9859-4417-874B-EA3853B70849}" srcOrd="0" destOrd="0" presId="urn:microsoft.com/office/officeart/2005/8/layout/orgChart1"/>
    <dgm:cxn modelId="{954DEF6F-519A-43FB-9C24-10196384F6C7}" type="presParOf" srcId="{4242BEC5-670F-4219-A030-E1ED1677AE13}" destId="{BA88DC89-2840-42CB-8AA2-E9E1E91847CB}" srcOrd="1" destOrd="0" presId="urn:microsoft.com/office/officeart/2005/8/layout/orgChart1"/>
    <dgm:cxn modelId="{F3919975-3D33-4D25-A724-34365DDB2222}" type="presParOf" srcId="{C9EF6E83-94DC-49DD-AB52-28C6363E4399}" destId="{8399163D-B79C-4EFA-B1D8-B3928764F8C9}" srcOrd="1" destOrd="0" presId="urn:microsoft.com/office/officeart/2005/8/layout/orgChart1"/>
    <dgm:cxn modelId="{EB2415CE-A26A-4D67-A712-579F6A3FEABE}" type="presParOf" srcId="{C9EF6E83-94DC-49DD-AB52-28C6363E4399}" destId="{1917C98D-3D42-4E5E-BD30-4A5826DF83FE}" srcOrd="2" destOrd="0" presId="urn:microsoft.com/office/officeart/2005/8/layout/orgChart1"/>
    <dgm:cxn modelId="{80B81DA0-CE81-4332-B048-3233685EA0C9}" type="presParOf" srcId="{A821E8A4-D52C-4DBD-9E74-329B45360A16}" destId="{7B51A42A-4A76-42A7-83D5-59037FE2E7EA}" srcOrd="2" destOrd="0" presId="urn:microsoft.com/office/officeart/2005/8/layout/orgChart1"/>
    <dgm:cxn modelId="{1183D88E-BA52-4EFF-BC97-D28396E441E2}" type="presParOf" srcId="{A009AEC6-FE15-44A5-8F7F-DD0DEFC40C24}" destId="{B547A885-58B1-4F0F-BB06-93C96A9673BB}" srcOrd="4" destOrd="0" presId="urn:microsoft.com/office/officeart/2005/8/layout/orgChart1"/>
    <dgm:cxn modelId="{8DA71162-F217-40DC-81ED-8EA760F07328}" type="presParOf" srcId="{A009AEC6-FE15-44A5-8F7F-DD0DEFC40C24}" destId="{7D49DD0D-908B-4607-88F7-82408A572209}" srcOrd="5" destOrd="0" presId="urn:microsoft.com/office/officeart/2005/8/layout/orgChart1"/>
    <dgm:cxn modelId="{C667D772-FC68-4028-99EC-5810D647AB3B}" type="presParOf" srcId="{7D49DD0D-908B-4607-88F7-82408A572209}" destId="{1E06E721-C405-4A57-8A47-0EE88EAD9B2A}" srcOrd="0" destOrd="0" presId="urn:microsoft.com/office/officeart/2005/8/layout/orgChart1"/>
    <dgm:cxn modelId="{CBEB94F3-F148-48AA-829E-C452EBCFB329}" type="presParOf" srcId="{1E06E721-C405-4A57-8A47-0EE88EAD9B2A}" destId="{0BD6B0B4-3E94-40BC-BDC2-C3FA00CF73CB}" srcOrd="0" destOrd="0" presId="urn:microsoft.com/office/officeart/2005/8/layout/orgChart1"/>
    <dgm:cxn modelId="{7247F516-61EA-4059-A6ED-8BC2418A05FF}" type="presParOf" srcId="{1E06E721-C405-4A57-8A47-0EE88EAD9B2A}" destId="{D4FC0858-9119-4580-B7DF-7F67BCDA430B}" srcOrd="1" destOrd="0" presId="urn:microsoft.com/office/officeart/2005/8/layout/orgChart1"/>
    <dgm:cxn modelId="{0BE94C1D-3481-4CD8-96CC-B38FE57D16A9}" type="presParOf" srcId="{7D49DD0D-908B-4607-88F7-82408A572209}" destId="{2898187F-7E73-4072-982D-9E2A352ACA17}" srcOrd="1" destOrd="0" presId="urn:microsoft.com/office/officeart/2005/8/layout/orgChart1"/>
    <dgm:cxn modelId="{13B0803A-E533-4333-B644-51FA37224DC9}" type="presParOf" srcId="{2898187F-7E73-4072-982D-9E2A352ACA17}" destId="{E426A818-3CAA-454E-9FA4-7807E3682953}" srcOrd="0" destOrd="0" presId="urn:microsoft.com/office/officeart/2005/8/layout/orgChart1"/>
    <dgm:cxn modelId="{118922CB-6358-4A78-98F1-DAC0F39B4790}" type="presParOf" srcId="{2898187F-7E73-4072-982D-9E2A352ACA17}" destId="{7C29AA37-2BC7-4AA5-979D-E7A36337ECE8}" srcOrd="1" destOrd="0" presId="urn:microsoft.com/office/officeart/2005/8/layout/orgChart1"/>
    <dgm:cxn modelId="{EC989DE2-FDDE-4465-A861-575D3456DE14}" type="presParOf" srcId="{7C29AA37-2BC7-4AA5-979D-E7A36337ECE8}" destId="{E912D76C-E878-4972-BB99-BE39F8EEC4D1}" srcOrd="0" destOrd="0" presId="urn:microsoft.com/office/officeart/2005/8/layout/orgChart1"/>
    <dgm:cxn modelId="{515F4DBC-6B46-40F4-8142-2F513AFC996D}" type="presParOf" srcId="{E912D76C-E878-4972-BB99-BE39F8EEC4D1}" destId="{E0B6B2AC-9D15-4C12-8133-19A7A9174483}" srcOrd="0" destOrd="0" presId="urn:microsoft.com/office/officeart/2005/8/layout/orgChart1"/>
    <dgm:cxn modelId="{95A2B1A7-B1C4-477E-B78F-24571C42239B}" type="presParOf" srcId="{E912D76C-E878-4972-BB99-BE39F8EEC4D1}" destId="{EC9CE734-0245-4DF4-AACD-0F957F73B54F}" srcOrd="1" destOrd="0" presId="urn:microsoft.com/office/officeart/2005/8/layout/orgChart1"/>
    <dgm:cxn modelId="{B82186A8-6B82-4A40-B79A-22208C678C56}" type="presParOf" srcId="{7C29AA37-2BC7-4AA5-979D-E7A36337ECE8}" destId="{9287F841-268B-4B8C-B542-E979E240F7C8}" srcOrd="1" destOrd="0" presId="urn:microsoft.com/office/officeart/2005/8/layout/orgChart1"/>
    <dgm:cxn modelId="{F6350BCC-5260-439D-947D-959127FBE6CE}" type="presParOf" srcId="{9287F841-268B-4B8C-B542-E979E240F7C8}" destId="{C1B2CD6C-1BF9-4D52-9571-3D3935176C6D}" srcOrd="0" destOrd="0" presId="urn:microsoft.com/office/officeart/2005/8/layout/orgChart1"/>
    <dgm:cxn modelId="{314809EB-620B-40F2-A2B1-26EB0731DB49}" type="presParOf" srcId="{9287F841-268B-4B8C-B542-E979E240F7C8}" destId="{4B2A9D27-6AE4-47A3-B36F-8CD54405FF64}" srcOrd="1" destOrd="0" presId="urn:microsoft.com/office/officeart/2005/8/layout/orgChart1"/>
    <dgm:cxn modelId="{53C8027D-9FC0-4BE6-8DF6-177C6A3CB218}" type="presParOf" srcId="{4B2A9D27-6AE4-47A3-B36F-8CD54405FF64}" destId="{CCA9C88E-D65D-480B-97EE-98944B8A559D}" srcOrd="0" destOrd="0" presId="urn:microsoft.com/office/officeart/2005/8/layout/orgChart1"/>
    <dgm:cxn modelId="{8F79B71E-CDBA-4382-8A21-6832F1D7EF66}" type="presParOf" srcId="{CCA9C88E-D65D-480B-97EE-98944B8A559D}" destId="{C3937225-6D1F-4DCE-98C3-21E34C3B1E5D}" srcOrd="0" destOrd="0" presId="urn:microsoft.com/office/officeart/2005/8/layout/orgChart1"/>
    <dgm:cxn modelId="{560C1A2B-AF00-4E77-BD12-A7533D452397}" type="presParOf" srcId="{CCA9C88E-D65D-480B-97EE-98944B8A559D}" destId="{711191C7-ED85-45CB-A573-B8F63F10941D}" srcOrd="1" destOrd="0" presId="urn:microsoft.com/office/officeart/2005/8/layout/orgChart1"/>
    <dgm:cxn modelId="{DEF62FAE-44DB-46BC-9F18-2265A56074A6}" type="presParOf" srcId="{4B2A9D27-6AE4-47A3-B36F-8CD54405FF64}" destId="{244FE83C-4120-470A-8752-26E8A8E63BA3}" srcOrd="1" destOrd="0" presId="urn:microsoft.com/office/officeart/2005/8/layout/orgChart1"/>
    <dgm:cxn modelId="{BDAFC838-6219-4B01-B122-40231F097DEF}" type="presParOf" srcId="{4B2A9D27-6AE4-47A3-B36F-8CD54405FF64}" destId="{0610203A-828A-464F-8410-96B03E7791F8}" srcOrd="2" destOrd="0" presId="urn:microsoft.com/office/officeart/2005/8/layout/orgChart1"/>
    <dgm:cxn modelId="{88CDAC46-F64D-4F03-8CE4-4698A5139211}" type="presParOf" srcId="{7C29AA37-2BC7-4AA5-979D-E7A36337ECE8}" destId="{7FC663CA-8CC0-4039-BBA5-CDFF31BAA83F}" srcOrd="2" destOrd="0" presId="urn:microsoft.com/office/officeart/2005/8/layout/orgChart1"/>
    <dgm:cxn modelId="{3B76CE6A-074D-4449-908E-1B117C14CA1B}" type="presParOf" srcId="{2898187F-7E73-4072-982D-9E2A352ACA17}" destId="{F916CFFE-F137-4A77-9147-4E3348E9AD16}" srcOrd="2" destOrd="0" presId="urn:microsoft.com/office/officeart/2005/8/layout/orgChart1"/>
    <dgm:cxn modelId="{81FC5617-F569-476D-8F32-E3B89846DDB0}" type="presParOf" srcId="{2898187F-7E73-4072-982D-9E2A352ACA17}" destId="{EC2B13FF-5669-4217-8A61-8F212F20F463}" srcOrd="3" destOrd="0" presId="urn:microsoft.com/office/officeart/2005/8/layout/orgChart1"/>
    <dgm:cxn modelId="{1E0341D9-401C-41D4-8F50-654ECA70EA19}" type="presParOf" srcId="{EC2B13FF-5669-4217-8A61-8F212F20F463}" destId="{7F39AD35-4FD7-4BEA-9BEF-871461FCDCF6}" srcOrd="0" destOrd="0" presId="urn:microsoft.com/office/officeart/2005/8/layout/orgChart1"/>
    <dgm:cxn modelId="{3682DA84-CC07-47CC-A28D-69C6B1B924BB}" type="presParOf" srcId="{7F39AD35-4FD7-4BEA-9BEF-871461FCDCF6}" destId="{EEE04FF7-5D75-4335-8AA6-63BB44001F33}" srcOrd="0" destOrd="0" presId="urn:microsoft.com/office/officeart/2005/8/layout/orgChart1"/>
    <dgm:cxn modelId="{666FBE5A-6D9E-4762-A2B1-D9715E2854AF}" type="presParOf" srcId="{7F39AD35-4FD7-4BEA-9BEF-871461FCDCF6}" destId="{F7AB59C7-29CD-4298-959C-76397A9E2B64}" srcOrd="1" destOrd="0" presId="urn:microsoft.com/office/officeart/2005/8/layout/orgChart1"/>
    <dgm:cxn modelId="{CCA8C9D5-3C59-43BE-8493-4618972E86AE}" type="presParOf" srcId="{EC2B13FF-5669-4217-8A61-8F212F20F463}" destId="{20DFC971-9043-40AF-A706-FCB349671D11}" srcOrd="1" destOrd="0" presId="urn:microsoft.com/office/officeart/2005/8/layout/orgChart1"/>
    <dgm:cxn modelId="{D7A58A0E-6FF9-4287-8EA3-2F2F972BF65E}" type="presParOf" srcId="{20DFC971-9043-40AF-A706-FCB349671D11}" destId="{59FBB2CF-4A42-45BF-96B2-3930930F0C77}" srcOrd="0" destOrd="0" presId="urn:microsoft.com/office/officeart/2005/8/layout/orgChart1"/>
    <dgm:cxn modelId="{FF25A325-AD39-412F-8DCB-CC4A3EDC33F2}" type="presParOf" srcId="{20DFC971-9043-40AF-A706-FCB349671D11}" destId="{A2CC2D34-4FE4-43E6-811B-DCE7BD563944}" srcOrd="1" destOrd="0" presId="urn:microsoft.com/office/officeart/2005/8/layout/orgChart1"/>
    <dgm:cxn modelId="{BBA0F380-FBF3-4D83-9DF0-75CC43DED243}" type="presParOf" srcId="{A2CC2D34-4FE4-43E6-811B-DCE7BD563944}" destId="{A9E36559-6D4E-4011-8796-39238D38E723}" srcOrd="0" destOrd="0" presId="urn:microsoft.com/office/officeart/2005/8/layout/orgChart1"/>
    <dgm:cxn modelId="{1F7AF638-AC33-4FDC-9B42-CD094FE24472}" type="presParOf" srcId="{A9E36559-6D4E-4011-8796-39238D38E723}" destId="{B3C24794-2223-4935-8087-D25D51B70FF0}" srcOrd="0" destOrd="0" presId="urn:microsoft.com/office/officeart/2005/8/layout/orgChart1"/>
    <dgm:cxn modelId="{62ED2086-7BA0-4C22-8144-2B1B0653A584}" type="presParOf" srcId="{A9E36559-6D4E-4011-8796-39238D38E723}" destId="{131F7D94-C0DF-48F9-9468-402A955AF2A1}" srcOrd="1" destOrd="0" presId="urn:microsoft.com/office/officeart/2005/8/layout/orgChart1"/>
    <dgm:cxn modelId="{5C7A5EEF-B4D2-43CA-B029-8F4C06290F0B}" type="presParOf" srcId="{A2CC2D34-4FE4-43E6-811B-DCE7BD563944}" destId="{09125807-65F7-44FB-8214-B31CE929FCD6}" srcOrd="1" destOrd="0" presId="urn:microsoft.com/office/officeart/2005/8/layout/orgChart1"/>
    <dgm:cxn modelId="{5704BC20-1264-4571-BDC2-CF912E506C09}" type="presParOf" srcId="{A2CC2D34-4FE4-43E6-811B-DCE7BD563944}" destId="{13188BF1-15C6-4442-B128-AE9EA6784EA2}" srcOrd="2" destOrd="0" presId="urn:microsoft.com/office/officeart/2005/8/layout/orgChart1"/>
    <dgm:cxn modelId="{23F8085C-E2AD-437C-A81F-2F9E85854CEE}" type="presParOf" srcId="{EC2B13FF-5669-4217-8A61-8F212F20F463}" destId="{6750E7A4-8F6E-4D92-9E5E-30673D23647E}" srcOrd="2" destOrd="0" presId="urn:microsoft.com/office/officeart/2005/8/layout/orgChart1"/>
    <dgm:cxn modelId="{D4FAE131-A2F7-432F-BCD1-92EDD0042844}" type="presParOf" srcId="{7D49DD0D-908B-4607-88F7-82408A572209}" destId="{88C8238A-C4B4-4DBE-A3C8-270693623905}" srcOrd="2" destOrd="0" presId="urn:microsoft.com/office/officeart/2005/8/layout/orgChart1"/>
    <dgm:cxn modelId="{B4F53029-A319-402E-83A2-824850EDAF9D}" type="presParOf" srcId="{388A9C0D-8A15-4B18-AEC6-06FF6A6C7D87}" destId="{06B072C8-F0A0-40A9-86B1-AA2EFC64B9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B5555-DFDA-499B-9B07-DA35754CA8FA}">
      <dsp:nvSpPr>
        <dsp:cNvPr id="0" name=""/>
        <dsp:cNvSpPr/>
      </dsp:nvSpPr>
      <dsp:spPr>
        <a:xfrm>
          <a:off x="0" y="32899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E1873-C928-40B9-9CC0-E3FD9E26CDD6}">
      <dsp:nvSpPr>
        <dsp:cNvPr id="0" name=""/>
        <dsp:cNvSpPr/>
      </dsp:nvSpPr>
      <dsp:spPr>
        <a:xfrm>
          <a:off x="429815" y="427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1. هو احدى خصائص الشخصية الإنسانية وعملية من عملياتها</a:t>
          </a:r>
        </a:p>
      </dsp:txBody>
      <dsp:txXfrm>
        <a:off x="461518" y="35981"/>
        <a:ext cx="7920925" cy="586034"/>
      </dsp:txXfrm>
    </dsp:sp>
    <dsp:sp modelId="{3C560D33-E300-4056-9B1A-B8B6D3189DB1}">
      <dsp:nvSpPr>
        <dsp:cNvPr id="0" name=""/>
        <dsp:cNvSpPr/>
      </dsp:nvSpPr>
      <dsp:spPr>
        <a:xfrm>
          <a:off x="0" y="132691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56373-BBFE-46D6-A61C-BBF8FC757C4E}">
      <dsp:nvSpPr>
        <dsp:cNvPr id="0" name=""/>
        <dsp:cNvSpPr/>
      </dsp:nvSpPr>
      <dsp:spPr>
        <a:xfrm>
          <a:off x="429815" y="1002198"/>
          <a:ext cx="802248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2. يشمل على ما هو اكثر من الإحساس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518" y="1033901"/>
        <a:ext cx="7959076" cy="586034"/>
      </dsp:txXfrm>
    </dsp:sp>
    <dsp:sp modelId="{B0BC9DEE-7128-4077-B44A-FB7293C29F7D}">
      <dsp:nvSpPr>
        <dsp:cNvPr id="0" name=""/>
        <dsp:cNvSpPr/>
      </dsp:nvSpPr>
      <dsp:spPr>
        <a:xfrm>
          <a:off x="0" y="232483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97679-7AF5-4F75-811A-CAB3BB286DB2}">
      <dsp:nvSpPr>
        <dsp:cNvPr id="0" name=""/>
        <dsp:cNvSpPr/>
      </dsp:nvSpPr>
      <dsp:spPr>
        <a:xfrm>
          <a:off x="448865" y="2000118"/>
          <a:ext cx="798433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3. الادراك عملية مركبة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568" y="2031821"/>
        <a:ext cx="7920925" cy="586034"/>
      </dsp:txXfrm>
    </dsp:sp>
    <dsp:sp modelId="{CECCB0A3-0136-419C-9131-E2C27DF62495}">
      <dsp:nvSpPr>
        <dsp:cNvPr id="0" name=""/>
        <dsp:cNvSpPr/>
      </dsp:nvSpPr>
      <dsp:spPr>
        <a:xfrm>
          <a:off x="0" y="3322758"/>
          <a:ext cx="85963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0D8B3-2EC6-432C-9BF8-A8A91BEA0CF6}">
      <dsp:nvSpPr>
        <dsp:cNvPr id="0" name=""/>
        <dsp:cNvSpPr/>
      </dsp:nvSpPr>
      <dsp:spPr>
        <a:xfrm>
          <a:off x="496492" y="3007565"/>
          <a:ext cx="799065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4. الادراك بحد ذاته هو انتقاء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195" y="3039268"/>
        <a:ext cx="792724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855A-76CA-46CA-A054-AEBEEE7A8C79}">
      <dsp:nvSpPr>
        <dsp:cNvPr id="0" name=""/>
        <dsp:cNvSpPr/>
      </dsp:nvSpPr>
      <dsp:spPr>
        <a:xfrm rot="5400000">
          <a:off x="-444642" y="447099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المجرد</a:t>
          </a:r>
        </a:p>
      </dsp:txBody>
      <dsp:txXfrm rot="-5400000">
        <a:off x="0" y="1039955"/>
        <a:ext cx="2074996" cy="889284"/>
      </dsp:txXfrm>
    </dsp:sp>
    <dsp:sp modelId="{A5716160-95B7-4332-8C33-6270171AB7EF}">
      <dsp:nvSpPr>
        <dsp:cNvPr id="0" name=""/>
        <dsp:cNvSpPr/>
      </dsp:nvSpPr>
      <dsp:spPr>
        <a:xfrm rot="5400000">
          <a:off x="4770018" y="-2692564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يقصد به ادراك المفاهيم والمسلمات والحقائق العامة كمفاهيم الحياة والمنطق, وهو من اعمال العقل والدماغ </a:t>
          </a:r>
        </a:p>
      </dsp:txBody>
      <dsp:txXfrm rot="-5400000">
        <a:off x="2074996" y="96516"/>
        <a:ext cx="7222768" cy="1738666"/>
      </dsp:txXfrm>
    </dsp:sp>
    <dsp:sp modelId="{D58575C3-DD04-41CF-B767-85055145F3FD}">
      <dsp:nvSpPr>
        <dsp:cNvPr id="0" name=""/>
        <dsp:cNvSpPr/>
      </dsp:nvSpPr>
      <dsp:spPr>
        <a:xfrm rot="5400000">
          <a:off x="-444642" y="2598936"/>
          <a:ext cx="2964280" cy="2074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الإدراك الحسي </a:t>
          </a:r>
        </a:p>
      </dsp:txBody>
      <dsp:txXfrm rot="-5400000">
        <a:off x="0" y="3191792"/>
        <a:ext cx="2074996" cy="889284"/>
      </dsp:txXfrm>
    </dsp:sp>
    <dsp:sp modelId="{88F051FC-7E0B-4FA5-B5C9-C8E21DAA2626}">
      <dsp:nvSpPr>
        <dsp:cNvPr id="0" name=""/>
        <dsp:cNvSpPr/>
      </dsp:nvSpPr>
      <dsp:spPr>
        <a:xfrm rot="5400000">
          <a:off x="4770018" y="-9201"/>
          <a:ext cx="1926782" cy="7316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مجموعة الاستجابات الكلية للمنبهات الصادرة من المثيرات الخارجية والتي يستقبلها الفرد عن طريق الاعصاب الموجودة في الأعضاء الحسية</a:t>
          </a:r>
        </a:p>
      </dsp:txBody>
      <dsp:txXfrm rot="-5400000">
        <a:off x="2074996" y="2779879"/>
        <a:ext cx="7222768" cy="1738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67701-0875-4709-8034-9AD785E63DA7}">
      <dsp:nvSpPr>
        <dsp:cNvPr id="0" name=""/>
        <dsp:cNvSpPr/>
      </dsp:nvSpPr>
      <dsp:spPr>
        <a:xfrm>
          <a:off x="2779289" y="510388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72A7-0518-4D34-8559-7F5BFF940CF0}">
      <dsp:nvSpPr>
        <dsp:cNvPr id="0" name=""/>
        <dsp:cNvSpPr/>
      </dsp:nvSpPr>
      <dsp:spPr>
        <a:xfrm>
          <a:off x="4547129" y="4225561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8A503-A64C-44CE-9724-E8228F4DFD09}">
      <dsp:nvSpPr>
        <dsp:cNvPr id="0" name=""/>
        <dsp:cNvSpPr/>
      </dsp:nvSpPr>
      <dsp:spPr>
        <a:xfrm>
          <a:off x="2282796" y="4659055"/>
          <a:ext cx="545149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latin typeface="Arial" panose="020B0604020202020204" pitchFamily="34" charset="0"/>
              <a:cs typeface="Arial" panose="020B0604020202020204" pitchFamily="34" charset="0"/>
            </a:rPr>
            <a:t>عناصر الادراك الحسي</a:t>
          </a:r>
          <a:endParaRPr lang="ar-SA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2796" y="4659055"/>
        <a:ext cx="5451490" cy="1016000"/>
      </dsp:txXfrm>
    </dsp:sp>
    <dsp:sp modelId="{CF7E8A7E-0668-4EA7-A71C-322B2A55DB70}">
      <dsp:nvSpPr>
        <dsp:cNvPr id="0" name=""/>
        <dsp:cNvSpPr/>
      </dsp:nvSpPr>
      <dsp:spPr>
        <a:xfrm>
          <a:off x="4419604" y="2359830"/>
          <a:ext cx="2029663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المخرجات او السلوك</a:t>
          </a:r>
        </a:p>
      </dsp:txBody>
      <dsp:txXfrm>
        <a:off x="4716841" y="2583015"/>
        <a:ext cx="1435189" cy="1077630"/>
      </dsp:txXfrm>
    </dsp:sp>
    <dsp:sp modelId="{E3163C16-2182-4A92-A824-7C43F0E7CF0A}">
      <dsp:nvSpPr>
        <dsp:cNvPr id="0" name=""/>
        <dsp:cNvSpPr/>
      </dsp:nvSpPr>
      <dsp:spPr>
        <a:xfrm>
          <a:off x="2190219" y="338941"/>
          <a:ext cx="2363251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او العمليات</a:t>
          </a:r>
        </a:p>
      </dsp:txBody>
      <dsp:txXfrm>
        <a:off x="2536309" y="562126"/>
        <a:ext cx="1671071" cy="1077630"/>
      </dsp:txXfrm>
    </dsp:sp>
    <dsp:sp modelId="{F0EFE245-DD06-4C45-BBA3-5D852A832803}">
      <dsp:nvSpPr>
        <dsp:cNvPr id="0" name=""/>
        <dsp:cNvSpPr/>
      </dsp:nvSpPr>
      <dsp:spPr>
        <a:xfrm>
          <a:off x="5383742" y="642510"/>
          <a:ext cx="2198156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المدخلات او المثيرات</a:t>
          </a:r>
        </a:p>
      </dsp:txBody>
      <dsp:txXfrm>
        <a:off x="5705654" y="865695"/>
        <a:ext cx="1554332" cy="1077630"/>
      </dsp:txXfrm>
    </dsp:sp>
    <dsp:sp modelId="{FF68E59B-718C-4BD6-8E2F-660C19F24CA7}">
      <dsp:nvSpPr>
        <dsp:cNvPr id="0" name=""/>
        <dsp:cNvSpPr/>
      </dsp:nvSpPr>
      <dsp:spPr>
        <a:xfrm>
          <a:off x="1546223" y="-110051"/>
          <a:ext cx="6835770" cy="49540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BB2CF-4A42-45BF-96B2-3930930F0C77}">
      <dsp:nvSpPr>
        <dsp:cNvPr id="0" name=""/>
        <dsp:cNvSpPr/>
      </dsp:nvSpPr>
      <dsp:spPr>
        <a:xfrm>
          <a:off x="10294272" y="3193225"/>
          <a:ext cx="249285" cy="108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845"/>
              </a:lnTo>
              <a:lnTo>
                <a:pt x="249285" y="108584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6CFFE-F137-4A77-9147-4E3348E9AD16}">
      <dsp:nvSpPr>
        <dsp:cNvPr id="0" name=""/>
        <dsp:cNvSpPr/>
      </dsp:nvSpPr>
      <dsp:spPr>
        <a:xfrm>
          <a:off x="9953582" y="2013274"/>
          <a:ext cx="1005451" cy="348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99"/>
              </a:lnTo>
              <a:lnTo>
                <a:pt x="1005451" y="174499"/>
              </a:lnTo>
              <a:lnTo>
                <a:pt x="1005451" y="348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CD6C-1BF9-4D52-9571-3D3935176C6D}">
      <dsp:nvSpPr>
        <dsp:cNvPr id="0" name=""/>
        <dsp:cNvSpPr/>
      </dsp:nvSpPr>
      <dsp:spPr>
        <a:xfrm>
          <a:off x="8237649" y="3193225"/>
          <a:ext cx="91440" cy="11331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3193"/>
              </a:lnTo>
              <a:lnTo>
                <a:pt x="106462" y="113319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6A818-3CAA-454E-9FA4-7807E3682953}">
      <dsp:nvSpPr>
        <dsp:cNvPr id="0" name=""/>
        <dsp:cNvSpPr/>
      </dsp:nvSpPr>
      <dsp:spPr>
        <a:xfrm>
          <a:off x="8948130" y="2013274"/>
          <a:ext cx="1005451" cy="348999"/>
        </a:xfrm>
        <a:custGeom>
          <a:avLst/>
          <a:gdLst/>
          <a:ahLst/>
          <a:cxnLst/>
          <a:rect l="0" t="0" r="0" b="0"/>
          <a:pathLst>
            <a:path>
              <a:moveTo>
                <a:pt x="1005451" y="0"/>
              </a:moveTo>
              <a:lnTo>
                <a:pt x="1005451" y="174499"/>
              </a:lnTo>
              <a:lnTo>
                <a:pt x="0" y="174499"/>
              </a:lnTo>
              <a:lnTo>
                <a:pt x="0" y="348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7A885-58B1-4F0F-BB06-93C96A9673BB}">
      <dsp:nvSpPr>
        <dsp:cNvPr id="0" name=""/>
        <dsp:cNvSpPr/>
      </dsp:nvSpPr>
      <dsp:spPr>
        <a:xfrm>
          <a:off x="6226764" y="833323"/>
          <a:ext cx="3726817" cy="348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99"/>
              </a:lnTo>
              <a:lnTo>
                <a:pt x="3726817" y="174499"/>
              </a:lnTo>
              <a:lnTo>
                <a:pt x="3726817" y="34899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88D55-AEA5-4BF5-8302-EBB62D770991}">
      <dsp:nvSpPr>
        <dsp:cNvPr id="0" name=""/>
        <dsp:cNvSpPr/>
      </dsp:nvSpPr>
      <dsp:spPr>
        <a:xfrm>
          <a:off x="5931776" y="2013274"/>
          <a:ext cx="1005451" cy="348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99"/>
              </a:lnTo>
              <a:lnTo>
                <a:pt x="1005451" y="174499"/>
              </a:lnTo>
              <a:lnTo>
                <a:pt x="1005451" y="348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B3934-2D85-496B-9518-25E70C9A2CDC}">
      <dsp:nvSpPr>
        <dsp:cNvPr id="0" name=""/>
        <dsp:cNvSpPr/>
      </dsp:nvSpPr>
      <dsp:spPr>
        <a:xfrm>
          <a:off x="4261564" y="3193225"/>
          <a:ext cx="249285" cy="3124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377"/>
              </a:lnTo>
              <a:lnTo>
                <a:pt x="249285" y="312437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A2728-E4FD-43DB-930A-73DE4D3178D2}">
      <dsp:nvSpPr>
        <dsp:cNvPr id="0" name=""/>
        <dsp:cNvSpPr/>
      </dsp:nvSpPr>
      <dsp:spPr>
        <a:xfrm>
          <a:off x="4261564" y="3193225"/>
          <a:ext cx="249285" cy="1944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426"/>
              </a:lnTo>
              <a:lnTo>
                <a:pt x="249285" y="194442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69C17-CF37-4241-AC58-5C5EBEB2A198}">
      <dsp:nvSpPr>
        <dsp:cNvPr id="0" name=""/>
        <dsp:cNvSpPr/>
      </dsp:nvSpPr>
      <dsp:spPr>
        <a:xfrm>
          <a:off x="4261564" y="3193225"/>
          <a:ext cx="249285" cy="76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475"/>
              </a:lnTo>
              <a:lnTo>
                <a:pt x="249285" y="76447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992A2-4F1F-4DD7-B51E-69573FA83ACD}">
      <dsp:nvSpPr>
        <dsp:cNvPr id="0" name=""/>
        <dsp:cNvSpPr/>
      </dsp:nvSpPr>
      <dsp:spPr>
        <a:xfrm>
          <a:off x="4926325" y="2013274"/>
          <a:ext cx="1005451" cy="348999"/>
        </a:xfrm>
        <a:custGeom>
          <a:avLst/>
          <a:gdLst/>
          <a:ahLst/>
          <a:cxnLst/>
          <a:rect l="0" t="0" r="0" b="0"/>
          <a:pathLst>
            <a:path>
              <a:moveTo>
                <a:pt x="1005451" y="0"/>
              </a:moveTo>
              <a:lnTo>
                <a:pt x="1005451" y="174499"/>
              </a:lnTo>
              <a:lnTo>
                <a:pt x="0" y="174499"/>
              </a:lnTo>
              <a:lnTo>
                <a:pt x="0" y="348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4C155-647A-41F8-9979-4208A97368E7}">
      <dsp:nvSpPr>
        <dsp:cNvPr id="0" name=""/>
        <dsp:cNvSpPr/>
      </dsp:nvSpPr>
      <dsp:spPr>
        <a:xfrm>
          <a:off x="5931776" y="833323"/>
          <a:ext cx="294987" cy="348999"/>
        </a:xfrm>
        <a:custGeom>
          <a:avLst/>
          <a:gdLst/>
          <a:ahLst/>
          <a:cxnLst/>
          <a:rect l="0" t="0" r="0" b="0"/>
          <a:pathLst>
            <a:path>
              <a:moveTo>
                <a:pt x="294987" y="0"/>
              </a:moveTo>
              <a:lnTo>
                <a:pt x="294987" y="174499"/>
              </a:lnTo>
              <a:lnTo>
                <a:pt x="0" y="174499"/>
              </a:lnTo>
              <a:lnTo>
                <a:pt x="0" y="34899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E79D2-000F-4759-AB20-C1C6B645892F}">
      <dsp:nvSpPr>
        <dsp:cNvPr id="0" name=""/>
        <dsp:cNvSpPr/>
      </dsp:nvSpPr>
      <dsp:spPr>
        <a:xfrm>
          <a:off x="1835185" y="2013274"/>
          <a:ext cx="249285" cy="3124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377"/>
              </a:lnTo>
              <a:lnTo>
                <a:pt x="249285" y="312437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A7683-EBFA-47BE-8913-8E7B51677C6E}">
      <dsp:nvSpPr>
        <dsp:cNvPr id="0" name=""/>
        <dsp:cNvSpPr/>
      </dsp:nvSpPr>
      <dsp:spPr>
        <a:xfrm>
          <a:off x="1835185" y="2013274"/>
          <a:ext cx="249285" cy="1944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426"/>
              </a:lnTo>
              <a:lnTo>
                <a:pt x="249285" y="194442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6ABBF-EF39-4027-B22A-7CF95A237527}">
      <dsp:nvSpPr>
        <dsp:cNvPr id="0" name=""/>
        <dsp:cNvSpPr/>
      </dsp:nvSpPr>
      <dsp:spPr>
        <a:xfrm>
          <a:off x="1835185" y="2013274"/>
          <a:ext cx="249285" cy="76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475"/>
              </a:lnTo>
              <a:lnTo>
                <a:pt x="249285" y="76447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633A2-05E9-4AB5-A864-C02A2AE8392D}">
      <dsp:nvSpPr>
        <dsp:cNvPr id="0" name=""/>
        <dsp:cNvSpPr/>
      </dsp:nvSpPr>
      <dsp:spPr>
        <a:xfrm>
          <a:off x="2499946" y="833323"/>
          <a:ext cx="3726817" cy="348999"/>
        </a:xfrm>
        <a:custGeom>
          <a:avLst/>
          <a:gdLst/>
          <a:ahLst/>
          <a:cxnLst/>
          <a:rect l="0" t="0" r="0" b="0"/>
          <a:pathLst>
            <a:path>
              <a:moveTo>
                <a:pt x="3726817" y="0"/>
              </a:moveTo>
              <a:lnTo>
                <a:pt x="3726817" y="174499"/>
              </a:lnTo>
              <a:lnTo>
                <a:pt x="0" y="174499"/>
              </a:lnTo>
              <a:lnTo>
                <a:pt x="0" y="34899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9385A-4862-4BF1-9DA7-10799D8E93D8}">
      <dsp:nvSpPr>
        <dsp:cNvPr id="0" name=""/>
        <dsp:cNvSpPr/>
      </dsp:nvSpPr>
      <dsp:spPr>
        <a:xfrm>
          <a:off x="3912124" y="2371"/>
          <a:ext cx="4629280" cy="830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>
              <a:latin typeface="Arial" panose="020B0604020202020204" pitchFamily="34" charset="0"/>
              <a:cs typeface="Arial" panose="020B0604020202020204" pitchFamily="34" charset="0"/>
            </a:rPr>
            <a:t>عناصر</a:t>
          </a:r>
          <a:r>
            <a:rPr lang="ar-SA" sz="2400" b="1" kern="1200" dirty="0"/>
            <a:t> </a:t>
          </a:r>
          <a:r>
            <a:rPr lang="ar-SA" sz="3200" b="1" kern="1200" dirty="0">
              <a:latin typeface="Arial" panose="020B0604020202020204" pitchFamily="34" charset="0"/>
              <a:cs typeface="Arial" panose="020B0604020202020204" pitchFamily="34" charset="0"/>
            </a:rPr>
            <a:t>الادراك الحسي</a:t>
          </a:r>
        </a:p>
      </dsp:txBody>
      <dsp:txXfrm>
        <a:off x="3912124" y="2371"/>
        <a:ext cx="4629280" cy="830951"/>
      </dsp:txXfrm>
    </dsp:sp>
    <dsp:sp modelId="{3E71DBC6-46CD-4DF0-AACE-ECC7D652E796}">
      <dsp:nvSpPr>
        <dsp:cNvPr id="0" name=""/>
        <dsp:cNvSpPr/>
      </dsp:nvSpPr>
      <dsp:spPr>
        <a:xfrm>
          <a:off x="1668995" y="1182322"/>
          <a:ext cx="1661903" cy="8309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المدخلات أو المثيرات</a:t>
          </a:r>
        </a:p>
      </dsp:txBody>
      <dsp:txXfrm>
        <a:off x="1668995" y="1182322"/>
        <a:ext cx="1661903" cy="830951"/>
      </dsp:txXfrm>
    </dsp:sp>
    <dsp:sp modelId="{18B914EB-3DE0-4987-85E8-098B567C0642}">
      <dsp:nvSpPr>
        <dsp:cNvPr id="0" name=""/>
        <dsp:cNvSpPr/>
      </dsp:nvSpPr>
      <dsp:spPr>
        <a:xfrm>
          <a:off x="2084471" y="2362274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المنبهات الحسية</a:t>
          </a:r>
        </a:p>
      </dsp:txBody>
      <dsp:txXfrm>
        <a:off x="2084471" y="2362274"/>
        <a:ext cx="1661903" cy="830951"/>
      </dsp:txXfrm>
    </dsp:sp>
    <dsp:sp modelId="{21C96A50-EE43-4AC8-8C5A-95B6F274BF5D}">
      <dsp:nvSpPr>
        <dsp:cNvPr id="0" name=""/>
        <dsp:cNvSpPr/>
      </dsp:nvSpPr>
      <dsp:spPr>
        <a:xfrm>
          <a:off x="2084471" y="3542225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latin typeface="Arial" panose="020B0604020202020204" pitchFamily="34" charset="0"/>
              <a:cs typeface="Arial" panose="020B0604020202020204" pitchFamily="34" charset="0"/>
            </a:rPr>
            <a:t>المستقبلات الحسية 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latin typeface="Arial" panose="020B0604020202020204" pitchFamily="34" charset="0"/>
              <a:cs typeface="Arial" panose="020B0604020202020204" pitchFamily="34" charset="0"/>
            </a:rPr>
            <a:t>(العين , الفم ,الانف)</a:t>
          </a:r>
        </a:p>
      </dsp:txBody>
      <dsp:txXfrm>
        <a:off x="2084471" y="3542225"/>
        <a:ext cx="1661903" cy="830951"/>
      </dsp:txXfrm>
    </dsp:sp>
    <dsp:sp modelId="{0F055191-20FF-4962-B9A6-8896F834B2F2}">
      <dsp:nvSpPr>
        <dsp:cNvPr id="0" name=""/>
        <dsp:cNvSpPr/>
      </dsp:nvSpPr>
      <dsp:spPr>
        <a:xfrm>
          <a:off x="2084471" y="4722176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الشعور أو الإحساس بالمنبه</a:t>
          </a:r>
        </a:p>
      </dsp:txBody>
      <dsp:txXfrm>
        <a:off x="2084471" y="4722176"/>
        <a:ext cx="1661903" cy="830951"/>
      </dsp:txXfrm>
    </dsp:sp>
    <dsp:sp modelId="{F75D928B-69A0-4C23-80ED-E49F6901B1F7}">
      <dsp:nvSpPr>
        <dsp:cNvPr id="0" name=""/>
        <dsp:cNvSpPr/>
      </dsp:nvSpPr>
      <dsp:spPr>
        <a:xfrm>
          <a:off x="5100825" y="1182322"/>
          <a:ext cx="1661903" cy="8309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وحدات المعالجة أو</a:t>
          </a: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العمليات</a:t>
          </a:r>
        </a:p>
      </dsp:txBody>
      <dsp:txXfrm>
        <a:off x="5100825" y="1182322"/>
        <a:ext cx="1661903" cy="830951"/>
      </dsp:txXfrm>
    </dsp:sp>
    <dsp:sp modelId="{819706CA-4E15-4DC1-B344-26DE9DC3C8A4}">
      <dsp:nvSpPr>
        <dsp:cNvPr id="0" name=""/>
        <dsp:cNvSpPr/>
      </dsp:nvSpPr>
      <dsp:spPr>
        <a:xfrm>
          <a:off x="4095373" y="2362274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إدراك اختياري</a:t>
          </a:r>
        </a:p>
      </dsp:txBody>
      <dsp:txXfrm>
        <a:off x="4095373" y="2362274"/>
        <a:ext cx="1661903" cy="830951"/>
      </dsp:txXfrm>
    </dsp:sp>
    <dsp:sp modelId="{89C305A9-4C71-4A2D-9D50-4EBF94F1D900}">
      <dsp:nvSpPr>
        <dsp:cNvPr id="0" name=""/>
        <dsp:cNvSpPr/>
      </dsp:nvSpPr>
      <dsp:spPr>
        <a:xfrm>
          <a:off x="4510849" y="3542225"/>
          <a:ext cx="1661903" cy="8309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طبيعة المنبه </a:t>
          </a:r>
        </a:p>
      </dsp:txBody>
      <dsp:txXfrm>
        <a:off x="4510849" y="3542225"/>
        <a:ext cx="1661903" cy="830951"/>
      </dsp:txXfrm>
    </dsp:sp>
    <dsp:sp modelId="{6BAC6B76-F767-4A78-823E-C0BFACBC4C8B}">
      <dsp:nvSpPr>
        <dsp:cNvPr id="0" name=""/>
        <dsp:cNvSpPr/>
      </dsp:nvSpPr>
      <dsp:spPr>
        <a:xfrm>
          <a:off x="4510849" y="4722176"/>
          <a:ext cx="1661903" cy="8309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التوقعات </a:t>
          </a:r>
        </a:p>
      </dsp:txBody>
      <dsp:txXfrm>
        <a:off x="4510849" y="4722176"/>
        <a:ext cx="1661903" cy="830951"/>
      </dsp:txXfrm>
    </dsp:sp>
    <dsp:sp modelId="{BAF25A51-9F53-4004-A0C3-6B75E521D83A}">
      <dsp:nvSpPr>
        <dsp:cNvPr id="0" name=""/>
        <dsp:cNvSpPr/>
      </dsp:nvSpPr>
      <dsp:spPr>
        <a:xfrm>
          <a:off x="4510849" y="5902127"/>
          <a:ext cx="1661903" cy="8309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الدوافع</a:t>
          </a:r>
        </a:p>
      </dsp:txBody>
      <dsp:txXfrm>
        <a:off x="4510849" y="5902127"/>
        <a:ext cx="1661903" cy="830951"/>
      </dsp:txXfrm>
    </dsp:sp>
    <dsp:sp modelId="{5BE6CFA5-9859-4417-874B-EA3853B70849}">
      <dsp:nvSpPr>
        <dsp:cNvPr id="0" name=""/>
        <dsp:cNvSpPr/>
      </dsp:nvSpPr>
      <dsp:spPr>
        <a:xfrm>
          <a:off x="6106276" y="2362274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تنظيم إدراكي</a:t>
          </a:r>
        </a:p>
      </dsp:txBody>
      <dsp:txXfrm>
        <a:off x="6106276" y="2362274"/>
        <a:ext cx="1661903" cy="830951"/>
      </dsp:txXfrm>
    </dsp:sp>
    <dsp:sp modelId="{0BD6B0B4-3E94-40BC-BDC2-C3FA00CF73CB}">
      <dsp:nvSpPr>
        <dsp:cNvPr id="0" name=""/>
        <dsp:cNvSpPr/>
      </dsp:nvSpPr>
      <dsp:spPr>
        <a:xfrm>
          <a:off x="9122630" y="1182322"/>
          <a:ext cx="1661903" cy="8309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المخرجات أو السلوك</a:t>
          </a:r>
        </a:p>
      </dsp:txBody>
      <dsp:txXfrm>
        <a:off x="9122630" y="1182322"/>
        <a:ext cx="1661903" cy="830951"/>
      </dsp:txXfrm>
    </dsp:sp>
    <dsp:sp modelId="{E0B6B2AC-9D15-4C12-8133-19A7A9174483}">
      <dsp:nvSpPr>
        <dsp:cNvPr id="0" name=""/>
        <dsp:cNvSpPr/>
      </dsp:nvSpPr>
      <dsp:spPr>
        <a:xfrm>
          <a:off x="8117179" y="2362274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سلوكاً ظاهراً</a:t>
          </a:r>
        </a:p>
      </dsp:txBody>
      <dsp:txXfrm>
        <a:off x="8117179" y="2362274"/>
        <a:ext cx="1661903" cy="830951"/>
      </dsp:txXfrm>
    </dsp:sp>
    <dsp:sp modelId="{C3937225-6D1F-4DCE-98C3-21E34C3B1E5D}">
      <dsp:nvSpPr>
        <dsp:cNvPr id="0" name=""/>
        <dsp:cNvSpPr/>
      </dsp:nvSpPr>
      <dsp:spPr>
        <a:xfrm>
          <a:off x="8344112" y="3604729"/>
          <a:ext cx="1661903" cy="14433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رفض أو قبول</a:t>
          </a:r>
        </a:p>
      </dsp:txBody>
      <dsp:txXfrm>
        <a:off x="8344112" y="3604729"/>
        <a:ext cx="1661903" cy="1443379"/>
      </dsp:txXfrm>
    </dsp:sp>
    <dsp:sp modelId="{EEE04FF7-5D75-4335-8AA6-63BB44001F33}">
      <dsp:nvSpPr>
        <dsp:cNvPr id="0" name=""/>
        <dsp:cNvSpPr/>
      </dsp:nvSpPr>
      <dsp:spPr>
        <a:xfrm>
          <a:off x="10128081" y="2362274"/>
          <a:ext cx="1661903" cy="83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سلوكاً غير ظاهر مستتراً</a:t>
          </a:r>
        </a:p>
      </dsp:txBody>
      <dsp:txXfrm>
        <a:off x="10128081" y="2362274"/>
        <a:ext cx="1661903" cy="830951"/>
      </dsp:txXfrm>
    </dsp:sp>
    <dsp:sp modelId="{B3C24794-2223-4935-8087-D25D51B70FF0}">
      <dsp:nvSpPr>
        <dsp:cNvPr id="0" name=""/>
        <dsp:cNvSpPr/>
      </dsp:nvSpPr>
      <dsp:spPr>
        <a:xfrm>
          <a:off x="10543557" y="3542225"/>
          <a:ext cx="1661903" cy="14736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تكوين فكرة أو قرار حول السلعة أو الخدمة</a:t>
          </a:r>
        </a:p>
      </dsp:txBody>
      <dsp:txXfrm>
        <a:off x="10543557" y="3542225"/>
        <a:ext cx="1661903" cy="1473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8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3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1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8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5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9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87942" y="63966"/>
            <a:ext cx="7766936" cy="1646302"/>
          </a:xfrm>
        </p:spPr>
        <p:txBody>
          <a:bodyPr/>
          <a:lstStyle/>
          <a:p>
            <a:r>
              <a:rPr lang="ar-SA" dirty="0"/>
              <a:t>الإدراك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705101"/>
            <a:ext cx="8664403" cy="3090332"/>
          </a:xfrm>
        </p:spPr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</a:rPr>
              <a:t>الأهداف: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تحديد مفهوم الإدراك بشكل عام والإدراك الحسي بشكل خاص.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دراسة العوامل التي تؤثر على الإدراك الحسي.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بيان علاقة الإدراك الحسي بسلوك المستهلك.</a:t>
            </a:r>
          </a:p>
        </p:txBody>
      </p:sp>
    </p:spTree>
    <p:extLst>
      <p:ext uri="{BB962C8B-B14F-4D97-AF65-F5344CB8AC3E}">
        <p14:creationId xmlns:p14="http://schemas.microsoft.com/office/powerpoint/2010/main" val="7285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النسق الإدراكي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EEBE03F3-EDA2-4186-8E01-F7D7569FB66C}"/>
              </a:ext>
            </a:extLst>
          </p:cNvPr>
          <p:cNvSpPr/>
          <p:nvPr/>
        </p:nvSpPr>
        <p:spPr>
          <a:xfrm>
            <a:off x="371475" y="1562100"/>
            <a:ext cx="9448800" cy="291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هو ان يدرك الفرد ما حوله في اطار مترابط من الأجزاء, فهو لا يدركها في تفككها وتشتتها ولكن يدركها ككيان مترابط</a:t>
            </a:r>
          </a:p>
        </p:txBody>
      </p:sp>
    </p:spTree>
    <p:extLst>
      <p:ext uri="{BB962C8B-B14F-4D97-AF65-F5344CB8AC3E}">
        <p14:creationId xmlns:p14="http://schemas.microsoft.com/office/powerpoint/2010/main" val="410215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العوامل المؤثرة في النسق الإدراكي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135363"/>
              </p:ext>
            </p:extLst>
          </p:nvPr>
        </p:nvGraphicFramePr>
        <p:xfrm>
          <a:off x="104774" y="1581149"/>
          <a:ext cx="11925300" cy="4448175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97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756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بالظروف او الموقف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10"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التشابه في خصائص المنبهات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التقارب الزمني والمكاني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سد الثغرات في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الإطار الادراكي الذي تقدم فيه المعلومات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التعقيد والبساطة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 للشخص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الثقافة والمفاهيم السائدة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شبكة</a:t>
                      </a: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دوافع الفرد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نوع الشخصية والصورة عن الذات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المصافي الحسية</a:t>
                      </a: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endParaRPr lang="ar-SA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العوامل التقنية والاجتماعية والبيئية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البيئة التنظيمية</a:t>
                      </a:r>
                    </a:p>
                    <a:p>
                      <a:pPr marL="457200" indent="-4572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اثر العلاقة بين المدرك والمثير (إيجابية او سلبية)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علاقة الجزء بالكل في النسق الادراكي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0134600" cy="5010150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هناك مجموعة من الحالات التي تطبق فيها صفات الجزء على الكل:</a:t>
            </a:r>
          </a:p>
          <a:p>
            <a:pPr marL="0" indent="0">
              <a:buNone/>
            </a:pPr>
            <a:endParaRPr lang="ar-SA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التماثل 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عندما تكون الفروق ضئيلة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الإطار المرجعي: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ويقصد به الاطار العام الذي يضم مجموعة من المنبهات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المستوى المتوسط الذي يتم القياس عليه: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عادة الفرد يتخذ محتوى معين يعتبره أساس للمقارنة وعلى هذا الأساس يتم الحكم على الاشياء</a:t>
            </a:r>
          </a:p>
        </p:txBody>
      </p:sp>
    </p:spTree>
    <p:extLst>
      <p:ext uri="{BB962C8B-B14F-4D97-AF65-F5344CB8AC3E}">
        <p14:creationId xmlns:p14="http://schemas.microsoft.com/office/powerpoint/2010/main" val="227730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+mn-cs"/>
              </a:rPr>
              <a:t>مفهوم الادراك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4FA00E0-58AF-4070-92DE-BF7E37EBC886}"/>
              </a:ext>
            </a:extLst>
          </p:cNvPr>
          <p:cNvSpPr/>
          <p:nvPr/>
        </p:nvSpPr>
        <p:spPr>
          <a:xfrm>
            <a:off x="353484" y="1747837"/>
            <a:ext cx="9095316" cy="3362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عملية استقبال وتنظيم واختيار وترجمة المنبهات وتحويلها الى معلومات بهدف الحصول على معنى لها</a:t>
            </a:r>
          </a:p>
        </p:txBody>
      </p:sp>
    </p:spTree>
    <p:extLst>
      <p:ext uri="{BB962C8B-B14F-4D97-AF65-F5344CB8AC3E}">
        <p14:creationId xmlns:p14="http://schemas.microsoft.com/office/powerpoint/2010/main" val="122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/>
              <a:t>خصائص الإدراك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A2FE5633-CE9D-406D-8CAA-336566FBA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696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8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45E1873-C928-40B9-9CC0-E3FD9E26C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15DB5555-DFDA-499B-9B07-DA35754CA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02B56373-BBFE-46D6-A61C-BBF8FC757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3C560D33-E300-4056-9B1A-B8B6D3189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95E97679-7AF5-4F75-811A-CAB3BB286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B0BC9DEE-7128-4077-B44A-FB7293C29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130D8B3-2EC6-432C-9BF8-A8A91BEA0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CECCB0A3-0136-419C-9131-E2C27DF6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اشكال الإدراك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DFE2234D-F80E-46F0-B575-1FAF70E11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833369"/>
              </p:ext>
            </p:extLst>
          </p:nvPr>
        </p:nvGraphicFramePr>
        <p:xfrm>
          <a:off x="180975" y="1274696"/>
          <a:ext cx="9391823" cy="565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6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A97855A-76CA-46CA-A054-AEBEEE7A8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5716160-95B7-4332-8C33-6270171AB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D58575C3-DD04-41CF-B767-85055145F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8F051FC-7E0B-4FA5-B5C9-C8E21DAA26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DB927A2D-1D80-4C36-882E-4DCFC6130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482732"/>
              </p:ext>
            </p:extLst>
          </p:nvPr>
        </p:nvGraphicFramePr>
        <p:xfrm>
          <a:off x="219075" y="719666"/>
          <a:ext cx="9940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7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F68E59B-718C-4BD6-8E2F-660C19F24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547F72A7-0518-4D34-8559-7F5BFF940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E067701-0875-4709-8034-9AD785E63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F0EFE245-DD06-4C45-BBA3-5D852A832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3163C16-2182-4A92-A824-7C43F0E7C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F7E8A7E-0668-4EA7-A71C-322B2A55D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0B8A503-A64C-44CE-9724-E8228F4DF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C146A2-55FE-4DBD-B542-22242FAA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E771424-4356-4EE3-AE77-EC07D09EA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836534"/>
              </p:ext>
            </p:extLst>
          </p:nvPr>
        </p:nvGraphicFramePr>
        <p:xfrm>
          <a:off x="-820131" y="0"/>
          <a:ext cx="13874456" cy="6735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9385A-4862-4BF1-9DA7-10799D8E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2E9385A-4862-4BF1-9DA7-10799D8E9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633A2-05E9-4AB5-A864-C02A2AE83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D6633A2-05E9-4AB5-A864-C02A2AE83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1DBC6-46CD-4DF0-AACE-ECC7D652E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E71DBC6-46CD-4DF0-AACE-ECC7D652E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6ABBF-EF39-4027-B22A-7CF95A237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A46ABBF-EF39-4027-B22A-7CF95A237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914EB-3DE0-4987-85E8-098B567C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8B914EB-3DE0-4987-85E8-098B567C0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A7683-EBFA-47BE-8913-8E7B51677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C1A7683-EBFA-47BE-8913-8E7B51677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C96A50-EE43-4AC8-8C5A-95B6F274B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1C96A50-EE43-4AC8-8C5A-95B6F274B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1E79D2-000F-4759-AB20-C1C6B6458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91E79D2-000F-4759-AB20-C1C6B6458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55191-20FF-4962-B9A6-8896F834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F055191-20FF-4962-B9A6-8896F834B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44C155-647A-41F8-9979-4208A9736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844C155-647A-41F8-9979-4208A9736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D928B-69A0-4C23-80ED-E49F6901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75D928B-69A0-4C23-80ED-E49F6901B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992A2-4F1F-4DD7-B51E-69573FA83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252992A2-4F1F-4DD7-B51E-69573FA83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706CA-4E15-4DC1-B344-26DE9DC3C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819706CA-4E15-4DC1-B344-26DE9DC3C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69C17-CF37-4241-AC58-5C5EBEB2A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86B69C17-CF37-4241-AC58-5C5EBEB2A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305A9-4C71-4A2D-9D50-4EBF94F1D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89C305A9-4C71-4A2D-9D50-4EBF94F1D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A2728-E4FD-43DB-930A-73DE4D317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6E4A2728-E4FD-43DB-930A-73DE4D317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6B76-F767-4A78-823E-C0BFACBC4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6BAC6B76-F767-4A78-823E-C0BFACBC4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2B3934-2D85-496B-9518-25E70C9A2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202B3934-2D85-496B-9518-25E70C9A2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F25A51-9F53-4004-A0C3-6B75E521D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BAF25A51-9F53-4004-A0C3-6B75E521D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88D55-AEA5-4BF5-8302-EBB62D770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88D55-AEA5-4BF5-8302-EBB62D770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E6CFA5-9859-4417-874B-EA3853B70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5BE6CFA5-9859-4417-874B-EA3853B70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47A885-58B1-4F0F-BB06-93C96A96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B547A885-58B1-4F0F-BB06-93C96A967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D6B0B4-3E94-40BC-BDC2-C3FA00CF7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0BD6B0B4-3E94-40BC-BDC2-C3FA00CF7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6A818-3CAA-454E-9FA4-7807E368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E426A818-3CAA-454E-9FA4-7807E3682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B6B2AC-9D15-4C12-8133-19A7A9174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E0B6B2AC-9D15-4C12-8133-19A7A9174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CD6C-1BF9-4D52-9571-3D3935176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C1B2CD6C-1BF9-4D52-9571-3D3935176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37225-6D1F-4DCE-98C3-21E34C3B1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C3937225-6D1F-4DCE-98C3-21E34C3B1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16CFFE-F137-4A77-9147-4E3348E9A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F916CFFE-F137-4A77-9147-4E3348E9A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04FF7-5D75-4335-8AA6-63BB44001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EEE04FF7-5D75-4335-8AA6-63BB44001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BB2CF-4A42-45BF-96B2-3930930F0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59FBB2CF-4A42-45BF-96B2-3930930F0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24794-2223-4935-8087-D25D51B7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B3C24794-2223-4935-8087-D25D51B70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034" y="295275"/>
            <a:ext cx="8596668" cy="1320800"/>
          </a:xfrm>
        </p:spPr>
        <p:txBody>
          <a:bodyPr/>
          <a:lstStyle/>
          <a:p>
            <a:pPr algn="r"/>
            <a:r>
              <a:rPr lang="ar-SA" b="1" dirty="0"/>
              <a:t>العوامل المؤثرة على الادراك الاختياري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531011"/>
              </p:ext>
            </p:extLst>
          </p:nvPr>
        </p:nvGraphicFramePr>
        <p:xfrm>
          <a:off x="211138" y="1616075"/>
          <a:ext cx="9732962" cy="400145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90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المنبه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عوامل تتعلق بخصائص الشخص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950"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قوة او شدة المنبه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الحجم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التباين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التكرار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الحركة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الجدة والألفة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الخبرات السابقة</a:t>
                      </a:r>
                    </a:p>
                    <a:p>
                      <a:pPr marL="514350" indent="-514350" rtl="1">
                        <a:buFont typeface="+mj-lt"/>
                        <a:buAutoNum type="arabicPeriod"/>
                      </a:pPr>
                      <a:r>
                        <a:rPr lang="ar-S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الحاجات والدوافع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76225"/>
            <a:ext cx="8596668" cy="685800"/>
          </a:xfrm>
        </p:spPr>
        <p:txBody>
          <a:bodyPr/>
          <a:lstStyle/>
          <a:p>
            <a:pPr algn="ctr"/>
            <a:r>
              <a:rPr lang="ar-SA" b="1" dirty="0"/>
              <a:t>العوامل المدمرة للإدراك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343025"/>
            <a:ext cx="8596668" cy="4698337"/>
          </a:xfrm>
        </p:spPr>
        <p:txBody>
          <a:bodyPr>
            <a:normAutofit/>
          </a:bodyPr>
          <a:lstStyle/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المظاهر البدنية المادية (اللبس 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الصور الادراكية المطبوعة (ماركة معينة)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المصادر المحترمة (القادة)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الإشارات غير الهامة او الغير مرتبطة بالموضوع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الانطباعات الأولية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التسرع بالحكم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اثر الهالة (تعميم سيارات هوندا اليابانية وهونداي الكورية)</a:t>
            </a:r>
          </a:p>
          <a:p>
            <a:r>
              <a:rPr lang="ar-SA" sz="3000" dirty="0">
                <a:latin typeface="Arial" panose="020B0604020202020204" pitchFamily="34" charset="0"/>
                <a:cs typeface="Arial" panose="020B0604020202020204" pitchFamily="34" charset="0"/>
              </a:rPr>
              <a:t>الحاجات والدوافع غير المشبعة لدى الشخص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84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320800"/>
          </a:xfrm>
        </p:spPr>
        <p:txBody>
          <a:bodyPr/>
          <a:lstStyle/>
          <a:p>
            <a:pPr algn="ctr"/>
            <a:r>
              <a:rPr lang="ar-SA" b="1" dirty="0"/>
              <a:t>الجودة المدركة للماركة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B0237977-AB83-46BB-BB7E-CE784052AD59}"/>
              </a:ext>
            </a:extLst>
          </p:cNvPr>
          <p:cNvSpPr/>
          <p:nvPr/>
        </p:nvSpPr>
        <p:spPr>
          <a:xfrm>
            <a:off x="152399" y="1084125"/>
            <a:ext cx="9344025" cy="2124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يقصد بها الادراك المرتفع للجودة والذي يقود لتكرار عملية الشراء</a:t>
            </a:r>
          </a:p>
        </p:txBody>
      </p:sp>
      <p:sp>
        <p:nvSpPr>
          <p:cNvPr id="9" name="عنصر نائب للمحتوى 8">
            <a:extLst>
              <a:ext uri="{FF2B5EF4-FFF2-40B4-BE49-F238E27FC236}">
                <a16:creationId xmlns:a16="http://schemas.microsoft.com/office/drawing/2014/main" id="{58C59F00-D5EE-4AD9-801D-ED26DEDB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00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ar-SA" sz="2400" b="1" dirty="0">
                <a:solidFill>
                  <a:schemeClr val="accent2"/>
                </a:solidFill>
              </a:rPr>
              <a:t>ويؤثر عليها مجموعتين من العوامل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E2F4DFB-D01F-4535-A3BA-F220EA50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68" y="3208200"/>
            <a:ext cx="9448800" cy="354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uiExpand="1" build="p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1736</TotalTime>
  <Words>432</Words>
  <Application>Microsoft Office PowerPoint</Application>
  <PresentationFormat>شاشة عريضة</PresentationFormat>
  <Paragraphs>88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واجهة</vt:lpstr>
      <vt:lpstr>الإدراك وسلوك المستهلك</vt:lpstr>
      <vt:lpstr>مفهوم الادراك</vt:lpstr>
      <vt:lpstr>خصائص الإدراك</vt:lpstr>
      <vt:lpstr>اشكال الإدراك</vt:lpstr>
      <vt:lpstr>عرض تقديمي في PowerPoint</vt:lpstr>
      <vt:lpstr>عرض تقديمي في PowerPoint</vt:lpstr>
      <vt:lpstr>العوامل المؤثرة على الادراك الاختياري</vt:lpstr>
      <vt:lpstr>العوامل المدمرة للإدراك</vt:lpstr>
      <vt:lpstr>الجودة المدركة للماركة</vt:lpstr>
      <vt:lpstr>النسق الإدراكي</vt:lpstr>
      <vt:lpstr>العوامل المؤثرة في النسق الإدراكي</vt:lpstr>
      <vt:lpstr>علاقة الجزء بالكل في النسق الادراكي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الإدراك وسلوك المستهلك</dc:title>
  <dc:creator>user</dc:creator>
  <cp:lastModifiedBy>Ghadah Alrsheed</cp:lastModifiedBy>
  <cp:revision>22</cp:revision>
  <dcterms:created xsi:type="dcterms:W3CDTF">2018-10-05T23:05:47Z</dcterms:created>
  <dcterms:modified xsi:type="dcterms:W3CDTF">2019-09-29T19:51:12Z</dcterms:modified>
</cp:coreProperties>
</file>