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29F9F-5EAF-49C4-8FF6-0F81A41CA6A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CE98314-BBAE-4670-9473-81B17322AC1F}">
      <dgm:prSet custT="1"/>
      <dgm:spPr/>
      <dgm:t>
        <a:bodyPr/>
        <a:lstStyle/>
        <a:p>
          <a:pPr rtl="1"/>
          <a:r>
            <a:rPr lang="ar-SA" sz="3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2.البحث عن المعلومات </a:t>
          </a:r>
          <a:endParaRPr lang="ar-SA" sz="3600" dirty="0"/>
        </a:p>
      </dgm:t>
    </dgm:pt>
    <dgm:pt modelId="{AFC7AEB0-CBA7-405D-A821-D817B3CB18A9}" type="parTrans" cxnId="{A6276486-2197-4E87-96FE-CF06883B00BE}">
      <dgm:prSet/>
      <dgm:spPr/>
      <dgm:t>
        <a:bodyPr/>
        <a:lstStyle/>
        <a:p>
          <a:pPr rtl="1"/>
          <a:endParaRPr lang="ar-SA"/>
        </a:p>
      </dgm:t>
    </dgm:pt>
    <dgm:pt modelId="{26C1DA27-98A7-44FB-A58E-5179340ECFF7}" type="sibTrans" cxnId="{A6276486-2197-4E87-96FE-CF06883B00BE}">
      <dgm:prSet/>
      <dgm:spPr/>
      <dgm:t>
        <a:bodyPr/>
        <a:lstStyle/>
        <a:p>
          <a:pPr rtl="1"/>
          <a:endParaRPr lang="ar-SA"/>
        </a:p>
      </dgm:t>
    </dgm:pt>
    <dgm:pt modelId="{9EA33F2E-C2FE-458B-99E2-4F492B054916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أ/ المصادر الداخلية </a:t>
          </a:r>
          <a:endParaRPr lang="ar-SA" sz="2400" b="1" dirty="0"/>
        </a:p>
      </dgm:t>
    </dgm:pt>
    <dgm:pt modelId="{3BDE1FD8-52F9-497B-B769-912222282E02}" type="parTrans" cxnId="{186FB60D-248D-443C-A02F-6917FA2548B3}">
      <dgm:prSet/>
      <dgm:spPr/>
      <dgm:t>
        <a:bodyPr/>
        <a:lstStyle/>
        <a:p>
          <a:pPr rtl="1"/>
          <a:endParaRPr lang="ar-SA"/>
        </a:p>
      </dgm:t>
    </dgm:pt>
    <dgm:pt modelId="{7B500A1A-7C80-4791-B79A-7F399CFD7608}" type="sibTrans" cxnId="{186FB60D-248D-443C-A02F-6917FA2548B3}">
      <dgm:prSet/>
      <dgm:spPr/>
      <dgm:t>
        <a:bodyPr/>
        <a:lstStyle/>
        <a:p>
          <a:pPr rtl="1"/>
          <a:endParaRPr lang="ar-SA"/>
        </a:p>
      </dgm:t>
    </dgm:pt>
    <dgm:pt modelId="{717FD19F-087C-43AC-814D-0D9547F496A6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ب/ المصادر الخارجية</a:t>
          </a:r>
        </a:p>
      </dgm:t>
    </dgm:pt>
    <dgm:pt modelId="{CEC07685-BE94-4CFD-973E-305A4764D2EB}" type="parTrans" cxnId="{C7D22336-FAA5-4932-A62C-FBF59997B235}">
      <dgm:prSet/>
      <dgm:spPr/>
      <dgm:t>
        <a:bodyPr/>
        <a:lstStyle/>
        <a:p>
          <a:pPr rtl="1"/>
          <a:endParaRPr lang="ar-SA"/>
        </a:p>
      </dgm:t>
    </dgm:pt>
    <dgm:pt modelId="{BE8BA3D1-C5AC-4B22-9DD0-E8AD2CD75788}" type="sibTrans" cxnId="{C7D22336-FAA5-4932-A62C-FBF59997B235}">
      <dgm:prSet/>
      <dgm:spPr/>
      <dgm:t>
        <a:bodyPr/>
        <a:lstStyle/>
        <a:p>
          <a:pPr rtl="1"/>
          <a:endParaRPr lang="ar-SA"/>
        </a:p>
      </dgm:t>
    </dgm:pt>
    <dgm:pt modelId="{CBF1A878-0308-45B1-82C3-793403ABA62C}">
      <dgm:prSet custT="1"/>
      <dgm:spPr/>
      <dgm:t>
        <a:bodyPr/>
        <a:lstStyle/>
        <a:p>
          <a:pPr rtl="1"/>
          <a:r>
            <a:rPr lang="ar-SA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غير رسمية (الشخصية) </a:t>
          </a:r>
          <a:endParaRPr lang="ar-SA" sz="2400" b="1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48FC29-906F-4128-AC24-7226B34C5378}" type="parTrans" cxnId="{80288898-D252-4740-BAD6-6C0E6882A8E1}">
      <dgm:prSet/>
      <dgm:spPr/>
      <dgm:t>
        <a:bodyPr/>
        <a:lstStyle/>
        <a:p>
          <a:pPr rtl="1"/>
          <a:endParaRPr lang="ar-SA"/>
        </a:p>
      </dgm:t>
    </dgm:pt>
    <dgm:pt modelId="{EA466F1B-3AEF-4A9D-8805-B8980EB2594A}" type="sibTrans" cxnId="{80288898-D252-4740-BAD6-6C0E6882A8E1}">
      <dgm:prSet/>
      <dgm:spPr/>
      <dgm:t>
        <a:bodyPr/>
        <a:lstStyle/>
        <a:p>
          <a:pPr rtl="1"/>
          <a:endParaRPr lang="ar-SA"/>
        </a:p>
      </dgm:t>
    </dgm:pt>
    <dgm:pt modelId="{8203C0F9-1534-4B39-824A-62D8E7733951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رسمية </a:t>
          </a:r>
        </a:p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(غير الشخصية)</a:t>
          </a:r>
        </a:p>
      </dgm:t>
    </dgm:pt>
    <dgm:pt modelId="{B43BE8EC-2EA2-4F57-9467-575B333B9B60}" type="parTrans" cxnId="{1F46CFD5-E8A7-4540-893E-B6BAFCBACBF9}">
      <dgm:prSet/>
      <dgm:spPr/>
      <dgm:t>
        <a:bodyPr/>
        <a:lstStyle/>
        <a:p>
          <a:pPr rtl="1"/>
          <a:endParaRPr lang="ar-SA"/>
        </a:p>
      </dgm:t>
    </dgm:pt>
    <dgm:pt modelId="{FC3E3474-9470-4D98-90C6-0476CDC64ED5}" type="sibTrans" cxnId="{1F46CFD5-E8A7-4540-893E-B6BAFCBACBF9}">
      <dgm:prSet/>
      <dgm:spPr/>
      <dgm:t>
        <a:bodyPr/>
        <a:lstStyle/>
        <a:p>
          <a:pPr rtl="1"/>
          <a:endParaRPr lang="ar-SA"/>
        </a:p>
      </dgm:t>
    </dgm:pt>
    <dgm:pt modelId="{FD19F622-4567-491D-8D0F-DC463A342825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تجارية</a:t>
          </a:r>
        </a:p>
      </dgm:t>
    </dgm:pt>
    <dgm:pt modelId="{7D6A8D46-F856-4044-B9E9-CE4ABC1F2CF8}" type="parTrans" cxnId="{63E08DF0-B84B-4290-AFC9-FBE7BF454F18}">
      <dgm:prSet/>
      <dgm:spPr/>
      <dgm:t>
        <a:bodyPr/>
        <a:lstStyle/>
        <a:p>
          <a:pPr rtl="1"/>
          <a:endParaRPr lang="ar-SA"/>
        </a:p>
      </dgm:t>
    </dgm:pt>
    <dgm:pt modelId="{354ECC7B-9375-4346-A6AF-A14C58274ECA}" type="sibTrans" cxnId="{63E08DF0-B84B-4290-AFC9-FBE7BF454F18}">
      <dgm:prSet/>
      <dgm:spPr/>
      <dgm:t>
        <a:bodyPr/>
        <a:lstStyle/>
        <a:p>
          <a:pPr rtl="1"/>
          <a:endParaRPr lang="ar-SA"/>
        </a:p>
      </dgm:t>
    </dgm:pt>
    <dgm:pt modelId="{9ED3320F-6D7C-4A9A-BD2C-477DAC9BEB3B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حكومية مختصة </a:t>
          </a:r>
        </a:p>
      </dgm:t>
    </dgm:pt>
    <dgm:pt modelId="{A7234CE0-2950-41DB-9143-F6702AB891E0}" type="parTrans" cxnId="{C0B18285-9EA8-42C0-ABC0-05FA30CE0E15}">
      <dgm:prSet/>
      <dgm:spPr/>
      <dgm:t>
        <a:bodyPr/>
        <a:lstStyle/>
        <a:p>
          <a:pPr rtl="1"/>
          <a:endParaRPr lang="ar-SA"/>
        </a:p>
      </dgm:t>
    </dgm:pt>
    <dgm:pt modelId="{3CA6A961-CF10-4036-B486-77332281A243}" type="sibTrans" cxnId="{C0B18285-9EA8-42C0-ABC0-05FA30CE0E15}">
      <dgm:prSet/>
      <dgm:spPr/>
      <dgm:t>
        <a:bodyPr/>
        <a:lstStyle/>
        <a:p>
          <a:pPr rtl="1"/>
          <a:endParaRPr lang="ar-SA"/>
        </a:p>
      </dgm:t>
    </dgm:pt>
    <dgm:pt modelId="{1121B8DA-847E-4179-A2B9-51C847D16250}">
      <dgm:prSet custT="1"/>
      <dgm:spPr/>
      <dgm:t>
        <a:bodyPr/>
        <a:lstStyle/>
        <a:p>
          <a:pPr rtl="1"/>
          <a:r>
            <a:rPr lang="ar-SA" sz="2400" b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مصادر مستقلة (الجمعيات العلمية)</a:t>
          </a:r>
        </a:p>
      </dgm:t>
    </dgm:pt>
    <dgm:pt modelId="{27EE1088-F1E0-4BC6-B4AC-B995FC4B6470}" type="parTrans" cxnId="{D424E1C1-61D2-4808-9D63-727C9B6BAF65}">
      <dgm:prSet/>
      <dgm:spPr/>
      <dgm:t>
        <a:bodyPr/>
        <a:lstStyle/>
        <a:p>
          <a:pPr rtl="1"/>
          <a:endParaRPr lang="ar-SA"/>
        </a:p>
      </dgm:t>
    </dgm:pt>
    <dgm:pt modelId="{128D59FC-1316-49BF-8BA2-3800BCC821B1}" type="sibTrans" cxnId="{D424E1C1-61D2-4808-9D63-727C9B6BAF65}">
      <dgm:prSet/>
      <dgm:spPr/>
      <dgm:t>
        <a:bodyPr/>
        <a:lstStyle/>
        <a:p>
          <a:pPr rtl="1"/>
          <a:endParaRPr lang="ar-SA"/>
        </a:p>
      </dgm:t>
    </dgm:pt>
    <dgm:pt modelId="{739B3331-0FBF-4CDA-857F-ADBF5A95DB30}">
      <dgm:prSet custT="1"/>
      <dgm:spPr/>
      <dgm:t>
        <a:bodyPr/>
        <a:lstStyle/>
        <a:p>
          <a:pPr rtl="1"/>
          <a:r>
            <a:rPr lang="ar-SA" sz="2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العائلة الأصدقاء الاقارب</a:t>
          </a:r>
        </a:p>
      </dgm:t>
    </dgm:pt>
    <dgm:pt modelId="{2CF61553-FA62-42F3-AC54-F8C6D16A031F}" type="parTrans" cxnId="{183730FE-5D7A-4951-BB6B-0C151F3675A7}">
      <dgm:prSet/>
      <dgm:spPr/>
      <dgm:t>
        <a:bodyPr/>
        <a:lstStyle/>
        <a:p>
          <a:pPr rtl="1"/>
          <a:endParaRPr lang="ar-SA"/>
        </a:p>
      </dgm:t>
    </dgm:pt>
    <dgm:pt modelId="{FFB856F6-D9E8-4610-8083-4AC9E3724408}" type="sibTrans" cxnId="{183730FE-5D7A-4951-BB6B-0C151F3675A7}">
      <dgm:prSet/>
      <dgm:spPr/>
      <dgm:t>
        <a:bodyPr/>
        <a:lstStyle/>
        <a:p>
          <a:pPr rtl="1"/>
          <a:endParaRPr lang="ar-SA"/>
        </a:p>
      </dgm:t>
    </dgm:pt>
    <dgm:pt modelId="{FBB17EDA-142E-49CB-8316-D6E337BAE0D4}" type="pres">
      <dgm:prSet presAssocID="{62B29F9F-5EAF-49C4-8FF6-0F81A41CA6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D95324-DB2D-403F-B221-2905495EA07B}" type="pres">
      <dgm:prSet presAssocID="{ACE98314-BBAE-4670-9473-81B17322AC1F}" presName="hierRoot1" presStyleCnt="0"/>
      <dgm:spPr/>
    </dgm:pt>
    <dgm:pt modelId="{87EA7E69-2D2D-4E6C-B518-9E4911D9AB3A}" type="pres">
      <dgm:prSet presAssocID="{ACE98314-BBAE-4670-9473-81B17322AC1F}" presName="composite" presStyleCnt="0"/>
      <dgm:spPr/>
    </dgm:pt>
    <dgm:pt modelId="{F4BDBD75-3E16-4DC0-8C17-15329733AEF7}" type="pres">
      <dgm:prSet presAssocID="{ACE98314-BBAE-4670-9473-81B17322AC1F}" presName="background" presStyleLbl="node0" presStyleIdx="0" presStyleCnt="1"/>
      <dgm:spPr/>
    </dgm:pt>
    <dgm:pt modelId="{A62A6232-0554-451F-9646-46D361211610}" type="pres">
      <dgm:prSet presAssocID="{ACE98314-BBAE-4670-9473-81B17322AC1F}" presName="text" presStyleLbl="fgAcc0" presStyleIdx="0" presStyleCnt="1" custScaleX="394617" custScaleY="102380" custLinFactNeighborX="5356" custLinFactNeighborY="2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15DB21-8141-4689-8F3E-47731B69115A}" type="pres">
      <dgm:prSet presAssocID="{ACE98314-BBAE-4670-9473-81B17322AC1F}" presName="hierChild2" presStyleCnt="0"/>
      <dgm:spPr/>
    </dgm:pt>
    <dgm:pt modelId="{37F6628B-D424-4ECB-8603-694AF596ED96}" type="pres">
      <dgm:prSet presAssocID="{3BDE1FD8-52F9-497B-B769-912222282E0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680EE0A-EBF1-4513-B2A5-1A488E3D2079}" type="pres">
      <dgm:prSet presAssocID="{9EA33F2E-C2FE-458B-99E2-4F492B054916}" presName="hierRoot2" presStyleCnt="0"/>
      <dgm:spPr/>
    </dgm:pt>
    <dgm:pt modelId="{E016A8F0-C4F4-4FB3-BE9C-FBFB5AA3D1A5}" type="pres">
      <dgm:prSet presAssocID="{9EA33F2E-C2FE-458B-99E2-4F492B054916}" presName="composite2" presStyleCnt="0"/>
      <dgm:spPr/>
    </dgm:pt>
    <dgm:pt modelId="{E4AB7AAA-A9B6-4EBF-B139-67656C273E9A}" type="pres">
      <dgm:prSet presAssocID="{9EA33F2E-C2FE-458B-99E2-4F492B054916}" presName="background2" presStyleLbl="node2" presStyleIdx="0" presStyleCnt="2"/>
      <dgm:spPr/>
    </dgm:pt>
    <dgm:pt modelId="{C3858FE0-5B6E-4BBC-92BB-CFDF32369E15}" type="pres">
      <dgm:prSet presAssocID="{9EA33F2E-C2FE-458B-99E2-4F492B054916}" presName="text2" presStyleLbl="fgAcc2" presStyleIdx="0" presStyleCnt="2" custScaleX="182535" custScaleY="102380" custLinFactNeighborX="-72949" custLinFactNeighborY="9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CC60F3-4A08-4DCC-9726-C8A229377927}" type="pres">
      <dgm:prSet presAssocID="{9EA33F2E-C2FE-458B-99E2-4F492B054916}" presName="hierChild3" presStyleCnt="0"/>
      <dgm:spPr/>
    </dgm:pt>
    <dgm:pt modelId="{804A7CFF-26B5-45E4-9958-6B03B3201490}" type="pres">
      <dgm:prSet presAssocID="{CEC07685-BE94-4CFD-973E-305A4764D2E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8D8EE26-B1F5-46F8-8B2E-38DC63F5FB33}" type="pres">
      <dgm:prSet presAssocID="{717FD19F-087C-43AC-814D-0D9547F496A6}" presName="hierRoot2" presStyleCnt="0"/>
      <dgm:spPr/>
    </dgm:pt>
    <dgm:pt modelId="{02294C76-1712-4B25-A9F6-A492E4F0F9FA}" type="pres">
      <dgm:prSet presAssocID="{717FD19F-087C-43AC-814D-0D9547F496A6}" presName="composite2" presStyleCnt="0"/>
      <dgm:spPr/>
    </dgm:pt>
    <dgm:pt modelId="{A13203BC-F2DC-4627-B366-DAD9A8B67BB7}" type="pres">
      <dgm:prSet presAssocID="{717FD19F-087C-43AC-814D-0D9547F496A6}" presName="background2" presStyleLbl="node2" presStyleIdx="1" presStyleCnt="2"/>
      <dgm:spPr/>
    </dgm:pt>
    <dgm:pt modelId="{1E894FDF-25B1-44B1-AD5B-02B8FAFE179F}" type="pres">
      <dgm:prSet presAssocID="{717FD19F-087C-43AC-814D-0D9547F496A6}" presName="text2" presStyleLbl="fgAcc2" presStyleIdx="1" presStyleCnt="2" custScaleX="236659" custScaleY="90789" custLinFactNeighborX="67537" custLinFactNeighborY="10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DFEBD8-DE15-4D37-9374-AEA2A70ED95C}" type="pres">
      <dgm:prSet presAssocID="{717FD19F-087C-43AC-814D-0D9547F496A6}" presName="hierChild3" presStyleCnt="0"/>
      <dgm:spPr/>
    </dgm:pt>
    <dgm:pt modelId="{48E47417-CE14-4BAC-B432-4C2F5DAA9CEC}" type="pres">
      <dgm:prSet presAssocID="{B43BE8EC-2EA2-4F57-9467-575B333B9B6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A3A87E28-6DF0-4F81-9473-ABB468084A3E}" type="pres">
      <dgm:prSet presAssocID="{8203C0F9-1534-4B39-824A-62D8E7733951}" presName="hierRoot3" presStyleCnt="0"/>
      <dgm:spPr/>
    </dgm:pt>
    <dgm:pt modelId="{4E374D57-959E-4A33-967C-213BFEEC239A}" type="pres">
      <dgm:prSet presAssocID="{8203C0F9-1534-4B39-824A-62D8E7733951}" presName="composite3" presStyleCnt="0"/>
      <dgm:spPr/>
    </dgm:pt>
    <dgm:pt modelId="{C62F8049-FD4C-43AA-B3AF-392DA9463717}" type="pres">
      <dgm:prSet presAssocID="{8203C0F9-1534-4B39-824A-62D8E7733951}" presName="background3" presStyleLbl="node3" presStyleIdx="0" presStyleCnt="2"/>
      <dgm:spPr/>
    </dgm:pt>
    <dgm:pt modelId="{10B47AA0-FE53-42AE-A64B-378BF21FDBDB}" type="pres">
      <dgm:prSet presAssocID="{8203C0F9-1534-4B39-824A-62D8E7733951}" presName="text3" presStyleLbl="fgAcc3" presStyleIdx="0" presStyleCnt="2" custScaleX="101974" custScaleY="102380" custLinFactNeighborX="194" custLinFactNeighborY="-4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C6D15-7A75-4119-96DE-094284741018}" type="pres">
      <dgm:prSet presAssocID="{8203C0F9-1534-4B39-824A-62D8E7733951}" presName="hierChild4" presStyleCnt="0"/>
      <dgm:spPr/>
    </dgm:pt>
    <dgm:pt modelId="{DD99A3F7-3319-4F1C-A733-BB1360753D38}" type="pres">
      <dgm:prSet presAssocID="{7D6A8D46-F856-4044-B9E9-CE4ABC1F2CF8}" presName="Name23" presStyleLbl="parChTrans1D4" presStyleIdx="0" presStyleCnt="4"/>
      <dgm:spPr/>
      <dgm:t>
        <a:bodyPr/>
        <a:lstStyle/>
        <a:p>
          <a:endParaRPr lang="en-US"/>
        </a:p>
      </dgm:t>
    </dgm:pt>
    <dgm:pt modelId="{2A966EEE-AA2E-4BEC-9F2B-0284587DEFAB}" type="pres">
      <dgm:prSet presAssocID="{FD19F622-4567-491D-8D0F-DC463A342825}" presName="hierRoot4" presStyleCnt="0"/>
      <dgm:spPr/>
    </dgm:pt>
    <dgm:pt modelId="{4B52CF0C-D834-4752-8C4C-BD4C95CAF6EF}" type="pres">
      <dgm:prSet presAssocID="{FD19F622-4567-491D-8D0F-DC463A342825}" presName="composite4" presStyleCnt="0"/>
      <dgm:spPr/>
    </dgm:pt>
    <dgm:pt modelId="{ACB23C10-3322-44FF-A76E-A98E59B4AB16}" type="pres">
      <dgm:prSet presAssocID="{FD19F622-4567-491D-8D0F-DC463A342825}" presName="background4" presStyleLbl="node4" presStyleIdx="0" presStyleCnt="4"/>
      <dgm:spPr/>
    </dgm:pt>
    <dgm:pt modelId="{C8F18A2B-20E4-4214-93E7-88C5C619994E}" type="pres">
      <dgm:prSet presAssocID="{FD19F622-4567-491D-8D0F-DC463A342825}" presName="text4" presStyleLbl="fgAcc4" presStyleIdx="0" presStyleCnt="4" custScaleY="66284" custLinFactNeighborX="-44215" custLinFactNeighborY="9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3F5D33-43D1-4139-8BF8-E4412837FFC7}" type="pres">
      <dgm:prSet presAssocID="{FD19F622-4567-491D-8D0F-DC463A342825}" presName="hierChild5" presStyleCnt="0"/>
      <dgm:spPr/>
    </dgm:pt>
    <dgm:pt modelId="{5884DB91-C7E7-45EA-AE00-703520E4A99B}" type="pres">
      <dgm:prSet presAssocID="{A7234CE0-2950-41DB-9143-F6702AB891E0}" presName="Name23" presStyleLbl="parChTrans1D4" presStyleIdx="1" presStyleCnt="4"/>
      <dgm:spPr/>
      <dgm:t>
        <a:bodyPr/>
        <a:lstStyle/>
        <a:p>
          <a:endParaRPr lang="en-US"/>
        </a:p>
      </dgm:t>
    </dgm:pt>
    <dgm:pt modelId="{091F7E75-1530-4701-AA52-412490682239}" type="pres">
      <dgm:prSet presAssocID="{9ED3320F-6D7C-4A9A-BD2C-477DAC9BEB3B}" presName="hierRoot4" presStyleCnt="0"/>
      <dgm:spPr/>
    </dgm:pt>
    <dgm:pt modelId="{EBDBD010-21AC-4BAB-BFDE-97504E67626A}" type="pres">
      <dgm:prSet presAssocID="{9ED3320F-6D7C-4A9A-BD2C-477DAC9BEB3B}" presName="composite4" presStyleCnt="0"/>
      <dgm:spPr/>
    </dgm:pt>
    <dgm:pt modelId="{AD42CD2E-B3A5-40CF-9F10-F78DD05BBD1C}" type="pres">
      <dgm:prSet presAssocID="{9ED3320F-6D7C-4A9A-BD2C-477DAC9BEB3B}" presName="background4" presStyleLbl="node4" presStyleIdx="1" presStyleCnt="4"/>
      <dgm:spPr/>
    </dgm:pt>
    <dgm:pt modelId="{8251A79B-0209-4852-B439-805198B71F83}" type="pres">
      <dgm:prSet presAssocID="{9ED3320F-6D7C-4A9A-BD2C-477DAC9BEB3B}" presName="text4" presStyleLbl="fgAcc4" presStyleIdx="1" presStyleCnt="4" custScaleY="70095" custLinFactNeighborX="-37118" custLinFactNeighborY="77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92C38C-C13F-4865-B1FA-0CAA1B7092A5}" type="pres">
      <dgm:prSet presAssocID="{9ED3320F-6D7C-4A9A-BD2C-477DAC9BEB3B}" presName="hierChild5" presStyleCnt="0"/>
      <dgm:spPr/>
    </dgm:pt>
    <dgm:pt modelId="{C356F0A6-CB4F-4461-8BE1-F9DE12155124}" type="pres">
      <dgm:prSet presAssocID="{27EE1088-F1E0-4BC6-B4AC-B995FC4B6470}" presName="Name23" presStyleLbl="parChTrans1D4" presStyleIdx="2" presStyleCnt="4"/>
      <dgm:spPr/>
      <dgm:t>
        <a:bodyPr/>
        <a:lstStyle/>
        <a:p>
          <a:endParaRPr lang="en-US"/>
        </a:p>
      </dgm:t>
    </dgm:pt>
    <dgm:pt modelId="{0706B0FA-CAEC-44B1-9622-4C48F01F1E2F}" type="pres">
      <dgm:prSet presAssocID="{1121B8DA-847E-4179-A2B9-51C847D16250}" presName="hierRoot4" presStyleCnt="0"/>
      <dgm:spPr/>
    </dgm:pt>
    <dgm:pt modelId="{5109F7E2-1AA1-41CC-A0B4-7AD9C5241E5B}" type="pres">
      <dgm:prSet presAssocID="{1121B8DA-847E-4179-A2B9-51C847D16250}" presName="composite4" presStyleCnt="0"/>
      <dgm:spPr/>
    </dgm:pt>
    <dgm:pt modelId="{DD583A5E-4D62-4231-BA74-A69C3BAA5FB5}" type="pres">
      <dgm:prSet presAssocID="{1121B8DA-847E-4179-A2B9-51C847D16250}" presName="background4" presStyleLbl="node4" presStyleIdx="2" presStyleCnt="4"/>
      <dgm:spPr/>
    </dgm:pt>
    <dgm:pt modelId="{E0134694-02CB-4DE8-BD6F-40791C8BD4BB}" type="pres">
      <dgm:prSet presAssocID="{1121B8DA-847E-4179-A2B9-51C847D16250}" presName="text4" presStyleLbl="fgAcc4" presStyleIdx="2" presStyleCnt="4" custScaleX="121908" custScaleY="71596" custLinFactNeighborX="-22047" custLinFactNeighborY="9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1A45A7-CE3D-46C1-81F1-3C08570761B4}" type="pres">
      <dgm:prSet presAssocID="{1121B8DA-847E-4179-A2B9-51C847D16250}" presName="hierChild5" presStyleCnt="0"/>
      <dgm:spPr/>
    </dgm:pt>
    <dgm:pt modelId="{3B3A8966-9FD8-4A2A-B5D1-75F86FC368E1}" type="pres">
      <dgm:prSet presAssocID="{3E48FC29-906F-4128-AC24-7226B34C537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C8AE62E-A40F-411B-9745-99856C8044A8}" type="pres">
      <dgm:prSet presAssocID="{CBF1A878-0308-45B1-82C3-793403ABA62C}" presName="hierRoot3" presStyleCnt="0"/>
      <dgm:spPr/>
    </dgm:pt>
    <dgm:pt modelId="{C164DB26-DB09-49C2-BCEF-6A93D80442CE}" type="pres">
      <dgm:prSet presAssocID="{CBF1A878-0308-45B1-82C3-793403ABA62C}" presName="composite3" presStyleCnt="0"/>
      <dgm:spPr/>
    </dgm:pt>
    <dgm:pt modelId="{DB59F376-3F0A-45A8-BFBD-B0CA042CD8C2}" type="pres">
      <dgm:prSet presAssocID="{CBF1A878-0308-45B1-82C3-793403ABA62C}" presName="background3" presStyleLbl="node3" presStyleIdx="1" presStyleCnt="2"/>
      <dgm:spPr/>
    </dgm:pt>
    <dgm:pt modelId="{E500C0EB-3CD7-4991-ABA2-40CE6E19DAD7}" type="pres">
      <dgm:prSet presAssocID="{CBF1A878-0308-45B1-82C3-793403ABA62C}" presName="text3" presStyleLbl="fgAcc3" presStyleIdx="1" presStyleCnt="2" custScaleX="90398" custScaleY="102380" custLinFactNeighborX="46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27FBA-389A-430E-A1BC-A3CCCB0FB8B0}" type="pres">
      <dgm:prSet presAssocID="{CBF1A878-0308-45B1-82C3-793403ABA62C}" presName="hierChild4" presStyleCnt="0"/>
      <dgm:spPr/>
    </dgm:pt>
    <dgm:pt modelId="{5D90EE43-7F06-446D-B08D-98638177DDA4}" type="pres">
      <dgm:prSet presAssocID="{2CF61553-FA62-42F3-AC54-F8C6D16A03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12281407-42F4-47CD-8160-EA974914D33E}" type="pres">
      <dgm:prSet presAssocID="{739B3331-0FBF-4CDA-857F-ADBF5A95DB30}" presName="hierRoot4" presStyleCnt="0"/>
      <dgm:spPr/>
    </dgm:pt>
    <dgm:pt modelId="{9F41C982-CE41-4F47-B364-715B8EC6570E}" type="pres">
      <dgm:prSet presAssocID="{739B3331-0FBF-4CDA-857F-ADBF5A95DB30}" presName="composite4" presStyleCnt="0"/>
      <dgm:spPr/>
    </dgm:pt>
    <dgm:pt modelId="{B0CAAA23-67AC-48E0-A55D-FCA26FBC673C}" type="pres">
      <dgm:prSet presAssocID="{739B3331-0FBF-4CDA-857F-ADBF5A95DB30}" presName="background4" presStyleLbl="node4" presStyleIdx="3" presStyleCnt="4"/>
      <dgm:spPr/>
    </dgm:pt>
    <dgm:pt modelId="{9EA6F413-BBF1-4947-946D-6B1B7B560172}" type="pres">
      <dgm:prSet presAssocID="{739B3331-0FBF-4CDA-857F-ADBF5A95DB30}" presName="text4" presStyleLbl="fgAcc4" presStyleIdx="3" presStyleCnt="4" custLinFactNeighborX="28930" custLinFactNeighborY="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D1B3E0-3E08-4670-9B5D-6B10FD41CB0E}" type="pres">
      <dgm:prSet presAssocID="{739B3331-0FBF-4CDA-857F-ADBF5A95DB30}" presName="hierChild5" presStyleCnt="0"/>
      <dgm:spPr/>
    </dgm:pt>
  </dgm:ptLst>
  <dgm:cxnLst>
    <dgm:cxn modelId="{1F46CFD5-E8A7-4540-893E-B6BAFCBACBF9}" srcId="{717FD19F-087C-43AC-814D-0D9547F496A6}" destId="{8203C0F9-1534-4B39-824A-62D8E7733951}" srcOrd="0" destOrd="0" parTransId="{B43BE8EC-2EA2-4F57-9467-575B333B9B60}" sibTransId="{FC3E3474-9470-4D98-90C6-0476CDC64ED5}"/>
    <dgm:cxn modelId="{4DA28BE2-6CFC-4A37-8103-263D0C2BFA1F}" type="presOf" srcId="{739B3331-0FBF-4CDA-857F-ADBF5A95DB30}" destId="{9EA6F413-BBF1-4947-946D-6B1B7B560172}" srcOrd="0" destOrd="0" presId="urn:microsoft.com/office/officeart/2005/8/layout/hierarchy1"/>
    <dgm:cxn modelId="{EB2C15C4-5761-4F63-938A-8D421F8886F8}" type="presOf" srcId="{8203C0F9-1534-4B39-824A-62D8E7733951}" destId="{10B47AA0-FE53-42AE-A64B-378BF21FDBDB}" srcOrd="0" destOrd="0" presId="urn:microsoft.com/office/officeart/2005/8/layout/hierarchy1"/>
    <dgm:cxn modelId="{C7D22336-FAA5-4932-A62C-FBF59997B235}" srcId="{ACE98314-BBAE-4670-9473-81B17322AC1F}" destId="{717FD19F-087C-43AC-814D-0D9547F496A6}" srcOrd="1" destOrd="0" parTransId="{CEC07685-BE94-4CFD-973E-305A4764D2EB}" sibTransId="{BE8BA3D1-C5AC-4B22-9DD0-E8AD2CD75788}"/>
    <dgm:cxn modelId="{E070964E-82AB-4FA2-981F-23282C2A405C}" type="presOf" srcId="{B43BE8EC-2EA2-4F57-9467-575B333B9B60}" destId="{48E47417-CE14-4BAC-B432-4C2F5DAA9CEC}" srcOrd="0" destOrd="0" presId="urn:microsoft.com/office/officeart/2005/8/layout/hierarchy1"/>
    <dgm:cxn modelId="{63E08DF0-B84B-4290-AFC9-FBE7BF454F18}" srcId="{8203C0F9-1534-4B39-824A-62D8E7733951}" destId="{FD19F622-4567-491D-8D0F-DC463A342825}" srcOrd="0" destOrd="0" parTransId="{7D6A8D46-F856-4044-B9E9-CE4ABC1F2CF8}" sibTransId="{354ECC7B-9375-4346-A6AF-A14C58274ECA}"/>
    <dgm:cxn modelId="{C0B18285-9EA8-42C0-ABC0-05FA30CE0E15}" srcId="{8203C0F9-1534-4B39-824A-62D8E7733951}" destId="{9ED3320F-6D7C-4A9A-BD2C-477DAC9BEB3B}" srcOrd="1" destOrd="0" parTransId="{A7234CE0-2950-41DB-9143-F6702AB891E0}" sibTransId="{3CA6A961-CF10-4036-B486-77332281A243}"/>
    <dgm:cxn modelId="{526B7686-6917-4F47-AD9B-3F3274EEF0AA}" type="presOf" srcId="{ACE98314-BBAE-4670-9473-81B17322AC1F}" destId="{A62A6232-0554-451F-9646-46D361211610}" srcOrd="0" destOrd="0" presId="urn:microsoft.com/office/officeart/2005/8/layout/hierarchy1"/>
    <dgm:cxn modelId="{18A53D21-7B90-4CCE-9120-7B181B2D57F6}" type="presOf" srcId="{CBF1A878-0308-45B1-82C3-793403ABA62C}" destId="{E500C0EB-3CD7-4991-ABA2-40CE6E19DAD7}" srcOrd="0" destOrd="0" presId="urn:microsoft.com/office/officeart/2005/8/layout/hierarchy1"/>
    <dgm:cxn modelId="{186FB60D-248D-443C-A02F-6917FA2548B3}" srcId="{ACE98314-BBAE-4670-9473-81B17322AC1F}" destId="{9EA33F2E-C2FE-458B-99E2-4F492B054916}" srcOrd="0" destOrd="0" parTransId="{3BDE1FD8-52F9-497B-B769-912222282E02}" sibTransId="{7B500A1A-7C80-4791-B79A-7F399CFD7608}"/>
    <dgm:cxn modelId="{6A60C053-0B7D-41EC-B2D2-7FCEE9C5CE45}" type="presOf" srcId="{27EE1088-F1E0-4BC6-B4AC-B995FC4B6470}" destId="{C356F0A6-CB4F-4461-8BE1-F9DE12155124}" srcOrd="0" destOrd="0" presId="urn:microsoft.com/office/officeart/2005/8/layout/hierarchy1"/>
    <dgm:cxn modelId="{4713F62A-1DB1-4B74-A18C-0A189EBA2394}" type="presOf" srcId="{9ED3320F-6D7C-4A9A-BD2C-477DAC9BEB3B}" destId="{8251A79B-0209-4852-B439-805198B71F83}" srcOrd="0" destOrd="0" presId="urn:microsoft.com/office/officeart/2005/8/layout/hierarchy1"/>
    <dgm:cxn modelId="{7F83B0A0-B956-4BAB-A2F5-3D5F0380BDF1}" type="presOf" srcId="{CEC07685-BE94-4CFD-973E-305A4764D2EB}" destId="{804A7CFF-26B5-45E4-9958-6B03B3201490}" srcOrd="0" destOrd="0" presId="urn:microsoft.com/office/officeart/2005/8/layout/hierarchy1"/>
    <dgm:cxn modelId="{C2AB0EE1-6039-48F9-A9DC-D9BEDD8F3ADF}" type="presOf" srcId="{3E48FC29-906F-4128-AC24-7226B34C5378}" destId="{3B3A8966-9FD8-4A2A-B5D1-75F86FC368E1}" srcOrd="0" destOrd="0" presId="urn:microsoft.com/office/officeart/2005/8/layout/hierarchy1"/>
    <dgm:cxn modelId="{0CB8FE33-4783-421A-AEBB-FE49A7DB3D85}" type="presOf" srcId="{1121B8DA-847E-4179-A2B9-51C847D16250}" destId="{E0134694-02CB-4DE8-BD6F-40791C8BD4BB}" srcOrd="0" destOrd="0" presId="urn:microsoft.com/office/officeart/2005/8/layout/hierarchy1"/>
    <dgm:cxn modelId="{9AB6AC2A-775A-42CD-A6D6-3D609985CFC1}" type="presOf" srcId="{2CF61553-FA62-42F3-AC54-F8C6D16A031F}" destId="{5D90EE43-7F06-446D-B08D-98638177DDA4}" srcOrd="0" destOrd="0" presId="urn:microsoft.com/office/officeart/2005/8/layout/hierarchy1"/>
    <dgm:cxn modelId="{B6F84E4E-7999-4486-8D2F-593B8666AE15}" type="presOf" srcId="{62B29F9F-5EAF-49C4-8FF6-0F81A41CA6A7}" destId="{FBB17EDA-142E-49CB-8316-D6E337BAE0D4}" srcOrd="0" destOrd="0" presId="urn:microsoft.com/office/officeart/2005/8/layout/hierarchy1"/>
    <dgm:cxn modelId="{A6276486-2197-4E87-96FE-CF06883B00BE}" srcId="{62B29F9F-5EAF-49C4-8FF6-0F81A41CA6A7}" destId="{ACE98314-BBAE-4670-9473-81B17322AC1F}" srcOrd="0" destOrd="0" parTransId="{AFC7AEB0-CBA7-405D-A821-D817B3CB18A9}" sibTransId="{26C1DA27-98A7-44FB-A58E-5179340ECFF7}"/>
    <dgm:cxn modelId="{18BB82D5-ADA0-44E2-8A88-E238FC6AA95E}" type="presOf" srcId="{3BDE1FD8-52F9-497B-B769-912222282E02}" destId="{37F6628B-D424-4ECB-8603-694AF596ED96}" srcOrd="0" destOrd="0" presId="urn:microsoft.com/office/officeart/2005/8/layout/hierarchy1"/>
    <dgm:cxn modelId="{20F0D23B-945D-4636-AF2C-5D9214C2DE56}" type="presOf" srcId="{7D6A8D46-F856-4044-B9E9-CE4ABC1F2CF8}" destId="{DD99A3F7-3319-4F1C-A733-BB1360753D38}" srcOrd="0" destOrd="0" presId="urn:microsoft.com/office/officeart/2005/8/layout/hierarchy1"/>
    <dgm:cxn modelId="{D424E1C1-61D2-4808-9D63-727C9B6BAF65}" srcId="{8203C0F9-1534-4B39-824A-62D8E7733951}" destId="{1121B8DA-847E-4179-A2B9-51C847D16250}" srcOrd="2" destOrd="0" parTransId="{27EE1088-F1E0-4BC6-B4AC-B995FC4B6470}" sibTransId="{128D59FC-1316-49BF-8BA2-3800BCC821B1}"/>
    <dgm:cxn modelId="{183730FE-5D7A-4951-BB6B-0C151F3675A7}" srcId="{CBF1A878-0308-45B1-82C3-793403ABA62C}" destId="{739B3331-0FBF-4CDA-857F-ADBF5A95DB30}" srcOrd="0" destOrd="0" parTransId="{2CF61553-FA62-42F3-AC54-F8C6D16A031F}" sibTransId="{FFB856F6-D9E8-4610-8083-4AC9E3724408}"/>
    <dgm:cxn modelId="{80288898-D252-4740-BAD6-6C0E6882A8E1}" srcId="{717FD19F-087C-43AC-814D-0D9547F496A6}" destId="{CBF1A878-0308-45B1-82C3-793403ABA62C}" srcOrd="1" destOrd="0" parTransId="{3E48FC29-906F-4128-AC24-7226B34C5378}" sibTransId="{EA466F1B-3AEF-4A9D-8805-B8980EB2594A}"/>
    <dgm:cxn modelId="{89121903-1D04-47A6-9720-65878CF81A08}" type="presOf" srcId="{717FD19F-087C-43AC-814D-0D9547F496A6}" destId="{1E894FDF-25B1-44B1-AD5B-02B8FAFE179F}" srcOrd="0" destOrd="0" presId="urn:microsoft.com/office/officeart/2005/8/layout/hierarchy1"/>
    <dgm:cxn modelId="{6E158308-807D-490A-9356-B7B2F3C559D4}" type="presOf" srcId="{FD19F622-4567-491D-8D0F-DC463A342825}" destId="{C8F18A2B-20E4-4214-93E7-88C5C619994E}" srcOrd="0" destOrd="0" presId="urn:microsoft.com/office/officeart/2005/8/layout/hierarchy1"/>
    <dgm:cxn modelId="{8292D1A2-AEBC-425C-9F28-F0C7CBC2E9EE}" type="presOf" srcId="{A7234CE0-2950-41DB-9143-F6702AB891E0}" destId="{5884DB91-C7E7-45EA-AE00-703520E4A99B}" srcOrd="0" destOrd="0" presId="urn:microsoft.com/office/officeart/2005/8/layout/hierarchy1"/>
    <dgm:cxn modelId="{6259807F-6BDF-48B1-92CF-7067B8FDB6A7}" type="presOf" srcId="{9EA33F2E-C2FE-458B-99E2-4F492B054916}" destId="{C3858FE0-5B6E-4BBC-92BB-CFDF32369E15}" srcOrd="0" destOrd="0" presId="urn:microsoft.com/office/officeart/2005/8/layout/hierarchy1"/>
    <dgm:cxn modelId="{55A44757-9153-44CA-95B2-71103CC15BA6}" type="presParOf" srcId="{FBB17EDA-142E-49CB-8316-D6E337BAE0D4}" destId="{76D95324-DB2D-403F-B221-2905495EA07B}" srcOrd="0" destOrd="0" presId="urn:microsoft.com/office/officeart/2005/8/layout/hierarchy1"/>
    <dgm:cxn modelId="{DC630065-848D-4671-8952-B60F19C64B87}" type="presParOf" srcId="{76D95324-DB2D-403F-B221-2905495EA07B}" destId="{87EA7E69-2D2D-4E6C-B518-9E4911D9AB3A}" srcOrd="0" destOrd="0" presId="urn:microsoft.com/office/officeart/2005/8/layout/hierarchy1"/>
    <dgm:cxn modelId="{4D64F47E-E045-4F28-A011-51936921CF71}" type="presParOf" srcId="{87EA7E69-2D2D-4E6C-B518-9E4911D9AB3A}" destId="{F4BDBD75-3E16-4DC0-8C17-15329733AEF7}" srcOrd="0" destOrd="0" presId="urn:microsoft.com/office/officeart/2005/8/layout/hierarchy1"/>
    <dgm:cxn modelId="{2F719C7A-89E6-4A23-B998-70CB9A2BA1E7}" type="presParOf" srcId="{87EA7E69-2D2D-4E6C-B518-9E4911D9AB3A}" destId="{A62A6232-0554-451F-9646-46D361211610}" srcOrd="1" destOrd="0" presId="urn:microsoft.com/office/officeart/2005/8/layout/hierarchy1"/>
    <dgm:cxn modelId="{DC2B428D-AE36-400F-8E4D-5DCF7AAAAFFE}" type="presParOf" srcId="{76D95324-DB2D-403F-B221-2905495EA07B}" destId="{D115DB21-8141-4689-8F3E-47731B69115A}" srcOrd="1" destOrd="0" presId="urn:microsoft.com/office/officeart/2005/8/layout/hierarchy1"/>
    <dgm:cxn modelId="{65F5476F-C624-4464-A8D2-7F8FDE7828D2}" type="presParOf" srcId="{D115DB21-8141-4689-8F3E-47731B69115A}" destId="{37F6628B-D424-4ECB-8603-694AF596ED96}" srcOrd="0" destOrd="0" presId="urn:microsoft.com/office/officeart/2005/8/layout/hierarchy1"/>
    <dgm:cxn modelId="{F5D51DBF-E715-4AF2-8BEC-3FD05A9A6605}" type="presParOf" srcId="{D115DB21-8141-4689-8F3E-47731B69115A}" destId="{A680EE0A-EBF1-4513-B2A5-1A488E3D2079}" srcOrd="1" destOrd="0" presId="urn:microsoft.com/office/officeart/2005/8/layout/hierarchy1"/>
    <dgm:cxn modelId="{DB72B8ED-1964-4764-B2FA-F15724DA5D5A}" type="presParOf" srcId="{A680EE0A-EBF1-4513-B2A5-1A488E3D2079}" destId="{E016A8F0-C4F4-4FB3-BE9C-FBFB5AA3D1A5}" srcOrd="0" destOrd="0" presId="urn:microsoft.com/office/officeart/2005/8/layout/hierarchy1"/>
    <dgm:cxn modelId="{A21EC93E-F6A5-425E-97B8-22A6D8148164}" type="presParOf" srcId="{E016A8F0-C4F4-4FB3-BE9C-FBFB5AA3D1A5}" destId="{E4AB7AAA-A9B6-4EBF-B139-67656C273E9A}" srcOrd="0" destOrd="0" presId="urn:microsoft.com/office/officeart/2005/8/layout/hierarchy1"/>
    <dgm:cxn modelId="{C047F925-F87D-413A-B37A-C6DD4184B691}" type="presParOf" srcId="{E016A8F0-C4F4-4FB3-BE9C-FBFB5AA3D1A5}" destId="{C3858FE0-5B6E-4BBC-92BB-CFDF32369E15}" srcOrd="1" destOrd="0" presId="urn:microsoft.com/office/officeart/2005/8/layout/hierarchy1"/>
    <dgm:cxn modelId="{631A24A6-7C1B-4044-A458-F03C5600AC37}" type="presParOf" srcId="{A680EE0A-EBF1-4513-B2A5-1A488E3D2079}" destId="{B6CC60F3-4A08-4DCC-9726-C8A229377927}" srcOrd="1" destOrd="0" presId="urn:microsoft.com/office/officeart/2005/8/layout/hierarchy1"/>
    <dgm:cxn modelId="{D1116845-6027-46E0-9F84-D59DD159E379}" type="presParOf" srcId="{D115DB21-8141-4689-8F3E-47731B69115A}" destId="{804A7CFF-26B5-45E4-9958-6B03B3201490}" srcOrd="2" destOrd="0" presId="urn:microsoft.com/office/officeart/2005/8/layout/hierarchy1"/>
    <dgm:cxn modelId="{EE96983C-DA71-4BB8-B54F-0D589F883D1E}" type="presParOf" srcId="{D115DB21-8141-4689-8F3E-47731B69115A}" destId="{E8D8EE26-B1F5-46F8-8B2E-38DC63F5FB33}" srcOrd="3" destOrd="0" presId="urn:microsoft.com/office/officeart/2005/8/layout/hierarchy1"/>
    <dgm:cxn modelId="{EAD2417D-A7D2-48E6-A921-0E8736BF1FDF}" type="presParOf" srcId="{E8D8EE26-B1F5-46F8-8B2E-38DC63F5FB33}" destId="{02294C76-1712-4B25-A9F6-A492E4F0F9FA}" srcOrd="0" destOrd="0" presId="urn:microsoft.com/office/officeart/2005/8/layout/hierarchy1"/>
    <dgm:cxn modelId="{98AA5E03-2F90-49F5-B93C-C91FFDF75047}" type="presParOf" srcId="{02294C76-1712-4B25-A9F6-A492E4F0F9FA}" destId="{A13203BC-F2DC-4627-B366-DAD9A8B67BB7}" srcOrd="0" destOrd="0" presId="urn:microsoft.com/office/officeart/2005/8/layout/hierarchy1"/>
    <dgm:cxn modelId="{2CEC7046-6C4C-4152-BF53-C2E0ABB3981E}" type="presParOf" srcId="{02294C76-1712-4B25-A9F6-A492E4F0F9FA}" destId="{1E894FDF-25B1-44B1-AD5B-02B8FAFE179F}" srcOrd="1" destOrd="0" presId="urn:microsoft.com/office/officeart/2005/8/layout/hierarchy1"/>
    <dgm:cxn modelId="{C5559C23-D1B2-4FBE-AC37-795250D72C9E}" type="presParOf" srcId="{E8D8EE26-B1F5-46F8-8B2E-38DC63F5FB33}" destId="{41DFEBD8-DE15-4D37-9374-AEA2A70ED95C}" srcOrd="1" destOrd="0" presId="urn:microsoft.com/office/officeart/2005/8/layout/hierarchy1"/>
    <dgm:cxn modelId="{CD31B98C-144B-468F-959A-98080B40A874}" type="presParOf" srcId="{41DFEBD8-DE15-4D37-9374-AEA2A70ED95C}" destId="{48E47417-CE14-4BAC-B432-4C2F5DAA9CEC}" srcOrd="0" destOrd="0" presId="urn:microsoft.com/office/officeart/2005/8/layout/hierarchy1"/>
    <dgm:cxn modelId="{ABB3B4D5-DA74-4662-9E3F-AEFE1BC831E8}" type="presParOf" srcId="{41DFEBD8-DE15-4D37-9374-AEA2A70ED95C}" destId="{A3A87E28-6DF0-4F81-9473-ABB468084A3E}" srcOrd="1" destOrd="0" presId="urn:microsoft.com/office/officeart/2005/8/layout/hierarchy1"/>
    <dgm:cxn modelId="{3310D84F-48D2-4D97-B792-CF1E0AAD4350}" type="presParOf" srcId="{A3A87E28-6DF0-4F81-9473-ABB468084A3E}" destId="{4E374D57-959E-4A33-967C-213BFEEC239A}" srcOrd="0" destOrd="0" presId="urn:microsoft.com/office/officeart/2005/8/layout/hierarchy1"/>
    <dgm:cxn modelId="{F65C9FC4-4DD4-4815-B2B0-5DE84B70FB3C}" type="presParOf" srcId="{4E374D57-959E-4A33-967C-213BFEEC239A}" destId="{C62F8049-FD4C-43AA-B3AF-392DA9463717}" srcOrd="0" destOrd="0" presId="urn:microsoft.com/office/officeart/2005/8/layout/hierarchy1"/>
    <dgm:cxn modelId="{85BF4A21-278A-432B-B2F8-A62CF2D1F954}" type="presParOf" srcId="{4E374D57-959E-4A33-967C-213BFEEC239A}" destId="{10B47AA0-FE53-42AE-A64B-378BF21FDBDB}" srcOrd="1" destOrd="0" presId="urn:microsoft.com/office/officeart/2005/8/layout/hierarchy1"/>
    <dgm:cxn modelId="{3A9A38B3-664A-4E44-8593-84B4B649ED32}" type="presParOf" srcId="{A3A87E28-6DF0-4F81-9473-ABB468084A3E}" destId="{C3CC6D15-7A75-4119-96DE-094284741018}" srcOrd="1" destOrd="0" presId="urn:microsoft.com/office/officeart/2005/8/layout/hierarchy1"/>
    <dgm:cxn modelId="{60A6B606-E8CB-4313-A3F7-6AB67D13CF83}" type="presParOf" srcId="{C3CC6D15-7A75-4119-96DE-094284741018}" destId="{DD99A3F7-3319-4F1C-A733-BB1360753D38}" srcOrd="0" destOrd="0" presId="urn:microsoft.com/office/officeart/2005/8/layout/hierarchy1"/>
    <dgm:cxn modelId="{1AA60418-6D0E-4F7F-B572-DB6D4D3B7E3F}" type="presParOf" srcId="{C3CC6D15-7A75-4119-96DE-094284741018}" destId="{2A966EEE-AA2E-4BEC-9F2B-0284587DEFAB}" srcOrd="1" destOrd="0" presId="urn:microsoft.com/office/officeart/2005/8/layout/hierarchy1"/>
    <dgm:cxn modelId="{89416D59-0B52-4569-A93E-DDC9466C933A}" type="presParOf" srcId="{2A966EEE-AA2E-4BEC-9F2B-0284587DEFAB}" destId="{4B52CF0C-D834-4752-8C4C-BD4C95CAF6EF}" srcOrd="0" destOrd="0" presId="urn:microsoft.com/office/officeart/2005/8/layout/hierarchy1"/>
    <dgm:cxn modelId="{3D2E78C7-A212-4C56-A5BC-6107FB6D2215}" type="presParOf" srcId="{4B52CF0C-D834-4752-8C4C-BD4C95CAF6EF}" destId="{ACB23C10-3322-44FF-A76E-A98E59B4AB16}" srcOrd="0" destOrd="0" presId="urn:microsoft.com/office/officeart/2005/8/layout/hierarchy1"/>
    <dgm:cxn modelId="{B46B2C33-677B-4DB3-8A9D-A233B9FFDBB4}" type="presParOf" srcId="{4B52CF0C-D834-4752-8C4C-BD4C95CAF6EF}" destId="{C8F18A2B-20E4-4214-93E7-88C5C619994E}" srcOrd="1" destOrd="0" presId="urn:microsoft.com/office/officeart/2005/8/layout/hierarchy1"/>
    <dgm:cxn modelId="{FC2DFBDC-6340-4F35-B8FF-44E8E7C23820}" type="presParOf" srcId="{2A966EEE-AA2E-4BEC-9F2B-0284587DEFAB}" destId="{693F5D33-43D1-4139-8BF8-E4412837FFC7}" srcOrd="1" destOrd="0" presId="urn:microsoft.com/office/officeart/2005/8/layout/hierarchy1"/>
    <dgm:cxn modelId="{459EC036-8DEA-4E5A-A19F-7D54C4E99771}" type="presParOf" srcId="{C3CC6D15-7A75-4119-96DE-094284741018}" destId="{5884DB91-C7E7-45EA-AE00-703520E4A99B}" srcOrd="2" destOrd="0" presId="urn:microsoft.com/office/officeart/2005/8/layout/hierarchy1"/>
    <dgm:cxn modelId="{ED5F9168-4AD8-41CD-B27A-D5231AF1FD74}" type="presParOf" srcId="{C3CC6D15-7A75-4119-96DE-094284741018}" destId="{091F7E75-1530-4701-AA52-412490682239}" srcOrd="3" destOrd="0" presId="urn:microsoft.com/office/officeart/2005/8/layout/hierarchy1"/>
    <dgm:cxn modelId="{513CC792-6E7C-469B-A8D4-FF7CF190BE2D}" type="presParOf" srcId="{091F7E75-1530-4701-AA52-412490682239}" destId="{EBDBD010-21AC-4BAB-BFDE-97504E67626A}" srcOrd="0" destOrd="0" presId="urn:microsoft.com/office/officeart/2005/8/layout/hierarchy1"/>
    <dgm:cxn modelId="{28CACFC6-C60D-4873-BA30-ED32E2763B69}" type="presParOf" srcId="{EBDBD010-21AC-4BAB-BFDE-97504E67626A}" destId="{AD42CD2E-B3A5-40CF-9F10-F78DD05BBD1C}" srcOrd="0" destOrd="0" presId="urn:microsoft.com/office/officeart/2005/8/layout/hierarchy1"/>
    <dgm:cxn modelId="{E4BB4F65-A9A5-438F-AEE5-8611BDD497F8}" type="presParOf" srcId="{EBDBD010-21AC-4BAB-BFDE-97504E67626A}" destId="{8251A79B-0209-4852-B439-805198B71F83}" srcOrd="1" destOrd="0" presId="urn:microsoft.com/office/officeart/2005/8/layout/hierarchy1"/>
    <dgm:cxn modelId="{13898003-61A3-41CA-BDF4-924E4D5FAB53}" type="presParOf" srcId="{091F7E75-1530-4701-AA52-412490682239}" destId="{CE92C38C-C13F-4865-B1FA-0CAA1B7092A5}" srcOrd="1" destOrd="0" presId="urn:microsoft.com/office/officeart/2005/8/layout/hierarchy1"/>
    <dgm:cxn modelId="{96686A5C-E707-4445-B6AD-652623DD8AD4}" type="presParOf" srcId="{C3CC6D15-7A75-4119-96DE-094284741018}" destId="{C356F0A6-CB4F-4461-8BE1-F9DE12155124}" srcOrd="4" destOrd="0" presId="urn:microsoft.com/office/officeart/2005/8/layout/hierarchy1"/>
    <dgm:cxn modelId="{2244E226-09E6-427F-9B48-7DF34C2842FF}" type="presParOf" srcId="{C3CC6D15-7A75-4119-96DE-094284741018}" destId="{0706B0FA-CAEC-44B1-9622-4C48F01F1E2F}" srcOrd="5" destOrd="0" presId="urn:microsoft.com/office/officeart/2005/8/layout/hierarchy1"/>
    <dgm:cxn modelId="{BFD6A210-FFCD-4EB3-87B7-6A9B22A93189}" type="presParOf" srcId="{0706B0FA-CAEC-44B1-9622-4C48F01F1E2F}" destId="{5109F7E2-1AA1-41CC-A0B4-7AD9C5241E5B}" srcOrd="0" destOrd="0" presId="urn:microsoft.com/office/officeart/2005/8/layout/hierarchy1"/>
    <dgm:cxn modelId="{42EBFEF4-8EEB-4F74-83C0-55AF80AF2124}" type="presParOf" srcId="{5109F7E2-1AA1-41CC-A0B4-7AD9C5241E5B}" destId="{DD583A5E-4D62-4231-BA74-A69C3BAA5FB5}" srcOrd="0" destOrd="0" presId="urn:microsoft.com/office/officeart/2005/8/layout/hierarchy1"/>
    <dgm:cxn modelId="{DFEC011E-2FE7-4B03-99A2-9400BEFC00F3}" type="presParOf" srcId="{5109F7E2-1AA1-41CC-A0B4-7AD9C5241E5B}" destId="{E0134694-02CB-4DE8-BD6F-40791C8BD4BB}" srcOrd="1" destOrd="0" presId="urn:microsoft.com/office/officeart/2005/8/layout/hierarchy1"/>
    <dgm:cxn modelId="{C190455A-44A3-474B-A5FA-E7444C19B119}" type="presParOf" srcId="{0706B0FA-CAEC-44B1-9622-4C48F01F1E2F}" destId="{551A45A7-CE3D-46C1-81F1-3C08570761B4}" srcOrd="1" destOrd="0" presId="urn:microsoft.com/office/officeart/2005/8/layout/hierarchy1"/>
    <dgm:cxn modelId="{4061C997-128C-44A5-9E23-25E70DDDDD79}" type="presParOf" srcId="{41DFEBD8-DE15-4D37-9374-AEA2A70ED95C}" destId="{3B3A8966-9FD8-4A2A-B5D1-75F86FC368E1}" srcOrd="2" destOrd="0" presId="urn:microsoft.com/office/officeart/2005/8/layout/hierarchy1"/>
    <dgm:cxn modelId="{0C82B738-6AB4-42D9-9883-0C23A9E5AB8A}" type="presParOf" srcId="{41DFEBD8-DE15-4D37-9374-AEA2A70ED95C}" destId="{CC8AE62E-A40F-411B-9745-99856C8044A8}" srcOrd="3" destOrd="0" presId="urn:microsoft.com/office/officeart/2005/8/layout/hierarchy1"/>
    <dgm:cxn modelId="{8A5A60CA-DC87-45CA-9D3A-6EC4A43A6FB6}" type="presParOf" srcId="{CC8AE62E-A40F-411B-9745-99856C8044A8}" destId="{C164DB26-DB09-49C2-BCEF-6A93D80442CE}" srcOrd="0" destOrd="0" presId="urn:microsoft.com/office/officeart/2005/8/layout/hierarchy1"/>
    <dgm:cxn modelId="{86EED2FA-F033-494F-B92D-B37B12264BDE}" type="presParOf" srcId="{C164DB26-DB09-49C2-BCEF-6A93D80442CE}" destId="{DB59F376-3F0A-45A8-BFBD-B0CA042CD8C2}" srcOrd="0" destOrd="0" presId="urn:microsoft.com/office/officeart/2005/8/layout/hierarchy1"/>
    <dgm:cxn modelId="{415C751B-1E77-41A0-81DB-C69545448FF4}" type="presParOf" srcId="{C164DB26-DB09-49C2-BCEF-6A93D80442CE}" destId="{E500C0EB-3CD7-4991-ABA2-40CE6E19DAD7}" srcOrd="1" destOrd="0" presId="urn:microsoft.com/office/officeart/2005/8/layout/hierarchy1"/>
    <dgm:cxn modelId="{511E9505-4309-4E94-9BA1-59F7F4C41D70}" type="presParOf" srcId="{CC8AE62E-A40F-411B-9745-99856C8044A8}" destId="{0A827FBA-389A-430E-A1BC-A3CCCB0FB8B0}" srcOrd="1" destOrd="0" presId="urn:microsoft.com/office/officeart/2005/8/layout/hierarchy1"/>
    <dgm:cxn modelId="{F0C68DB2-020D-4C9A-B65A-2D9A89FC1E6F}" type="presParOf" srcId="{0A827FBA-389A-430E-A1BC-A3CCCB0FB8B0}" destId="{5D90EE43-7F06-446D-B08D-98638177DDA4}" srcOrd="0" destOrd="0" presId="urn:microsoft.com/office/officeart/2005/8/layout/hierarchy1"/>
    <dgm:cxn modelId="{5F8E8C7B-3A0B-4351-A6F6-26C90D524928}" type="presParOf" srcId="{0A827FBA-389A-430E-A1BC-A3CCCB0FB8B0}" destId="{12281407-42F4-47CD-8160-EA974914D33E}" srcOrd="1" destOrd="0" presId="urn:microsoft.com/office/officeart/2005/8/layout/hierarchy1"/>
    <dgm:cxn modelId="{4AF9E63E-8124-4709-B2EC-AAE114171BB8}" type="presParOf" srcId="{12281407-42F4-47CD-8160-EA974914D33E}" destId="{9F41C982-CE41-4F47-B364-715B8EC6570E}" srcOrd="0" destOrd="0" presId="urn:microsoft.com/office/officeart/2005/8/layout/hierarchy1"/>
    <dgm:cxn modelId="{2BC3E2AA-E81B-4D52-BE72-D257CA526CCF}" type="presParOf" srcId="{9F41C982-CE41-4F47-B364-715B8EC6570E}" destId="{B0CAAA23-67AC-48E0-A55D-FCA26FBC673C}" srcOrd="0" destOrd="0" presId="urn:microsoft.com/office/officeart/2005/8/layout/hierarchy1"/>
    <dgm:cxn modelId="{2F0E4F1F-A9FD-48E7-A891-665684F850BE}" type="presParOf" srcId="{9F41C982-CE41-4F47-B364-715B8EC6570E}" destId="{9EA6F413-BBF1-4947-946D-6B1B7B560172}" srcOrd="1" destOrd="0" presId="urn:microsoft.com/office/officeart/2005/8/layout/hierarchy1"/>
    <dgm:cxn modelId="{B6551D79-D9E7-4DC1-8F80-33138ED93EF3}" type="presParOf" srcId="{12281407-42F4-47CD-8160-EA974914D33E}" destId="{2CD1B3E0-3E08-4670-9B5D-6B10FD41CB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F6F9E-8C62-4BB5-81E0-E01F6D32E1B8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7CD4EDB-3001-49EC-B675-67FE3D23E942}">
      <dgm:prSet phldrT="[نص]"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معايير مهمة </a:t>
          </a:r>
        </a:p>
      </dgm:t>
    </dgm:pt>
    <dgm:pt modelId="{1F9F5AE3-6A41-4156-A48B-87D2769D96CF}" type="parTrans" cxnId="{9DCAED89-C8D8-4879-A1C2-28F3240A5692}">
      <dgm:prSet/>
      <dgm:spPr/>
      <dgm:t>
        <a:bodyPr/>
        <a:lstStyle/>
        <a:p>
          <a:pPr rtl="1"/>
          <a:endParaRPr lang="ar-SA"/>
        </a:p>
      </dgm:t>
    </dgm:pt>
    <dgm:pt modelId="{E12D1486-AEF7-4737-82FC-C7F07FD2B408}" type="sibTrans" cxnId="{9DCAED89-C8D8-4879-A1C2-28F3240A5692}">
      <dgm:prSet/>
      <dgm:spPr/>
      <dgm:t>
        <a:bodyPr/>
        <a:lstStyle/>
        <a:p>
          <a:pPr rtl="1"/>
          <a:endParaRPr lang="ar-SA"/>
        </a:p>
      </dgm:t>
    </dgm:pt>
    <dgm:pt modelId="{8D8AF70C-A903-465F-A690-FB93EE92CABB}">
      <dgm:prSet phldrT="[نص]"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معايير حاسمة</a:t>
          </a:r>
        </a:p>
      </dgm:t>
    </dgm:pt>
    <dgm:pt modelId="{ED6F99F4-DF69-479E-880A-05237C102926}" type="parTrans" cxnId="{D170CBF2-2091-48C0-AE40-1535904491B4}">
      <dgm:prSet/>
      <dgm:spPr/>
      <dgm:t>
        <a:bodyPr/>
        <a:lstStyle/>
        <a:p>
          <a:pPr rtl="1"/>
          <a:endParaRPr lang="ar-SA"/>
        </a:p>
      </dgm:t>
    </dgm:pt>
    <dgm:pt modelId="{B6D81BB6-BA44-43F7-B61C-3E2EFE57AF5D}" type="sibTrans" cxnId="{D170CBF2-2091-48C0-AE40-1535904491B4}">
      <dgm:prSet/>
      <dgm:spPr/>
      <dgm:t>
        <a:bodyPr/>
        <a:lstStyle/>
        <a:p>
          <a:pPr rtl="1"/>
          <a:endParaRPr lang="ar-SA"/>
        </a:p>
      </dgm:t>
    </dgm:pt>
    <dgm:pt modelId="{124075D1-3A6E-4BA6-BEFF-4834792ACD0B}">
      <dgm:prSet phldrT="[نص]" custT="1"/>
      <dgm:spPr/>
      <dgm:t>
        <a:bodyPr/>
        <a:lstStyle/>
        <a:p>
          <a:pPr rtl="1"/>
          <a:r>
            <a:rPr lang="ar-SA" sz="5400" dirty="0">
              <a:latin typeface="Arial" panose="020B0604020202020204" pitchFamily="34" charset="0"/>
              <a:cs typeface="Arial" panose="020B0604020202020204" pitchFamily="34" charset="0"/>
            </a:rPr>
            <a:t>3.تقييم البدائل المتاحة </a:t>
          </a:r>
        </a:p>
      </dgm:t>
    </dgm:pt>
    <dgm:pt modelId="{49232A7D-5D37-4120-AEAA-B9F543EE43DD}" type="parTrans" cxnId="{DEEA403E-7C31-42D7-A696-24AFDBFFC145}">
      <dgm:prSet/>
      <dgm:spPr/>
      <dgm:t>
        <a:bodyPr/>
        <a:lstStyle/>
        <a:p>
          <a:pPr rtl="1"/>
          <a:endParaRPr lang="ar-SA"/>
        </a:p>
      </dgm:t>
    </dgm:pt>
    <dgm:pt modelId="{D384DA08-C329-4129-AF8C-BD7BA04D2A11}" type="sibTrans" cxnId="{DEEA403E-7C31-42D7-A696-24AFDBFFC145}">
      <dgm:prSet/>
      <dgm:spPr/>
      <dgm:t>
        <a:bodyPr/>
        <a:lstStyle/>
        <a:p>
          <a:pPr rtl="1"/>
          <a:endParaRPr lang="ar-SA"/>
        </a:p>
      </dgm:t>
    </dgm:pt>
    <dgm:pt modelId="{B64B3657-7704-487C-829F-59025EB6FAC8}" type="pres">
      <dgm:prSet presAssocID="{57AF6F9E-8C62-4BB5-81E0-E01F6D32E1B8}" presName="Name0" presStyleCnt="0">
        <dgm:presLayoutVars>
          <dgm:dir/>
          <dgm:resizeHandles val="exact"/>
        </dgm:presLayoutVars>
      </dgm:prSet>
      <dgm:spPr/>
    </dgm:pt>
    <dgm:pt modelId="{52837F28-FBFF-470B-8600-F9E56644C103}" type="pres">
      <dgm:prSet presAssocID="{57AF6F9E-8C62-4BB5-81E0-E01F6D32E1B8}" presName="vNodes" presStyleCnt="0"/>
      <dgm:spPr/>
    </dgm:pt>
    <dgm:pt modelId="{2072ECE7-D546-4C5F-8152-19F55034D22B}" type="pres">
      <dgm:prSet presAssocID="{57CD4EDB-3001-49EC-B675-67FE3D23E942}" presName="node" presStyleLbl="node1" presStyleIdx="0" presStyleCnt="3" custScaleX="179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1304-4109-4765-AD29-52E884341928}" type="pres">
      <dgm:prSet presAssocID="{E12D1486-AEF7-4737-82FC-C7F07FD2B408}" presName="spacerT" presStyleCnt="0"/>
      <dgm:spPr/>
    </dgm:pt>
    <dgm:pt modelId="{BBC39293-EC24-44B3-88F0-D888F7491D93}" type="pres">
      <dgm:prSet presAssocID="{E12D1486-AEF7-4737-82FC-C7F07FD2B40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8993926-4E50-4B8D-82E1-9471F2C27064}" type="pres">
      <dgm:prSet presAssocID="{E12D1486-AEF7-4737-82FC-C7F07FD2B408}" presName="spacerB" presStyleCnt="0"/>
      <dgm:spPr/>
    </dgm:pt>
    <dgm:pt modelId="{D0026A40-BDC7-43D2-A98E-C46C02EC41F4}" type="pres">
      <dgm:prSet presAssocID="{8D8AF70C-A903-465F-A690-FB93EE92CABB}" presName="node" presStyleLbl="node1" presStyleIdx="1" presStyleCnt="3" custScaleX="186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CD47C-9D25-459D-A9D2-EEC3CF271837}" type="pres">
      <dgm:prSet presAssocID="{57AF6F9E-8C62-4BB5-81E0-E01F6D32E1B8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E7D8302A-7B7F-4972-B9E4-C104FCDB7812}" type="pres">
      <dgm:prSet presAssocID="{57AF6F9E-8C62-4BB5-81E0-E01F6D32E1B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FFB444D-9A06-4857-8C9C-66829BA91EE7}" type="pres">
      <dgm:prSet presAssocID="{57AF6F9E-8C62-4BB5-81E0-E01F6D32E1B8}" presName="lastNode" presStyleLbl="node1" presStyleIdx="2" presStyleCnt="3" custScaleX="138192" custLinFactNeighborX="-888" custLinFactNeighborY="-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2EA20A-CE66-4CFE-BEDC-BFEF3CA84729}" type="presOf" srcId="{57AF6F9E-8C62-4BB5-81E0-E01F6D32E1B8}" destId="{B64B3657-7704-487C-829F-59025EB6FAC8}" srcOrd="0" destOrd="0" presId="urn:microsoft.com/office/officeart/2005/8/layout/equation2"/>
    <dgm:cxn modelId="{6EB6CAE3-76E2-4B73-89F6-2ED3BC7685C6}" type="presOf" srcId="{E12D1486-AEF7-4737-82FC-C7F07FD2B408}" destId="{BBC39293-EC24-44B3-88F0-D888F7491D93}" srcOrd="0" destOrd="0" presId="urn:microsoft.com/office/officeart/2005/8/layout/equation2"/>
    <dgm:cxn modelId="{C40FE17F-3E61-46DB-93A9-2D2E513B8646}" type="presOf" srcId="{8D8AF70C-A903-465F-A690-FB93EE92CABB}" destId="{D0026A40-BDC7-43D2-A98E-C46C02EC41F4}" srcOrd="0" destOrd="0" presId="urn:microsoft.com/office/officeart/2005/8/layout/equation2"/>
    <dgm:cxn modelId="{E14E9783-42C0-4615-B1F6-2995788F7E3E}" type="presOf" srcId="{57CD4EDB-3001-49EC-B675-67FE3D23E942}" destId="{2072ECE7-D546-4C5F-8152-19F55034D22B}" srcOrd="0" destOrd="0" presId="urn:microsoft.com/office/officeart/2005/8/layout/equation2"/>
    <dgm:cxn modelId="{779262CB-BEBA-4CB5-AD91-20C5F52576C3}" type="presOf" srcId="{B6D81BB6-BA44-43F7-B61C-3E2EFE57AF5D}" destId="{425CD47C-9D25-459D-A9D2-EEC3CF271837}" srcOrd="0" destOrd="0" presId="urn:microsoft.com/office/officeart/2005/8/layout/equation2"/>
    <dgm:cxn modelId="{8FE4F8C6-5BBB-4C23-A1C3-C963D88DA930}" type="presOf" srcId="{B6D81BB6-BA44-43F7-B61C-3E2EFE57AF5D}" destId="{E7D8302A-7B7F-4972-B9E4-C104FCDB7812}" srcOrd="1" destOrd="0" presId="urn:microsoft.com/office/officeart/2005/8/layout/equation2"/>
    <dgm:cxn modelId="{D170CBF2-2091-48C0-AE40-1535904491B4}" srcId="{57AF6F9E-8C62-4BB5-81E0-E01F6D32E1B8}" destId="{8D8AF70C-A903-465F-A690-FB93EE92CABB}" srcOrd="1" destOrd="0" parTransId="{ED6F99F4-DF69-479E-880A-05237C102926}" sibTransId="{B6D81BB6-BA44-43F7-B61C-3E2EFE57AF5D}"/>
    <dgm:cxn modelId="{9DCAED89-C8D8-4879-A1C2-28F3240A5692}" srcId="{57AF6F9E-8C62-4BB5-81E0-E01F6D32E1B8}" destId="{57CD4EDB-3001-49EC-B675-67FE3D23E942}" srcOrd="0" destOrd="0" parTransId="{1F9F5AE3-6A41-4156-A48B-87D2769D96CF}" sibTransId="{E12D1486-AEF7-4737-82FC-C7F07FD2B408}"/>
    <dgm:cxn modelId="{FAFC5756-EB65-41CB-983A-ABDCABF4514B}" type="presOf" srcId="{124075D1-3A6E-4BA6-BEFF-4834792ACD0B}" destId="{9FFB444D-9A06-4857-8C9C-66829BA91EE7}" srcOrd="0" destOrd="0" presId="urn:microsoft.com/office/officeart/2005/8/layout/equation2"/>
    <dgm:cxn modelId="{DEEA403E-7C31-42D7-A696-24AFDBFFC145}" srcId="{57AF6F9E-8C62-4BB5-81E0-E01F6D32E1B8}" destId="{124075D1-3A6E-4BA6-BEFF-4834792ACD0B}" srcOrd="2" destOrd="0" parTransId="{49232A7D-5D37-4120-AEAA-B9F543EE43DD}" sibTransId="{D384DA08-C329-4129-AF8C-BD7BA04D2A11}"/>
    <dgm:cxn modelId="{5B4DF059-15F8-4426-9CA9-FF3125F3476D}" type="presParOf" srcId="{B64B3657-7704-487C-829F-59025EB6FAC8}" destId="{52837F28-FBFF-470B-8600-F9E56644C103}" srcOrd="0" destOrd="0" presId="urn:microsoft.com/office/officeart/2005/8/layout/equation2"/>
    <dgm:cxn modelId="{141ABAE1-0729-4288-9375-16FF8770F2FA}" type="presParOf" srcId="{52837F28-FBFF-470B-8600-F9E56644C103}" destId="{2072ECE7-D546-4C5F-8152-19F55034D22B}" srcOrd="0" destOrd="0" presId="urn:microsoft.com/office/officeart/2005/8/layout/equation2"/>
    <dgm:cxn modelId="{3761F4D2-5FF9-408A-952A-E5879F8FC348}" type="presParOf" srcId="{52837F28-FBFF-470B-8600-F9E56644C103}" destId="{89FB1304-4109-4765-AD29-52E884341928}" srcOrd="1" destOrd="0" presId="urn:microsoft.com/office/officeart/2005/8/layout/equation2"/>
    <dgm:cxn modelId="{E100B00C-1B49-4E49-AA38-44373F644A99}" type="presParOf" srcId="{52837F28-FBFF-470B-8600-F9E56644C103}" destId="{BBC39293-EC24-44B3-88F0-D888F7491D93}" srcOrd="2" destOrd="0" presId="urn:microsoft.com/office/officeart/2005/8/layout/equation2"/>
    <dgm:cxn modelId="{E1F8B2FF-29EC-4C02-8275-19B7F0454DB4}" type="presParOf" srcId="{52837F28-FBFF-470B-8600-F9E56644C103}" destId="{C8993926-4E50-4B8D-82E1-9471F2C27064}" srcOrd="3" destOrd="0" presId="urn:microsoft.com/office/officeart/2005/8/layout/equation2"/>
    <dgm:cxn modelId="{CDA1828E-AB98-4669-97E8-88285712B583}" type="presParOf" srcId="{52837F28-FBFF-470B-8600-F9E56644C103}" destId="{D0026A40-BDC7-43D2-A98E-C46C02EC41F4}" srcOrd="4" destOrd="0" presId="urn:microsoft.com/office/officeart/2005/8/layout/equation2"/>
    <dgm:cxn modelId="{FED9A0ED-2D6A-46D4-AD12-32252F067A6F}" type="presParOf" srcId="{B64B3657-7704-487C-829F-59025EB6FAC8}" destId="{425CD47C-9D25-459D-A9D2-EEC3CF271837}" srcOrd="1" destOrd="0" presId="urn:microsoft.com/office/officeart/2005/8/layout/equation2"/>
    <dgm:cxn modelId="{E673F548-A1CE-4658-AA1D-3AB3344485B7}" type="presParOf" srcId="{425CD47C-9D25-459D-A9D2-EEC3CF271837}" destId="{E7D8302A-7B7F-4972-B9E4-C104FCDB7812}" srcOrd="0" destOrd="0" presId="urn:microsoft.com/office/officeart/2005/8/layout/equation2"/>
    <dgm:cxn modelId="{EFDF4B9B-361B-4798-8C7C-2A261EB4DF52}" type="presParOf" srcId="{B64B3657-7704-487C-829F-59025EB6FAC8}" destId="{9FFB444D-9A06-4857-8C9C-66829BA91EE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A169A-F2C2-41CA-8800-25C5E3BD72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591E924-5CD5-4523-822F-6772BE260BF1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اهتمام كبير بالشراء</a:t>
          </a:r>
        </a:p>
      </dgm:t>
    </dgm:pt>
    <dgm:pt modelId="{9CB7C5C8-E738-48BA-AB06-4E651E2B9888}" type="parTrans" cxnId="{70E62337-CF88-4E9D-BB76-F05F54896DA2}">
      <dgm:prSet/>
      <dgm:spPr/>
      <dgm:t>
        <a:bodyPr/>
        <a:lstStyle/>
        <a:p>
          <a:pPr rtl="1"/>
          <a:endParaRPr lang="ar-SA"/>
        </a:p>
      </dgm:t>
    </dgm:pt>
    <dgm:pt modelId="{3BE5226F-CBF1-40CE-95FD-75560BF2A66B}" type="sibTrans" cxnId="{70E62337-CF88-4E9D-BB76-F05F54896DA2}">
      <dgm:prSet/>
      <dgm:spPr/>
      <dgm:t>
        <a:bodyPr/>
        <a:lstStyle/>
        <a:p>
          <a:pPr rtl="1"/>
          <a:endParaRPr lang="ar-SA"/>
        </a:p>
      </dgm:t>
    </dgm:pt>
    <dgm:pt modelId="{F6F2A69F-CA23-4A4A-B4E8-59C222E31331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الأسلوب التعويضي</a:t>
          </a:r>
        </a:p>
      </dgm:t>
    </dgm:pt>
    <dgm:pt modelId="{549C323F-2102-413B-87E9-F3166EF5DE9E}" type="parTrans" cxnId="{19C07DF9-6B4D-4A3C-A2F6-7A14FAC03315}">
      <dgm:prSet/>
      <dgm:spPr/>
      <dgm:t>
        <a:bodyPr/>
        <a:lstStyle/>
        <a:p>
          <a:pPr rtl="1"/>
          <a:endParaRPr lang="ar-SA"/>
        </a:p>
      </dgm:t>
    </dgm:pt>
    <dgm:pt modelId="{4562ECEE-BF42-4848-A6C6-30762C8AD0E6}" type="sibTrans" cxnId="{19C07DF9-6B4D-4A3C-A2F6-7A14FAC03315}">
      <dgm:prSet/>
      <dgm:spPr/>
      <dgm:t>
        <a:bodyPr/>
        <a:lstStyle/>
        <a:p>
          <a:pPr rtl="1"/>
          <a:endParaRPr lang="ar-SA"/>
        </a:p>
      </dgm:t>
    </dgm:pt>
    <dgm:pt modelId="{6DD7041A-58C9-46F6-BA94-0C2EF439FE0E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الأسلوب المرحلي</a:t>
          </a:r>
        </a:p>
      </dgm:t>
    </dgm:pt>
    <dgm:pt modelId="{D133E475-BAB2-485E-A4F2-443FCF1CB3FF}" type="parTrans" cxnId="{85D844A7-5470-44FA-9991-C2FB7F5BA458}">
      <dgm:prSet/>
      <dgm:spPr/>
      <dgm:t>
        <a:bodyPr/>
        <a:lstStyle/>
        <a:p>
          <a:pPr rtl="1"/>
          <a:endParaRPr lang="ar-SA"/>
        </a:p>
      </dgm:t>
    </dgm:pt>
    <dgm:pt modelId="{88E18547-B9EB-4616-B2FE-964BF176DE98}" type="sibTrans" cxnId="{85D844A7-5470-44FA-9991-C2FB7F5BA458}">
      <dgm:prSet/>
      <dgm:spPr/>
      <dgm:t>
        <a:bodyPr/>
        <a:lstStyle/>
        <a:p>
          <a:pPr rtl="1"/>
          <a:endParaRPr lang="ar-SA"/>
        </a:p>
      </dgm:t>
    </dgm:pt>
    <dgm:pt modelId="{B70BA7D0-1747-4F20-8518-114C375EE6FB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اهتمام قليل بالشراء</a:t>
          </a:r>
        </a:p>
      </dgm:t>
    </dgm:pt>
    <dgm:pt modelId="{4D757644-EAB4-470A-8B65-C510C1B14A8C}" type="parTrans" cxnId="{FEC14302-74EF-441B-BB08-29D4B672D3CF}">
      <dgm:prSet/>
      <dgm:spPr/>
      <dgm:t>
        <a:bodyPr/>
        <a:lstStyle/>
        <a:p>
          <a:pPr rtl="1"/>
          <a:endParaRPr lang="ar-SA"/>
        </a:p>
      </dgm:t>
    </dgm:pt>
    <dgm:pt modelId="{FE90414C-4A7D-4FCE-9142-D8C6C8AB9882}" type="sibTrans" cxnId="{FEC14302-74EF-441B-BB08-29D4B672D3CF}">
      <dgm:prSet/>
      <dgm:spPr/>
      <dgm:t>
        <a:bodyPr/>
        <a:lstStyle/>
        <a:p>
          <a:pPr rtl="1"/>
          <a:endParaRPr lang="ar-SA"/>
        </a:p>
      </dgm:t>
    </dgm:pt>
    <dgm:pt modelId="{A355644B-AD72-4F5F-B1B1-586B94EA2503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الأساليب الشمولية</a:t>
          </a:r>
        </a:p>
      </dgm:t>
    </dgm:pt>
    <dgm:pt modelId="{B418C77F-4A59-4417-97FC-56D133EBBF1E}" type="parTrans" cxnId="{286C65C2-B104-444E-9C51-2A78EA1D5B66}">
      <dgm:prSet/>
      <dgm:spPr/>
      <dgm:t>
        <a:bodyPr/>
        <a:lstStyle/>
        <a:p>
          <a:pPr rtl="1"/>
          <a:endParaRPr lang="ar-SA"/>
        </a:p>
      </dgm:t>
    </dgm:pt>
    <dgm:pt modelId="{44B6388D-FE42-4B06-997D-D610C76A00EA}" type="sibTrans" cxnId="{286C65C2-B104-444E-9C51-2A78EA1D5B66}">
      <dgm:prSet/>
      <dgm:spPr/>
      <dgm:t>
        <a:bodyPr/>
        <a:lstStyle/>
        <a:p>
          <a:pPr rtl="1"/>
          <a:endParaRPr lang="ar-SA"/>
        </a:p>
      </dgm:t>
    </dgm:pt>
    <dgm:pt modelId="{8963D44C-0996-4F08-BD75-24AFAB5FCC88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أسلوب الحذف</a:t>
          </a:r>
        </a:p>
      </dgm:t>
    </dgm:pt>
    <dgm:pt modelId="{49C217D7-82C8-47DF-816D-71E921DDD026}" type="parTrans" cxnId="{612165C7-6379-4A18-BF20-EF3A81B82930}">
      <dgm:prSet/>
      <dgm:spPr/>
      <dgm:t>
        <a:bodyPr/>
        <a:lstStyle/>
        <a:p>
          <a:pPr rtl="1"/>
          <a:endParaRPr lang="ar-SA"/>
        </a:p>
      </dgm:t>
    </dgm:pt>
    <dgm:pt modelId="{FEFF8C56-63C8-4837-926F-7EA09DF1BBF2}" type="sibTrans" cxnId="{612165C7-6379-4A18-BF20-EF3A81B82930}">
      <dgm:prSet/>
      <dgm:spPr/>
      <dgm:t>
        <a:bodyPr/>
        <a:lstStyle/>
        <a:p>
          <a:pPr rtl="1"/>
          <a:endParaRPr lang="ar-SA"/>
        </a:p>
      </dgm:t>
    </dgm:pt>
    <dgm:pt modelId="{0AD44BA2-1C35-4D26-A2C5-F4C8C4EF418E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الاختيار التجريبي</a:t>
          </a:r>
        </a:p>
      </dgm:t>
    </dgm:pt>
    <dgm:pt modelId="{D3D4EFB8-8F23-44CD-ACED-CC800364F67A}" type="parTrans" cxnId="{AC65DCD5-E51E-4D39-9471-A26C34FB5C81}">
      <dgm:prSet/>
      <dgm:spPr/>
      <dgm:t>
        <a:bodyPr/>
        <a:lstStyle/>
        <a:p>
          <a:pPr rtl="1"/>
          <a:endParaRPr lang="ar-SA"/>
        </a:p>
      </dgm:t>
    </dgm:pt>
    <dgm:pt modelId="{DE78D76F-4B5E-4DE1-B088-6B535013806D}" type="sibTrans" cxnId="{AC65DCD5-E51E-4D39-9471-A26C34FB5C81}">
      <dgm:prSet/>
      <dgm:spPr/>
      <dgm:t>
        <a:bodyPr/>
        <a:lstStyle/>
        <a:p>
          <a:pPr rtl="1"/>
          <a:endParaRPr lang="ar-SA"/>
        </a:p>
      </dgm:t>
    </dgm:pt>
    <dgm:pt modelId="{C77C48B4-0725-41A4-844B-CE3F1D74F915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الولاء للماركة</a:t>
          </a:r>
        </a:p>
      </dgm:t>
    </dgm:pt>
    <dgm:pt modelId="{A6780998-8F56-46DC-BF14-AF9B5721D459}" type="parTrans" cxnId="{FBDCF626-3CF8-433C-B788-FB5F186BD3BA}">
      <dgm:prSet/>
      <dgm:spPr/>
      <dgm:t>
        <a:bodyPr/>
        <a:lstStyle/>
        <a:p>
          <a:pPr rtl="1"/>
          <a:endParaRPr lang="ar-SA"/>
        </a:p>
      </dgm:t>
    </dgm:pt>
    <dgm:pt modelId="{B290CC30-9EFB-4EC9-AA62-514A773FE0A3}" type="sibTrans" cxnId="{FBDCF626-3CF8-433C-B788-FB5F186BD3BA}">
      <dgm:prSet/>
      <dgm:spPr/>
      <dgm:t>
        <a:bodyPr/>
        <a:lstStyle/>
        <a:p>
          <a:pPr rtl="1"/>
          <a:endParaRPr lang="ar-SA"/>
        </a:p>
      </dgm:t>
    </dgm:pt>
    <dgm:pt modelId="{44C910AB-F9EC-4AD3-8D21-0FF561DDD181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الشعور الإيجابي</a:t>
          </a:r>
        </a:p>
      </dgm:t>
    </dgm:pt>
    <dgm:pt modelId="{48B3F1A2-B27A-4469-9725-A4B4E33AF37C}" type="parTrans" cxnId="{DD4390F7-148E-41B6-9EFE-472641FECDB8}">
      <dgm:prSet/>
      <dgm:spPr/>
      <dgm:t>
        <a:bodyPr/>
        <a:lstStyle/>
        <a:p>
          <a:pPr rtl="1"/>
          <a:endParaRPr lang="ar-SA"/>
        </a:p>
      </dgm:t>
    </dgm:pt>
    <dgm:pt modelId="{80324C52-D97E-4D09-B0AD-00D259518058}" type="sibTrans" cxnId="{DD4390F7-148E-41B6-9EFE-472641FECDB8}">
      <dgm:prSet/>
      <dgm:spPr/>
      <dgm:t>
        <a:bodyPr/>
        <a:lstStyle/>
        <a:p>
          <a:pPr rtl="1"/>
          <a:endParaRPr lang="ar-SA"/>
        </a:p>
      </dgm:t>
    </dgm:pt>
    <dgm:pt modelId="{24AF66EF-CDEE-4967-A608-DB9DB235F4C4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أسلوب التكرار</a:t>
          </a:r>
        </a:p>
      </dgm:t>
    </dgm:pt>
    <dgm:pt modelId="{3D685EBC-F99E-46F1-B90E-BFAE82731702}" type="parTrans" cxnId="{8AC29CC5-5B28-4AE8-B102-0203EF4ED5D1}">
      <dgm:prSet/>
      <dgm:spPr/>
      <dgm:t>
        <a:bodyPr/>
        <a:lstStyle/>
        <a:p>
          <a:pPr rtl="1"/>
          <a:endParaRPr lang="ar-SA"/>
        </a:p>
      </dgm:t>
    </dgm:pt>
    <dgm:pt modelId="{0C58AAA3-3676-4B85-885B-78B70389C2C7}" type="sibTrans" cxnId="{8AC29CC5-5B28-4AE8-B102-0203EF4ED5D1}">
      <dgm:prSet/>
      <dgm:spPr/>
      <dgm:t>
        <a:bodyPr/>
        <a:lstStyle/>
        <a:p>
          <a:pPr rtl="1"/>
          <a:endParaRPr lang="ar-SA"/>
        </a:p>
      </dgm:t>
    </dgm:pt>
    <dgm:pt modelId="{5B8524FA-82E6-4C1C-B93F-A5DA5185B2CD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الشعور الاندفاعي</a:t>
          </a:r>
        </a:p>
      </dgm:t>
    </dgm:pt>
    <dgm:pt modelId="{FCF464DF-89B4-4330-8AFC-5DB282A3BA02}" type="parTrans" cxnId="{3DA9585F-09CA-4044-9424-838C1C98ED38}">
      <dgm:prSet/>
      <dgm:spPr/>
      <dgm:t>
        <a:bodyPr/>
        <a:lstStyle/>
        <a:p>
          <a:pPr rtl="1"/>
          <a:endParaRPr lang="ar-SA"/>
        </a:p>
      </dgm:t>
    </dgm:pt>
    <dgm:pt modelId="{DCC9853E-50A8-4986-A396-121451967151}" type="sibTrans" cxnId="{3DA9585F-09CA-4044-9424-838C1C98ED38}">
      <dgm:prSet/>
      <dgm:spPr/>
      <dgm:t>
        <a:bodyPr/>
        <a:lstStyle/>
        <a:p>
          <a:pPr rtl="1"/>
          <a:endParaRPr lang="ar-SA"/>
        </a:p>
      </dgm:t>
    </dgm:pt>
    <dgm:pt modelId="{8B790D48-7DBB-44A5-AFBA-4AEB272113B9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الاختيار بين المنتجات الغير بديلة</a:t>
          </a:r>
        </a:p>
      </dgm:t>
    </dgm:pt>
    <dgm:pt modelId="{877A716C-DABD-4E62-B170-0065E2B6B46D}" type="parTrans" cxnId="{59E855EC-3EEA-49D8-A0A6-D9142F9B4DFB}">
      <dgm:prSet/>
      <dgm:spPr/>
      <dgm:t>
        <a:bodyPr/>
        <a:lstStyle/>
        <a:p>
          <a:pPr rtl="1"/>
          <a:endParaRPr lang="ar-SA"/>
        </a:p>
      </dgm:t>
    </dgm:pt>
    <dgm:pt modelId="{1D39C183-DE3A-4DCC-A480-179A3A34886F}" type="sibTrans" cxnId="{59E855EC-3EEA-49D8-A0A6-D9142F9B4DFB}">
      <dgm:prSet/>
      <dgm:spPr/>
      <dgm:t>
        <a:bodyPr/>
        <a:lstStyle/>
        <a:p>
          <a:pPr rtl="1"/>
          <a:endParaRPr lang="ar-SA"/>
        </a:p>
      </dgm:t>
    </dgm:pt>
    <dgm:pt modelId="{3F7C6C1E-3F0A-49EE-A46B-F8BF1D013C41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الاختيار بين المحلات التجارية</a:t>
          </a:r>
        </a:p>
      </dgm:t>
    </dgm:pt>
    <dgm:pt modelId="{5FBBBD15-800F-41CD-80D5-F01ECDBC7CE7}" type="parTrans" cxnId="{4E4CE885-A4D1-414F-A4D5-910AF760EAC9}">
      <dgm:prSet/>
      <dgm:spPr/>
      <dgm:t>
        <a:bodyPr/>
        <a:lstStyle/>
        <a:p>
          <a:pPr rtl="1"/>
          <a:endParaRPr lang="ar-SA"/>
        </a:p>
      </dgm:t>
    </dgm:pt>
    <dgm:pt modelId="{2020B8FA-C1C3-4B19-91F3-1B7760225B11}" type="sibTrans" cxnId="{4E4CE885-A4D1-414F-A4D5-910AF760EAC9}">
      <dgm:prSet/>
      <dgm:spPr/>
      <dgm:t>
        <a:bodyPr/>
        <a:lstStyle/>
        <a:p>
          <a:pPr rtl="1"/>
          <a:endParaRPr lang="ar-SA"/>
        </a:p>
      </dgm:t>
    </dgm:pt>
    <dgm:pt modelId="{04B43063-21E1-49EE-A319-F9B5FCEABDAB}">
      <dgm:prSet phldrT="[نص]" custT="1"/>
      <dgm:spPr/>
      <dgm:t>
        <a:bodyPr/>
        <a:lstStyle/>
        <a:p>
          <a:pPr rtl="1"/>
          <a:endParaRPr lang="ar-SA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86F95-056D-435F-9651-1D6E7E093883}" type="parTrans" cxnId="{D2378070-6AD0-486A-88C8-75161A8E4D16}">
      <dgm:prSet/>
      <dgm:spPr/>
      <dgm:t>
        <a:bodyPr/>
        <a:lstStyle/>
        <a:p>
          <a:pPr rtl="1"/>
          <a:endParaRPr lang="ar-SA"/>
        </a:p>
      </dgm:t>
    </dgm:pt>
    <dgm:pt modelId="{D3B59E54-0E6B-4D8E-AE80-94BB7C15B91B}" type="sibTrans" cxnId="{D2378070-6AD0-486A-88C8-75161A8E4D16}">
      <dgm:prSet/>
      <dgm:spPr/>
      <dgm:t>
        <a:bodyPr/>
        <a:lstStyle/>
        <a:p>
          <a:pPr rtl="1"/>
          <a:endParaRPr lang="ar-SA"/>
        </a:p>
      </dgm:t>
    </dgm:pt>
    <dgm:pt modelId="{DABBF037-900C-4759-9872-0B9D3E84C319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خواص تجريدية للمقارنة</a:t>
          </a:r>
        </a:p>
      </dgm:t>
    </dgm:pt>
    <dgm:pt modelId="{6B5A3AFD-5F7B-42FB-960C-3E2FC9844258}" type="parTrans" cxnId="{F81AFED6-A196-4156-9260-06C5D5D206A7}">
      <dgm:prSet/>
      <dgm:spPr/>
      <dgm:t>
        <a:bodyPr/>
        <a:lstStyle/>
        <a:p>
          <a:pPr rtl="1"/>
          <a:endParaRPr lang="ar-SA"/>
        </a:p>
      </dgm:t>
    </dgm:pt>
    <dgm:pt modelId="{28B8F1D0-FCB1-472F-BF40-1FD8D002BC2F}" type="sibTrans" cxnId="{F81AFED6-A196-4156-9260-06C5D5D206A7}">
      <dgm:prSet/>
      <dgm:spPr/>
      <dgm:t>
        <a:bodyPr/>
        <a:lstStyle/>
        <a:p>
          <a:pPr rtl="1"/>
          <a:endParaRPr lang="ar-SA"/>
        </a:p>
      </dgm:t>
    </dgm:pt>
    <dgm:pt modelId="{629DA09B-9BAF-4C24-BD7E-4B5E846D5777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أسلوب التقييم العلمي</a:t>
          </a:r>
        </a:p>
      </dgm:t>
    </dgm:pt>
    <dgm:pt modelId="{16F59A5A-9CDF-477F-8855-7D57877770B6}" type="parTrans" cxnId="{D2BA5C32-67D0-44B4-BE9A-201C173582A5}">
      <dgm:prSet/>
      <dgm:spPr/>
      <dgm:t>
        <a:bodyPr/>
        <a:lstStyle/>
        <a:p>
          <a:pPr rtl="1"/>
          <a:endParaRPr lang="ar-SA"/>
        </a:p>
      </dgm:t>
    </dgm:pt>
    <dgm:pt modelId="{8D175DC9-AD75-4BA6-82C6-9ADCD69C0B49}" type="sibTrans" cxnId="{D2BA5C32-67D0-44B4-BE9A-201C173582A5}">
      <dgm:prSet/>
      <dgm:spPr/>
      <dgm:t>
        <a:bodyPr/>
        <a:lstStyle/>
        <a:p>
          <a:pPr rtl="1"/>
          <a:endParaRPr lang="ar-SA"/>
        </a:p>
      </dgm:t>
    </dgm:pt>
    <dgm:pt modelId="{A91F4CD9-D87E-48B2-B325-28C4F3970877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عدد من المعايير:</a:t>
          </a:r>
        </a:p>
      </dgm:t>
    </dgm:pt>
    <dgm:pt modelId="{46BFC2DA-3776-4A7A-966E-BDF3A765534D}" type="parTrans" cxnId="{641BB27A-E8C6-47A1-A8E2-19524AF4E49F}">
      <dgm:prSet/>
      <dgm:spPr/>
      <dgm:t>
        <a:bodyPr/>
        <a:lstStyle/>
        <a:p>
          <a:pPr rtl="1"/>
          <a:endParaRPr lang="ar-SA"/>
        </a:p>
      </dgm:t>
    </dgm:pt>
    <dgm:pt modelId="{D15DD08A-81B2-47D8-BDF8-F7A835F0B6FA}" type="sibTrans" cxnId="{641BB27A-E8C6-47A1-A8E2-19524AF4E49F}">
      <dgm:prSet/>
      <dgm:spPr/>
      <dgm:t>
        <a:bodyPr/>
        <a:lstStyle/>
        <a:p>
          <a:pPr rtl="1"/>
          <a:endParaRPr lang="ar-SA"/>
        </a:p>
      </dgm:t>
    </dgm:pt>
    <dgm:pt modelId="{F106C0C4-7B3C-4CBE-B7FF-A23945051A35}">
      <dgm:prSet phldrT="[نص]"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الموقع, الأسعار, الخدمات, التشكيلة المعروضة</a:t>
          </a:r>
        </a:p>
      </dgm:t>
    </dgm:pt>
    <dgm:pt modelId="{C59CB7B3-0951-4DCA-9729-17CE6A518610}" type="parTrans" cxnId="{05CAA7D6-F78B-41C2-8C60-310AE3E6C4CF}">
      <dgm:prSet/>
      <dgm:spPr/>
      <dgm:t>
        <a:bodyPr/>
        <a:lstStyle/>
        <a:p>
          <a:pPr rtl="1"/>
          <a:endParaRPr lang="ar-SA"/>
        </a:p>
      </dgm:t>
    </dgm:pt>
    <dgm:pt modelId="{A4C59998-B665-4CC2-90FA-2E0CD287523D}" type="sibTrans" cxnId="{05CAA7D6-F78B-41C2-8C60-310AE3E6C4CF}">
      <dgm:prSet/>
      <dgm:spPr/>
      <dgm:t>
        <a:bodyPr/>
        <a:lstStyle/>
        <a:p>
          <a:pPr rtl="1"/>
          <a:endParaRPr lang="ar-SA"/>
        </a:p>
      </dgm:t>
    </dgm:pt>
    <dgm:pt modelId="{B80CDC1F-37C4-4463-B064-78BAEF338F70}" type="pres">
      <dgm:prSet presAssocID="{B7FA169A-F2C2-41CA-8800-25C5E3BD72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CEAD08-4D70-4C3D-BC32-9753FDA509B0}" type="pres">
      <dgm:prSet presAssocID="{9591E924-5CD5-4523-822F-6772BE260BF1}" presName="composite" presStyleCnt="0"/>
      <dgm:spPr/>
    </dgm:pt>
    <dgm:pt modelId="{93114BD0-544F-4E56-8329-114D055B680B}" type="pres">
      <dgm:prSet presAssocID="{9591E924-5CD5-4523-822F-6772BE260BF1}" presName="parTx" presStyleLbl="alignNode1" presStyleIdx="0" presStyleCnt="5" custScaleX="125021" custScaleY="138455" custLinFactY="-92415" custLinFactNeighborX="317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0F736-7162-4B15-868B-DE06D4630FEE}" type="pres">
      <dgm:prSet presAssocID="{9591E924-5CD5-4523-822F-6772BE260BF1}" presName="desTx" presStyleLbl="alignAccFollowNode1" presStyleIdx="0" presStyleCnt="5" custScaleX="124349" custScaleY="100000" custLinFactNeighborX="898" custLinFactNeighborY="-16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BC84B-38E8-4DED-B668-C36A9FF743EF}" type="pres">
      <dgm:prSet presAssocID="{3BE5226F-CBF1-40CE-95FD-75560BF2A66B}" presName="space" presStyleCnt="0"/>
      <dgm:spPr/>
    </dgm:pt>
    <dgm:pt modelId="{11C62EFC-70C0-4F64-BF6D-368B7DB98C3C}" type="pres">
      <dgm:prSet presAssocID="{B70BA7D0-1747-4F20-8518-114C375EE6FB}" presName="composite" presStyleCnt="0"/>
      <dgm:spPr/>
    </dgm:pt>
    <dgm:pt modelId="{18143C51-7B8E-4245-8DB6-3428F02DC4EE}" type="pres">
      <dgm:prSet presAssocID="{B70BA7D0-1747-4F20-8518-114C375EE6FB}" presName="parTx" presStyleLbl="alignNode1" presStyleIdx="1" presStyleCnt="5" custScaleY="136109" custLinFactY="-21846" custLinFactNeighborX="-331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1373B-AEBA-4276-B09B-D27BFD73EAD8}" type="pres">
      <dgm:prSet presAssocID="{B70BA7D0-1747-4F20-8518-114C375EE6FB}" presName="desTx" presStyleLbl="alignAccFollowNode1" presStyleIdx="1" presStyleCnt="5" custLinFactNeighborX="-5208" custLinFactNeighborY="-13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F5BA1-24DE-4162-BA59-F8686A627B7E}" type="pres">
      <dgm:prSet presAssocID="{FE90414C-4A7D-4FCE-9142-D8C6C8AB9882}" presName="space" presStyleCnt="0"/>
      <dgm:spPr/>
    </dgm:pt>
    <dgm:pt modelId="{1EEA17A1-2115-4128-9553-8CB2651B9256}" type="pres">
      <dgm:prSet presAssocID="{0AD44BA2-1C35-4D26-A2C5-F4C8C4EF418E}" presName="composite" presStyleCnt="0"/>
      <dgm:spPr/>
    </dgm:pt>
    <dgm:pt modelId="{F781CCBF-F139-4393-808E-07B6215B816B}" type="pres">
      <dgm:prSet presAssocID="{0AD44BA2-1C35-4D26-A2C5-F4C8C4EF418E}" presName="parTx" presStyleLbl="alignNode1" presStyleIdx="2" presStyleCnt="5" custScaleY="137350" custLinFactY="-18370" custLinFactNeighborX="-236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B83B9-765D-4E18-982C-AFF476985B19}" type="pres">
      <dgm:prSet presAssocID="{0AD44BA2-1C35-4D26-A2C5-F4C8C4EF418E}" presName="desTx" presStyleLbl="alignAccFollowNode1" presStyleIdx="2" presStyleCnt="5" custLinFactNeighborX="-1115" custLinFactNeighborY="-117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35F68-E627-4A53-9750-D8E86C9F6FC0}" type="pres">
      <dgm:prSet presAssocID="{DE78D76F-4B5E-4DE1-B088-6B535013806D}" presName="space" presStyleCnt="0"/>
      <dgm:spPr/>
    </dgm:pt>
    <dgm:pt modelId="{B5721FEA-375D-4DD5-A7EA-71D2A48B0631}" type="pres">
      <dgm:prSet presAssocID="{8B790D48-7DBB-44A5-AFBA-4AEB272113B9}" presName="composite" presStyleCnt="0"/>
      <dgm:spPr/>
    </dgm:pt>
    <dgm:pt modelId="{BADD4F29-F6CD-4D7E-AC76-8A51034D3B41}" type="pres">
      <dgm:prSet presAssocID="{8B790D48-7DBB-44A5-AFBA-4AEB272113B9}" presName="parTx" presStyleLbl="alignNode1" presStyleIdx="3" presStyleCnt="5" custScaleY="133273" custLinFactY="-19554" custLinFactNeighborX="-42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0C259-7F13-406A-A1CF-70371DCF8BD5}" type="pres">
      <dgm:prSet presAssocID="{8B790D48-7DBB-44A5-AFBA-4AEB272113B9}" presName="desTx" presStyleLbl="alignAccFollowNode1" presStyleIdx="3" presStyleCnt="5" custLinFactNeighborX="-815" custLinFactNeighborY="-11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97912-4284-4A99-8C4D-9633FAAF0EEA}" type="pres">
      <dgm:prSet presAssocID="{1D39C183-DE3A-4DCC-A480-179A3A34886F}" presName="space" presStyleCnt="0"/>
      <dgm:spPr/>
    </dgm:pt>
    <dgm:pt modelId="{666824B0-E400-464B-9971-9DB3B39A29A8}" type="pres">
      <dgm:prSet presAssocID="{3F7C6C1E-3F0A-49EE-A46B-F8BF1D013C41}" presName="composite" presStyleCnt="0"/>
      <dgm:spPr/>
    </dgm:pt>
    <dgm:pt modelId="{2AB79EF7-52AD-487E-B0D9-3B4CD6BFCEE8}" type="pres">
      <dgm:prSet presAssocID="{3F7C6C1E-3F0A-49EE-A46B-F8BF1D013C41}" presName="parTx" presStyleLbl="alignNode1" presStyleIdx="4" presStyleCnt="5" custScaleY="149375" custLinFactY="-1718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B9AD-8799-4C58-B19E-255B7568F596}" type="pres">
      <dgm:prSet presAssocID="{3F7C6C1E-3F0A-49EE-A46B-F8BF1D013C41}" presName="desTx" presStyleLbl="alignAccFollowNode1" presStyleIdx="4" presStyleCnt="5" custScaleX="103818" custLinFactNeighborX="1834" custLinFactNeighborY="-11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7D1347-5209-4B68-9883-A2AD7D20891A}" type="presOf" srcId="{04B43063-21E1-49EE-A319-F9B5FCEABDAB}" destId="{74A0F736-7162-4B15-868B-DE06D4630FEE}" srcOrd="0" destOrd="1" presId="urn:microsoft.com/office/officeart/2005/8/layout/hList1"/>
    <dgm:cxn modelId="{AC65DCD5-E51E-4D39-9471-A26C34FB5C81}" srcId="{B7FA169A-F2C2-41CA-8800-25C5E3BD72C1}" destId="{0AD44BA2-1C35-4D26-A2C5-F4C8C4EF418E}" srcOrd="2" destOrd="0" parTransId="{D3D4EFB8-8F23-44CD-ACED-CC800364F67A}" sibTransId="{DE78D76F-4B5E-4DE1-B088-6B535013806D}"/>
    <dgm:cxn modelId="{DD4390F7-148E-41B6-9EFE-472641FECDB8}" srcId="{0AD44BA2-1C35-4D26-A2C5-F4C8C4EF418E}" destId="{44C910AB-F9EC-4AD3-8D21-0FF561DDD181}" srcOrd="1" destOrd="0" parTransId="{48B3F1A2-B27A-4469-9725-A4B4E33AF37C}" sibTransId="{80324C52-D97E-4D09-B0AD-00D259518058}"/>
    <dgm:cxn modelId="{17565BFF-41AA-476E-8F93-F07A340243AE}" type="presOf" srcId="{24AF66EF-CDEE-4967-A608-DB9DB235F4C4}" destId="{3C41373B-AEBA-4276-B09B-D27BFD73EAD8}" srcOrd="0" destOrd="2" presId="urn:microsoft.com/office/officeart/2005/8/layout/hList1"/>
    <dgm:cxn modelId="{5347C665-BA84-40C7-AFDC-5AE4BFE561EA}" type="presOf" srcId="{3F7C6C1E-3F0A-49EE-A46B-F8BF1D013C41}" destId="{2AB79EF7-52AD-487E-B0D9-3B4CD6BFCEE8}" srcOrd="0" destOrd="0" presId="urn:microsoft.com/office/officeart/2005/8/layout/hList1"/>
    <dgm:cxn modelId="{286C65C2-B104-444E-9C51-2A78EA1D5B66}" srcId="{B70BA7D0-1747-4F20-8518-114C375EE6FB}" destId="{A355644B-AD72-4F5F-B1B1-586B94EA2503}" srcOrd="0" destOrd="0" parTransId="{B418C77F-4A59-4417-97FC-56D133EBBF1E}" sibTransId="{44B6388D-FE42-4B06-997D-D610C76A00EA}"/>
    <dgm:cxn modelId="{6EDADF49-E72B-4E0D-A68D-DC0A71687E5B}" type="presOf" srcId="{C77C48B4-0725-41A4-844B-CE3F1D74F915}" destId="{FC7B83B9-765D-4E18-982C-AFF476985B19}" srcOrd="0" destOrd="0" presId="urn:microsoft.com/office/officeart/2005/8/layout/hList1"/>
    <dgm:cxn modelId="{70E62337-CF88-4E9D-BB76-F05F54896DA2}" srcId="{B7FA169A-F2C2-41CA-8800-25C5E3BD72C1}" destId="{9591E924-5CD5-4523-822F-6772BE260BF1}" srcOrd="0" destOrd="0" parTransId="{9CB7C5C8-E738-48BA-AB06-4E651E2B9888}" sibTransId="{3BE5226F-CBF1-40CE-95FD-75560BF2A66B}"/>
    <dgm:cxn modelId="{8AC29CC5-5B28-4AE8-B102-0203EF4ED5D1}" srcId="{B70BA7D0-1747-4F20-8518-114C375EE6FB}" destId="{24AF66EF-CDEE-4967-A608-DB9DB235F4C4}" srcOrd="2" destOrd="0" parTransId="{3D685EBC-F99E-46F1-B90E-BFAE82731702}" sibTransId="{0C58AAA3-3676-4B85-885B-78B70389C2C7}"/>
    <dgm:cxn modelId="{2F5014A7-B633-450E-AE26-DBF5EFE22E3B}" type="presOf" srcId="{9591E924-5CD5-4523-822F-6772BE260BF1}" destId="{93114BD0-544F-4E56-8329-114D055B680B}" srcOrd="0" destOrd="0" presId="urn:microsoft.com/office/officeart/2005/8/layout/hList1"/>
    <dgm:cxn modelId="{FEC14302-74EF-441B-BB08-29D4B672D3CF}" srcId="{B7FA169A-F2C2-41CA-8800-25C5E3BD72C1}" destId="{B70BA7D0-1747-4F20-8518-114C375EE6FB}" srcOrd="1" destOrd="0" parTransId="{4D757644-EAB4-470A-8B65-C510C1B14A8C}" sibTransId="{FE90414C-4A7D-4FCE-9142-D8C6C8AB9882}"/>
    <dgm:cxn modelId="{A79A9FD9-EA1E-4691-A9C8-A45204AF7945}" type="presOf" srcId="{F106C0C4-7B3C-4CBE-B7FF-A23945051A35}" destId="{9296B9AD-8799-4C58-B19E-255B7568F596}" srcOrd="0" destOrd="1" presId="urn:microsoft.com/office/officeart/2005/8/layout/hList1"/>
    <dgm:cxn modelId="{85D844A7-5470-44FA-9991-C2FB7F5BA458}" srcId="{9591E924-5CD5-4523-822F-6772BE260BF1}" destId="{6DD7041A-58C9-46F6-BA94-0C2EF439FE0E}" srcOrd="2" destOrd="0" parTransId="{D133E475-BAB2-485E-A4F2-443FCF1CB3FF}" sibTransId="{88E18547-B9EB-4616-B2FE-964BF176DE98}"/>
    <dgm:cxn modelId="{4E4CE885-A4D1-414F-A4D5-910AF760EAC9}" srcId="{B7FA169A-F2C2-41CA-8800-25C5E3BD72C1}" destId="{3F7C6C1E-3F0A-49EE-A46B-F8BF1D013C41}" srcOrd="4" destOrd="0" parTransId="{5FBBBD15-800F-41CD-80D5-F01ECDBC7CE7}" sibTransId="{2020B8FA-C1C3-4B19-91F3-1B7760225B11}"/>
    <dgm:cxn modelId="{59E855EC-3EEA-49D8-A0A6-D9142F9B4DFB}" srcId="{B7FA169A-F2C2-41CA-8800-25C5E3BD72C1}" destId="{8B790D48-7DBB-44A5-AFBA-4AEB272113B9}" srcOrd="3" destOrd="0" parTransId="{877A716C-DABD-4E62-B170-0065E2B6B46D}" sibTransId="{1D39C183-DE3A-4DCC-A480-179A3A34886F}"/>
    <dgm:cxn modelId="{641BB27A-E8C6-47A1-A8E2-19524AF4E49F}" srcId="{3F7C6C1E-3F0A-49EE-A46B-F8BF1D013C41}" destId="{A91F4CD9-D87E-48B2-B325-28C4F3970877}" srcOrd="0" destOrd="0" parTransId="{46BFC2DA-3776-4A7A-966E-BDF3A765534D}" sibTransId="{D15DD08A-81B2-47D8-BDF8-F7A835F0B6FA}"/>
    <dgm:cxn modelId="{A68D0C71-C865-4145-A430-72A82D5784A6}" type="presOf" srcId="{44C910AB-F9EC-4AD3-8D21-0FF561DDD181}" destId="{FC7B83B9-765D-4E18-982C-AFF476985B19}" srcOrd="0" destOrd="1" presId="urn:microsoft.com/office/officeart/2005/8/layout/hList1"/>
    <dgm:cxn modelId="{98C8BB28-481B-43C4-B848-FD05DC96321F}" type="presOf" srcId="{B70BA7D0-1747-4F20-8518-114C375EE6FB}" destId="{18143C51-7B8E-4245-8DB6-3428F02DC4EE}" srcOrd="0" destOrd="0" presId="urn:microsoft.com/office/officeart/2005/8/layout/hList1"/>
    <dgm:cxn modelId="{44CC2469-1121-448F-9C25-CB15092FA1E7}" type="presOf" srcId="{F6F2A69F-CA23-4A4A-B4E8-59C222E31331}" destId="{74A0F736-7162-4B15-868B-DE06D4630FEE}" srcOrd="0" destOrd="0" presId="urn:microsoft.com/office/officeart/2005/8/layout/hList1"/>
    <dgm:cxn modelId="{7A9249F7-9EBC-4006-BC20-EF359354AA82}" type="presOf" srcId="{8963D44C-0996-4F08-BD75-24AFAB5FCC88}" destId="{3C41373B-AEBA-4276-B09B-D27BFD73EAD8}" srcOrd="0" destOrd="1" presId="urn:microsoft.com/office/officeart/2005/8/layout/hList1"/>
    <dgm:cxn modelId="{E43703DE-F21B-475A-BD6A-C391099C161C}" type="presOf" srcId="{5B8524FA-82E6-4C1C-B93F-A5DA5185B2CD}" destId="{FC7B83B9-765D-4E18-982C-AFF476985B19}" srcOrd="0" destOrd="2" presId="urn:microsoft.com/office/officeart/2005/8/layout/hList1"/>
    <dgm:cxn modelId="{4EC2E08A-D8D5-4A62-929E-8A71F154DC4A}" type="presOf" srcId="{A91F4CD9-D87E-48B2-B325-28C4F3970877}" destId="{9296B9AD-8799-4C58-B19E-255B7568F596}" srcOrd="0" destOrd="0" presId="urn:microsoft.com/office/officeart/2005/8/layout/hList1"/>
    <dgm:cxn modelId="{550ECEC3-5DD9-49F9-87AF-290F7B569F58}" type="presOf" srcId="{B7FA169A-F2C2-41CA-8800-25C5E3BD72C1}" destId="{B80CDC1F-37C4-4463-B064-78BAEF338F70}" srcOrd="0" destOrd="0" presId="urn:microsoft.com/office/officeart/2005/8/layout/hList1"/>
    <dgm:cxn modelId="{F81AFED6-A196-4156-9260-06C5D5D206A7}" srcId="{8B790D48-7DBB-44A5-AFBA-4AEB272113B9}" destId="{DABBF037-900C-4759-9872-0B9D3E84C319}" srcOrd="0" destOrd="0" parTransId="{6B5A3AFD-5F7B-42FB-960C-3E2FC9844258}" sibTransId="{28B8F1D0-FCB1-472F-BF40-1FD8D002BC2F}"/>
    <dgm:cxn modelId="{1EE004E1-40E4-426F-A067-BA8587FE3E7A}" type="presOf" srcId="{DABBF037-900C-4759-9872-0B9D3E84C319}" destId="{D490C259-7F13-406A-A1CF-70371DCF8BD5}" srcOrd="0" destOrd="0" presId="urn:microsoft.com/office/officeart/2005/8/layout/hList1"/>
    <dgm:cxn modelId="{3DA9585F-09CA-4044-9424-838C1C98ED38}" srcId="{0AD44BA2-1C35-4D26-A2C5-F4C8C4EF418E}" destId="{5B8524FA-82E6-4C1C-B93F-A5DA5185B2CD}" srcOrd="2" destOrd="0" parTransId="{FCF464DF-89B4-4330-8AFC-5DB282A3BA02}" sibTransId="{DCC9853E-50A8-4986-A396-121451967151}"/>
    <dgm:cxn modelId="{612165C7-6379-4A18-BF20-EF3A81B82930}" srcId="{B70BA7D0-1747-4F20-8518-114C375EE6FB}" destId="{8963D44C-0996-4F08-BD75-24AFAB5FCC88}" srcOrd="1" destOrd="0" parTransId="{49C217D7-82C8-47DF-816D-71E921DDD026}" sibTransId="{FEFF8C56-63C8-4837-926F-7EA09DF1BBF2}"/>
    <dgm:cxn modelId="{F98C954F-235E-4515-96D9-212D8BB02DB8}" type="presOf" srcId="{629DA09B-9BAF-4C24-BD7E-4B5E846D5777}" destId="{D490C259-7F13-406A-A1CF-70371DCF8BD5}" srcOrd="0" destOrd="1" presId="urn:microsoft.com/office/officeart/2005/8/layout/hList1"/>
    <dgm:cxn modelId="{6A16C4F5-B122-4A6B-A035-9676DAE03E69}" type="presOf" srcId="{A355644B-AD72-4F5F-B1B1-586B94EA2503}" destId="{3C41373B-AEBA-4276-B09B-D27BFD73EAD8}" srcOrd="0" destOrd="0" presId="urn:microsoft.com/office/officeart/2005/8/layout/hList1"/>
    <dgm:cxn modelId="{19C07DF9-6B4D-4A3C-A2F6-7A14FAC03315}" srcId="{9591E924-5CD5-4523-822F-6772BE260BF1}" destId="{F6F2A69F-CA23-4A4A-B4E8-59C222E31331}" srcOrd="0" destOrd="0" parTransId="{549C323F-2102-413B-87E9-F3166EF5DE9E}" sibTransId="{4562ECEE-BF42-4848-A6C6-30762C8AD0E6}"/>
    <dgm:cxn modelId="{05CAA7D6-F78B-41C2-8C60-310AE3E6C4CF}" srcId="{3F7C6C1E-3F0A-49EE-A46B-F8BF1D013C41}" destId="{F106C0C4-7B3C-4CBE-B7FF-A23945051A35}" srcOrd="1" destOrd="0" parTransId="{C59CB7B3-0951-4DCA-9729-17CE6A518610}" sibTransId="{A4C59998-B665-4CC2-90FA-2E0CD287523D}"/>
    <dgm:cxn modelId="{D2BA5C32-67D0-44B4-BE9A-201C173582A5}" srcId="{8B790D48-7DBB-44A5-AFBA-4AEB272113B9}" destId="{629DA09B-9BAF-4C24-BD7E-4B5E846D5777}" srcOrd="1" destOrd="0" parTransId="{16F59A5A-9CDF-477F-8855-7D57877770B6}" sibTransId="{8D175DC9-AD75-4BA6-82C6-9ADCD69C0B49}"/>
    <dgm:cxn modelId="{D49727BC-9B42-4986-AA8D-E2C59B18E11F}" type="presOf" srcId="{0AD44BA2-1C35-4D26-A2C5-F4C8C4EF418E}" destId="{F781CCBF-F139-4393-808E-07B6215B816B}" srcOrd="0" destOrd="0" presId="urn:microsoft.com/office/officeart/2005/8/layout/hList1"/>
    <dgm:cxn modelId="{FBDCF626-3CF8-433C-B788-FB5F186BD3BA}" srcId="{0AD44BA2-1C35-4D26-A2C5-F4C8C4EF418E}" destId="{C77C48B4-0725-41A4-844B-CE3F1D74F915}" srcOrd="0" destOrd="0" parTransId="{A6780998-8F56-46DC-BF14-AF9B5721D459}" sibTransId="{B290CC30-9EFB-4EC9-AA62-514A773FE0A3}"/>
    <dgm:cxn modelId="{21370FF9-726C-42FC-83AE-11D95DF8A6A7}" type="presOf" srcId="{6DD7041A-58C9-46F6-BA94-0C2EF439FE0E}" destId="{74A0F736-7162-4B15-868B-DE06D4630FEE}" srcOrd="0" destOrd="2" presId="urn:microsoft.com/office/officeart/2005/8/layout/hList1"/>
    <dgm:cxn modelId="{63247886-4817-48C6-8BE8-3B76EBF426DE}" type="presOf" srcId="{8B790D48-7DBB-44A5-AFBA-4AEB272113B9}" destId="{BADD4F29-F6CD-4D7E-AC76-8A51034D3B41}" srcOrd="0" destOrd="0" presId="urn:microsoft.com/office/officeart/2005/8/layout/hList1"/>
    <dgm:cxn modelId="{D2378070-6AD0-486A-88C8-75161A8E4D16}" srcId="{9591E924-5CD5-4523-822F-6772BE260BF1}" destId="{04B43063-21E1-49EE-A319-F9B5FCEABDAB}" srcOrd="1" destOrd="0" parTransId="{C3686F95-056D-435F-9651-1D6E7E093883}" sibTransId="{D3B59E54-0E6B-4D8E-AE80-94BB7C15B91B}"/>
    <dgm:cxn modelId="{EF9D9954-F1FF-497B-9312-5BEB3B4AA9B8}" type="presParOf" srcId="{B80CDC1F-37C4-4463-B064-78BAEF338F70}" destId="{38CEAD08-4D70-4C3D-BC32-9753FDA509B0}" srcOrd="0" destOrd="0" presId="urn:microsoft.com/office/officeart/2005/8/layout/hList1"/>
    <dgm:cxn modelId="{A37A3653-3563-4432-AC83-BEBFE05CAC76}" type="presParOf" srcId="{38CEAD08-4D70-4C3D-BC32-9753FDA509B0}" destId="{93114BD0-544F-4E56-8329-114D055B680B}" srcOrd="0" destOrd="0" presId="urn:microsoft.com/office/officeart/2005/8/layout/hList1"/>
    <dgm:cxn modelId="{42655E95-090C-4457-9EE1-68EAA2B0C8E8}" type="presParOf" srcId="{38CEAD08-4D70-4C3D-BC32-9753FDA509B0}" destId="{74A0F736-7162-4B15-868B-DE06D4630FEE}" srcOrd="1" destOrd="0" presId="urn:microsoft.com/office/officeart/2005/8/layout/hList1"/>
    <dgm:cxn modelId="{D5EF208A-CFFA-48F2-A2B7-EEE63D38AA5D}" type="presParOf" srcId="{B80CDC1F-37C4-4463-B064-78BAEF338F70}" destId="{2FEBC84B-38E8-4DED-B668-C36A9FF743EF}" srcOrd="1" destOrd="0" presId="urn:microsoft.com/office/officeart/2005/8/layout/hList1"/>
    <dgm:cxn modelId="{4198C0C1-735B-4FB0-AEDE-51949DA51940}" type="presParOf" srcId="{B80CDC1F-37C4-4463-B064-78BAEF338F70}" destId="{11C62EFC-70C0-4F64-BF6D-368B7DB98C3C}" srcOrd="2" destOrd="0" presId="urn:microsoft.com/office/officeart/2005/8/layout/hList1"/>
    <dgm:cxn modelId="{2971837B-6669-4512-9175-9D10C1604319}" type="presParOf" srcId="{11C62EFC-70C0-4F64-BF6D-368B7DB98C3C}" destId="{18143C51-7B8E-4245-8DB6-3428F02DC4EE}" srcOrd="0" destOrd="0" presId="urn:microsoft.com/office/officeart/2005/8/layout/hList1"/>
    <dgm:cxn modelId="{142DD4D0-4C78-44B7-9734-0D9153DEC809}" type="presParOf" srcId="{11C62EFC-70C0-4F64-BF6D-368B7DB98C3C}" destId="{3C41373B-AEBA-4276-B09B-D27BFD73EAD8}" srcOrd="1" destOrd="0" presId="urn:microsoft.com/office/officeart/2005/8/layout/hList1"/>
    <dgm:cxn modelId="{0DD644C0-CD5A-425E-A9D4-C5B5C7AEAAFA}" type="presParOf" srcId="{B80CDC1F-37C4-4463-B064-78BAEF338F70}" destId="{D56F5BA1-24DE-4162-BA59-F8686A627B7E}" srcOrd="3" destOrd="0" presId="urn:microsoft.com/office/officeart/2005/8/layout/hList1"/>
    <dgm:cxn modelId="{2495B8C8-BEC8-46FE-8450-FD965A85671D}" type="presParOf" srcId="{B80CDC1F-37C4-4463-B064-78BAEF338F70}" destId="{1EEA17A1-2115-4128-9553-8CB2651B9256}" srcOrd="4" destOrd="0" presId="urn:microsoft.com/office/officeart/2005/8/layout/hList1"/>
    <dgm:cxn modelId="{EEFE6003-BBD5-425D-9B7B-E50BEF70CF26}" type="presParOf" srcId="{1EEA17A1-2115-4128-9553-8CB2651B9256}" destId="{F781CCBF-F139-4393-808E-07B6215B816B}" srcOrd="0" destOrd="0" presId="urn:microsoft.com/office/officeart/2005/8/layout/hList1"/>
    <dgm:cxn modelId="{2D4A45BD-B536-4329-8EC0-EBD6897C1030}" type="presParOf" srcId="{1EEA17A1-2115-4128-9553-8CB2651B9256}" destId="{FC7B83B9-765D-4E18-982C-AFF476985B19}" srcOrd="1" destOrd="0" presId="urn:microsoft.com/office/officeart/2005/8/layout/hList1"/>
    <dgm:cxn modelId="{420F9C79-D26A-4C9E-94C8-0E054DBA281F}" type="presParOf" srcId="{B80CDC1F-37C4-4463-B064-78BAEF338F70}" destId="{F1135F68-E627-4A53-9750-D8E86C9F6FC0}" srcOrd="5" destOrd="0" presId="urn:microsoft.com/office/officeart/2005/8/layout/hList1"/>
    <dgm:cxn modelId="{E7B63852-E427-4C68-9A9D-5FC64624D838}" type="presParOf" srcId="{B80CDC1F-37C4-4463-B064-78BAEF338F70}" destId="{B5721FEA-375D-4DD5-A7EA-71D2A48B0631}" srcOrd="6" destOrd="0" presId="urn:microsoft.com/office/officeart/2005/8/layout/hList1"/>
    <dgm:cxn modelId="{F6154A97-A307-4FC3-A237-D5B4AAF0C6AC}" type="presParOf" srcId="{B5721FEA-375D-4DD5-A7EA-71D2A48B0631}" destId="{BADD4F29-F6CD-4D7E-AC76-8A51034D3B41}" srcOrd="0" destOrd="0" presId="urn:microsoft.com/office/officeart/2005/8/layout/hList1"/>
    <dgm:cxn modelId="{754CABBF-9301-4A22-A8FB-6495B42EBCBF}" type="presParOf" srcId="{B5721FEA-375D-4DD5-A7EA-71D2A48B0631}" destId="{D490C259-7F13-406A-A1CF-70371DCF8BD5}" srcOrd="1" destOrd="0" presId="urn:microsoft.com/office/officeart/2005/8/layout/hList1"/>
    <dgm:cxn modelId="{C6A74D8B-1CA2-4903-B361-1BF389464BD1}" type="presParOf" srcId="{B80CDC1F-37C4-4463-B064-78BAEF338F70}" destId="{BC197912-4284-4A99-8C4D-9633FAAF0EEA}" srcOrd="7" destOrd="0" presId="urn:microsoft.com/office/officeart/2005/8/layout/hList1"/>
    <dgm:cxn modelId="{4469C784-6691-4924-BD65-B067F3A79F64}" type="presParOf" srcId="{B80CDC1F-37C4-4463-B064-78BAEF338F70}" destId="{666824B0-E400-464B-9971-9DB3B39A29A8}" srcOrd="8" destOrd="0" presId="urn:microsoft.com/office/officeart/2005/8/layout/hList1"/>
    <dgm:cxn modelId="{D54D2611-99E3-4F02-BFD2-5731353768AD}" type="presParOf" srcId="{666824B0-E400-464B-9971-9DB3B39A29A8}" destId="{2AB79EF7-52AD-487E-B0D9-3B4CD6BFCEE8}" srcOrd="0" destOrd="0" presId="urn:microsoft.com/office/officeart/2005/8/layout/hList1"/>
    <dgm:cxn modelId="{2A345613-C079-48BA-ABC1-52CF2BF121AF}" type="presParOf" srcId="{666824B0-E400-464B-9971-9DB3B39A29A8}" destId="{9296B9AD-8799-4C58-B19E-255B7568F5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0EE43-7F06-446D-B08D-98638177DDA4}">
      <dsp:nvSpPr>
        <dsp:cNvPr id="0" name=""/>
        <dsp:cNvSpPr/>
      </dsp:nvSpPr>
      <dsp:spPr>
        <a:xfrm>
          <a:off x="9977744" y="4245885"/>
          <a:ext cx="310303" cy="502862"/>
        </a:xfrm>
        <a:custGeom>
          <a:avLst/>
          <a:gdLst/>
          <a:ahLst/>
          <a:cxnLst/>
          <a:rect l="0" t="0" r="0" b="0"/>
          <a:pathLst>
            <a:path>
              <a:moveTo>
                <a:pt x="310303" y="0"/>
              </a:moveTo>
              <a:lnTo>
                <a:pt x="310303" y="342947"/>
              </a:lnTo>
              <a:lnTo>
                <a:pt x="0" y="342947"/>
              </a:lnTo>
              <a:lnTo>
                <a:pt x="0" y="50286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A8966-9FD8-4A2A-B5D1-75F86FC368E1}">
      <dsp:nvSpPr>
        <dsp:cNvPr id="0" name=""/>
        <dsp:cNvSpPr/>
      </dsp:nvSpPr>
      <dsp:spPr>
        <a:xfrm>
          <a:off x="8389867" y="2737266"/>
          <a:ext cx="1898181" cy="386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1"/>
              </a:lnTo>
              <a:lnTo>
                <a:pt x="1898181" y="226471"/>
              </a:lnTo>
              <a:lnTo>
                <a:pt x="1898181" y="3863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6F0A6-CB4F-4461-8BE1-F9DE12155124}">
      <dsp:nvSpPr>
        <dsp:cNvPr id="0" name=""/>
        <dsp:cNvSpPr/>
      </dsp:nvSpPr>
      <dsp:spPr>
        <a:xfrm>
          <a:off x="5072980" y="4201195"/>
          <a:ext cx="1725888" cy="650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466"/>
              </a:lnTo>
              <a:lnTo>
                <a:pt x="1725888" y="490466"/>
              </a:lnTo>
              <a:lnTo>
                <a:pt x="1725888" y="65038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4DB91-C7E7-45EA-AE00-703520E4A99B}">
      <dsp:nvSpPr>
        <dsp:cNvPr id="0" name=""/>
        <dsp:cNvSpPr/>
      </dsp:nvSpPr>
      <dsp:spPr>
        <a:xfrm>
          <a:off x="4239806" y="4201195"/>
          <a:ext cx="833173" cy="631527"/>
        </a:xfrm>
        <a:custGeom>
          <a:avLst/>
          <a:gdLst/>
          <a:ahLst/>
          <a:cxnLst/>
          <a:rect l="0" t="0" r="0" b="0"/>
          <a:pathLst>
            <a:path>
              <a:moveTo>
                <a:pt x="833173" y="0"/>
              </a:moveTo>
              <a:lnTo>
                <a:pt x="833173" y="471613"/>
              </a:lnTo>
              <a:lnTo>
                <a:pt x="0" y="471613"/>
              </a:lnTo>
              <a:lnTo>
                <a:pt x="0" y="6315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9A3F7-3319-4F1C-A733-BB1360753D38}">
      <dsp:nvSpPr>
        <dsp:cNvPr id="0" name=""/>
        <dsp:cNvSpPr/>
      </dsp:nvSpPr>
      <dsp:spPr>
        <a:xfrm>
          <a:off x="2007482" y="4201195"/>
          <a:ext cx="3065498" cy="650381"/>
        </a:xfrm>
        <a:custGeom>
          <a:avLst/>
          <a:gdLst/>
          <a:ahLst/>
          <a:cxnLst/>
          <a:rect l="0" t="0" r="0" b="0"/>
          <a:pathLst>
            <a:path>
              <a:moveTo>
                <a:pt x="3065498" y="0"/>
              </a:moveTo>
              <a:lnTo>
                <a:pt x="3065498" y="490466"/>
              </a:lnTo>
              <a:lnTo>
                <a:pt x="0" y="490466"/>
              </a:lnTo>
              <a:lnTo>
                <a:pt x="0" y="65038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47417-CE14-4BAC-B432-4C2F5DAA9CEC}">
      <dsp:nvSpPr>
        <dsp:cNvPr id="0" name=""/>
        <dsp:cNvSpPr/>
      </dsp:nvSpPr>
      <dsp:spPr>
        <a:xfrm>
          <a:off x="5072980" y="2737266"/>
          <a:ext cx="3316886" cy="341696"/>
        </a:xfrm>
        <a:custGeom>
          <a:avLst/>
          <a:gdLst/>
          <a:ahLst/>
          <a:cxnLst/>
          <a:rect l="0" t="0" r="0" b="0"/>
          <a:pathLst>
            <a:path>
              <a:moveTo>
                <a:pt x="3316886" y="0"/>
              </a:moveTo>
              <a:lnTo>
                <a:pt x="3316886" y="181781"/>
              </a:lnTo>
              <a:lnTo>
                <a:pt x="0" y="181781"/>
              </a:lnTo>
              <a:lnTo>
                <a:pt x="0" y="3416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A7CFF-26B5-45E4-9958-6B03B3201490}">
      <dsp:nvSpPr>
        <dsp:cNvPr id="0" name=""/>
        <dsp:cNvSpPr/>
      </dsp:nvSpPr>
      <dsp:spPr>
        <a:xfrm>
          <a:off x="5549218" y="1152837"/>
          <a:ext cx="2840648" cy="58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334"/>
              </a:lnTo>
              <a:lnTo>
                <a:pt x="2840648" y="429334"/>
              </a:lnTo>
              <a:lnTo>
                <a:pt x="2840648" y="58924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6628B-D424-4ECB-8603-694AF596ED96}">
      <dsp:nvSpPr>
        <dsp:cNvPr id="0" name=""/>
        <dsp:cNvSpPr/>
      </dsp:nvSpPr>
      <dsp:spPr>
        <a:xfrm>
          <a:off x="1963088" y="1152837"/>
          <a:ext cx="3586130" cy="582343"/>
        </a:xfrm>
        <a:custGeom>
          <a:avLst/>
          <a:gdLst/>
          <a:ahLst/>
          <a:cxnLst/>
          <a:rect l="0" t="0" r="0" b="0"/>
          <a:pathLst>
            <a:path>
              <a:moveTo>
                <a:pt x="3586130" y="0"/>
              </a:moveTo>
              <a:lnTo>
                <a:pt x="3586130" y="422429"/>
              </a:lnTo>
              <a:lnTo>
                <a:pt x="0" y="422429"/>
              </a:lnTo>
              <a:lnTo>
                <a:pt x="0" y="58234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BD75-3E16-4DC0-8C17-15329733AEF7}">
      <dsp:nvSpPr>
        <dsp:cNvPr id="0" name=""/>
        <dsp:cNvSpPr/>
      </dsp:nvSpPr>
      <dsp:spPr>
        <a:xfrm>
          <a:off x="2143254" y="30604"/>
          <a:ext cx="6811927" cy="1122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A6232-0554-451F-9646-46D361211610}">
      <dsp:nvSpPr>
        <dsp:cNvPr id="0" name=""/>
        <dsp:cNvSpPr/>
      </dsp:nvSpPr>
      <dsp:spPr>
        <a:xfrm>
          <a:off x="2335056" y="212815"/>
          <a:ext cx="6811927" cy="112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2.البحث عن المعلومات </a:t>
          </a:r>
          <a:endParaRPr lang="ar-SA" sz="3600" kern="1200" dirty="0"/>
        </a:p>
      </dsp:txBody>
      <dsp:txXfrm>
        <a:off x="2367925" y="245684"/>
        <a:ext cx="6746189" cy="1056495"/>
      </dsp:txXfrm>
    </dsp:sp>
    <dsp:sp modelId="{E4AB7AAA-A9B6-4EBF-B139-67656C273E9A}">
      <dsp:nvSpPr>
        <dsp:cNvPr id="0" name=""/>
        <dsp:cNvSpPr/>
      </dsp:nvSpPr>
      <dsp:spPr>
        <a:xfrm>
          <a:off x="387617" y="1735181"/>
          <a:ext cx="3150941" cy="1122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58FE0-5B6E-4BBC-92BB-CFDF32369E15}">
      <dsp:nvSpPr>
        <dsp:cNvPr id="0" name=""/>
        <dsp:cNvSpPr/>
      </dsp:nvSpPr>
      <dsp:spPr>
        <a:xfrm>
          <a:off x="579418" y="1917392"/>
          <a:ext cx="3150941" cy="112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أ/ المصادر الداخلية </a:t>
          </a:r>
          <a:endParaRPr lang="ar-SA" sz="2400" b="1" kern="1200" dirty="0"/>
        </a:p>
      </dsp:txBody>
      <dsp:txXfrm>
        <a:off x="612287" y="1950261"/>
        <a:ext cx="3085203" cy="1056495"/>
      </dsp:txXfrm>
    </dsp:sp>
    <dsp:sp modelId="{A13203BC-F2DC-4627-B366-DAD9A8B67BB7}">
      <dsp:nvSpPr>
        <dsp:cNvPr id="0" name=""/>
        <dsp:cNvSpPr/>
      </dsp:nvSpPr>
      <dsp:spPr>
        <a:xfrm>
          <a:off x="6347248" y="1742087"/>
          <a:ext cx="4085237" cy="99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94FDF-25B1-44B1-AD5B-02B8FAFE179F}">
      <dsp:nvSpPr>
        <dsp:cNvPr id="0" name=""/>
        <dsp:cNvSpPr/>
      </dsp:nvSpPr>
      <dsp:spPr>
        <a:xfrm>
          <a:off x="6539049" y="1924298"/>
          <a:ext cx="4085237" cy="99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ب/ المصادر الخارجية</a:t>
          </a:r>
        </a:p>
      </dsp:txBody>
      <dsp:txXfrm>
        <a:off x="6568197" y="1953446"/>
        <a:ext cx="4026941" cy="936882"/>
      </dsp:txXfrm>
    </dsp:sp>
    <dsp:sp modelId="{C62F8049-FD4C-43AA-B3AF-392DA9463717}">
      <dsp:nvSpPr>
        <dsp:cNvPr id="0" name=""/>
        <dsp:cNvSpPr/>
      </dsp:nvSpPr>
      <dsp:spPr>
        <a:xfrm>
          <a:off x="4192836" y="3078962"/>
          <a:ext cx="1760287" cy="1122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47AA0-FE53-42AE-A64B-378BF21FDBDB}">
      <dsp:nvSpPr>
        <dsp:cNvPr id="0" name=""/>
        <dsp:cNvSpPr/>
      </dsp:nvSpPr>
      <dsp:spPr>
        <a:xfrm>
          <a:off x="4384638" y="3261173"/>
          <a:ext cx="1760287" cy="112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رسمية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(غير الشخصية)</a:t>
          </a:r>
        </a:p>
      </dsp:txBody>
      <dsp:txXfrm>
        <a:off x="4417507" y="3294042"/>
        <a:ext cx="1694549" cy="1056495"/>
      </dsp:txXfrm>
    </dsp:sp>
    <dsp:sp modelId="{ACB23C10-3322-44FF-A76E-A98E59B4AB16}">
      <dsp:nvSpPr>
        <dsp:cNvPr id="0" name=""/>
        <dsp:cNvSpPr/>
      </dsp:nvSpPr>
      <dsp:spPr>
        <a:xfrm>
          <a:off x="1144376" y="4851576"/>
          <a:ext cx="1726212" cy="726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18A2B-20E4-4214-93E7-88C5C619994E}">
      <dsp:nvSpPr>
        <dsp:cNvPr id="0" name=""/>
        <dsp:cNvSpPr/>
      </dsp:nvSpPr>
      <dsp:spPr>
        <a:xfrm>
          <a:off x="1336177" y="5033787"/>
          <a:ext cx="1726212" cy="726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تجارية</a:t>
          </a:r>
        </a:p>
      </dsp:txBody>
      <dsp:txXfrm>
        <a:off x="1357457" y="5055067"/>
        <a:ext cx="1683652" cy="684008"/>
      </dsp:txXfrm>
    </dsp:sp>
    <dsp:sp modelId="{AD42CD2E-B3A5-40CF-9F10-F78DD05BBD1C}">
      <dsp:nvSpPr>
        <dsp:cNvPr id="0" name=""/>
        <dsp:cNvSpPr/>
      </dsp:nvSpPr>
      <dsp:spPr>
        <a:xfrm>
          <a:off x="3376700" y="4832722"/>
          <a:ext cx="1726212" cy="7683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1A79B-0209-4852-B439-805198B71F83}">
      <dsp:nvSpPr>
        <dsp:cNvPr id="0" name=""/>
        <dsp:cNvSpPr/>
      </dsp:nvSpPr>
      <dsp:spPr>
        <a:xfrm>
          <a:off x="3568502" y="5014934"/>
          <a:ext cx="1726212" cy="768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حكومية مختصة </a:t>
          </a:r>
        </a:p>
      </dsp:txBody>
      <dsp:txXfrm>
        <a:off x="3591006" y="5037438"/>
        <a:ext cx="1681204" cy="723334"/>
      </dsp:txXfrm>
    </dsp:sp>
    <dsp:sp modelId="{DD583A5E-4D62-4231-BA74-A69C3BAA5FB5}">
      <dsp:nvSpPr>
        <dsp:cNvPr id="0" name=""/>
        <dsp:cNvSpPr/>
      </dsp:nvSpPr>
      <dsp:spPr>
        <a:xfrm>
          <a:off x="5746673" y="4851576"/>
          <a:ext cx="2104391" cy="7847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34694-02CB-4DE8-BD6F-40791C8BD4BB}">
      <dsp:nvSpPr>
        <dsp:cNvPr id="0" name=""/>
        <dsp:cNvSpPr/>
      </dsp:nvSpPr>
      <dsp:spPr>
        <a:xfrm>
          <a:off x="5938474" y="5033787"/>
          <a:ext cx="2104391" cy="784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مصادر مستقلة (الجمعيات العلمية)</a:t>
          </a:r>
        </a:p>
      </dsp:txBody>
      <dsp:txXfrm>
        <a:off x="5961460" y="5056773"/>
        <a:ext cx="2058419" cy="738823"/>
      </dsp:txXfrm>
    </dsp:sp>
    <dsp:sp modelId="{DB59F376-3F0A-45A8-BFBD-B0CA042CD8C2}">
      <dsp:nvSpPr>
        <dsp:cNvPr id="0" name=""/>
        <dsp:cNvSpPr/>
      </dsp:nvSpPr>
      <dsp:spPr>
        <a:xfrm>
          <a:off x="9507817" y="3123651"/>
          <a:ext cx="1560461" cy="1122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0C0EB-3CD7-4991-ABA2-40CE6E19DAD7}">
      <dsp:nvSpPr>
        <dsp:cNvPr id="0" name=""/>
        <dsp:cNvSpPr/>
      </dsp:nvSpPr>
      <dsp:spPr>
        <a:xfrm>
          <a:off x="9699619" y="3305863"/>
          <a:ext cx="1560461" cy="1122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غير رسمية (الشخصية) </a:t>
          </a:r>
          <a:endParaRPr lang="ar-SA" sz="2400" b="1" kern="1200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32488" y="3338732"/>
        <a:ext cx="1494723" cy="1056495"/>
      </dsp:txXfrm>
    </dsp:sp>
    <dsp:sp modelId="{B0CAAA23-67AC-48E0-A55D-FCA26FBC673C}">
      <dsp:nvSpPr>
        <dsp:cNvPr id="0" name=""/>
        <dsp:cNvSpPr/>
      </dsp:nvSpPr>
      <dsp:spPr>
        <a:xfrm>
          <a:off x="9114638" y="4748747"/>
          <a:ext cx="1726212" cy="10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6F413-BBF1-4947-946D-6B1B7B560172}">
      <dsp:nvSpPr>
        <dsp:cNvPr id="0" name=""/>
        <dsp:cNvSpPr/>
      </dsp:nvSpPr>
      <dsp:spPr>
        <a:xfrm>
          <a:off x="9306439" y="4930958"/>
          <a:ext cx="1726212" cy="1096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العائلة الأصدقاء الاقارب</a:t>
          </a:r>
        </a:p>
      </dsp:txBody>
      <dsp:txXfrm>
        <a:off x="9338544" y="4963063"/>
        <a:ext cx="1662002" cy="1031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2ECE7-D546-4C5F-8152-19F55034D22B}">
      <dsp:nvSpPr>
        <dsp:cNvPr id="0" name=""/>
        <dsp:cNvSpPr/>
      </dsp:nvSpPr>
      <dsp:spPr>
        <a:xfrm>
          <a:off x="705216" y="334"/>
          <a:ext cx="3173110" cy="1769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معايير مهمة </a:t>
          </a:r>
        </a:p>
      </dsp:txBody>
      <dsp:txXfrm>
        <a:off x="1169907" y="259537"/>
        <a:ext cx="2243728" cy="1251542"/>
      </dsp:txXfrm>
    </dsp:sp>
    <dsp:sp modelId="{BBC39293-EC24-44B3-88F0-D888F7491D93}">
      <dsp:nvSpPr>
        <dsp:cNvPr id="0" name=""/>
        <dsp:cNvSpPr/>
      </dsp:nvSpPr>
      <dsp:spPr>
        <a:xfrm>
          <a:off x="1778486" y="1914002"/>
          <a:ext cx="1026570" cy="102657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1914558" y="2306562"/>
        <a:ext cx="754426" cy="241450"/>
      </dsp:txXfrm>
    </dsp:sp>
    <dsp:sp modelId="{D0026A40-BDC7-43D2-A98E-C46C02EC41F4}">
      <dsp:nvSpPr>
        <dsp:cNvPr id="0" name=""/>
        <dsp:cNvSpPr/>
      </dsp:nvSpPr>
      <dsp:spPr>
        <a:xfrm>
          <a:off x="639215" y="3084292"/>
          <a:ext cx="3305113" cy="17699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معايير حاسمة</a:t>
          </a:r>
        </a:p>
      </dsp:txBody>
      <dsp:txXfrm>
        <a:off x="1123238" y="3343495"/>
        <a:ext cx="2337067" cy="1251542"/>
      </dsp:txXfrm>
    </dsp:sp>
    <dsp:sp modelId="{425CD47C-9D25-459D-A9D2-EEC3CF271837}">
      <dsp:nvSpPr>
        <dsp:cNvPr id="0" name=""/>
        <dsp:cNvSpPr/>
      </dsp:nvSpPr>
      <dsp:spPr>
        <a:xfrm rot="21581124">
          <a:off x="4207476" y="2086026"/>
          <a:ext cx="557891" cy="658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kern="1200"/>
        </a:p>
      </dsp:txBody>
      <dsp:txXfrm>
        <a:off x="4207477" y="2218169"/>
        <a:ext cx="390524" cy="395052"/>
      </dsp:txXfrm>
    </dsp:sp>
    <dsp:sp modelId="{9FFB444D-9A06-4857-8C9C-66829BA91EE7}">
      <dsp:nvSpPr>
        <dsp:cNvPr id="0" name=""/>
        <dsp:cNvSpPr/>
      </dsp:nvSpPr>
      <dsp:spPr>
        <a:xfrm>
          <a:off x="4996867" y="629055"/>
          <a:ext cx="4891854" cy="3539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>
              <a:latin typeface="Arial" panose="020B0604020202020204" pitchFamily="34" charset="0"/>
              <a:cs typeface="Arial" panose="020B0604020202020204" pitchFamily="34" charset="0"/>
            </a:rPr>
            <a:t>3.تقييم البدائل المتاحة </a:t>
          </a:r>
        </a:p>
      </dsp:txBody>
      <dsp:txXfrm>
        <a:off x="5713262" y="1147461"/>
        <a:ext cx="3459064" cy="2503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14BD0-544F-4E56-8329-114D055B680B}">
      <dsp:nvSpPr>
        <dsp:cNvPr id="0" name=""/>
        <dsp:cNvSpPr/>
      </dsp:nvSpPr>
      <dsp:spPr>
        <a:xfrm>
          <a:off x="68376" y="0"/>
          <a:ext cx="2573363" cy="11399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اهتمام كبير بالشراء</a:t>
          </a:r>
        </a:p>
      </dsp:txBody>
      <dsp:txXfrm>
        <a:off x="68376" y="0"/>
        <a:ext cx="2573363" cy="1139952"/>
      </dsp:txXfrm>
    </dsp:sp>
    <dsp:sp modelId="{74A0F736-7162-4B15-868B-DE06D4630FEE}">
      <dsp:nvSpPr>
        <dsp:cNvPr id="0" name=""/>
        <dsp:cNvSpPr/>
      </dsp:nvSpPr>
      <dsp:spPr>
        <a:xfrm>
          <a:off x="28527" y="1329893"/>
          <a:ext cx="2559531" cy="307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الأسلوب التعويضي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الأسلوب المرحلي</a:t>
          </a:r>
        </a:p>
      </dsp:txBody>
      <dsp:txXfrm>
        <a:off x="28527" y="1329893"/>
        <a:ext cx="2559531" cy="3074400"/>
      </dsp:txXfrm>
    </dsp:sp>
    <dsp:sp modelId="{18143C51-7B8E-4245-8DB6-3428F02DC4EE}">
      <dsp:nvSpPr>
        <dsp:cNvPr id="0" name=""/>
        <dsp:cNvSpPr/>
      </dsp:nvSpPr>
      <dsp:spPr>
        <a:xfrm>
          <a:off x="2796445" y="0"/>
          <a:ext cx="2058345" cy="1120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اهتمام قليل بالشراء</a:t>
          </a:r>
        </a:p>
      </dsp:txBody>
      <dsp:txXfrm>
        <a:off x="2796445" y="0"/>
        <a:ext cx="2058345" cy="1120637"/>
      </dsp:txXfrm>
    </dsp:sp>
    <dsp:sp modelId="{3C41373B-AEBA-4276-B09B-D27BFD73EAD8}">
      <dsp:nvSpPr>
        <dsp:cNvPr id="0" name=""/>
        <dsp:cNvSpPr/>
      </dsp:nvSpPr>
      <dsp:spPr>
        <a:xfrm>
          <a:off x="2757460" y="1395652"/>
          <a:ext cx="2058345" cy="307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الأساليب الشمولية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أسلوب الحذف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أسلوب التكرار</a:t>
          </a:r>
        </a:p>
      </dsp:txBody>
      <dsp:txXfrm>
        <a:off x="2757460" y="1395652"/>
        <a:ext cx="2058345" cy="3074400"/>
      </dsp:txXfrm>
    </dsp:sp>
    <dsp:sp modelId="{F781CCBF-F139-4393-808E-07B6215B816B}">
      <dsp:nvSpPr>
        <dsp:cNvPr id="0" name=""/>
        <dsp:cNvSpPr/>
      </dsp:nvSpPr>
      <dsp:spPr>
        <a:xfrm>
          <a:off x="5162451" y="0"/>
          <a:ext cx="2058345" cy="11308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الاختيار التجريبي</a:t>
          </a:r>
        </a:p>
      </dsp:txBody>
      <dsp:txXfrm>
        <a:off x="5162451" y="0"/>
        <a:ext cx="2058345" cy="1130854"/>
      </dsp:txXfrm>
    </dsp:sp>
    <dsp:sp modelId="{FC7B83B9-765D-4E18-982C-AFF476985B19}">
      <dsp:nvSpPr>
        <dsp:cNvPr id="0" name=""/>
        <dsp:cNvSpPr/>
      </dsp:nvSpPr>
      <dsp:spPr>
        <a:xfrm>
          <a:off x="5188221" y="1459818"/>
          <a:ext cx="2058345" cy="307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الولاء للماركة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الشعور الإيجابي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الشعور الاندفاعي</a:t>
          </a:r>
        </a:p>
      </dsp:txBody>
      <dsp:txXfrm>
        <a:off x="5188221" y="1459818"/>
        <a:ext cx="2058345" cy="3074400"/>
      </dsp:txXfrm>
    </dsp:sp>
    <dsp:sp modelId="{BADD4F29-F6CD-4D7E-AC76-8A51034D3B41}">
      <dsp:nvSpPr>
        <dsp:cNvPr id="0" name=""/>
        <dsp:cNvSpPr/>
      </dsp:nvSpPr>
      <dsp:spPr>
        <a:xfrm>
          <a:off x="7469979" y="0"/>
          <a:ext cx="2058345" cy="1097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الاختيار بين المنتجات الغير بديلة</a:t>
          </a:r>
        </a:p>
      </dsp:txBody>
      <dsp:txXfrm>
        <a:off x="7469979" y="0"/>
        <a:ext cx="2058345" cy="1097287"/>
      </dsp:txXfrm>
    </dsp:sp>
    <dsp:sp modelId="{D490C259-7F13-406A-A1CF-70371DCF8BD5}">
      <dsp:nvSpPr>
        <dsp:cNvPr id="0" name=""/>
        <dsp:cNvSpPr/>
      </dsp:nvSpPr>
      <dsp:spPr>
        <a:xfrm>
          <a:off x="7540910" y="1443801"/>
          <a:ext cx="2058345" cy="307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خواص تجريدية للمقارنة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أسلوب التقييم العلمي</a:t>
          </a:r>
        </a:p>
      </dsp:txBody>
      <dsp:txXfrm>
        <a:off x="7540910" y="1443801"/>
        <a:ext cx="2058345" cy="3074400"/>
      </dsp:txXfrm>
    </dsp:sp>
    <dsp:sp modelId="{2AB79EF7-52AD-487E-B0D9-3B4CD6BFCEE8}">
      <dsp:nvSpPr>
        <dsp:cNvPr id="0" name=""/>
        <dsp:cNvSpPr/>
      </dsp:nvSpPr>
      <dsp:spPr>
        <a:xfrm>
          <a:off x="9943492" y="0"/>
          <a:ext cx="2058345" cy="1229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الاختيار بين المحلات التجارية</a:t>
          </a:r>
        </a:p>
      </dsp:txBody>
      <dsp:txXfrm>
        <a:off x="9943492" y="0"/>
        <a:ext cx="2058345" cy="1229861"/>
      </dsp:txXfrm>
    </dsp:sp>
    <dsp:sp modelId="{9296B9AD-8799-4C58-B19E-255B7568F596}">
      <dsp:nvSpPr>
        <dsp:cNvPr id="0" name=""/>
        <dsp:cNvSpPr/>
      </dsp:nvSpPr>
      <dsp:spPr>
        <a:xfrm>
          <a:off x="9907326" y="1491917"/>
          <a:ext cx="2136932" cy="307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عدد من المعايير:</a:t>
          </a: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الموقع, الأسعار, الخدمات, التشكيلة المعروضة</a:t>
          </a:r>
        </a:p>
      </dsp:txBody>
      <dsp:txXfrm>
        <a:off x="9907326" y="1491917"/>
        <a:ext cx="2136932" cy="307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9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538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1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779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5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5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3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4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4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2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84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01715" y="662749"/>
            <a:ext cx="7766936" cy="1646302"/>
          </a:xfrm>
        </p:spPr>
        <p:txBody>
          <a:bodyPr/>
          <a:lstStyle/>
          <a:p>
            <a:r>
              <a:rPr lang="ar-SA" dirty="0"/>
              <a:t>عملية اتخاذ القرار الشرائي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14779" y="3227683"/>
            <a:ext cx="8783810" cy="2588655"/>
          </a:xfrm>
        </p:spPr>
        <p:txBody>
          <a:bodyPr>
            <a:noAutofit/>
          </a:bodyPr>
          <a:lstStyle/>
          <a:p>
            <a:r>
              <a:rPr lang="ar-SA" sz="2400" dirty="0"/>
              <a:t>يهدف هذا الفصل الى: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التعريف بعملية اتخاذ القرار الشرائي وانواعه.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دراسة القرار في مرحلة ما قبل, اثناء وبعد الشراء.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dirty="0"/>
              <a:t>عرض الوسائل التي يستخدمها المستهلك في عملية اتخاذ القرار</a:t>
            </a:r>
          </a:p>
        </p:txBody>
      </p:sp>
    </p:spTree>
    <p:extLst>
      <p:ext uri="{BB962C8B-B14F-4D97-AF65-F5344CB8AC3E}">
        <p14:creationId xmlns:p14="http://schemas.microsoft.com/office/powerpoint/2010/main" val="20313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67266" y="279662"/>
            <a:ext cx="8596668" cy="945823"/>
          </a:xfrm>
        </p:spPr>
        <p:txBody>
          <a:bodyPr/>
          <a:lstStyle/>
          <a:p>
            <a:pPr algn="ctr"/>
            <a:r>
              <a:rPr lang="ar-SA" dirty="0"/>
              <a:t>ماهية عملية اتخاذ القرار الشرائي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97583" y="2697565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ar-SA" dirty="0"/>
          </a:p>
          <a:p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يتناول القرار الشرائي عدد من </a:t>
            </a:r>
            <a:r>
              <a:rPr lang="ar-SA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المواضيع (أنواعه):</a:t>
            </a:r>
            <a:endParaRPr lang="ar-S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بتخصيص الموارد المتاحة بين أوجه الانفاق المختلفة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شراء المنتجات المفضلة لديه دون غيرها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بولائه لماركات محدده دون غيرها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ar-SA" sz="2400" dirty="0"/>
              <a:t>قرارات تتعلق بشرائه من محلات تجارية معينه دون غيرها</a:t>
            </a:r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xmlns="" id="{8130ADC1-07DB-4905-870F-0770304B07DF}"/>
              </a:ext>
            </a:extLst>
          </p:cNvPr>
          <p:cNvSpPr/>
          <p:nvPr/>
        </p:nvSpPr>
        <p:spPr>
          <a:xfrm>
            <a:off x="527901" y="1225484"/>
            <a:ext cx="8936033" cy="1630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هي العملية العقلانية التي تهدف للوصول للسعر المنطقي العادل والانفاق الاستهلاكي المتوازن واشباع الحاجات على اكمل وجه.</a:t>
            </a:r>
          </a:p>
        </p:txBody>
      </p:sp>
    </p:spTree>
    <p:extLst>
      <p:ext uri="{BB962C8B-B14F-4D97-AF65-F5344CB8AC3E}">
        <p14:creationId xmlns:p14="http://schemas.microsoft.com/office/powerpoint/2010/main" val="69296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2748" y="439918"/>
            <a:ext cx="8596668" cy="851554"/>
          </a:xfrm>
        </p:spPr>
        <p:txBody>
          <a:bodyPr/>
          <a:lstStyle/>
          <a:p>
            <a:pPr algn="ctr"/>
            <a:r>
              <a:rPr lang="ar-SA" b="1" dirty="0"/>
              <a:t>مراحل اتخاذ القرار </a:t>
            </a:r>
            <a:r>
              <a:rPr lang="ar-SA" b="1" dirty="0" err="1"/>
              <a:t>الشرائي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121614"/>
              </p:ext>
            </p:extLst>
          </p:nvPr>
        </p:nvGraphicFramePr>
        <p:xfrm>
          <a:off x="405353" y="1508288"/>
          <a:ext cx="8868822" cy="47322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7413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المراحل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الخطوات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120">
                <a:tc rowSpan="4">
                  <a:txBody>
                    <a:bodyPr/>
                    <a:lstStyle/>
                    <a:p>
                      <a:pPr rtl="1"/>
                      <a:r>
                        <a:rPr lang="ar-SA" dirty="0"/>
                        <a:t>1- مرحلة ما قبل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الشعور بالمشكلة(</a:t>
                      </a:r>
                      <a:r>
                        <a:rPr lang="ar-SA" baseline="0" dirty="0"/>
                        <a:t> تغيرات في الوضع الحالي أو المرغوب)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البحث عن المعلومات (داخلية وخارجية)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تقييم البدائل المتاحة</a:t>
                      </a:r>
                      <a:r>
                        <a:rPr lang="ar-SA" baseline="0" dirty="0"/>
                        <a:t> (معايير مهمة ومعايير حاسمة)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اختيار البديل الأفضل (خمس أساليب للاختيار)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120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2- مرحلة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الشراء الفعلي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2120">
                <a:tc rowSpan="2">
                  <a:txBody>
                    <a:bodyPr/>
                    <a:lstStyle/>
                    <a:p>
                      <a:pPr rtl="1"/>
                      <a:r>
                        <a:rPr lang="ar-SA" dirty="0"/>
                        <a:t>3- مرحلة ما بعد 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تقييم المنتج أثناء الاستهلاك وبعده (الرضا وعدم الرضا)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212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التخلص من المنتج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5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85DA0B2-26F3-4D11-94F1-E79A11880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955"/>
            <a:ext cx="8596668" cy="794994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أولا : مرحلة ما قبل الشراء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660B0FE-A2D1-45DF-AA18-D705F0D5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7" y="1036949"/>
            <a:ext cx="9445657" cy="5579096"/>
          </a:xfrm>
        </p:spPr>
        <p:txBody>
          <a:bodyPr>
            <a:normAutofit lnSpcReduction="10000"/>
          </a:bodyPr>
          <a:lstStyle/>
          <a:p>
            <a:r>
              <a:rPr lang="ar-SA" sz="2400" b="1" dirty="0">
                <a:solidFill>
                  <a:srgbClr val="00B0F0"/>
                </a:solidFill>
              </a:rPr>
              <a:t>1. الشعور بالمشكلة :</a:t>
            </a:r>
          </a:p>
          <a:p>
            <a:r>
              <a:rPr lang="ar-SA" sz="2400" dirty="0">
                <a:solidFill>
                  <a:srgbClr val="00B0F0"/>
                </a:solidFill>
              </a:rPr>
              <a:t>أ/ التغيرات التي تحدث في الحالة </a:t>
            </a:r>
            <a:r>
              <a:rPr lang="ar-SA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الحالية</a:t>
            </a:r>
            <a:r>
              <a:rPr lang="ar-SA" sz="2400" b="1" dirty="0">
                <a:solidFill>
                  <a:srgbClr val="FFFF00"/>
                </a:solidFill>
              </a:rPr>
              <a:t> </a:t>
            </a:r>
            <a:r>
              <a:rPr lang="ar-SA" sz="2400" dirty="0">
                <a:solidFill>
                  <a:srgbClr val="00B0F0"/>
                </a:solidFill>
              </a:rPr>
              <a:t>للمستهلك: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نفاذ المخزون من السلعة لدى المستهلك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وصول المخزون من السلع او الخدمات إلى حالة غير مرضية للمستهلك.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</a:rPr>
              <a:t>تناقص أو فقدان بعض مصادر الدخل لدى المستهلك يشعره بالقلق.</a:t>
            </a:r>
          </a:p>
          <a:p>
            <a:pPr>
              <a:buFont typeface="Arial" panose="020B0604020202020204" pitchFamily="34" charset="0"/>
              <a:buChar char="•"/>
            </a:pPr>
            <a:endParaRPr lang="ar-SA" sz="2400" dirty="0">
              <a:solidFill>
                <a:schemeClr val="tx1"/>
              </a:solidFill>
            </a:endParaRPr>
          </a:p>
          <a:p>
            <a:r>
              <a:rPr lang="ar-SA" sz="2400" dirty="0">
                <a:solidFill>
                  <a:srgbClr val="00B0F0"/>
                </a:solidFill>
              </a:rPr>
              <a:t>ب/ التغيرات التي تحدث في الحالة </a:t>
            </a:r>
            <a:r>
              <a:rPr lang="ar-SA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المرغوبة</a:t>
            </a:r>
            <a:r>
              <a:rPr lang="ar-SA" sz="2400" dirty="0">
                <a:solidFill>
                  <a:srgbClr val="00B0F0"/>
                </a:solidFill>
              </a:rPr>
              <a:t> للمستهلك: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تغيرات تؤدي إلى نشأة حاجات جديدة لدى الفرد لم تكن موجودة من قبل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نشأة حاجات جديدة ناتجة عن تغير في أوضاعه المهنية أو الحياتية.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تغيرات ناتجة عن الابتكارات السلعية تولد حاجات لم تكن معروفة.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نشوء حاجات مهملة للحاجات التي تم إشباعها .</a:t>
            </a:r>
          </a:p>
        </p:txBody>
      </p:sp>
    </p:spTree>
    <p:extLst>
      <p:ext uri="{BB962C8B-B14F-4D97-AF65-F5344CB8AC3E}">
        <p14:creationId xmlns:p14="http://schemas.microsoft.com/office/powerpoint/2010/main" val="36045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AA8BAE0-A451-40D8-A67B-34C011D0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1975"/>
            <a:ext cx="8596668" cy="961534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xmlns="" id="{1C6E62D7-6B61-4397-A809-A94DB38A46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583719"/>
              </p:ext>
            </p:extLst>
          </p:nvPr>
        </p:nvGraphicFramePr>
        <p:xfrm>
          <a:off x="197963" y="848413"/>
          <a:ext cx="12180131" cy="6028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0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BDBD75-3E16-4DC0-8C17-15329733A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4BDBD75-3E16-4DC0-8C17-15329733A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A6232-0554-451F-9646-46D361211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62A6232-0554-451F-9646-46D361211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6628B-D424-4ECB-8603-694AF596E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7F6628B-D424-4ECB-8603-694AF596ED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B7AAA-A9B6-4EBF-B139-67656C273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E4AB7AAA-A9B6-4EBF-B139-67656C273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58FE0-5B6E-4BBC-92BB-CFDF32369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C3858FE0-5B6E-4BBC-92BB-CFDF32369E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4A7CFF-26B5-45E4-9958-6B03B3201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04A7CFF-26B5-45E4-9958-6B03B3201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203BC-F2DC-4627-B366-DAD9A8B67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A13203BC-F2DC-4627-B366-DAD9A8B67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94FDF-25B1-44B1-AD5B-02B8FAFE1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1E894FDF-25B1-44B1-AD5B-02B8FAFE1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47417-CE14-4BAC-B432-4C2F5DAA9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48E47417-CE14-4BAC-B432-4C2F5DAA9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F8049-FD4C-43AA-B3AF-392DA9463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C62F8049-FD4C-43AA-B3AF-392DA9463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47AA0-FE53-42AE-A64B-378BF21FD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10B47AA0-FE53-42AE-A64B-378BF21FDB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3A8966-9FD8-4A2A-B5D1-75F86FC36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3B3A8966-9FD8-4A2A-B5D1-75F86FC36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9F376-3F0A-45A8-BFBD-B0CA042CD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DB59F376-3F0A-45A8-BFBD-B0CA042CD8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0C0EB-3CD7-4991-ABA2-40CE6E19D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E500C0EB-3CD7-4991-ABA2-40CE6E19D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9A3F7-3319-4F1C-A733-BB1360753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DD99A3F7-3319-4F1C-A733-BB1360753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B23C10-3322-44FF-A76E-A98E59B4A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ACB23C10-3322-44FF-A76E-A98E59B4A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18A2B-20E4-4214-93E7-88C5C6199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C8F18A2B-20E4-4214-93E7-88C5C61999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84DB91-C7E7-45EA-AE00-703520E4A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5884DB91-C7E7-45EA-AE00-703520E4A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42CD2E-B3A5-40CF-9F10-F78DD05BB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AD42CD2E-B3A5-40CF-9F10-F78DD05BB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51A79B-0209-4852-B439-805198B71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8251A79B-0209-4852-B439-805198B71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6F0A6-CB4F-4461-8BE1-F9DE12155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C356F0A6-CB4F-4461-8BE1-F9DE12155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583A5E-4D62-4231-BA74-A69C3BAA5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DD583A5E-4D62-4231-BA74-A69C3BAA5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134694-02CB-4DE8-BD6F-40791C8BD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E0134694-02CB-4DE8-BD6F-40791C8BD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0EE43-7F06-446D-B08D-98638177D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5D90EE43-7F06-446D-B08D-98638177D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CAAA23-67AC-48E0-A55D-FCA26FBC6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B0CAAA23-67AC-48E0-A55D-FCA26FBC6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A6F413-BBF1-4947-946D-6B1B7B560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9EA6F413-BBF1-4947-946D-6B1B7B560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E752540-C64D-4076-91B7-745D938D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664" y="0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xmlns="" id="{85378A9D-55A0-40E5-8B18-1F4055A58C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306316"/>
              </p:ext>
            </p:extLst>
          </p:nvPr>
        </p:nvGraphicFramePr>
        <p:xfrm>
          <a:off x="0" y="1074328"/>
          <a:ext cx="10537367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122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72ECE7-D546-4C5F-8152-19F55034D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72ECE7-D546-4C5F-8152-19F55034D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39293-EC24-44B3-88F0-D888F7491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BC39293-EC24-44B3-88F0-D888F7491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26A40-BDC7-43D2-A98E-C46C02EC4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0026A40-BDC7-43D2-A98E-C46C02EC4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CD47C-9D25-459D-A9D2-EEC3CF271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25CD47C-9D25-459D-A9D2-EEC3CF271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B444D-9A06-4857-8C9C-66829BA91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FFB444D-9A06-4857-8C9C-66829BA91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5FA4A8-75E5-4ADA-9E7C-AA75DB5F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455" y="0"/>
            <a:ext cx="8596668" cy="688157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تابع: أولا : مرحلة ما قبل الشراء</a:t>
            </a:r>
            <a:b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A8AEE5D4-57E9-444E-9FD1-878165D10DFA}"/>
              </a:ext>
            </a:extLst>
          </p:cNvPr>
          <p:cNvSpPr/>
          <p:nvPr/>
        </p:nvSpPr>
        <p:spPr>
          <a:xfrm>
            <a:off x="2301103" y="605223"/>
            <a:ext cx="5575371" cy="546100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أساليب اختيار المستهلك البديل الافضل</a:t>
            </a:r>
          </a:p>
        </p:txBody>
      </p:sp>
      <p:graphicFrame>
        <p:nvGraphicFramePr>
          <p:cNvPr id="5" name="عنصر نائب للمحتوى 4">
            <a:extLst>
              <a:ext uri="{FF2B5EF4-FFF2-40B4-BE49-F238E27FC236}">
                <a16:creationId xmlns:a16="http://schemas.microsoft.com/office/drawing/2014/main" xmlns="" id="{6FDD4526-616C-410F-9711-15F4EFC8A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394432"/>
              </p:ext>
            </p:extLst>
          </p:nvPr>
        </p:nvGraphicFramePr>
        <p:xfrm>
          <a:off x="113122" y="1423283"/>
          <a:ext cx="12044259" cy="57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2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114BD0-544F-4E56-8329-114D055B6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93114BD0-544F-4E56-8329-114D055B6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A0F736-7162-4B15-868B-DE06D463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74A0F736-7162-4B15-868B-DE06D4630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143C51-7B8E-4245-8DB6-3428F02DC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18143C51-7B8E-4245-8DB6-3428F02DC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41373B-AEBA-4276-B09B-D27BFD73E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3C41373B-AEBA-4276-B09B-D27BFD73E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1CCBF-F139-4393-808E-07B6215B8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F781CCBF-F139-4393-808E-07B6215B81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7B83B9-765D-4E18-982C-AFF476985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FC7B83B9-765D-4E18-982C-AFF476985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DD4F29-F6CD-4D7E-AC76-8A51034D3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BADD4F29-F6CD-4D7E-AC76-8A51034D3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90C259-7F13-406A-A1CF-70371DCF8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D490C259-7F13-406A-A1CF-70371DCF8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B79EF7-52AD-487E-B0D9-3B4CD6BFC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2AB79EF7-52AD-487E-B0D9-3B4CD6BFC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96B9AD-8799-4C58-B19E-255B7568F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dgm id="{9296B9AD-8799-4C58-B19E-255B7568F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52E2895-4184-4F44-AED9-8163801D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7693"/>
            <a:ext cx="8911939" cy="13208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ثانيا: عملية اتخاذ القرار في مرحلة الشراء:</a:t>
            </a:r>
            <a:b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هي مرحلة الشراء الفعلية</a:t>
            </a:r>
            <a:endParaRPr lang="ar-SA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7C07172-C0BC-482D-9F7D-91323AD69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41" y="2073124"/>
            <a:ext cx="8596668" cy="3880773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ثالثا: عملية اتخاذ القرار في مرحلة ما بعد الشراء: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تقييم المنتج أثناء استهلاكه وبعده.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الصراع النفسي بعد الشراء.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التخلص من المنتج.</a:t>
            </a:r>
          </a:p>
        </p:txBody>
      </p:sp>
    </p:spTree>
    <p:extLst>
      <p:ext uri="{BB962C8B-B14F-4D97-AF65-F5344CB8AC3E}">
        <p14:creationId xmlns:p14="http://schemas.microsoft.com/office/powerpoint/2010/main" val="7502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7095</TotalTime>
  <Words>430</Words>
  <Application>Microsoft Office PowerPoint</Application>
  <PresentationFormat>ملء الشاشة</PresentationFormat>
  <Paragraphs>77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واجهة</vt:lpstr>
      <vt:lpstr>عملية اتخاذ القرار الشرائي</vt:lpstr>
      <vt:lpstr>ماهية عملية اتخاذ القرار الشرائي</vt:lpstr>
      <vt:lpstr>مراحل اتخاذ القرار الشرائي</vt:lpstr>
      <vt:lpstr>أولا : مرحلة ما قبل الشراء</vt:lpstr>
      <vt:lpstr>تابع: أولا : مرحلة ما قبل الشراء</vt:lpstr>
      <vt:lpstr>تابع: أولا : مرحلة ما قبل الشراء</vt:lpstr>
      <vt:lpstr>تابع: أولا : مرحلة ما قبل الشراء </vt:lpstr>
      <vt:lpstr>ثانيا: عملية اتخاذ القرار في مرحلة الشراء:  هي مرحلة الشراء الفعلية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عملية اتخاذ القرار الشرائي</dc:title>
  <dc:creator>user</dc:creator>
  <cp:lastModifiedBy>Ghadah Alrsheed</cp:lastModifiedBy>
  <cp:revision>33</cp:revision>
  <dcterms:created xsi:type="dcterms:W3CDTF">2018-09-14T20:21:27Z</dcterms:created>
  <dcterms:modified xsi:type="dcterms:W3CDTF">2019-09-17T08:01:32Z</dcterms:modified>
</cp:coreProperties>
</file>