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EA129A-00BE-4C79-8B42-A44F3ECA4ED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E97BB7D5-F55B-475F-8E0A-773695F3AFA0}">
      <dgm:prSet phldrT="[نص]" custT="1"/>
      <dgm:spPr/>
      <dgm:t>
        <a:bodyPr/>
        <a:lstStyle/>
        <a:p>
          <a:pPr rtl="1"/>
          <a:r>
            <a:rPr lang="ar-SA" sz="2400" b="1" dirty="0">
              <a:solidFill>
                <a:srgbClr val="FF0000"/>
              </a:solidFill>
            </a:rPr>
            <a:t>أشكال السلوك</a:t>
          </a:r>
          <a:br>
            <a:rPr lang="ar-SA" sz="2700" dirty="0"/>
          </a:br>
          <a:endParaRPr lang="ar-SA" sz="2700" dirty="0"/>
        </a:p>
      </dgm:t>
    </dgm:pt>
    <dgm:pt modelId="{3A85348F-AC13-4783-9CD6-831D8AB22E9F}" type="parTrans" cxnId="{A3DD59F2-3C29-4B63-BB3A-A6966C9A3B4B}">
      <dgm:prSet/>
      <dgm:spPr/>
      <dgm:t>
        <a:bodyPr/>
        <a:lstStyle/>
        <a:p>
          <a:pPr rtl="1"/>
          <a:endParaRPr lang="ar-SA"/>
        </a:p>
      </dgm:t>
    </dgm:pt>
    <dgm:pt modelId="{EC87F2B1-90B5-4CF5-A250-D2EDAA0BFC5A}" type="sibTrans" cxnId="{A3DD59F2-3C29-4B63-BB3A-A6966C9A3B4B}">
      <dgm:prSet/>
      <dgm:spPr/>
      <dgm:t>
        <a:bodyPr/>
        <a:lstStyle/>
        <a:p>
          <a:pPr rtl="1"/>
          <a:endParaRPr lang="ar-SA"/>
        </a:p>
      </dgm:t>
    </dgm:pt>
    <dgm:pt modelId="{6991D410-490F-496D-8EC4-B5ADE39DA639}">
      <dgm:prSet phldrT="[نص]"/>
      <dgm:spPr/>
      <dgm:t>
        <a:bodyPr/>
        <a:lstStyle/>
        <a:p>
          <a:pPr rtl="1"/>
          <a:r>
            <a:rPr lang="ar-SA" dirty="0">
              <a:solidFill>
                <a:schemeClr val="bg1"/>
              </a:solidFill>
            </a:rPr>
            <a:t>سلوك ضمني مستتر</a:t>
          </a:r>
        </a:p>
      </dgm:t>
    </dgm:pt>
    <dgm:pt modelId="{321905FC-0DC7-43E1-86AC-C3894AE2BCB0}" type="parTrans" cxnId="{D69C89DB-7D4C-4C38-BE3D-8321079942B3}">
      <dgm:prSet/>
      <dgm:spPr/>
      <dgm:t>
        <a:bodyPr/>
        <a:lstStyle/>
        <a:p>
          <a:pPr rtl="1"/>
          <a:endParaRPr lang="ar-SA"/>
        </a:p>
      </dgm:t>
    </dgm:pt>
    <dgm:pt modelId="{6A00E16A-2983-4403-969D-42E38F8C4F3E}" type="sibTrans" cxnId="{D69C89DB-7D4C-4C38-BE3D-8321079942B3}">
      <dgm:prSet/>
      <dgm:spPr/>
      <dgm:t>
        <a:bodyPr/>
        <a:lstStyle/>
        <a:p>
          <a:pPr rtl="1"/>
          <a:endParaRPr lang="ar-SA"/>
        </a:p>
      </dgm:t>
    </dgm:pt>
    <dgm:pt modelId="{DF17B2EF-9074-4029-890E-EE4CFA3B4872}">
      <dgm:prSet phldrT="[نص]"/>
      <dgm:spPr/>
      <dgm:t>
        <a:bodyPr/>
        <a:lstStyle/>
        <a:p>
          <a:pPr rtl="1"/>
          <a:r>
            <a:rPr lang="ar-SA" b="0" dirty="0">
              <a:solidFill>
                <a:schemeClr val="bg1"/>
              </a:solidFill>
            </a:rPr>
            <a:t>سلوك ظاهر حسي ملموس</a:t>
          </a:r>
        </a:p>
      </dgm:t>
    </dgm:pt>
    <dgm:pt modelId="{CF84212B-3C9B-4AFA-8E5E-16F82160ADDC}" type="parTrans" cxnId="{A04BBACC-44FA-4F65-AE08-0E5887F71F80}">
      <dgm:prSet/>
      <dgm:spPr/>
      <dgm:t>
        <a:bodyPr/>
        <a:lstStyle/>
        <a:p>
          <a:pPr rtl="1"/>
          <a:endParaRPr lang="ar-SA"/>
        </a:p>
      </dgm:t>
    </dgm:pt>
    <dgm:pt modelId="{729C26E0-DE16-48CB-84A0-AA8989ED9FB7}" type="sibTrans" cxnId="{A04BBACC-44FA-4F65-AE08-0E5887F71F80}">
      <dgm:prSet/>
      <dgm:spPr/>
      <dgm:t>
        <a:bodyPr/>
        <a:lstStyle/>
        <a:p>
          <a:pPr rtl="1"/>
          <a:endParaRPr lang="ar-SA"/>
        </a:p>
      </dgm:t>
    </dgm:pt>
    <dgm:pt modelId="{5A0010CA-EF54-4AF4-BA49-11C2B2E11C0F}" type="pres">
      <dgm:prSet presAssocID="{23EA129A-00BE-4C79-8B42-A44F3ECA4ED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0595642-CEFC-47EB-B9FB-808261DC2B04}" type="pres">
      <dgm:prSet presAssocID="{E97BB7D5-F55B-475F-8E0A-773695F3AFA0}" presName="hierRoot1" presStyleCnt="0"/>
      <dgm:spPr/>
    </dgm:pt>
    <dgm:pt modelId="{B8AE486C-2737-40C8-A7D0-03A3853A829F}" type="pres">
      <dgm:prSet presAssocID="{E97BB7D5-F55B-475F-8E0A-773695F3AFA0}" presName="composite" presStyleCnt="0"/>
      <dgm:spPr/>
    </dgm:pt>
    <dgm:pt modelId="{DE47F0DF-7B4B-4C05-93A0-D6ED540B1C34}" type="pres">
      <dgm:prSet presAssocID="{E97BB7D5-F55B-475F-8E0A-773695F3AFA0}" presName="background" presStyleLbl="node0" presStyleIdx="0" presStyleCnt="1"/>
      <dgm:spPr/>
    </dgm:pt>
    <dgm:pt modelId="{9461E356-0680-493A-8AA3-348F080DA638}" type="pres">
      <dgm:prSet presAssocID="{E97BB7D5-F55B-475F-8E0A-773695F3AFA0}" presName="text" presStyleLbl="fgAcc0" presStyleIdx="0" presStyleCnt="1">
        <dgm:presLayoutVars>
          <dgm:chPref val="3"/>
        </dgm:presLayoutVars>
      </dgm:prSet>
      <dgm:spPr/>
    </dgm:pt>
    <dgm:pt modelId="{8F9FCCA5-A11B-47C0-A5F4-D07B989D6C2B}" type="pres">
      <dgm:prSet presAssocID="{E97BB7D5-F55B-475F-8E0A-773695F3AFA0}" presName="hierChild2" presStyleCnt="0"/>
      <dgm:spPr/>
    </dgm:pt>
    <dgm:pt modelId="{F28F13CC-AFA3-43E6-B445-17B84EEF31E1}" type="pres">
      <dgm:prSet presAssocID="{321905FC-0DC7-43E1-86AC-C3894AE2BCB0}" presName="Name10" presStyleLbl="parChTrans1D2" presStyleIdx="0" presStyleCnt="2"/>
      <dgm:spPr/>
    </dgm:pt>
    <dgm:pt modelId="{7264D00C-3F95-429F-B933-D80552535751}" type="pres">
      <dgm:prSet presAssocID="{6991D410-490F-496D-8EC4-B5ADE39DA639}" presName="hierRoot2" presStyleCnt="0"/>
      <dgm:spPr/>
    </dgm:pt>
    <dgm:pt modelId="{4CFA88A5-D62F-42DA-AC50-D854E81FAD55}" type="pres">
      <dgm:prSet presAssocID="{6991D410-490F-496D-8EC4-B5ADE39DA639}" presName="composite2" presStyleCnt="0"/>
      <dgm:spPr/>
    </dgm:pt>
    <dgm:pt modelId="{EDE7BC7D-44DF-49CB-95F6-DF5E854590E5}" type="pres">
      <dgm:prSet presAssocID="{6991D410-490F-496D-8EC4-B5ADE39DA639}" presName="background2" presStyleLbl="node2" presStyleIdx="0" presStyleCnt="2"/>
      <dgm:spPr/>
    </dgm:pt>
    <dgm:pt modelId="{C2738695-AFCB-4B41-8E5C-B2D9905AB91B}" type="pres">
      <dgm:prSet presAssocID="{6991D410-490F-496D-8EC4-B5ADE39DA639}" presName="text2" presStyleLbl="fgAcc2" presStyleIdx="0" presStyleCnt="2">
        <dgm:presLayoutVars>
          <dgm:chPref val="3"/>
        </dgm:presLayoutVars>
      </dgm:prSet>
      <dgm:spPr/>
    </dgm:pt>
    <dgm:pt modelId="{FC4C2FE1-EA7D-4B10-B0CD-28D0F4E1D106}" type="pres">
      <dgm:prSet presAssocID="{6991D410-490F-496D-8EC4-B5ADE39DA639}" presName="hierChild3" presStyleCnt="0"/>
      <dgm:spPr/>
    </dgm:pt>
    <dgm:pt modelId="{1B2990DF-70CC-40FF-B627-7914E18E6467}" type="pres">
      <dgm:prSet presAssocID="{CF84212B-3C9B-4AFA-8E5E-16F82160ADDC}" presName="Name10" presStyleLbl="parChTrans1D2" presStyleIdx="1" presStyleCnt="2"/>
      <dgm:spPr/>
    </dgm:pt>
    <dgm:pt modelId="{5441518A-4706-462A-B14F-6FA8161DA0D8}" type="pres">
      <dgm:prSet presAssocID="{DF17B2EF-9074-4029-890E-EE4CFA3B4872}" presName="hierRoot2" presStyleCnt="0"/>
      <dgm:spPr/>
    </dgm:pt>
    <dgm:pt modelId="{2EEA5586-1BBD-4C5F-B630-C5CAACFC4695}" type="pres">
      <dgm:prSet presAssocID="{DF17B2EF-9074-4029-890E-EE4CFA3B4872}" presName="composite2" presStyleCnt="0"/>
      <dgm:spPr/>
    </dgm:pt>
    <dgm:pt modelId="{D89086DC-56E2-412A-B81E-406F3B7A0F98}" type="pres">
      <dgm:prSet presAssocID="{DF17B2EF-9074-4029-890E-EE4CFA3B4872}" presName="background2" presStyleLbl="node2" presStyleIdx="1" presStyleCnt="2"/>
      <dgm:spPr/>
    </dgm:pt>
    <dgm:pt modelId="{D9A8CFED-CABA-4622-B87C-DE1631C80782}" type="pres">
      <dgm:prSet presAssocID="{DF17B2EF-9074-4029-890E-EE4CFA3B4872}" presName="text2" presStyleLbl="fgAcc2" presStyleIdx="1" presStyleCnt="2">
        <dgm:presLayoutVars>
          <dgm:chPref val="3"/>
        </dgm:presLayoutVars>
      </dgm:prSet>
      <dgm:spPr/>
    </dgm:pt>
    <dgm:pt modelId="{91B31A6D-C48C-4268-BC02-9ECBD8AEEBD8}" type="pres">
      <dgm:prSet presAssocID="{DF17B2EF-9074-4029-890E-EE4CFA3B4872}" presName="hierChild3" presStyleCnt="0"/>
      <dgm:spPr/>
    </dgm:pt>
  </dgm:ptLst>
  <dgm:cxnLst>
    <dgm:cxn modelId="{E9A2111D-A27F-4556-95F1-009B5F820EB0}" type="presOf" srcId="{E97BB7D5-F55B-475F-8E0A-773695F3AFA0}" destId="{9461E356-0680-493A-8AA3-348F080DA638}" srcOrd="0" destOrd="0" presId="urn:microsoft.com/office/officeart/2005/8/layout/hierarchy1"/>
    <dgm:cxn modelId="{8CCA5831-136F-4B3F-86B6-48EE729124BF}" type="presOf" srcId="{CF84212B-3C9B-4AFA-8E5E-16F82160ADDC}" destId="{1B2990DF-70CC-40FF-B627-7914E18E6467}" srcOrd="0" destOrd="0" presId="urn:microsoft.com/office/officeart/2005/8/layout/hierarchy1"/>
    <dgm:cxn modelId="{E55BEB33-A500-47AC-A0CB-7F9D96D53928}" type="presOf" srcId="{6991D410-490F-496D-8EC4-B5ADE39DA639}" destId="{C2738695-AFCB-4B41-8E5C-B2D9905AB91B}" srcOrd="0" destOrd="0" presId="urn:microsoft.com/office/officeart/2005/8/layout/hierarchy1"/>
    <dgm:cxn modelId="{E1BF3036-56FD-4277-86E5-8EFC54CBB77F}" type="presOf" srcId="{DF17B2EF-9074-4029-890E-EE4CFA3B4872}" destId="{D9A8CFED-CABA-4622-B87C-DE1631C80782}" srcOrd="0" destOrd="0" presId="urn:microsoft.com/office/officeart/2005/8/layout/hierarchy1"/>
    <dgm:cxn modelId="{21ECBCAC-5FBB-45F5-953A-E7BBE9F63EDE}" type="presOf" srcId="{321905FC-0DC7-43E1-86AC-C3894AE2BCB0}" destId="{F28F13CC-AFA3-43E6-B445-17B84EEF31E1}" srcOrd="0" destOrd="0" presId="urn:microsoft.com/office/officeart/2005/8/layout/hierarchy1"/>
    <dgm:cxn modelId="{A04BBACC-44FA-4F65-AE08-0E5887F71F80}" srcId="{E97BB7D5-F55B-475F-8E0A-773695F3AFA0}" destId="{DF17B2EF-9074-4029-890E-EE4CFA3B4872}" srcOrd="1" destOrd="0" parTransId="{CF84212B-3C9B-4AFA-8E5E-16F82160ADDC}" sibTransId="{729C26E0-DE16-48CB-84A0-AA8989ED9FB7}"/>
    <dgm:cxn modelId="{D69C89DB-7D4C-4C38-BE3D-8321079942B3}" srcId="{E97BB7D5-F55B-475F-8E0A-773695F3AFA0}" destId="{6991D410-490F-496D-8EC4-B5ADE39DA639}" srcOrd="0" destOrd="0" parTransId="{321905FC-0DC7-43E1-86AC-C3894AE2BCB0}" sibTransId="{6A00E16A-2983-4403-969D-42E38F8C4F3E}"/>
    <dgm:cxn modelId="{A3DD59F2-3C29-4B63-BB3A-A6966C9A3B4B}" srcId="{23EA129A-00BE-4C79-8B42-A44F3ECA4ED4}" destId="{E97BB7D5-F55B-475F-8E0A-773695F3AFA0}" srcOrd="0" destOrd="0" parTransId="{3A85348F-AC13-4783-9CD6-831D8AB22E9F}" sibTransId="{EC87F2B1-90B5-4CF5-A250-D2EDAA0BFC5A}"/>
    <dgm:cxn modelId="{BACE28F6-5A8C-49C7-9C72-FAAEB95D7751}" type="presOf" srcId="{23EA129A-00BE-4C79-8B42-A44F3ECA4ED4}" destId="{5A0010CA-EF54-4AF4-BA49-11C2B2E11C0F}" srcOrd="0" destOrd="0" presId="urn:microsoft.com/office/officeart/2005/8/layout/hierarchy1"/>
    <dgm:cxn modelId="{025363D3-653E-44BB-9130-45BC18E2A218}" type="presParOf" srcId="{5A0010CA-EF54-4AF4-BA49-11C2B2E11C0F}" destId="{50595642-CEFC-47EB-B9FB-808261DC2B04}" srcOrd="0" destOrd="0" presId="urn:microsoft.com/office/officeart/2005/8/layout/hierarchy1"/>
    <dgm:cxn modelId="{9BABA8FD-37C6-45BE-9335-9E333A94AB42}" type="presParOf" srcId="{50595642-CEFC-47EB-B9FB-808261DC2B04}" destId="{B8AE486C-2737-40C8-A7D0-03A3853A829F}" srcOrd="0" destOrd="0" presId="urn:microsoft.com/office/officeart/2005/8/layout/hierarchy1"/>
    <dgm:cxn modelId="{32236963-1B30-48ED-AC9B-A5068FEBF86A}" type="presParOf" srcId="{B8AE486C-2737-40C8-A7D0-03A3853A829F}" destId="{DE47F0DF-7B4B-4C05-93A0-D6ED540B1C34}" srcOrd="0" destOrd="0" presId="urn:microsoft.com/office/officeart/2005/8/layout/hierarchy1"/>
    <dgm:cxn modelId="{A3E268DB-02DD-4C0C-B9AB-AFCD1D93B4A8}" type="presParOf" srcId="{B8AE486C-2737-40C8-A7D0-03A3853A829F}" destId="{9461E356-0680-493A-8AA3-348F080DA638}" srcOrd="1" destOrd="0" presId="urn:microsoft.com/office/officeart/2005/8/layout/hierarchy1"/>
    <dgm:cxn modelId="{51EFCE7B-CAB9-4E8F-A0A8-CB3C4590DD75}" type="presParOf" srcId="{50595642-CEFC-47EB-B9FB-808261DC2B04}" destId="{8F9FCCA5-A11B-47C0-A5F4-D07B989D6C2B}" srcOrd="1" destOrd="0" presId="urn:microsoft.com/office/officeart/2005/8/layout/hierarchy1"/>
    <dgm:cxn modelId="{A030F439-950D-4471-812C-E0CB8F4E5AC7}" type="presParOf" srcId="{8F9FCCA5-A11B-47C0-A5F4-D07B989D6C2B}" destId="{F28F13CC-AFA3-43E6-B445-17B84EEF31E1}" srcOrd="0" destOrd="0" presId="urn:microsoft.com/office/officeart/2005/8/layout/hierarchy1"/>
    <dgm:cxn modelId="{A57832E6-3835-46E4-B397-6CDBF965B87E}" type="presParOf" srcId="{8F9FCCA5-A11B-47C0-A5F4-D07B989D6C2B}" destId="{7264D00C-3F95-429F-B933-D80552535751}" srcOrd="1" destOrd="0" presId="urn:microsoft.com/office/officeart/2005/8/layout/hierarchy1"/>
    <dgm:cxn modelId="{0839855E-93F5-48DE-B26B-A291097C2F82}" type="presParOf" srcId="{7264D00C-3F95-429F-B933-D80552535751}" destId="{4CFA88A5-D62F-42DA-AC50-D854E81FAD55}" srcOrd="0" destOrd="0" presId="urn:microsoft.com/office/officeart/2005/8/layout/hierarchy1"/>
    <dgm:cxn modelId="{84A59D11-E4C3-41E0-B86F-FF2FAF6CC0D3}" type="presParOf" srcId="{4CFA88A5-D62F-42DA-AC50-D854E81FAD55}" destId="{EDE7BC7D-44DF-49CB-95F6-DF5E854590E5}" srcOrd="0" destOrd="0" presId="urn:microsoft.com/office/officeart/2005/8/layout/hierarchy1"/>
    <dgm:cxn modelId="{62E3554E-EF5A-4265-8620-61205596FEF7}" type="presParOf" srcId="{4CFA88A5-D62F-42DA-AC50-D854E81FAD55}" destId="{C2738695-AFCB-4B41-8E5C-B2D9905AB91B}" srcOrd="1" destOrd="0" presId="urn:microsoft.com/office/officeart/2005/8/layout/hierarchy1"/>
    <dgm:cxn modelId="{3BE7C127-4C8E-4592-A2BA-C36F203F7B46}" type="presParOf" srcId="{7264D00C-3F95-429F-B933-D80552535751}" destId="{FC4C2FE1-EA7D-4B10-B0CD-28D0F4E1D106}" srcOrd="1" destOrd="0" presId="urn:microsoft.com/office/officeart/2005/8/layout/hierarchy1"/>
    <dgm:cxn modelId="{3647E86F-F3B9-4636-B3CC-BD02CEA1B532}" type="presParOf" srcId="{8F9FCCA5-A11B-47C0-A5F4-D07B989D6C2B}" destId="{1B2990DF-70CC-40FF-B627-7914E18E6467}" srcOrd="2" destOrd="0" presId="urn:microsoft.com/office/officeart/2005/8/layout/hierarchy1"/>
    <dgm:cxn modelId="{9D4AAC70-52C6-4F73-B320-33CDD58BC6F9}" type="presParOf" srcId="{8F9FCCA5-A11B-47C0-A5F4-D07B989D6C2B}" destId="{5441518A-4706-462A-B14F-6FA8161DA0D8}" srcOrd="3" destOrd="0" presId="urn:microsoft.com/office/officeart/2005/8/layout/hierarchy1"/>
    <dgm:cxn modelId="{4A640E15-490B-4802-9137-E172432D2C67}" type="presParOf" srcId="{5441518A-4706-462A-B14F-6FA8161DA0D8}" destId="{2EEA5586-1BBD-4C5F-B630-C5CAACFC4695}" srcOrd="0" destOrd="0" presId="urn:microsoft.com/office/officeart/2005/8/layout/hierarchy1"/>
    <dgm:cxn modelId="{FD9D43B2-5361-4FBA-87EF-A2A409A8342E}" type="presParOf" srcId="{2EEA5586-1BBD-4C5F-B630-C5CAACFC4695}" destId="{D89086DC-56E2-412A-B81E-406F3B7A0F98}" srcOrd="0" destOrd="0" presId="urn:microsoft.com/office/officeart/2005/8/layout/hierarchy1"/>
    <dgm:cxn modelId="{367ED0F3-7787-47C9-B013-55D8A1B758A5}" type="presParOf" srcId="{2EEA5586-1BBD-4C5F-B630-C5CAACFC4695}" destId="{D9A8CFED-CABA-4622-B87C-DE1631C80782}" srcOrd="1" destOrd="0" presId="urn:microsoft.com/office/officeart/2005/8/layout/hierarchy1"/>
    <dgm:cxn modelId="{C934DD37-0640-43EE-9667-3B7828DC0F5F}" type="presParOf" srcId="{5441518A-4706-462A-B14F-6FA8161DA0D8}" destId="{91B31A6D-C48C-4268-BC02-9ECBD8AEEBD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14F729-6B57-4170-B0E6-EE7B2577EE4E}" type="doc">
      <dgm:prSet loTypeId="urn:microsoft.com/office/officeart/2005/8/layout/cycle6" loCatId="cycle" qsTypeId="urn:microsoft.com/office/officeart/2005/8/quickstyle/3d4" qsCatId="3D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42978C79-8B04-40A1-854C-77C295A5B14D}">
      <dgm:prSet phldrT="[نص]"/>
      <dgm:spPr/>
      <dgm:t>
        <a:bodyPr/>
        <a:lstStyle/>
        <a:p>
          <a:pPr rtl="1"/>
          <a:r>
            <a:rPr lang="ar-SA" dirty="0"/>
            <a:t>نتيجة لشيء</a:t>
          </a:r>
        </a:p>
      </dgm:t>
    </dgm:pt>
    <dgm:pt modelId="{62951908-20ED-44CF-80AD-E63E6440EC5E}" type="parTrans" cxnId="{9A669A0F-5A9A-47BB-B5F1-0A58AAC25545}">
      <dgm:prSet/>
      <dgm:spPr/>
      <dgm:t>
        <a:bodyPr/>
        <a:lstStyle/>
        <a:p>
          <a:pPr rtl="1"/>
          <a:endParaRPr lang="ar-SA"/>
        </a:p>
      </dgm:t>
    </dgm:pt>
    <dgm:pt modelId="{3F11ABFB-E563-40E3-B8F0-8219814B6550}" type="sibTrans" cxnId="{9A669A0F-5A9A-47BB-B5F1-0A58AAC25545}">
      <dgm:prSet/>
      <dgm:spPr/>
      <dgm:t>
        <a:bodyPr/>
        <a:lstStyle/>
        <a:p>
          <a:pPr rtl="1"/>
          <a:endParaRPr lang="ar-SA"/>
        </a:p>
      </dgm:t>
    </dgm:pt>
    <dgm:pt modelId="{EA79B488-BD93-4148-B578-FF7530EE8CD0}">
      <dgm:prSet phldrT="[نص]"/>
      <dgm:spPr/>
      <dgm:t>
        <a:bodyPr/>
        <a:lstStyle/>
        <a:p>
          <a:pPr rtl="1"/>
          <a:r>
            <a:rPr lang="ar-SA" dirty="0"/>
            <a:t>سلوك هادف</a:t>
          </a:r>
        </a:p>
      </dgm:t>
    </dgm:pt>
    <dgm:pt modelId="{E9BFEAE8-0CE7-43B3-9406-4A0FEB35D8B9}" type="parTrans" cxnId="{DE35C895-5291-43F7-BB17-3B7C140F11FD}">
      <dgm:prSet/>
      <dgm:spPr/>
      <dgm:t>
        <a:bodyPr/>
        <a:lstStyle/>
        <a:p>
          <a:pPr rtl="1"/>
          <a:endParaRPr lang="ar-SA"/>
        </a:p>
      </dgm:t>
    </dgm:pt>
    <dgm:pt modelId="{FE20C54F-B507-4E13-9805-B17554CEB301}" type="sibTrans" cxnId="{DE35C895-5291-43F7-BB17-3B7C140F11FD}">
      <dgm:prSet/>
      <dgm:spPr/>
      <dgm:t>
        <a:bodyPr/>
        <a:lstStyle/>
        <a:p>
          <a:pPr rtl="1"/>
          <a:endParaRPr lang="ar-SA"/>
        </a:p>
      </dgm:t>
    </dgm:pt>
    <dgm:pt modelId="{67D17A43-85DA-4949-85C1-3AE260015470}">
      <dgm:prSet phldrT="[نص]"/>
      <dgm:spPr/>
      <dgm:t>
        <a:bodyPr/>
        <a:lstStyle/>
        <a:p>
          <a:pPr rtl="1"/>
          <a:r>
            <a:rPr lang="ar-SA" dirty="0"/>
            <a:t>سلوك غرضي</a:t>
          </a:r>
        </a:p>
      </dgm:t>
    </dgm:pt>
    <dgm:pt modelId="{D6657096-ECBF-49D3-9CC3-58768D663833}" type="parTrans" cxnId="{F4A8EFBE-8332-4A77-A9C7-1A5C20AAA538}">
      <dgm:prSet/>
      <dgm:spPr/>
      <dgm:t>
        <a:bodyPr/>
        <a:lstStyle/>
        <a:p>
          <a:pPr rtl="1"/>
          <a:endParaRPr lang="ar-SA"/>
        </a:p>
      </dgm:t>
    </dgm:pt>
    <dgm:pt modelId="{06F69A99-7509-477B-8409-762EE982DB4E}" type="sibTrans" cxnId="{F4A8EFBE-8332-4A77-A9C7-1A5C20AAA538}">
      <dgm:prSet/>
      <dgm:spPr/>
      <dgm:t>
        <a:bodyPr/>
        <a:lstStyle/>
        <a:p>
          <a:pPr rtl="1"/>
          <a:endParaRPr lang="ar-SA"/>
        </a:p>
      </dgm:t>
    </dgm:pt>
    <dgm:pt modelId="{D963B5E4-3FB6-4533-BC35-D8B5DBF80694}">
      <dgm:prSet phldrT="[نص]"/>
      <dgm:spPr/>
      <dgm:t>
        <a:bodyPr/>
        <a:lstStyle/>
        <a:p>
          <a:pPr rtl="1"/>
          <a:r>
            <a:rPr lang="ar-SA" dirty="0"/>
            <a:t>سلوك متنوع</a:t>
          </a:r>
        </a:p>
      </dgm:t>
    </dgm:pt>
    <dgm:pt modelId="{2DD7DE11-3FC1-4417-BE7B-0A55481F9DE6}" type="parTrans" cxnId="{F688AC91-C6BB-4F29-9AE5-7D3C1BD4E550}">
      <dgm:prSet/>
      <dgm:spPr/>
      <dgm:t>
        <a:bodyPr/>
        <a:lstStyle/>
        <a:p>
          <a:pPr rtl="1"/>
          <a:endParaRPr lang="ar-SA"/>
        </a:p>
      </dgm:t>
    </dgm:pt>
    <dgm:pt modelId="{39CC26FC-76CD-47FE-BBA8-494DC52E5739}" type="sibTrans" cxnId="{F688AC91-C6BB-4F29-9AE5-7D3C1BD4E550}">
      <dgm:prSet/>
      <dgm:spPr/>
      <dgm:t>
        <a:bodyPr/>
        <a:lstStyle/>
        <a:p>
          <a:pPr rtl="1"/>
          <a:endParaRPr lang="ar-SA"/>
        </a:p>
      </dgm:t>
    </dgm:pt>
    <dgm:pt modelId="{B27E4C90-3F22-48AE-B08D-92B7A4273F24}">
      <dgm:prSet phldrT="[نص]"/>
      <dgm:spPr/>
      <dgm:t>
        <a:bodyPr/>
        <a:lstStyle/>
        <a:p>
          <a:pPr rtl="1"/>
          <a:r>
            <a:rPr lang="ar-SA" dirty="0"/>
            <a:t>سلوك مرن</a:t>
          </a:r>
        </a:p>
      </dgm:t>
    </dgm:pt>
    <dgm:pt modelId="{54DE51F5-892D-4454-9EC8-ADD529BF07B2}" type="parTrans" cxnId="{56109EA5-C07A-44A2-91A4-373D3FB5AD12}">
      <dgm:prSet/>
      <dgm:spPr/>
      <dgm:t>
        <a:bodyPr/>
        <a:lstStyle/>
        <a:p>
          <a:pPr rtl="1"/>
          <a:endParaRPr lang="ar-SA"/>
        </a:p>
      </dgm:t>
    </dgm:pt>
    <dgm:pt modelId="{8B80B0FE-97EB-4B2F-9314-615F9F845630}" type="sibTrans" cxnId="{56109EA5-C07A-44A2-91A4-373D3FB5AD12}">
      <dgm:prSet/>
      <dgm:spPr/>
      <dgm:t>
        <a:bodyPr/>
        <a:lstStyle/>
        <a:p>
          <a:pPr rtl="1"/>
          <a:endParaRPr lang="ar-SA"/>
        </a:p>
      </dgm:t>
    </dgm:pt>
    <dgm:pt modelId="{C5228B65-99B1-4F84-A1C4-360C045C9896}" type="pres">
      <dgm:prSet presAssocID="{6B14F729-6B57-4170-B0E6-EE7B2577EE4E}" presName="cycle" presStyleCnt="0">
        <dgm:presLayoutVars>
          <dgm:dir/>
          <dgm:resizeHandles val="exact"/>
        </dgm:presLayoutVars>
      </dgm:prSet>
      <dgm:spPr/>
    </dgm:pt>
    <dgm:pt modelId="{56443F73-E1E6-443C-9AED-256822BDF713}" type="pres">
      <dgm:prSet presAssocID="{42978C79-8B04-40A1-854C-77C295A5B14D}" presName="node" presStyleLbl="node1" presStyleIdx="0" presStyleCnt="5">
        <dgm:presLayoutVars>
          <dgm:bulletEnabled val="1"/>
        </dgm:presLayoutVars>
      </dgm:prSet>
      <dgm:spPr/>
    </dgm:pt>
    <dgm:pt modelId="{8D5E2801-B4E6-46FA-81C8-7F9684E78019}" type="pres">
      <dgm:prSet presAssocID="{42978C79-8B04-40A1-854C-77C295A5B14D}" presName="spNode" presStyleCnt="0"/>
      <dgm:spPr/>
    </dgm:pt>
    <dgm:pt modelId="{AA991A73-F32E-4C5C-AC1B-68DFA4E26F32}" type="pres">
      <dgm:prSet presAssocID="{3F11ABFB-E563-40E3-B8F0-8219814B6550}" presName="sibTrans" presStyleLbl="sibTrans1D1" presStyleIdx="0" presStyleCnt="5"/>
      <dgm:spPr/>
    </dgm:pt>
    <dgm:pt modelId="{A422B49F-F764-4047-BE26-8AC8812F6797}" type="pres">
      <dgm:prSet presAssocID="{EA79B488-BD93-4148-B578-FF7530EE8CD0}" presName="node" presStyleLbl="node1" presStyleIdx="1" presStyleCnt="5">
        <dgm:presLayoutVars>
          <dgm:bulletEnabled val="1"/>
        </dgm:presLayoutVars>
      </dgm:prSet>
      <dgm:spPr/>
    </dgm:pt>
    <dgm:pt modelId="{42940806-4032-453D-A428-BC659EB964CA}" type="pres">
      <dgm:prSet presAssocID="{EA79B488-BD93-4148-B578-FF7530EE8CD0}" presName="spNode" presStyleCnt="0"/>
      <dgm:spPr/>
    </dgm:pt>
    <dgm:pt modelId="{E1CB4F65-C45F-4649-BDF1-7A939B59A81A}" type="pres">
      <dgm:prSet presAssocID="{FE20C54F-B507-4E13-9805-B17554CEB301}" presName="sibTrans" presStyleLbl="sibTrans1D1" presStyleIdx="1" presStyleCnt="5"/>
      <dgm:spPr/>
    </dgm:pt>
    <dgm:pt modelId="{9A5AE8F2-4029-4142-994F-50CCD4D827AE}" type="pres">
      <dgm:prSet presAssocID="{67D17A43-85DA-4949-85C1-3AE260015470}" presName="node" presStyleLbl="node1" presStyleIdx="2" presStyleCnt="5">
        <dgm:presLayoutVars>
          <dgm:bulletEnabled val="1"/>
        </dgm:presLayoutVars>
      </dgm:prSet>
      <dgm:spPr/>
    </dgm:pt>
    <dgm:pt modelId="{F1283597-E88C-455D-B82F-FB222ECD6223}" type="pres">
      <dgm:prSet presAssocID="{67D17A43-85DA-4949-85C1-3AE260015470}" presName="spNode" presStyleCnt="0"/>
      <dgm:spPr/>
    </dgm:pt>
    <dgm:pt modelId="{6C4296D3-CEA3-45BD-8C00-7E262042A9A4}" type="pres">
      <dgm:prSet presAssocID="{06F69A99-7509-477B-8409-762EE982DB4E}" presName="sibTrans" presStyleLbl="sibTrans1D1" presStyleIdx="2" presStyleCnt="5"/>
      <dgm:spPr/>
    </dgm:pt>
    <dgm:pt modelId="{D6DD3964-B0D8-40B2-BE9D-41F58F835D0A}" type="pres">
      <dgm:prSet presAssocID="{D963B5E4-3FB6-4533-BC35-D8B5DBF80694}" presName="node" presStyleLbl="node1" presStyleIdx="3" presStyleCnt="5">
        <dgm:presLayoutVars>
          <dgm:bulletEnabled val="1"/>
        </dgm:presLayoutVars>
      </dgm:prSet>
      <dgm:spPr/>
    </dgm:pt>
    <dgm:pt modelId="{639F0216-457F-477A-896D-8752718F371E}" type="pres">
      <dgm:prSet presAssocID="{D963B5E4-3FB6-4533-BC35-D8B5DBF80694}" presName="spNode" presStyleCnt="0"/>
      <dgm:spPr/>
    </dgm:pt>
    <dgm:pt modelId="{CF24B391-3B55-4B8A-BE8C-66725731D99B}" type="pres">
      <dgm:prSet presAssocID="{39CC26FC-76CD-47FE-BBA8-494DC52E5739}" presName="sibTrans" presStyleLbl="sibTrans1D1" presStyleIdx="3" presStyleCnt="5"/>
      <dgm:spPr/>
    </dgm:pt>
    <dgm:pt modelId="{4717D366-504E-408E-918A-4B69DB5C5033}" type="pres">
      <dgm:prSet presAssocID="{B27E4C90-3F22-48AE-B08D-92B7A4273F24}" presName="node" presStyleLbl="node1" presStyleIdx="4" presStyleCnt="5">
        <dgm:presLayoutVars>
          <dgm:bulletEnabled val="1"/>
        </dgm:presLayoutVars>
      </dgm:prSet>
      <dgm:spPr/>
    </dgm:pt>
    <dgm:pt modelId="{C15C3099-694A-4875-8DF1-07A8C5AE3AAB}" type="pres">
      <dgm:prSet presAssocID="{B27E4C90-3F22-48AE-B08D-92B7A4273F24}" presName="spNode" presStyleCnt="0"/>
      <dgm:spPr/>
    </dgm:pt>
    <dgm:pt modelId="{1B9C4A0A-8CCA-460C-92B5-611F888E7D1B}" type="pres">
      <dgm:prSet presAssocID="{8B80B0FE-97EB-4B2F-9314-615F9F845630}" presName="sibTrans" presStyleLbl="sibTrans1D1" presStyleIdx="4" presStyleCnt="5"/>
      <dgm:spPr/>
    </dgm:pt>
  </dgm:ptLst>
  <dgm:cxnLst>
    <dgm:cxn modelId="{9A669A0F-5A9A-47BB-B5F1-0A58AAC25545}" srcId="{6B14F729-6B57-4170-B0E6-EE7B2577EE4E}" destId="{42978C79-8B04-40A1-854C-77C295A5B14D}" srcOrd="0" destOrd="0" parTransId="{62951908-20ED-44CF-80AD-E63E6440EC5E}" sibTransId="{3F11ABFB-E563-40E3-B8F0-8219814B6550}"/>
    <dgm:cxn modelId="{5C413936-39A6-423F-9F1F-E2A5BFD88C3E}" type="presOf" srcId="{3F11ABFB-E563-40E3-B8F0-8219814B6550}" destId="{AA991A73-F32E-4C5C-AC1B-68DFA4E26F32}" srcOrd="0" destOrd="0" presId="urn:microsoft.com/office/officeart/2005/8/layout/cycle6"/>
    <dgm:cxn modelId="{1DF69A60-8C79-4316-9876-259AE07BD7FF}" type="presOf" srcId="{39CC26FC-76CD-47FE-BBA8-494DC52E5739}" destId="{CF24B391-3B55-4B8A-BE8C-66725731D99B}" srcOrd="0" destOrd="0" presId="urn:microsoft.com/office/officeart/2005/8/layout/cycle6"/>
    <dgm:cxn modelId="{4954EE84-131E-483E-A613-764BB1776825}" type="presOf" srcId="{FE20C54F-B507-4E13-9805-B17554CEB301}" destId="{E1CB4F65-C45F-4649-BDF1-7A939B59A81A}" srcOrd="0" destOrd="0" presId="urn:microsoft.com/office/officeart/2005/8/layout/cycle6"/>
    <dgm:cxn modelId="{E602168B-4F3A-4A04-9205-FC7F97708E65}" type="presOf" srcId="{67D17A43-85DA-4949-85C1-3AE260015470}" destId="{9A5AE8F2-4029-4142-994F-50CCD4D827AE}" srcOrd="0" destOrd="0" presId="urn:microsoft.com/office/officeart/2005/8/layout/cycle6"/>
    <dgm:cxn modelId="{F688AC91-C6BB-4F29-9AE5-7D3C1BD4E550}" srcId="{6B14F729-6B57-4170-B0E6-EE7B2577EE4E}" destId="{D963B5E4-3FB6-4533-BC35-D8B5DBF80694}" srcOrd="3" destOrd="0" parTransId="{2DD7DE11-3FC1-4417-BE7B-0A55481F9DE6}" sibTransId="{39CC26FC-76CD-47FE-BBA8-494DC52E5739}"/>
    <dgm:cxn modelId="{DE35C895-5291-43F7-BB17-3B7C140F11FD}" srcId="{6B14F729-6B57-4170-B0E6-EE7B2577EE4E}" destId="{EA79B488-BD93-4148-B578-FF7530EE8CD0}" srcOrd="1" destOrd="0" parTransId="{E9BFEAE8-0CE7-43B3-9406-4A0FEB35D8B9}" sibTransId="{FE20C54F-B507-4E13-9805-B17554CEB301}"/>
    <dgm:cxn modelId="{56109EA5-C07A-44A2-91A4-373D3FB5AD12}" srcId="{6B14F729-6B57-4170-B0E6-EE7B2577EE4E}" destId="{B27E4C90-3F22-48AE-B08D-92B7A4273F24}" srcOrd="4" destOrd="0" parTransId="{54DE51F5-892D-4454-9EC8-ADD529BF07B2}" sibTransId="{8B80B0FE-97EB-4B2F-9314-615F9F845630}"/>
    <dgm:cxn modelId="{FC59BBA7-5771-47A4-B433-894C7C59360C}" type="presOf" srcId="{42978C79-8B04-40A1-854C-77C295A5B14D}" destId="{56443F73-E1E6-443C-9AED-256822BDF713}" srcOrd="0" destOrd="0" presId="urn:microsoft.com/office/officeart/2005/8/layout/cycle6"/>
    <dgm:cxn modelId="{A12ADFA8-209A-4959-A4CB-6403D5EB36F5}" type="presOf" srcId="{B27E4C90-3F22-48AE-B08D-92B7A4273F24}" destId="{4717D366-504E-408E-918A-4B69DB5C5033}" srcOrd="0" destOrd="0" presId="urn:microsoft.com/office/officeart/2005/8/layout/cycle6"/>
    <dgm:cxn modelId="{F4A8EFBE-8332-4A77-A9C7-1A5C20AAA538}" srcId="{6B14F729-6B57-4170-B0E6-EE7B2577EE4E}" destId="{67D17A43-85DA-4949-85C1-3AE260015470}" srcOrd="2" destOrd="0" parTransId="{D6657096-ECBF-49D3-9CC3-58768D663833}" sibTransId="{06F69A99-7509-477B-8409-762EE982DB4E}"/>
    <dgm:cxn modelId="{0E39CED8-FDAB-4190-8B5A-2833020CB6A0}" type="presOf" srcId="{06F69A99-7509-477B-8409-762EE982DB4E}" destId="{6C4296D3-CEA3-45BD-8C00-7E262042A9A4}" srcOrd="0" destOrd="0" presId="urn:microsoft.com/office/officeart/2005/8/layout/cycle6"/>
    <dgm:cxn modelId="{6C5B08D9-2501-46FA-93CB-33EAA924FF3F}" type="presOf" srcId="{EA79B488-BD93-4148-B578-FF7530EE8CD0}" destId="{A422B49F-F764-4047-BE26-8AC8812F6797}" srcOrd="0" destOrd="0" presId="urn:microsoft.com/office/officeart/2005/8/layout/cycle6"/>
    <dgm:cxn modelId="{91C6D6E3-9BAD-4C99-AB50-63A4218048AD}" type="presOf" srcId="{8B80B0FE-97EB-4B2F-9314-615F9F845630}" destId="{1B9C4A0A-8CCA-460C-92B5-611F888E7D1B}" srcOrd="0" destOrd="0" presId="urn:microsoft.com/office/officeart/2005/8/layout/cycle6"/>
    <dgm:cxn modelId="{89B466EE-8442-4438-B4DC-CFBD5DB47C6D}" type="presOf" srcId="{6B14F729-6B57-4170-B0E6-EE7B2577EE4E}" destId="{C5228B65-99B1-4F84-A1C4-360C045C9896}" srcOrd="0" destOrd="0" presId="urn:microsoft.com/office/officeart/2005/8/layout/cycle6"/>
    <dgm:cxn modelId="{08079CFC-102C-4F9E-AD0B-E28B35482D70}" type="presOf" srcId="{D963B5E4-3FB6-4533-BC35-D8B5DBF80694}" destId="{D6DD3964-B0D8-40B2-BE9D-41F58F835D0A}" srcOrd="0" destOrd="0" presId="urn:microsoft.com/office/officeart/2005/8/layout/cycle6"/>
    <dgm:cxn modelId="{143F2391-0AF0-4613-B015-0964F381486C}" type="presParOf" srcId="{C5228B65-99B1-4F84-A1C4-360C045C9896}" destId="{56443F73-E1E6-443C-9AED-256822BDF713}" srcOrd="0" destOrd="0" presId="urn:microsoft.com/office/officeart/2005/8/layout/cycle6"/>
    <dgm:cxn modelId="{9E7D8073-11E1-4FCD-9E80-DF882EE0452C}" type="presParOf" srcId="{C5228B65-99B1-4F84-A1C4-360C045C9896}" destId="{8D5E2801-B4E6-46FA-81C8-7F9684E78019}" srcOrd="1" destOrd="0" presId="urn:microsoft.com/office/officeart/2005/8/layout/cycle6"/>
    <dgm:cxn modelId="{8B86731C-D330-40B0-8A52-9A82C16E82C7}" type="presParOf" srcId="{C5228B65-99B1-4F84-A1C4-360C045C9896}" destId="{AA991A73-F32E-4C5C-AC1B-68DFA4E26F32}" srcOrd="2" destOrd="0" presId="urn:microsoft.com/office/officeart/2005/8/layout/cycle6"/>
    <dgm:cxn modelId="{387CD852-3FCA-4FEA-B26C-E054CD8EBB52}" type="presParOf" srcId="{C5228B65-99B1-4F84-A1C4-360C045C9896}" destId="{A422B49F-F764-4047-BE26-8AC8812F6797}" srcOrd="3" destOrd="0" presId="urn:microsoft.com/office/officeart/2005/8/layout/cycle6"/>
    <dgm:cxn modelId="{B3005C03-3211-4820-88E0-CC8995180D9C}" type="presParOf" srcId="{C5228B65-99B1-4F84-A1C4-360C045C9896}" destId="{42940806-4032-453D-A428-BC659EB964CA}" srcOrd="4" destOrd="0" presId="urn:microsoft.com/office/officeart/2005/8/layout/cycle6"/>
    <dgm:cxn modelId="{130E2A5E-8349-4F3C-8D3F-35AB4E0B3894}" type="presParOf" srcId="{C5228B65-99B1-4F84-A1C4-360C045C9896}" destId="{E1CB4F65-C45F-4649-BDF1-7A939B59A81A}" srcOrd="5" destOrd="0" presId="urn:microsoft.com/office/officeart/2005/8/layout/cycle6"/>
    <dgm:cxn modelId="{1973E7F0-6AEE-403F-A450-ED408AE864B6}" type="presParOf" srcId="{C5228B65-99B1-4F84-A1C4-360C045C9896}" destId="{9A5AE8F2-4029-4142-994F-50CCD4D827AE}" srcOrd="6" destOrd="0" presId="urn:microsoft.com/office/officeart/2005/8/layout/cycle6"/>
    <dgm:cxn modelId="{1634919D-0547-45FF-8D73-711A46FC3F13}" type="presParOf" srcId="{C5228B65-99B1-4F84-A1C4-360C045C9896}" destId="{F1283597-E88C-455D-B82F-FB222ECD6223}" srcOrd="7" destOrd="0" presId="urn:microsoft.com/office/officeart/2005/8/layout/cycle6"/>
    <dgm:cxn modelId="{89D9135A-C5C9-4474-A6D7-EA6E5A6FAEA1}" type="presParOf" srcId="{C5228B65-99B1-4F84-A1C4-360C045C9896}" destId="{6C4296D3-CEA3-45BD-8C00-7E262042A9A4}" srcOrd="8" destOrd="0" presId="urn:microsoft.com/office/officeart/2005/8/layout/cycle6"/>
    <dgm:cxn modelId="{27833A0B-2C34-41F0-AF06-4C1EB2AAE373}" type="presParOf" srcId="{C5228B65-99B1-4F84-A1C4-360C045C9896}" destId="{D6DD3964-B0D8-40B2-BE9D-41F58F835D0A}" srcOrd="9" destOrd="0" presId="urn:microsoft.com/office/officeart/2005/8/layout/cycle6"/>
    <dgm:cxn modelId="{FD4DD2DE-0851-4BC9-9754-48C2272D2A8D}" type="presParOf" srcId="{C5228B65-99B1-4F84-A1C4-360C045C9896}" destId="{639F0216-457F-477A-896D-8752718F371E}" srcOrd="10" destOrd="0" presId="urn:microsoft.com/office/officeart/2005/8/layout/cycle6"/>
    <dgm:cxn modelId="{F4E23679-F959-4ABA-9B6E-9DD559E13403}" type="presParOf" srcId="{C5228B65-99B1-4F84-A1C4-360C045C9896}" destId="{CF24B391-3B55-4B8A-BE8C-66725731D99B}" srcOrd="11" destOrd="0" presId="urn:microsoft.com/office/officeart/2005/8/layout/cycle6"/>
    <dgm:cxn modelId="{90388104-AC5B-4998-993F-2FD25735A4DF}" type="presParOf" srcId="{C5228B65-99B1-4F84-A1C4-360C045C9896}" destId="{4717D366-504E-408E-918A-4B69DB5C5033}" srcOrd="12" destOrd="0" presId="urn:microsoft.com/office/officeart/2005/8/layout/cycle6"/>
    <dgm:cxn modelId="{AED57D77-41E2-476E-A3E4-C798812DDD34}" type="presParOf" srcId="{C5228B65-99B1-4F84-A1C4-360C045C9896}" destId="{C15C3099-694A-4875-8DF1-07A8C5AE3AAB}" srcOrd="13" destOrd="0" presId="urn:microsoft.com/office/officeart/2005/8/layout/cycle6"/>
    <dgm:cxn modelId="{CBDB5B3C-8818-4E5F-B6A5-0A26242828C1}" type="presParOf" srcId="{C5228B65-99B1-4F84-A1C4-360C045C9896}" destId="{1B9C4A0A-8CCA-460C-92B5-611F888E7D1B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2C9145-A610-4941-92CC-7FEF4CF3AE8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C7A29034-15F4-421C-9F3B-6525B2773C2A}">
      <dgm:prSet phldrT="[نص]" custT="1"/>
      <dgm:spPr/>
      <dgm:t>
        <a:bodyPr/>
        <a:lstStyle/>
        <a:p>
          <a:pPr rtl="1"/>
          <a:r>
            <a:rPr lang="ar-SA" sz="3200" dirty="0"/>
            <a:t>بشكل عام يصنف السلوك الإنساني الى نوعين:</a:t>
          </a:r>
        </a:p>
      </dgm:t>
    </dgm:pt>
    <dgm:pt modelId="{D006A823-2191-4FE1-9774-BF427FE7761D}" type="parTrans" cxnId="{8761EB17-9E52-4853-8713-81BF498FB0EE}">
      <dgm:prSet/>
      <dgm:spPr/>
      <dgm:t>
        <a:bodyPr/>
        <a:lstStyle/>
        <a:p>
          <a:pPr rtl="1"/>
          <a:endParaRPr lang="ar-SA"/>
        </a:p>
      </dgm:t>
    </dgm:pt>
    <dgm:pt modelId="{D5C8BBAD-BEF0-467A-9767-743A5F10B876}" type="sibTrans" cxnId="{8761EB17-9E52-4853-8713-81BF498FB0EE}">
      <dgm:prSet/>
      <dgm:spPr/>
      <dgm:t>
        <a:bodyPr/>
        <a:lstStyle/>
        <a:p>
          <a:pPr rtl="1"/>
          <a:endParaRPr lang="ar-SA"/>
        </a:p>
      </dgm:t>
    </dgm:pt>
    <dgm:pt modelId="{70F22BB6-6120-4401-9A5E-BF6D43889944}">
      <dgm:prSet phldrT="[نص]"/>
      <dgm:spPr/>
      <dgm:t>
        <a:bodyPr/>
        <a:lstStyle/>
        <a:p>
          <a:pPr rtl="1">
            <a:buFontTx/>
            <a:buChar char="-"/>
          </a:pPr>
          <a:r>
            <a:rPr lang="ar-SA" dirty="0"/>
            <a:t>سلوك فطري</a:t>
          </a:r>
        </a:p>
      </dgm:t>
    </dgm:pt>
    <dgm:pt modelId="{FD4F5F8F-ED7D-4C4E-8FD0-810778555321}" type="parTrans" cxnId="{7DCEA3E6-3616-4D87-856C-A39C3F28DDB3}">
      <dgm:prSet/>
      <dgm:spPr/>
      <dgm:t>
        <a:bodyPr/>
        <a:lstStyle/>
        <a:p>
          <a:pPr rtl="1"/>
          <a:endParaRPr lang="ar-SA"/>
        </a:p>
      </dgm:t>
    </dgm:pt>
    <dgm:pt modelId="{CCB32C2B-44C6-4845-A434-476817B37784}" type="sibTrans" cxnId="{7DCEA3E6-3616-4D87-856C-A39C3F28DDB3}">
      <dgm:prSet/>
      <dgm:spPr/>
      <dgm:t>
        <a:bodyPr/>
        <a:lstStyle/>
        <a:p>
          <a:pPr rtl="1"/>
          <a:endParaRPr lang="ar-SA"/>
        </a:p>
      </dgm:t>
    </dgm:pt>
    <dgm:pt modelId="{30249336-FA97-4E66-A3E4-D13518286BBB}">
      <dgm:prSet phldrT="[نص]" custT="1"/>
      <dgm:spPr/>
      <dgm:t>
        <a:bodyPr/>
        <a:lstStyle/>
        <a:p>
          <a:pPr algn="ctr" rtl="1">
            <a:buNone/>
          </a:pPr>
          <a:r>
            <a:rPr lang="ar-SA" sz="3600" dirty="0"/>
            <a:t>يصنف السلوك وفق الشكل إلى:</a:t>
          </a:r>
        </a:p>
      </dgm:t>
    </dgm:pt>
    <dgm:pt modelId="{8657438A-8A41-4CC4-9270-1F3F7D35FB27}" type="parTrans" cxnId="{5C37227F-D934-4A21-BA70-54FD6CC4DFE2}">
      <dgm:prSet/>
      <dgm:spPr/>
      <dgm:t>
        <a:bodyPr/>
        <a:lstStyle/>
        <a:p>
          <a:pPr rtl="1"/>
          <a:endParaRPr lang="ar-SA"/>
        </a:p>
      </dgm:t>
    </dgm:pt>
    <dgm:pt modelId="{A474D77E-76D4-4181-8891-E99C491D48AF}" type="sibTrans" cxnId="{5C37227F-D934-4A21-BA70-54FD6CC4DFE2}">
      <dgm:prSet/>
      <dgm:spPr/>
      <dgm:t>
        <a:bodyPr/>
        <a:lstStyle/>
        <a:p>
          <a:pPr rtl="1"/>
          <a:endParaRPr lang="ar-SA"/>
        </a:p>
      </dgm:t>
    </dgm:pt>
    <dgm:pt modelId="{BBA60ADE-38E3-440D-8606-C54F80DE3D70}">
      <dgm:prSet phldrT="[نص]"/>
      <dgm:spPr/>
      <dgm:t>
        <a:bodyPr/>
        <a:lstStyle/>
        <a:p>
          <a:pPr rtl="1">
            <a:buNone/>
          </a:pPr>
          <a:r>
            <a:rPr lang="ar-SA" dirty="0"/>
            <a:t>سلوك فردي</a:t>
          </a:r>
        </a:p>
      </dgm:t>
    </dgm:pt>
    <dgm:pt modelId="{1ADAB22F-71CB-4022-8148-9A16657747B1}" type="parTrans" cxnId="{DDEB2AC3-EF6B-46EA-A180-326BD11BA077}">
      <dgm:prSet/>
      <dgm:spPr/>
      <dgm:t>
        <a:bodyPr/>
        <a:lstStyle/>
        <a:p>
          <a:pPr rtl="1"/>
          <a:endParaRPr lang="ar-SA"/>
        </a:p>
      </dgm:t>
    </dgm:pt>
    <dgm:pt modelId="{8DA45681-64B3-4EA7-8AFF-FEED4CD8AACA}" type="sibTrans" cxnId="{DDEB2AC3-EF6B-46EA-A180-326BD11BA077}">
      <dgm:prSet/>
      <dgm:spPr/>
      <dgm:t>
        <a:bodyPr/>
        <a:lstStyle/>
        <a:p>
          <a:pPr rtl="1"/>
          <a:endParaRPr lang="ar-SA"/>
        </a:p>
      </dgm:t>
    </dgm:pt>
    <dgm:pt modelId="{8C5E85EB-817C-4F7C-8624-751B609DCE06}">
      <dgm:prSet/>
      <dgm:spPr/>
      <dgm:t>
        <a:bodyPr/>
        <a:lstStyle/>
        <a:p>
          <a:pPr rtl="1"/>
          <a:r>
            <a:rPr lang="ar-SA" dirty="0"/>
            <a:t>سلوك مكتسب</a:t>
          </a:r>
        </a:p>
      </dgm:t>
    </dgm:pt>
    <dgm:pt modelId="{818B0C83-4A5C-4F0B-BEE0-CCB7EC567482}" type="parTrans" cxnId="{102B72D3-CA04-4949-BE75-B707C445D856}">
      <dgm:prSet/>
      <dgm:spPr/>
      <dgm:t>
        <a:bodyPr/>
        <a:lstStyle/>
        <a:p>
          <a:pPr rtl="1"/>
          <a:endParaRPr lang="ar-SA"/>
        </a:p>
      </dgm:t>
    </dgm:pt>
    <dgm:pt modelId="{C342350C-FD34-4144-A9B2-A50B6D91F2F9}" type="sibTrans" cxnId="{102B72D3-CA04-4949-BE75-B707C445D856}">
      <dgm:prSet/>
      <dgm:spPr/>
      <dgm:t>
        <a:bodyPr/>
        <a:lstStyle/>
        <a:p>
          <a:pPr rtl="1"/>
          <a:endParaRPr lang="ar-SA"/>
        </a:p>
      </dgm:t>
    </dgm:pt>
    <dgm:pt modelId="{E4AD70A4-FFA4-46F9-8012-511A4FE3EDBB}">
      <dgm:prSet/>
      <dgm:spPr/>
      <dgm:t>
        <a:bodyPr/>
        <a:lstStyle/>
        <a:p>
          <a:pPr rtl="1"/>
          <a:r>
            <a:rPr lang="ar-SA" dirty="0"/>
            <a:t>سلوك جماعي</a:t>
          </a:r>
        </a:p>
      </dgm:t>
    </dgm:pt>
    <dgm:pt modelId="{98D99BFD-59F4-4BFB-81CF-C56E41B14046}" type="parTrans" cxnId="{01E1E663-F460-4353-A098-1D7FE21DC8C4}">
      <dgm:prSet/>
      <dgm:spPr/>
      <dgm:t>
        <a:bodyPr/>
        <a:lstStyle/>
        <a:p>
          <a:pPr rtl="1"/>
          <a:endParaRPr lang="ar-SA"/>
        </a:p>
      </dgm:t>
    </dgm:pt>
    <dgm:pt modelId="{BB4B7B5B-7902-4FCF-AB1D-FEB2019BCBBF}" type="sibTrans" cxnId="{01E1E663-F460-4353-A098-1D7FE21DC8C4}">
      <dgm:prSet/>
      <dgm:spPr/>
      <dgm:t>
        <a:bodyPr/>
        <a:lstStyle/>
        <a:p>
          <a:pPr rtl="1"/>
          <a:endParaRPr lang="ar-SA"/>
        </a:p>
      </dgm:t>
    </dgm:pt>
    <dgm:pt modelId="{41F09291-14E5-4899-BB41-E32379CEBA90}">
      <dgm:prSet/>
      <dgm:spPr/>
      <dgm:t>
        <a:bodyPr/>
        <a:lstStyle/>
        <a:p>
          <a:pPr rtl="1"/>
          <a:r>
            <a:rPr lang="ar-SA" dirty="0"/>
            <a:t>سلوك اجتماعي</a:t>
          </a:r>
        </a:p>
      </dgm:t>
    </dgm:pt>
    <dgm:pt modelId="{B47E182F-CC83-4E02-B527-2F9C48506381}" type="parTrans" cxnId="{CBC8772E-232F-4453-A314-C9129A3D15F0}">
      <dgm:prSet/>
      <dgm:spPr/>
      <dgm:t>
        <a:bodyPr/>
        <a:lstStyle/>
        <a:p>
          <a:pPr rtl="1"/>
          <a:endParaRPr lang="ar-SA"/>
        </a:p>
      </dgm:t>
    </dgm:pt>
    <dgm:pt modelId="{19ED4876-57E6-4C64-A9E8-BF910A103126}" type="sibTrans" cxnId="{CBC8772E-232F-4453-A314-C9129A3D15F0}">
      <dgm:prSet/>
      <dgm:spPr/>
      <dgm:t>
        <a:bodyPr/>
        <a:lstStyle/>
        <a:p>
          <a:pPr rtl="1"/>
          <a:endParaRPr lang="ar-SA"/>
        </a:p>
      </dgm:t>
    </dgm:pt>
    <dgm:pt modelId="{388CDE73-3A35-49F3-8E10-2DE81DF32A31}" type="pres">
      <dgm:prSet presAssocID="{3F2C9145-A610-4941-92CC-7FEF4CF3AE8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D8BEDB-B414-4B94-AC40-8900D7989BC8}" type="pres">
      <dgm:prSet presAssocID="{C7A29034-15F4-421C-9F3B-6525B2773C2A}" presName="root" presStyleCnt="0"/>
      <dgm:spPr/>
    </dgm:pt>
    <dgm:pt modelId="{1F1A2204-C740-479F-A32E-62D3FC97AD3B}" type="pres">
      <dgm:prSet presAssocID="{C7A29034-15F4-421C-9F3B-6525B2773C2A}" presName="rootComposite" presStyleCnt="0"/>
      <dgm:spPr/>
    </dgm:pt>
    <dgm:pt modelId="{4A35D879-9F17-4DEB-960E-7B8DAD6C39AA}" type="pres">
      <dgm:prSet presAssocID="{C7A29034-15F4-421C-9F3B-6525B2773C2A}" presName="rootText" presStyleLbl="node1" presStyleIdx="0" presStyleCnt="2" custScaleX="374795" custScaleY="235288" custLinFactNeighborX="3553" custLinFactNeighborY="-85211"/>
      <dgm:spPr/>
    </dgm:pt>
    <dgm:pt modelId="{BC61B3D6-16CD-4677-9BD9-6C71F1226904}" type="pres">
      <dgm:prSet presAssocID="{C7A29034-15F4-421C-9F3B-6525B2773C2A}" presName="rootConnector" presStyleLbl="node1" presStyleIdx="0" presStyleCnt="2"/>
      <dgm:spPr/>
    </dgm:pt>
    <dgm:pt modelId="{787F1669-F31A-4FDA-BB97-8E63BC64FD1B}" type="pres">
      <dgm:prSet presAssocID="{C7A29034-15F4-421C-9F3B-6525B2773C2A}" presName="childShape" presStyleCnt="0"/>
      <dgm:spPr/>
    </dgm:pt>
    <dgm:pt modelId="{86858172-639B-4FAA-9AE4-0B96B8344DB1}" type="pres">
      <dgm:prSet presAssocID="{FD4F5F8F-ED7D-4C4E-8FD0-810778555321}" presName="Name13" presStyleLbl="parChTrans1D2" presStyleIdx="0" presStyleCnt="5"/>
      <dgm:spPr/>
    </dgm:pt>
    <dgm:pt modelId="{04EE09BA-A446-4518-9B3C-06D54D3EEC07}" type="pres">
      <dgm:prSet presAssocID="{70F22BB6-6120-4401-9A5E-BF6D43889944}" presName="childText" presStyleLbl="bgAcc1" presStyleIdx="0" presStyleCnt="5" custScaleX="270728" custLinFactNeighborY="-7198">
        <dgm:presLayoutVars>
          <dgm:bulletEnabled val="1"/>
        </dgm:presLayoutVars>
      </dgm:prSet>
      <dgm:spPr/>
    </dgm:pt>
    <dgm:pt modelId="{CC3ADB29-A071-498B-BBBF-70BF440852EA}" type="pres">
      <dgm:prSet presAssocID="{818B0C83-4A5C-4F0B-BEE0-CCB7EC567482}" presName="Name13" presStyleLbl="parChTrans1D2" presStyleIdx="1" presStyleCnt="5"/>
      <dgm:spPr/>
    </dgm:pt>
    <dgm:pt modelId="{C4644138-AD5A-4AD7-AE9C-BE94981090BB}" type="pres">
      <dgm:prSet presAssocID="{8C5E85EB-817C-4F7C-8624-751B609DCE06}" presName="childText" presStyleLbl="bgAcc1" presStyleIdx="1" presStyleCnt="5" custScaleX="267095" custLinFactY="25819" custLinFactNeighborX="-1816" custLinFactNeighborY="100000">
        <dgm:presLayoutVars>
          <dgm:bulletEnabled val="1"/>
        </dgm:presLayoutVars>
      </dgm:prSet>
      <dgm:spPr/>
    </dgm:pt>
    <dgm:pt modelId="{2E77155E-B7A2-442A-B079-A77EB0DC0ACD}" type="pres">
      <dgm:prSet presAssocID="{30249336-FA97-4E66-A3E4-D13518286BBB}" presName="root" presStyleCnt="0"/>
      <dgm:spPr/>
    </dgm:pt>
    <dgm:pt modelId="{AFF042A5-75D8-43EE-BA98-DFA99F675C82}" type="pres">
      <dgm:prSet presAssocID="{30249336-FA97-4E66-A3E4-D13518286BBB}" presName="rootComposite" presStyleCnt="0"/>
      <dgm:spPr/>
    </dgm:pt>
    <dgm:pt modelId="{BBB682F3-1BE6-4A24-AEF6-036403FA96C9}" type="pres">
      <dgm:prSet presAssocID="{30249336-FA97-4E66-A3E4-D13518286BBB}" presName="rootText" presStyleLbl="node1" presStyleIdx="1" presStyleCnt="2" custScaleX="329385" custScaleY="232344" custLinFactNeighborY="-85211"/>
      <dgm:spPr/>
    </dgm:pt>
    <dgm:pt modelId="{63403669-FF92-47BA-A4A8-FCBC6F0C154E}" type="pres">
      <dgm:prSet presAssocID="{30249336-FA97-4E66-A3E4-D13518286BBB}" presName="rootConnector" presStyleLbl="node1" presStyleIdx="1" presStyleCnt="2"/>
      <dgm:spPr/>
    </dgm:pt>
    <dgm:pt modelId="{C67651C0-35EE-4B2F-85A5-E99100BFBFDB}" type="pres">
      <dgm:prSet presAssocID="{30249336-FA97-4E66-A3E4-D13518286BBB}" presName="childShape" presStyleCnt="0"/>
      <dgm:spPr/>
    </dgm:pt>
    <dgm:pt modelId="{C06D0D56-0A67-4C89-AF0F-5A178E13FE98}" type="pres">
      <dgm:prSet presAssocID="{1ADAB22F-71CB-4022-8148-9A16657747B1}" presName="Name13" presStyleLbl="parChTrans1D2" presStyleIdx="2" presStyleCnt="5"/>
      <dgm:spPr/>
    </dgm:pt>
    <dgm:pt modelId="{9EDDC328-CEC6-456C-997D-38D804F76126}" type="pres">
      <dgm:prSet presAssocID="{BBA60ADE-38E3-440D-8606-C54F80DE3D70}" presName="childText" presStyleLbl="bgAcc1" presStyleIdx="2" presStyleCnt="5" custScaleX="239514" custLinFactNeighborX="-6614" custLinFactNeighborY="-9663">
        <dgm:presLayoutVars>
          <dgm:bulletEnabled val="1"/>
        </dgm:presLayoutVars>
      </dgm:prSet>
      <dgm:spPr/>
    </dgm:pt>
    <dgm:pt modelId="{7294797A-240A-423D-946D-46BAD8E8031D}" type="pres">
      <dgm:prSet presAssocID="{98D99BFD-59F4-4BFB-81CF-C56E41B14046}" presName="Name13" presStyleLbl="parChTrans1D2" presStyleIdx="3" presStyleCnt="5"/>
      <dgm:spPr/>
    </dgm:pt>
    <dgm:pt modelId="{10417056-ACA0-4D55-920F-7BE66B516727}" type="pres">
      <dgm:prSet presAssocID="{E4AD70A4-FFA4-46F9-8012-511A4FE3EDBB}" presName="childText" presStyleLbl="bgAcc1" presStyleIdx="3" presStyleCnt="5" custScaleX="230771" custLinFactNeighborY="28990">
        <dgm:presLayoutVars>
          <dgm:bulletEnabled val="1"/>
        </dgm:presLayoutVars>
      </dgm:prSet>
      <dgm:spPr/>
    </dgm:pt>
    <dgm:pt modelId="{4908D0E8-8425-454B-B8FF-EDFB5B4B3DE1}" type="pres">
      <dgm:prSet presAssocID="{B47E182F-CC83-4E02-B527-2F9C48506381}" presName="Name13" presStyleLbl="parChTrans1D2" presStyleIdx="4" presStyleCnt="5"/>
      <dgm:spPr/>
    </dgm:pt>
    <dgm:pt modelId="{60AC296A-9852-4CC0-8942-24082B169B5C}" type="pres">
      <dgm:prSet presAssocID="{41F09291-14E5-4899-BB41-E32379CEBA90}" presName="childText" presStyleLbl="bgAcc1" presStyleIdx="4" presStyleCnt="5" custScaleX="230771" custLinFactNeighborY="72356">
        <dgm:presLayoutVars>
          <dgm:bulletEnabled val="1"/>
        </dgm:presLayoutVars>
      </dgm:prSet>
      <dgm:spPr/>
    </dgm:pt>
  </dgm:ptLst>
  <dgm:cxnLst>
    <dgm:cxn modelId="{D11C3606-2554-4989-9213-7150A4DD0E54}" type="presOf" srcId="{1ADAB22F-71CB-4022-8148-9A16657747B1}" destId="{C06D0D56-0A67-4C89-AF0F-5A178E13FE98}" srcOrd="0" destOrd="0" presId="urn:microsoft.com/office/officeart/2005/8/layout/hierarchy3"/>
    <dgm:cxn modelId="{C304370D-1138-4E1D-9759-24ACC052CF64}" type="presOf" srcId="{8C5E85EB-817C-4F7C-8624-751B609DCE06}" destId="{C4644138-AD5A-4AD7-AE9C-BE94981090BB}" srcOrd="0" destOrd="0" presId="urn:microsoft.com/office/officeart/2005/8/layout/hierarchy3"/>
    <dgm:cxn modelId="{0E30D311-F096-4988-B935-FC4CCFA11C65}" type="presOf" srcId="{BBA60ADE-38E3-440D-8606-C54F80DE3D70}" destId="{9EDDC328-CEC6-456C-997D-38D804F76126}" srcOrd="0" destOrd="0" presId="urn:microsoft.com/office/officeart/2005/8/layout/hierarchy3"/>
    <dgm:cxn modelId="{8761EB17-9E52-4853-8713-81BF498FB0EE}" srcId="{3F2C9145-A610-4941-92CC-7FEF4CF3AE8C}" destId="{C7A29034-15F4-421C-9F3B-6525B2773C2A}" srcOrd="0" destOrd="0" parTransId="{D006A823-2191-4FE1-9774-BF427FE7761D}" sibTransId="{D5C8BBAD-BEF0-467A-9767-743A5F10B876}"/>
    <dgm:cxn modelId="{771C1E24-CBFA-4532-AA61-AC73400DD479}" type="presOf" srcId="{FD4F5F8F-ED7D-4C4E-8FD0-810778555321}" destId="{86858172-639B-4FAA-9AE4-0B96B8344DB1}" srcOrd="0" destOrd="0" presId="urn:microsoft.com/office/officeart/2005/8/layout/hierarchy3"/>
    <dgm:cxn modelId="{CBC8772E-232F-4453-A314-C9129A3D15F0}" srcId="{30249336-FA97-4E66-A3E4-D13518286BBB}" destId="{41F09291-14E5-4899-BB41-E32379CEBA90}" srcOrd="2" destOrd="0" parTransId="{B47E182F-CC83-4E02-B527-2F9C48506381}" sibTransId="{19ED4876-57E6-4C64-A9E8-BF910A103126}"/>
    <dgm:cxn modelId="{8EC8315F-4326-4C5F-B1B6-263528B45788}" type="presOf" srcId="{B47E182F-CC83-4E02-B527-2F9C48506381}" destId="{4908D0E8-8425-454B-B8FF-EDFB5B4B3DE1}" srcOrd="0" destOrd="0" presId="urn:microsoft.com/office/officeart/2005/8/layout/hierarchy3"/>
    <dgm:cxn modelId="{01E1E663-F460-4353-A098-1D7FE21DC8C4}" srcId="{30249336-FA97-4E66-A3E4-D13518286BBB}" destId="{E4AD70A4-FFA4-46F9-8012-511A4FE3EDBB}" srcOrd="1" destOrd="0" parTransId="{98D99BFD-59F4-4BFB-81CF-C56E41B14046}" sibTransId="{BB4B7B5B-7902-4FCF-AB1D-FEB2019BCBBF}"/>
    <dgm:cxn modelId="{2DFFF676-94B7-44B6-8182-80D455EDD2BE}" type="presOf" srcId="{30249336-FA97-4E66-A3E4-D13518286BBB}" destId="{BBB682F3-1BE6-4A24-AEF6-036403FA96C9}" srcOrd="0" destOrd="0" presId="urn:microsoft.com/office/officeart/2005/8/layout/hierarchy3"/>
    <dgm:cxn modelId="{5C37227F-D934-4A21-BA70-54FD6CC4DFE2}" srcId="{3F2C9145-A610-4941-92CC-7FEF4CF3AE8C}" destId="{30249336-FA97-4E66-A3E4-D13518286BBB}" srcOrd="1" destOrd="0" parTransId="{8657438A-8A41-4CC4-9270-1F3F7D35FB27}" sibTransId="{A474D77E-76D4-4181-8891-E99C491D48AF}"/>
    <dgm:cxn modelId="{9407EF85-46EC-488E-89B3-6931556C22BE}" type="presOf" srcId="{E4AD70A4-FFA4-46F9-8012-511A4FE3EDBB}" destId="{10417056-ACA0-4D55-920F-7BE66B516727}" srcOrd="0" destOrd="0" presId="urn:microsoft.com/office/officeart/2005/8/layout/hierarchy3"/>
    <dgm:cxn modelId="{3D1B928F-752E-405B-8C0D-FBCE5E8E5C6E}" type="presOf" srcId="{818B0C83-4A5C-4F0B-BEE0-CCB7EC567482}" destId="{CC3ADB29-A071-498B-BBBF-70BF440852EA}" srcOrd="0" destOrd="0" presId="urn:microsoft.com/office/officeart/2005/8/layout/hierarchy3"/>
    <dgm:cxn modelId="{2D97CC95-E9DE-4806-B445-08B33E925638}" type="presOf" srcId="{41F09291-14E5-4899-BB41-E32379CEBA90}" destId="{60AC296A-9852-4CC0-8942-24082B169B5C}" srcOrd="0" destOrd="0" presId="urn:microsoft.com/office/officeart/2005/8/layout/hierarchy3"/>
    <dgm:cxn modelId="{7B733E9E-D191-4071-B540-43C7A275DECA}" type="presOf" srcId="{98D99BFD-59F4-4BFB-81CF-C56E41B14046}" destId="{7294797A-240A-423D-946D-46BAD8E8031D}" srcOrd="0" destOrd="0" presId="urn:microsoft.com/office/officeart/2005/8/layout/hierarchy3"/>
    <dgm:cxn modelId="{DDEB2AC3-EF6B-46EA-A180-326BD11BA077}" srcId="{30249336-FA97-4E66-A3E4-D13518286BBB}" destId="{BBA60ADE-38E3-440D-8606-C54F80DE3D70}" srcOrd="0" destOrd="0" parTransId="{1ADAB22F-71CB-4022-8148-9A16657747B1}" sibTransId="{8DA45681-64B3-4EA7-8AFF-FEED4CD8AACA}"/>
    <dgm:cxn modelId="{A87643C5-D4B3-4739-B391-9A5FA1818896}" type="presOf" srcId="{30249336-FA97-4E66-A3E4-D13518286BBB}" destId="{63403669-FF92-47BA-A4A8-FCBC6F0C154E}" srcOrd="1" destOrd="0" presId="urn:microsoft.com/office/officeart/2005/8/layout/hierarchy3"/>
    <dgm:cxn modelId="{5D8278D0-41F8-4563-9258-A4656CB6D116}" type="presOf" srcId="{C7A29034-15F4-421C-9F3B-6525B2773C2A}" destId="{BC61B3D6-16CD-4677-9BD9-6C71F1226904}" srcOrd="1" destOrd="0" presId="urn:microsoft.com/office/officeart/2005/8/layout/hierarchy3"/>
    <dgm:cxn modelId="{102B72D3-CA04-4949-BE75-B707C445D856}" srcId="{C7A29034-15F4-421C-9F3B-6525B2773C2A}" destId="{8C5E85EB-817C-4F7C-8624-751B609DCE06}" srcOrd="1" destOrd="0" parTransId="{818B0C83-4A5C-4F0B-BEE0-CCB7EC567482}" sibTransId="{C342350C-FD34-4144-A9B2-A50B6D91F2F9}"/>
    <dgm:cxn modelId="{0C606BDE-BD1B-4832-9C1C-B0B4C6207868}" type="presOf" srcId="{3F2C9145-A610-4941-92CC-7FEF4CF3AE8C}" destId="{388CDE73-3A35-49F3-8E10-2DE81DF32A31}" srcOrd="0" destOrd="0" presId="urn:microsoft.com/office/officeart/2005/8/layout/hierarchy3"/>
    <dgm:cxn modelId="{7DCEA3E6-3616-4D87-856C-A39C3F28DDB3}" srcId="{C7A29034-15F4-421C-9F3B-6525B2773C2A}" destId="{70F22BB6-6120-4401-9A5E-BF6D43889944}" srcOrd="0" destOrd="0" parTransId="{FD4F5F8F-ED7D-4C4E-8FD0-810778555321}" sibTransId="{CCB32C2B-44C6-4845-A434-476817B37784}"/>
    <dgm:cxn modelId="{305EE5E9-903A-4080-9EA4-C3F39AAC3677}" type="presOf" srcId="{70F22BB6-6120-4401-9A5E-BF6D43889944}" destId="{04EE09BA-A446-4518-9B3C-06D54D3EEC07}" srcOrd="0" destOrd="0" presId="urn:microsoft.com/office/officeart/2005/8/layout/hierarchy3"/>
    <dgm:cxn modelId="{48CED3F7-2E1B-4BB5-A233-F18BF6C285EC}" type="presOf" srcId="{C7A29034-15F4-421C-9F3B-6525B2773C2A}" destId="{4A35D879-9F17-4DEB-960E-7B8DAD6C39AA}" srcOrd="0" destOrd="0" presId="urn:microsoft.com/office/officeart/2005/8/layout/hierarchy3"/>
    <dgm:cxn modelId="{739FB47A-CE48-4000-B413-3342A2B46E8F}" type="presParOf" srcId="{388CDE73-3A35-49F3-8E10-2DE81DF32A31}" destId="{98D8BEDB-B414-4B94-AC40-8900D7989BC8}" srcOrd="0" destOrd="0" presId="urn:microsoft.com/office/officeart/2005/8/layout/hierarchy3"/>
    <dgm:cxn modelId="{89F0BD25-59A2-46C0-9B72-B6C258CB6CDC}" type="presParOf" srcId="{98D8BEDB-B414-4B94-AC40-8900D7989BC8}" destId="{1F1A2204-C740-479F-A32E-62D3FC97AD3B}" srcOrd="0" destOrd="0" presId="urn:microsoft.com/office/officeart/2005/8/layout/hierarchy3"/>
    <dgm:cxn modelId="{563911A2-24C7-4A58-8E12-FF392D07533D}" type="presParOf" srcId="{1F1A2204-C740-479F-A32E-62D3FC97AD3B}" destId="{4A35D879-9F17-4DEB-960E-7B8DAD6C39AA}" srcOrd="0" destOrd="0" presId="urn:microsoft.com/office/officeart/2005/8/layout/hierarchy3"/>
    <dgm:cxn modelId="{AA763181-1B20-43CF-B8E1-D07E4FA606BF}" type="presParOf" srcId="{1F1A2204-C740-479F-A32E-62D3FC97AD3B}" destId="{BC61B3D6-16CD-4677-9BD9-6C71F1226904}" srcOrd="1" destOrd="0" presId="urn:microsoft.com/office/officeart/2005/8/layout/hierarchy3"/>
    <dgm:cxn modelId="{53CC28CB-291A-44CB-980A-86116A27D366}" type="presParOf" srcId="{98D8BEDB-B414-4B94-AC40-8900D7989BC8}" destId="{787F1669-F31A-4FDA-BB97-8E63BC64FD1B}" srcOrd="1" destOrd="0" presId="urn:microsoft.com/office/officeart/2005/8/layout/hierarchy3"/>
    <dgm:cxn modelId="{82A57B43-ABE5-46A7-8D2D-75DF844D19C9}" type="presParOf" srcId="{787F1669-F31A-4FDA-BB97-8E63BC64FD1B}" destId="{86858172-639B-4FAA-9AE4-0B96B8344DB1}" srcOrd="0" destOrd="0" presId="urn:microsoft.com/office/officeart/2005/8/layout/hierarchy3"/>
    <dgm:cxn modelId="{10719733-860F-4B90-8D66-C92F4EB87C0C}" type="presParOf" srcId="{787F1669-F31A-4FDA-BB97-8E63BC64FD1B}" destId="{04EE09BA-A446-4518-9B3C-06D54D3EEC07}" srcOrd="1" destOrd="0" presId="urn:microsoft.com/office/officeart/2005/8/layout/hierarchy3"/>
    <dgm:cxn modelId="{994525E7-2D52-4856-86ED-F57B2E8C8060}" type="presParOf" srcId="{787F1669-F31A-4FDA-BB97-8E63BC64FD1B}" destId="{CC3ADB29-A071-498B-BBBF-70BF440852EA}" srcOrd="2" destOrd="0" presId="urn:microsoft.com/office/officeart/2005/8/layout/hierarchy3"/>
    <dgm:cxn modelId="{1B30886B-8685-4CF3-9570-8FA21CBAB2AF}" type="presParOf" srcId="{787F1669-F31A-4FDA-BB97-8E63BC64FD1B}" destId="{C4644138-AD5A-4AD7-AE9C-BE94981090BB}" srcOrd="3" destOrd="0" presId="urn:microsoft.com/office/officeart/2005/8/layout/hierarchy3"/>
    <dgm:cxn modelId="{29AE00BA-29B8-4B00-B781-F887560DDB74}" type="presParOf" srcId="{388CDE73-3A35-49F3-8E10-2DE81DF32A31}" destId="{2E77155E-B7A2-442A-B079-A77EB0DC0ACD}" srcOrd="1" destOrd="0" presId="urn:microsoft.com/office/officeart/2005/8/layout/hierarchy3"/>
    <dgm:cxn modelId="{49135A2F-7FD2-40D9-91AC-35C8972EF85F}" type="presParOf" srcId="{2E77155E-B7A2-442A-B079-A77EB0DC0ACD}" destId="{AFF042A5-75D8-43EE-BA98-DFA99F675C82}" srcOrd="0" destOrd="0" presId="urn:microsoft.com/office/officeart/2005/8/layout/hierarchy3"/>
    <dgm:cxn modelId="{68684C27-7DB1-4CB3-870E-6CD5D369DFAD}" type="presParOf" srcId="{AFF042A5-75D8-43EE-BA98-DFA99F675C82}" destId="{BBB682F3-1BE6-4A24-AEF6-036403FA96C9}" srcOrd="0" destOrd="0" presId="urn:microsoft.com/office/officeart/2005/8/layout/hierarchy3"/>
    <dgm:cxn modelId="{7BA681B9-04DC-4DD6-8DA9-E6BA4E0E6EB4}" type="presParOf" srcId="{AFF042A5-75D8-43EE-BA98-DFA99F675C82}" destId="{63403669-FF92-47BA-A4A8-FCBC6F0C154E}" srcOrd="1" destOrd="0" presId="urn:microsoft.com/office/officeart/2005/8/layout/hierarchy3"/>
    <dgm:cxn modelId="{06E29F8E-C9A2-405F-87DA-86A2B2A729FF}" type="presParOf" srcId="{2E77155E-B7A2-442A-B079-A77EB0DC0ACD}" destId="{C67651C0-35EE-4B2F-85A5-E99100BFBFDB}" srcOrd="1" destOrd="0" presId="urn:microsoft.com/office/officeart/2005/8/layout/hierarchy3"/>
    <dgm:cxn modelId="{178F5FE0-D3C6-4A4D-A343-66935B02148C}" type="presParOf" srcId="{C67651C0-35EE-4B2F-85A5-E99100BFBFDB}" destId="{C06D0D56-0A67-4C89-AF0F-5A178E13FE98}" srcOrd="0" destOrd="0" presId="urn:microsoft.com/office/officeart/2005/8/layout/hierarchy3"/>
    <dgm:cxn modelId="{3090B4AD-F6C5-49A7-83A2-71990387CB34}" type="presParOf" srcId="{C67651C0-35EE-4B2F-85A5-E99100BFBFDB}" destId="{9EDDC328-CEC6-456C-997D-38D804F76126}" srcOrd="1" destOrd="0" presId="urn:microsoft.com/office/officeart/2005/8/layout/hierarchy3"/>
    <dgm:cxn modelId="{CBF18CD2-FB43-4BB6-A7F9-CEBCBF478589}" type="presParOf" srcId="{C67651C0-35EE-4B2F-85A5-E99100BFBFDB}" destId="{7294797A-240A-423D-946D-46BAD8E8031D}" srcOrd="2" destOrd="0" presId="urn:microsoft.com/office/officeart/2005/8/layout/hierarchy3"/>
    <dgm:cxn modelId="{53068044-2463-4147-AE0A-2482C664F417}" type="presParOf" srcId="{C67651C0-35EE-4B2F-85A5-E99100BFBFDB}" destId="{10417056-ACA0-4D55-920F-7BE66B516727}" srcOrd="3" destOrd="0" presId="urn:microsoft.com/office/officeart/2005/8/layout/hierarchy3"/>
    <dgm:cxn modelId="{C482ECC0-D398-42DB-BBCF-51E5FF7D27A6}" type="presParOf" srcId="{C67651C0-35EE-4B2F-85A5-E99100BFBFDB}" destId="{4908D0E8-8425-454B-B8FF-EDFB5B4B3DE1}" srcOrd="4" destOrd="0" presId="urn:microsoft.com/office/officeart/2005/8/layout/hierarchy3"/>
    <dgm:cxn modelId="{EB055F0E-6D0F-41B8-844A-27610CBAA031}" type="presParOf" srcId="{C67651C0-35EE-4B2F-85A5-E99100BFBFDB}" destId="{60AC296A-9852-4CC0-8942-24082B169B5C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80C1E9-9115-4753-A68D-8FE47D3CDDDF}" type="doc">
      <dgm:prSet loTypeId="urn:microsoft.com/office/officeart/2008/layout/HexagonCluster" loCatId="relationship" qsTypeId="urn:microsoft.com/office/officeart/2005/8/quickstyle/3d4" qsCatId="3D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8713E9DB-AEA1-4AAE-AD62-000A7E6040F8}">
      <dgm:prSet phldrT="[نص]"/>
      <dgm:spPr/>
      <dgm:t>
        <a:bodyPr/>
        <a:lstStyle/>
        <a:p>
          <a:pPr rtl="1"/>
          <a:r>
            <a:rPr lang="ar-SA" dirty="0"/>
            <a:t>مبدأ الهدف</a:t>
          </a:r>
        </a:p>
      </dgm:t>
    </dgm:pt>
    <dgm:pt modelId="{F99BF6AD-47D4-4B7A-9E20-6E85CA922B29}" type="parTrans" cxnId="{1E23545F-1B30-443C-9389-5C53AD5DFB30}">
      <dgm:prSet/>
      <dgm:spPr/>
      <dgm:t>
        <a:bodyPr/>
        <a:lstStyle/>
        <a:p>
          <a:pPr rtl="1"/>
          <a:endParaRPr lang="ar-SA"/>
        </a:p>
      </dgm:t>
    </dgm:pt>
    <dgm:pt modelId="{69A54A01-7D5F-457D-B2E0-E3C990FBD356}" type="sibTrans" cxnId="{1E23545F-1B30-443C-9389-5C53AD5DFB30}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endParaRPr lang="ar-SA"/>
        </a:p>
      </dgm:t>
    </dgm:pt>
    <dgm:pt modelId="{AF9F9FBB-6F38-4C61-902D-CDF5E3904FBD}">
      <dgm:prSet phldrT="[نص]"/>
      <dgm:spPr/>
      <dgm:t>
        <a:bodyPr/>
        <a:lstStyle/>
        <a:p>
          <a:pPr rtl="1"/>
          <a:r>
            <a:rPr lang="ar-SA" dirty="0"/>
            <a:t>مبدأ الدافع</a:t>
          </a:r>
        </a:p>
      </dgm:t>
    </dgm:pt>
    <dgm:pt modelId="{D07C43D2-6EE9-431E-8658-28B675BD7D95}" type="parTrans" cxnId="{3B92678A-2A90-4914-92B4-DA36C66E6766}">
      <dgm:prSet/>
      <dgm:spPr/>
      <dgm:t>
        <a:bodyPr/>
        <a:lstStyle/>
        <a:p>
          <a:pPr rtl="1"/>
          <a:endParaRPr lang="ar-SA"/>
        </a:p>
      </dgm:t>
    </dgm:pt>
    <dgm:pt modelId="{33E1CE5D-7E3E-4DC9-B624-25E3C9847FAF}" type="sibTrans" cxnId="{3B92678A-2A90-4914-92B4-DA36C66E6766}">
      <dgm:prSet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pPr rtl="1"/>
          <a:endParaRPr lang="ar-SA"/>
        </a:p>
      </dgm:t>
    </dgm:pt>
    <dgm:pt modelId="{B06126BF-20FD-4BB6-A255-9A74497D1F59}">
      <dgm:prSet phldrT="[نص]"/>
      <dgm:spPr/>
      <dgm:t>
        <a:bodyPr/>
        <a:lstStyle/>
        <a:p>
          <a:pPr rtl="1"/>
          <a:r>
            <a:rPr lang="ar-SA" dirty="0"/>
            <a:t>مبدأ السببية</a:t>
          </a:r>
        </a:p>
      </dgm:t>
    </dgm:pt>
    <dgm:pt modelId="{9C913B2F-6F93-4065-88E3-7E629846BD04}" type="parTrans" cxnId="{1182A948-D077-450C-86AF-34C276169052}">
      <dgm:prSet/>
      <dgm:spPr/>
      <dgm:t>
        <a:bodyPr/>
        <a:lstStyle/>
        <a:p>
          <a:pPr rtl="1"/>
          <a:endParaRPr lang="ar-SA"/>
        </a:p>
      </dgm:t>
    </dgm:pt>
    <dgm:pt modelId="{E9F3841F-C4AC-4F7C-91FC-50BFB38763AA}" type="sibTrans" cxnId="{1182A948-D077-450C-86AF-34C276169052}">
      <dgm:prSet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pPr rtl="1"/>
          <a:endParaRPr lang="ar-SA"/>
        </a:p>
      </dgm:t>
    </dgm:pt>
    <dgm:pt modelId="{9C0083EE-ABA6-4F09-B747-A9B2BE4EBCA5}" type="pres">
      <dgm:prSet presAssocID="{BE80C1E9-9115-4753-A68D-8FE47D3CDDDF}" presName="Name0" presStyleCnt="0">
        <dgm:presLayoutVars>
          <dgm:chMax val="21"/>
          <dgm:chPref val="21"/>
        </dgm:presLayoutVars>
      </dgm:prSet>
      <dgm:spPr/>
    </dgm:pt>
    <dgm:pt modelId="{41503333-7B27-44BD-B4E5-2F5CF9635107}" type="pres">
      <dgm:prSet presAssocID="{8713E9DB-AEA1-4AAE-AD62-000A7E6040F8}" presName="text1" presStyleCnt="0"/>
      <dgm:spPr/>
    </dgm:pt>
    <dgm:pt modelId="{D0B6BB44-913A-4EFC-9A67-D0BC0F7EBCEC}" type="pres">
      <dgm:prSet presAssocID="{8713E9DB-AEA1-4AAE-AD62-000A7E6040F8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60D6267B-7829-4F6A-A533-C2B05A3F63B0}" type="pres">
      <dgm:prSet presAssocID="{8713E9DB-AEA1-4AAE-AD62-000A7E6040F8}" presName="textaccent1" presStyleCnt="0"/>
      <dgm:spPr/>
    </dgm:pt>
    <dgm:pt modelId="{443CE508-6460-49C2-8108-5C99EEE0C0A5}" type="pres">
      <dgm:prSet presAssocID="{8713E9DB-AEA1-4AAE-AD62-000A7E6040F8}" presName="accentRepeatNode" presStyleLbl="solidAlignAcc1" presStyleIdx="0" presStyleCnt="6"/>
      <dgm:spPr/>
    </dgm:pt>
    <dgm:pt modelId="{CB515180-F592-46F1-962D-2995E895B572}" type="pres">
      <dgm:prSet presAssocID="{69A54A01-7D5F-457D-B2E0-E3C990FBD356}" presName="image1" presStyleCnt="0"/>
      <dgm:spPr/>
    </dgm:pt>
    <dgm:pt modelId="{553898D9-2CF3-45CE-B500-6092D86085E9}" type="pres">
      <dgm:prSet presAssocID="{69A54A01-7D5F-457D-B2E0-E3C990FBD356}" presName="imageRepeatNode" presStyleLbl="alignAcc1" presStyleIdx="0" presStyleCnt="3"/>
      <dgm:spPr/>
    </dgm:pt>
    <dgm:pt modelId="{14A5A011-8F65-4F58-86E8-03B1AC8FA6C2}" type="pres">
      <dgm:prSet presAssocID="{69A54A01-7D5F-457D-B2E0-E3C990FBD356}" presName="imageaccent1" presStyleCnt="0"/>
      <dgm:spPr/>
    </dgm:pt>
    <dgm:pt modelId="{24A7BF87-DEBC-4B4C-BCC1-8557A23F6EAF}" type="pres">
      <dgm:prSet presAssocID="{69A54A01-7D5F-457D-B2E0-E3C990FBD356}" presName="accentRepeatNode" presStyleLbl="solidAlignAcc1" presStyleIdx="1" presStyleCnt="6"/>
      <dgm:spPr/>
    </dgm:pt>
    <dgm:pt modelId="{F3BED8F5-D74F-4C37-9C4D-5A33623A0D8D}" type="pres">
      <dgm:prSet presAssocID="{AF9F9FBB-6F38-4C61-902D-CDF5E3904FBD}" presName="text2" presStyleCnt="0"/>
      <dgm:spPr/>
    </dgm:pt>
    <dgm:pt modelId="{CEA4805F-0E85-4B03-A0A6-8D0980057960}" type="pres">
      <dgm:prSet presAssocID="{AF9F9FBB-6F38-4C61-902D-CDF5E3904FBD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092CC31E-7123-4BAA-B5C2-796EBED04794}" type="pres">
      <dgm:prSet presAssocID="{AF9F9FBB-6F38-4C61-902D-CDF5E3904FBD}" presName="textaccent2" presStyleCnt="0"/>
      <dgm:spPr/>
    </dgm:pt>
    <dgm:pt modelId="{D61356D7-BA47-40DA-A06B-EE8BDB4CB27B}" type="pres">
      <dgm:prSet presAssocID="{AF9F9FBB-6F38-4C61-902D-CDF5E3904FBD}" presName="accentRepeatNode" presStyleLbl="solidAlignAcc1" presStyleIdx="2" presStyleCnt="6"/>
      <dgm:spPr/>
    </dgm:pt>
    <dgm:pt modelId="{E6EC382C-28A3-4BDB-8013-44F629EAAA3C}" type="pres">
      <dgm:prSet presAssocID="{33E1CE5D-7E3E-4DC9-B624-25E3C9847FAF}" presName="image2" presStyleCnt="0"/>
      <dgm:spPr/>
    </dgm:pt>
    <dgm:pt modelId="{139A5175-9E24-4D86-A8B6-984C3A2BEFAF}" type="pres">
      <dgm:prSet presAssocID="{33E1CE5D-7E3E-4DC9-B624-25E3C9847FAF}" presName="imageRepeatNode" presStyleLbl="alignAcc1" presStyleIdx="1" presStyleCnt="3"/>
      <dgm:spPr/>
    </dgm:pt>
    <dgm:pt modelId="{92CF2A70-FAFF-447A-9009-4A84C26C984C}" type="pres">
      <dgm:prSet presAssocID="{33E1CE5D-7E3E-4DC9-B624-25E3C9847FAF}" presName="imageaccent2" presStyleCnt="0"/>
      <dgm:spPr/>
    </dgm:pt>
    <dgm:pt modelId="{4396DF50-0BB1-4B15-81D8-18CBCD6640B9}" type="pres">
      <dgm:prSet presAssocID="{33E1CE5D-7E3E-4DC9-B624-25E3C9847FAF}" presName="accentRepeatNode" presStyleLbl="solidAlignAcc1" presStyleIdx="3" presStyleCnt="6"/>
      <dgm:spPr/>
    </dgm:pt>
    <dgm:pt modelId="{EC8BCAE1-6724-4E7D-BE46-531781937D3F}" type="pres">
      <dgm:prSet presAssocID="{B06126BF-20FD-4BB6-A255-9A74497D1F59}" presName="text3" presStyleCnt="0"/>
      <dgm:spPr/>
    </dgm:pt>
    <dgm:pt modelId="{ED0A992B-1C12-4B5B-A209-4B4EAE4C5E47}" type="pres">
      <dgm:prSet presAssocID="{B06126BF-20FD-4BB6-A255-9A74497D1F59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923C2DF1-EDDB-4382-87F0-7EB766C16C18}" type="pres">
      <dgm:prSet presAssocID="{B06126BF-20FD-4BB6-A255-9A74497D1F59}" presName="textaccent3" presStyleCnt="0"/>
      <dgm:spPr/>
    </dgm:pt>
    <dgm:pt modelId="{EB92AFE4-ABB3-4C42-B082-F7790552E9E7}" type="pres">
      <dgm:prSet presAssocID="{B06126BF-20FD-4BB6-A255-9A74497D1F59}" presName="accentRepeatNode" presStyleLbl="solidAlignAcc1" presStyleIdx="4" presStyleCnt="6"/>
      <dgm:spPr/>
    </dgm:pt>
    <dgm:pt modelId="{32DED16F-FBAE-4CA5-8943-0853F90869B3}" type="pres">
      <dgm:prSet presAssocID="{E9F3841F-C4AC-4F7C-91FC-50BFB38763AA}" presName="image3" presStyleCnt="0"/>
      <dgm:spPr/>
    </dgm:pt>
    <dgm:pt modelId="{FA323A97-5C45-462D-8784-CF1FD94D55C8}" type="pres">
      <dgm:prSet presAssocID="{E9F3841F-C4AC-4F7C-91FC-50BFB38763AA}" presName="imageRepeatNode" presStyleLbl="alignAcc1" presStyleIdx="2" presStyleCnt="3"/>
      <dgm:spPr/>
    </dgm:pt>
    <dgm:pt modelId="{B34561B1-6D18-4E32-8AE1-C3CE8D141EF8}" type="pres">
      <dgm:prSet presAssocID="{E9F3841F-C4AC-4F7C-91FC-50BFB38763AA}" presName="imageaccent3" presStyleCnt="0"/>
      <dgm:spPr/>
    </dgm:pt>
    <dgm:pt modelId="{7BC09604-4823-410A-9DDA-1884089BD788}" type="pres">
      <dgm:prSet presAssocID="{E9F3841F-C4AC-4F7C-91FC-50BFB38763AA}" presName="accentRepeatNode" presStyleLbl="solidAlignAcc1" presStyleIdx="5" presStyleCnt="6"/>
      <dgm:spPr/>
    </dgm:pt>
  </dgm:ptLst>
  <dgm:cxnLst>
    <dgm:cxn modelId="{49E7B716-A28E-4460-8249-886506180159}" type="presOf" srcId="{33E1CE5D-7E3E-4DC9-B624-25E3C9847FAF}" destId="{139A5175-9E24-4D86-A8B6-984C3A2BEFAF}" srcOrd="0" destOrd="0" presId="urn:microsoft.com/office/officeart/2008/layout/HexagonCluster"/>
    <dgm:cxn modelId="{55697E21-E388-47D5-8581-4B5516641D1D}" type="presOf" srcId="{B06126BF-20FD-4BB6-A255-9A74497D1F59}" destId="{ED0A992B-1C12-4B5B-A209-4B4EAE4C5E47}" srcOrd="0" destOrd="0" presId="urn:microsoft.com/office/officeart/2008/layout/HexagonCluster"/>
    <dgm:cxn modelId="{1E23545F-1B30-443C-9389-5C53AD5DFB30}" srcId="{BE80C1E9-9115-4753-A68D-8FE47D3CDDDF}" destId="{8713E9DB-AEA1-4AAE-AD62-000A7E6040F8}" srcOrd="0" destOrd="0" parTransId="{F99BF6AD-47D4-4B7A-9E20-6E85CA922B29}" sibTransId="{69A54A01-7D5F-457D-B2E0-E3C990FBD356}"/>
    <dgm:cxn modelId="{1182A948-D077-450C-86AF-34C276169052}" srcId="{BE80C1E9-9115-4753-A68D-8FE47D3CDDDF}" destId="{B06126BF-20FD-4BB6-A255-9A74497D1F59}" srcOrd="2" destOrd="0" parTransId="{9C913B2F-6F93-4065-88E3-7E629846BD04}" sibTransId="{E9F3841F-C4AC-4F7C-91FC-50BFB38763AA}"/>
    <dgm:cxn modelId="{769EE048-6871-446B-9991-7351C6899D8E}" type="presOf" srcId="{69A54A01-7D5F-457D-B2E0-E3C990FBD356}" destId="{553898D9-2CF3-45CE-B500-6092D86085E9}" srcOrd="0" destOrd="0" presId="urn:microsoft.com/office/officeart/2008/layout/HexagonCluster"/>
    <dgm:cxn modelId="{BA6DE459-7126-4596-A6C9-AF4C0C8C77A1}" type="presOf" srcId="{E9F3841F-C4AC-4F7C-91FC-50BFB38763AA}" destId="{FA323A97-5C45-462D-8784-CF1FD94D55C8}" srcOrd="0" destOrd="0" presId="urn:microsoft.com/office/officeart/2008/layout/HexagonCluster"/>
    <dgm:cxn modelId="{3B92678A-2A90-4914-92B4-DA36C66E6766}" srcId="{BE80C1E9-9115-4753-A68D-8FE47D3CDDDF}" destId="{AF9F9FBB-6F38-4C61-902D-CDF5E3904FBD}" srcOrd="1" destOrd="0" parTransId="{D07C43D2-6EE9-431E-8658-28B675BD7D95}" sibTransId="{33E1CE5D-7E3E-4DC9-B624-25E3C9847FAF}"/>
    <dgm:cxn modelId="{27EE1F91-7BB8-4138-8B7A-8C6215E54ED8}" type="presOf" srcId="{8713E9DB-AEA1-4AAE-AD62-000A7E6040F8}" destId="{D0B6BB44-913A-4EFC-9A67-D0BC0F7EBCEC}" srcOrd="0" destOrd="0" presId="urn:microsoft.com/office/officeart/2008/layout/HexagonCluster"/>
    <dgm:cxn modelId="{417221E9-C48E-4914-8124-CCD2AE34F84E}" type="presOf" srcId="{BE80C1E9-9115-4753-A68D-8FE47D3CDDDF}" destId="{9C0083EE-ABA6-4F09-B747-A9B2BE4EBCA5}" srcOrd="0" destOrd="0" presId="urn:microsoft.com/office/officeart/2008/layout/HexagonCluster"/>
    <dgm:cxn modelId="{7028EAF5-BC67-4B06-A0E3-2631F245E6EB}" type="presOf" srcId="{AF9F9FBB-6F38-4C61-902D-CDF5E3904FBD}" destId="{CEA4805F-0E85-4B03-A0A6-8D0980057960}" srcOrd="0" destOrd="0" presId="urn:microsoft.com/office/officeart/2008/layout/HexagonCluster"/>
    <dgm:cxn modelId="{347952CF-D83F-4832-A674-BEE6F36A3173}" type="presParOf" srcId="{9C0083EE-ABA6-4F09-B747-A9B2BE4EBCA5}" destId="{41503333-7B27-44BD-B4E5-2F5CF9635107}" srcOrd="0" destOrd="0" presId="urn:microsoft.com/office/officeart/2008/layout/HexagonCluster"/>
    <dgm:cxn modelId="{E1BD5E7D-527E-48CC-BF41-27729576F7E4}" type="presParOf" srcId="{41503333-7B27-44BD-B4E5-2F5CF9635107}" destId="{D0B6BB44-913A-4EFC-9A67-D0BC0F7EBCEC}" srcOrd="0" destOrd="0" presId="urn:microsoft.com/office/officeart/2008/layout/HexagonCluster"/>
    <dgm:cxn modelId="{382B3B64-C060-4803-BD63-7E17583F20E9}" type="presParOf" srcId="{9C0083EE-ABA6-4F09-B747-A9B2BE4EBCA5}" destId="{60D6267B-7829-4F6A-A533-C2B05A3F63B0}" srcOrd="1" destOrd="0" presId="urn:microsoft.com/office/officeart/2008/layout/HexagonCluster"/>
    <dgm:cxn modelId="{3E10FEB5-D4AD-4E40-896E-AB4599228AB7}" type="presParOf" srcId="{60D6267B-7829-4F6A-A533-C2B05A3F63B0}" destId="{443CE508-6460-49C2-8108-5C99EEE0C0A5}" srcOrd="0" destOrd="0" presId="urn:microsoft.com/office/officeart/2008/layout/HexagonCluster"/>
    <dgm:cxn modelId="{4057C8E5-E2CD-424F-92D7-6086B37A8488}" type="presParOf" srcId="{9C0083EE-ABA6-4F09-B747-A9B2BE4EBCA5}" destId="{CB515180-F592-46F1-962D-2995E895B572}" srcOrd="2" destOrd="0" presId="urn:microsoft.com/office/officeart/2008/layout/HexagonCluster"/>
    <dgm:cxn modelId="{621661B9-F079-4087-9E2D-1A2912670523}" type="presParOf" srcId="{CB515180-F592-46F1-962D-2995E895B572}" destId="{553898D9-2CF3-45CE-B500-6092D86085E9}" srcOrd="0" destOrd="0" presId="urn:microsoft.com/office/officeart/2008/layout/HexagonCluster"/>
    <dgm:cxn modelId="{ECDA0C6E-6309-4D71-B49B-DAA4B3531C7C}" type="presParOf" srcId="{9C0083EE-ABA6-4F09-B747-A9B2BE4EBCA5}" destId="{14A5A011-8F65-4F58-86E8-03B1AC8FA6C2}" srcOrd="3" destOrd="0" presId="urn:microsoft.com/office/officeart/2008/layout/HexagonCluster"/>
    <dgm:cxn modelId="{D23CD3A8-1920-4BD8-A0AF-F577314957F0}" type="presParOf" srcId="{14A5A011-8F65-4F58-86E8-03B1AC8FA6C2}" destId="{24A7BF87-DEBC-4B4C-BCC1-8557A23F6EAF}" srcOrd="0" destOrd="0" presId="urn:microsoft.com/office/officeart/2008/layout/HexagonCluster"/>
    <dgm:cxn modelId="{E4937EE6-9E04-4063-8747-79EAF172EEC3}" type="presParOf" srcId="{9C0083EE-ABA6-4F09-B747-A9B2BE4EBCA5}" destId="{F3BED8F5-D74F-4C37-9C4D-5A33623A0D8D}" srcOrd="4" destOrd="0" presId="urn:microsoft.com/office/officeart/2008/layout/HexagonCluster"/>
    <dgm:cxn modelId="{C750D92F-4790-48B9-B55A-59B1E1C9A2E0}" type="presParOf" srcId="{F3BED8F5-D74F-4C37-9C4D-5A33623A0D8D}" destId="{CEA4805F-0E85-4B03-A0A6-8D0980057960}" srcOrd="0" destOrd="0" presId="urn:microsoft.com/office/officeart/2008/layout/HexagonCluster"/>
    <dgm:cxn modelId="{4AAA105C-1A5C-4980-B198-7837EDD5DC17}" type="presParOf" srcId="{9C0083EE-ABA6-4F09-B747-A9B2BE4EBCA5}" destId="{092CC31E-7123-4BAA-B5C2-796EBED04794}" srcOrd="5" destOrd="0" presId="urn:microsoft.com/office/officeart/2008/layout/HexagonCluster"/>
    <dgm:cxn modelId="{93198818-C927-49CB-A42F-D84825815D71}" type="presParOf" srcId="{092CC31E-7123-4BAA-B5C2-796EBED04794}" destId="{D61356D7-BA47-40DA-A06B-EE8BDB4CB27B}" srcOrd="0" destOrd="0" presId="urn:microsoft.com/office/officeart/2008/layout/HexagonCluster"/>
    <dgm:cxn modelId="{ECAA6A9F-0F60-40FE-A3ED-6D3D86C4CCCD}" type="presParOf" srcId="{9C0083EE-ABA6-4F09-B747-A9B2BE4EBCA5}" destId="{E6EC382C-28A3-4BDB-8013-44F629EAAA3C}" srcOrd="6" destOrd="0" presId="urn:microsoft.com/office/officeart/2008/layout/HexagonCluster"/>
    <dgm:cxn modelId="{F43513F0-500C-4D14-B380-BC30A3D782EA}" type="presParOf" srcId="{E6EC382C-28A3-4BDB-8013-44F629EAAA3C}" destId="{139A5175-9E24-4D86-A8B6-984C3A2BEFAF}" srcOrd="0" destOrd="0" presId="urn:microsoft.com/office/officeart/2008/layout/HexagonCluster"/>
    <dgm:cxn modelId="{56E42E03-544F-4F43-8AB6-8CBBD4133F95}" type="presParOf" srcId="{9C0083EE-ABA6-4F09-B747-A9B2BE4EBCA5}" destId="{92CF2A70-FAFF-447A-9009-4A84C26C984C}" srcOrd="7" destOrd="0" presId="urn:microsoft.com/office/officeart/2008/layout/HexagonCluster"/>
    <dgm:cxn modelId="{E5B650E1-A1F0-49DA-BC3B-00FC1DE31AE4}" type="presParOf" srcId="{92CF2A70-FAFF-447A-9009-4A84C26C984C}" destId="{4396DF50-0BB1-4B15-81D8-18CBCD6640B9}" srcOrd="0" destOrd="0" presId="urn:microsoft.com/office/officeart/2008/layout/HexagonCluster"/>
    <dgm:cxn modelId="{87F80B14-C406-481E-B483-3BC392B85FC8}" type="presParOf" srcId="{9C0083EE-ABA6-4F09-B747-A9B2BE4EBCA5}" destId="{EC8BCAE1-6724-4E7D-BE46-531781937D3F}" srcOrd="8" destOrd="0" presId="urn:microsoft.com/office/officeart/2008/layout/HexagonCluster"/>
    <dgm:cxn modelId="{05D51A0B-E2DB-4540-A05F-9B073D474923}" type="presParOf" srcId="{EC8BCAE1-6724-4E7D-BE46-531781937D3F}" destId="{ED0A992B-1C12-4B5B-A209-4B4EAE4C5E47}" srcOrd="0" destOrd="0" presId="urn:microsoft.com/office/officeart/2008/layout/HexagonCluster"/>
    <dgm:cxn modelId="{E78777BB-862F-4B7E-9C95-E03B57646D21}" type="presParOf" srcId="{9C0083EE-ABA6-4F09-B747-A9B2BE4EBCA5}" destId="{923C2DF1-EDDB-4382-87F0-7EB766C16C18}" srcOrd="9" destOrd="0" presId="urn:microsoft.com/office/officeart/2008/layout/HexagonCluster"/>
    <dgm:cxn modelId="{4DA90CCB-E8C9-4623-BED9-8B94370E1653}" type="presParOf" srcId="{923C2DF1-EDDB-4382-87F0-7EB766C16C18}" destId="{EB92AFE4-ABB3-4C42-B082-F7790552E9E7}" srcOrd="0" destOrd="0" presId="urn:microsoft.com/office/officeart/2008/layout/HexagonCluster"/>
    <dgm:cxn modelId="{08D73BD3-CE88-4AAC-8DCD-992C4549193D}" type="presParOf" srcId="{9C0083EE-ABA6-4F09-B747-A9B2BE4EBCA5}" destId="{32DED16F-FBAE-4CA5-8943-0853F90869B3}" srcOrd="10" destOrd="0" presId="urn:microsoft.com/office/officeart/2008/layout/HexagonCluster"/>
    <dgm:cxn modelId="{32650A1A-3454-4AFD-8ED0-8A23D29C6ADA}" type="presParOf" srcId="{32DED16F-FBAE-4CA5-8943-0853F90869B3}" destId="{FA323A97-5C45-462D-8784-CF1FD94D55C8}" srcOrd="0" destOrd="0" presId="urn:microsoft.com/office/officeart/2008/layout/HexagonCluster"/>
    <dgm:cxn modelId="{95C5FCA3-CA55-401F-8766-11F2BD9DDFAE}" type="presParOf" srcId="{9C0083EE-ABA6-4F09-B747-A9B2BE4EBCA5}" destId="{B34561B1-6D18-4E32-8AE1-C3CE8D141EF8}" srcOrd="11" destOrd="0" presId="urn:microsoft.com/office/officeart/2008/layout/HexagonCluster"/>
    <dgm:cxn modelId="{68802E69-5CEC-4714-9278-13205C6A42DA}" type="presParOf" srcId="{B34561B1-6D18-4E32-8AE1-C3CE8D141EF8}" destId="{7BC09604-4823-410A-9DDA-1884089BD788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A013E2-E752-4218-BFEE-4F428B5D1857}" type="doc">
      <dgm:prSet loTypeId="urn:microsoft.com/office/officeart/2009/3/layout/Phased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BBA6F9F-B138-4844-B33A-19EE5C72D054}">
      <dgm:prSet phldrT="[نص]" custT="1"/>
      <dgm:spPr/>
      <dgm:t>
        <a:bodyPr/>
        <a:lstStyle/>
        <a:p>
          <a:pPr rtl="1"/>
          <a:r>
            <a:rPr lang="ar-SA" sz="2800" dirty="0"/>
            <a:t>الذاكرة</a:t>
          </a:r>
        </a:p>
      </dgm:t>
    </dgm:pt>
    <dgm:pt modelId="{E126C240-C274-43B9-992B-10E3B9D05F43}" type="parTrans" cxnId="{FDF17E7D-5AC8-4F26-8CCF-5B421516B430}">
      <dgm:prSet/>
      <dgm:spPr/>
      <dgm:t>
        <a:bodyPr/>
        <a:lstStyle/>
        <a:p>
          <a:pPr rtl="1"/>
          <a:endParaRPr lang="ar-SA"/>
        </a:p>
      </dgm:t>
    </dgm:pt>
    <dgm:pt modelId="{96B26990-E4E4-461A-AF89-15525A2F9177}" type="sibTrans" cxnId="{FDF17E7D-5AC8-4F26-8CCF-5B421516B430}">
      <dgm:prSet/>
      <dgm:spPr/>
      <dgm:t>
        <a:bodyPr/>
        <a:lstStyle/>
        <a:p>
          <a:pPr rtl="1"/>
          <a:endParaRPr lang="ar-SA"/>
        </a:p>
      </dgm:t>
    </dgm:pt>
    <dgm:pt modelId="{8127594C-3EE8-48DF-90F0-E27C94508789}">
      <dgm:prSet phldrT="[نص]" custT="1"/>
      <dgm:spPr/>
      <dgm:t>
        <a:bodyPr/>
        <a:lstStyle/>
        <a:p>
          <a:pPr rtl="1"/>
          <a:r>
            <a:rPr lang="ar-SA" sz="2400" dirty="0"/>
            <a:t>استرجاع الخبرات المشابهة</a:t>
          </a:r>
        </a:p>
      </dgm:t>
    </dgm:pt>
    <dgm:pt modelId="{D2CDE9D0-091A-4E6F-87B8-D6308E3547A5}" type="parTrans" cxnId="{C39E2DD2-3524-4649-9839-DA44DD65F6AD}">
      <dgm:prSet/>
      <dgm:spPr/>
      <dgm:t>
        <a:bodyPr/>
        <a:lstStyle/>
        <a:p>
          <a:pPr rtl="1"/>
          <a:endParaRPr lang="ar-SA"/>
        </a:p>
      </dgm:t>
    </dgm:pt>
    <dgm:pt modelId="{4B156E1B-5483-4E2B-915A-89127C03C1E9}" type="sibTrans" cxnId="{C39E2DD2-3524-4649-9839-DA44DD65F6AD}">
      <dgm:prSet/>
      <dgm:spPr/>
      <dgm:t>
        <a:bodyPr/>
        <a:lstStyle/>
        <a:p>
          <a:pPr rtl="1"/>
          <a:endParaRPr lang="ar-SA"/>
        </a:p>
      </dgm:t>
    </dgm:pt>
    <dgm:pt modelId="{ACDF1B65-20EB-47C1-85ED-21AC1DBD3DE4}">
      <dgm:prSet phldrT="[نص]" custT="1"/>
      <dgm:spPr/>
      <dgm:t>
        <a:bodyPr/>
        <a:lstStyle/>
        <a:p>
          <a:pPr algn="ctr" rtl="1"/>
          <a:r>
            <a:rPr lang="ar-SA" sz="2400" dirty="0"/>
            <a:t>مراجعة الاستجابات التي تمت</a:t>
          </a:r>
        </a:p>
      </dgm:t>
    </dgm:pt>
    <dgm:pt modelId="{2837BC3C-E9C6-4334-A24A-8B0D1676D252}" type="parTrans" cxnId="{96B5C790-019D-48EF-8554-84B775984266}">
      <dgm:prSet/>
      <dgm:spPr/>
      <dgm:t>
        <a:bodyPr/>
        <a:lstStyle/>
        <a:p>
          <a:pPr rtl="1"/>
          <a:endParaRPr lang="ar-SA"/>
        </a:p>
      </dgm:t>
    </dgm:pt>
    <dgm:pt modelId="{28D13E4F-0AE4-4F65-9A75-F9AE411C4A36}" type="sibTrans" cxnId="{96B5C790-019D-48EF-8554-84B775984266}">
      <dgm:prSet/>
      <dgm:spPr/>
      <dgm:t>
        <a:bodyPr/>
        <a:lstStyle/>
        <a:p>
          <a:pPr rtl="1"/>
          <a:endParaRPr lang="ar-SA"/>
        </a:p>
      </dgm:t>
    </dgm:pt>
    <dgm:pt modelId="{DF8ACEC7-AEA3-4169-9F4F-52126BCAE002}">
      <dgm:prSet phldrT="[نص]" custT="1"/>
      <dgm:spPr/>
      <dgm:t>
        <a:bodyPr/>
        <a:lstStyle/>
        <a:p>
          <a:pPr rtl="1"/>
          <a:r>
            <a:rPr lang="ar-SA" sz="3500" dirty="0"/>
            <a:t> </a:t>
          </a:r>
          <a:r>
            <a:rPr lang="ar-SA" sz="2800" dirty="0"/>
            <a:t>تحليل ومقارنة</a:t>
          </a:r>
          <a:endParaRPr lang="ar-SA" sz="3500" dirty="0"/>
        </a:p>
      </dgm:t>
    </dgm:pt>
    <dgm:pt modelId="{46E91254-9037-4467-A6C4-19DFB4EBAE59}" type="parTrans" cxnId="{371D86AA-5D09-4932-AEB2-1747E8E8DFDA}">
      <dgm:prSet/>
      <dgm:spPr/>
      <dgm:t>
        <a:bodyPr/>
        <a:lstStyle/>
        <a:p>
          <a:pPr rtl="1"/>
          <a:endParaRPr lang="ar-SA"/>
        </a:p>
      </dgm:t>
    </dgm:pt>
    <dgm:pt modelId="{493312E6-4151-4C87-A4E7-154834E8546F}" type="sibTrans" cxnId="{371D86AA-5D09-4932-AEB2-1747E8E8DFDA}">
      <dgm:prSet/>
      <dgm:spPr/>
      <dgm:t>
        <a:bodyPr/>
        <a:lstStyle/>
        <a:p>
          <a:pPr rtl="1"/>
          <a:endParaRPr lang="ar-SA"/>
        </a:p>
      </dgm:t>
    </dgm:pt>
    <dgm:pt modelId="{12CBD4CE-8624-443D-ABB6-69D2F7D67864}">
      <dgm:prSet phldrT="[نص]" custT="1"/>
      <dgm:spPr/>
      <dgm:t>
        <a:bodyPr/>
        <a:lstStyle/>
        <a:p>
          <a:pPr rtl="1"/>
          <a:r>
            <a:rPr lang="ar-SA" sz="2400" dirty="0"/>
            <a:t>مقارنة الأهداف والنتائج السابقة مع النتائج والأهداف المأمولة</a:t>
          </a:r>
        </a:p>
      </dgm:t>
    </dgm:pt>
    <dgm:pt modelId="{DA7514D5-67E5-4B91-88AE-5BFB326D4D70}" type="parTrans" cxnId="{211817D9-55FF-485F-AD28-C69009F91F29}">
      <dgm:prSet/>
      <dgm:spPr/>
      <dgm:t>
        <a:bodyPr/>
        <a:lstStyle/>
        <a:p>
          <a:pPr rtl="1"/>
          <a:endParaRPr lang="ar-SA"/>
        </a:p>
      </dgm:t>
    </dgm:pt>
    <dgm:pt modelId="{CE625233-BF60-4C64-BE6B-72332F416606}" type="sibTrans" cxnId="{211817D9-55FF-485F-AD28-C69009F91F29}">
      <dgm:prSet/>
      <dgm:spPr/>
      <dgm:t>
        <a:bodyPr/>
        <a:lstStyle/>
        <a:p>
          <a:pPr rtl="1"/>
          <a:endParaRPr lang="ar-SA"/>
        </a:p>
      </dgm:t>
    </dgm:pt>
    <dgm:pt modelId="{BCC29519-8C26-445F-AD8A-5889C3948CFC}">
      <dgm:prSet phldrT="[نص]" custT="1"/>
      <dgm:spPr/>
      <dgm:t>
        <a:bodyPr/>
        <a:lstStyle/>
        <a:p>
          <a:pPr rtl="1"/>
          <a:r>
            <a:rPr lang="ar-SA" sz="2400" dirty="0"/>
            <a:t>مقارنة الظروف الحالية مع الظروف الماضية</a:t>
          </a:r>
        </a:p>
      </dgm:t>
    </dgm:pt>
    <dgm:pt modelId="{76E30E48-1483-4B96-A3D8-E4E0AEE2515F}" type="parTrans" cxnId="{C17B1E1B-5D00-446F-BC55-A8EAABEC2AE2}">
      <dgm:prSet/>
      <dgm:spPr/>
      <dgm:t>
        <a:bodyPr/>
        <a:lstStyle/>
        <a:p>
          <a:pPr rtl="1"/>
          <a:endParaRPr lang="ar-SA"/>
        </a:p>
      </dgm:t>
    </dgm:pt>
    <dgm:pt modelId="{B377B495-9477-477A-A7F5-31FC1782B5BE}" type="sibTrans" cxnId="{C17B1E1B-5D00-446F-BC55-A8EAABEC2AE2}">
      <dgm:prSet/>
      <dgm:spPr/>
      <dgm:t>
        <a:bodyPr/>
        <a:lstStyle/>
        <a:p>
          <a:pPr rtl="1"/>
          <a:endParaRPr lang="ar-SA"/>
        </a:p>
      </dgm:t>
    </dgm:pt>
    <dgm:pt modelId="{7B878649-6C46-4D60-A62B-3BF6511B5B07}">
      <dgm:prSet phldrT="[نص]" custT="1"/>
      <dgm:spPr/>
      <dgm:t>
        <a:bodyPr/>
        <a:lstStyle/>
        <a:p>
          <a:pPr rtl="1"/>
          <a:r>
            <a:rPr lang="ar-SA" sz="3100" dirty="0"/>
            <a:t> </a:t>
          </a:r>
          <a:r>
            <a:rPr lang="ar-SA" sz="2800" dirty="0"/>
            <a:t>سلوك وتخزين</a:t>
          </a:r>
          <a:endParaRPr lang="ar-SA" sz="3100" dirty="0"/>
        </a:p>
      </dgm:t>
    </dgm:pt>
    <dgm:pt modelId="{4996BA3E-5326-4A28-8B76-7E96268A0E77}" type="parTrans" cxnId="{F85C959F-2AE5-4AB4-A650-B84C7B4D3D2F}">
      <dgm:prSet/>
      <dgm:spPr/>
      <dgm:t>
        <a:bodyPr/>
        <a:lstStyle/>
        <a:p>
          <a:pPr rtl="1"/>
          <a:endParaRPr lang="ar-SA"/>
        </a:p>
      </dgm:t>
    </dgm:pt>
    <dgm:pt modelId="{EE625E9C-8867-42E2-8E67-699BB69A604D}" type="sibTrans" cxnId="{F85C959F-2AE5-4AB4-A650-B84C7B4D3D2F}">
      <dgm:prSet/>
      <dgm:spPr/>
      <dgm:t>
        <a:bodyPr/>
        <a:lstStyle/>
        <a:p>
          <a:pPr rtl="1"/>
          <a:endParaRPr lang="ar-SA"/>
        </a:p>
      </dgm:t>
    </dgm:pt>
    <dgm:pt modelId="{9CC4FC6A-04F2-4A92-8850-8F6DE6813BF7}">
      <dgm:prSet phldrT="[نص]" custT="1"/>
      <dgm:spPr/>
      <dgm:t>
        <a:bodyPr/>
        <a:lstStyle/>
        <a:p>
          <a:pPr rtl="1"/>
          <a:r>
            <a:rPr lang="ar-SA" sz="2400" dirty="0"/>
            <a:t>اتخاذ القرار وممارسة السلوك, ثم تخزين </a:t>
          </a:r>
          <a:r>
            <a:rPr lang="ar-SA" sz="2400" dirty="0" err="1"/>
            <a:t>الأستجابة</a:t>
          </a:r>
          <a:r>
            <a:rPr lang="ar-SA" sz="2400" dirty="0"/>
            <a:t> ونتائجها كخبرات</a:t>
          </a:r>
        </a:p>
      </dgm:t>
    </dgm:pt>
    <dgm:pt modelId="{42BDD975-D6E3-4BA9-A952-0633523E7832}" type="parTrans" cxnId="{F34A16BB-8831-475F-9530-FC6B56D45904}">
      <dgm:prSet/>
      <dgm:spPr/>
      <dgm:t>
        <a:bodyPr/>
        <a:lstStyle/>
        <a:p>
          <a:pPr rtl="1"/>
          <a:endParaRPr lang="ar-SA"/>
        </a:p>
      </dgm:t>
    </dgm:pt>
    <dgm:pt modelId="{66346EA3-5408-403B-8700-4B65A3CA6578}" type="sibTrans" cxnId="{F34A16BB-8831-475F-9530-FC6B56D45904}">
      <dgm:prSet/>
      <dgm:spPr/>
      <dgm:t>
        <a:bodyPr/>
        <a:lstStyle/>
        <a:p>
          <a:pPr rtl="1"/>
          <a:endParaRPr lang="ar-SA"/>
        </a:p>
      </dgm:t>
    </dgm:pt>
    <dgm:pt modelId="{09D4A0F7-DA7E-4896-A151-A7AF134BFE8F}" type="pres">
      <dgm:prSet presAssocID="{A7A013E2-E752-4218-BFEE-4F428B5D1857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</dgm:pt>
    <dgm:pt modelId="{92DB2886-A674-4D34-83E1-A04BC729C70B}" type="pres">
      <dgm:prSet presAssocID="{A7A013E2-E752-4218-BFEE-4F428B5D1857}" presName="arc1" presStyleLbl="node1" presStyleIdx="0" presStyleCnt="4" custLinFactNeighborX="2908" custLinFactNeighborY="6059"/>
      <dgm:spPr/>
    </dgm:pt>
    <dgm:pt modelId="{CAA2239B-3FA5-4436-A4D9-F8D19AA8F5C9}" type="pres">
      <dgm:prSet presAssocID="{A7A013E2-E752-4218-BFEE-4F428B5D1857}" presName="arc3" presStyleLbl="node1" presStyleIdx="1" presStyleCnt="4" custLinFactNeighborX="-1939" custLinFactNeighborY="6058"/>
      <dgm:spPr/>
    </dgm:pt>
    <dgm:pt modelId="{E42D79B5-4F17-4EB2-933F-266C38B140CB}" type="pres">
      <dgm:prSet presAssocID="{A7A013E2-E752-4218-BFEE-4F428B5D1857}" presName="parentText2" presStyleLbl="revTx" presStyleIdx="0" presStyleCnt="3" custLinFactNeighborX="3435" custLinFactNeighborY="67741">
        <dgm:presLayoutVars>
          <dgm:chMax val="4"/>
          <dgm:chPref val="3"/>
          <dgm:bulletEnabled val="1"/>
        </dgm:presLayoutVars>
      </dgm:prSet>
      <dgm:spPr/>
    </dgm:pt>
    <dgm:pt modelId="{326028D3-5196-4AED-81A4-DE1A97E8456A}" type="pres">
      <dgm:prSet presAssocID="{A7A013E2-E752-4218-BFEE-4F428B5D1857}" presName="arc2" presStyleLbl="node1" presStyleIdx="2" presStyleCnt="4" custLinFactNeighborX="14540" custLinFactNeighborY="7756"/>
      <dgm:spPr/>
    </dgm:pt>
    <dgm:pt modelId="{6FB9DA8F-FDA7-4D71-8CBB-2325DFE766B4}" type="pres">
      <dgm:prSet presAssocID="{A7A013E2-E752-4218-BFEE-4F428B5D1857}" presName="arc4" presStyleLbl="node1" presStyleIdx="3" presStyleCnt="4" custLinFactNeighborX="12843" custLinFactNeighborY="6059"/>
      <dgm:spPr/>
    </dgm:pt>
    <dgm:pt modelId="{CB7BA74D-C64F-45DD-AA95-176DB9493636}" type="pres">
      <dgm:prSet presAssocID="{A7A013E2-E752-4218-BFEE-4F428B5D1857}" presName="parentText3" presStyleLbl="revTx" presStyleIdx="1" presStyleCnt="3" custLinFactNeighborX="9896" custLinFactNeighborY="61684">
        <dgm:presLayoutVars>
          <dgm:chMax val="1"/>
          <dgm:chPref val="1"/>
          <dgm:bulletEnabled val="1"/>
        </dgm:presLayoutVars>
      </dgm:prSet>
      <dgm:spPr/>
    </dgm:pt>
    <dgm:pt modelId="{715A5134-CCBF-48FF-B792-80722A029589}" type="pres">
      <dgm:prSet presAssocID="{A7A013E2-E752-4218-BFEE-4F428B5D1857}" presName="middleComposite" presStyleCnt="0"/>
      <dgm:spPr/>
    </dgm:pt>
    <dgm:pt modelId="{BC95C06A-5E64-422D-89C7-A43DEF024E52}" type="pres">
      <dgm:prSet presAssocID="{12CBD4CE-8624-443D-ABB6-69D2F7D67864}" presName="circ1" presStyleLbl="vennNode1" presStyleIdx="0" presStyleCnt="7" custScaleX="114947" custScaleY="173466" custLinFactNeighborX="5290" custLinFactNeighborY="10579"/>
      <dgm:spPr/>
    </dgm:pt>
    <dgm:pt modelId="{10597DA5-28E1-4556-BF37-D440B213BCF3}" type="pres">
      <dgm:prSet presAssocID="{12CBD4CE-8624-443D-ABB6-69D2F7D67864}" presName="circ1Tx" presStyleLbl="revTx" presStyleIdx="1" presStyleCnt="3">
        <dgm:presLayoutVars>
          <dgm:chMax val="0"/>
          <dgm:chPref val="0"/>
        </dgm:presLayoutVars>
      </dgm:prSet>
      <dgm:spPr/>
    </dgm:pt>
    <dgm:pt modelId="{474F14D3-678C-423A-85A6-60535FB272D4}" type="pres">
      <dgm:prSet presAssocID="{BCC29519-8C26-445F-AD8A-5889C3948CFC}" presName="circ2" presStyleLbl="vennNode1" presStyleIdx="1" presStyleCnt="7" custScaleX="115270" custScaleY="168176" custLinFactNeighborX="24333" custLinFactNeighborY="12166"/>
      <dgm:spPr/>
    </dgm:pt>
    <dgm:pt modelId="{78E82B06-AC1D-4FA8-B48C-934E2D0A4D7E}" type="pres">
      <dgm:prSet presAssocID="{BCC29519-8C26-445F-AD8A-5889C3948CFC}" presName="circ2Tx" presStyleLbl="revTx" presStyleIdx="1" presStyleCnt="3">
        <dgm:presLayoutVars>
          <dgm:chMax val="0"/>
          <dgm:chPref val="0"/>
        </dgm:presLayoutVars>
      </dgm:prSet>
      <dgm:spPr/>
    </dgm:pt>
    <dgm:pt modelId="{6CDE7A88-D4EF-4938-A406-81B1FEF54BF7}" type="pres">
      <dgm:prSet presAssocID="{A7A013E2-E752-4218-BFEE-4F428B5D1857}" presName="leftComposite" presStyleCnt="0"/>
      <dgm:spPr/>
    </dgm:pt>
    <dgm:pt modelId="{5A173F86-938D-42BA-AB9A-970E5F523801}" type="pres">
      <dgm:prSet presAssocID="{8127594C-3EE8-48DF-90F0-E27C94508789}" presName="childText1_1" presStyleLbl="vennNode1" presStyleIdx="2" presStyleCnt="7" custScaleX="160014" custScaleY="143259" custLinFactNeighborX="7982" custLinFactNeighborY="-29039">
        <dgm:presLayoutVars>
          <dgm:chMax val="0"/>
          <dgm:chPref val="0"/>
        </dgm:presLayoutVars>
      </dgm:prSet>
      <dgm:spPr/>
    </dgm:pt>
    <dgm:pt modelId="{372A94E4-7EB8-439D-9AB8-95C294190145}" type="pres">
      <dgm:prSet presAssocID="{8127594C-3EE8-48DF-90F0-E27C94508789}" presName="ellipse1" presStyleLbl="vennNode1" presStyleIdx="3" presStyleCnt="7" custScaleX="76572" custScaleY="83654" custLinFactNeighborX="25342" custLinFactNeighborY="1473"/>
      <dgm:spPr/>
    </dgm:pt>
    <dgm:pt modelId="{9E9EE87D-5F0F-4B16-AD42-15BE218A9871}" type="pres">
      <dgm:prSet presAssocID="{8127594C-3EE8-48DF-90F0-E27C94508789}" presName="ellipse2" presStyleLbl="vennNode1" presStyleIdx="4" presStyleCnt="7" custScaleX="154070" custScaleY="147089" custLinFactX="8921" custLinFactY="69029" custLinFactNeighborX="100000" custLinFactNeighborY="100000"/>
      <dgm:spPr/>
    </dgm:pt>
    <dgm:pt modelId="{03A86059-12D8-47DF-8C96-BBF2FEBE196E}" type="pres">
      <dgm:prSet presAssocID="{ACDF1B65-20EB-47C1-85ED-21AC1DBD3DE4}" presName="childText1_2" presStyleLbl="vennNode1" presStyleIdx="5" presStyleCnt="7" custScaleX="185420" custScaleY="129860" custLinFactNeighborX="-13748" custLinFactNeighborY="29670">
        <dgm:presLayoutVars>
          <dgm:chMax val="0"/>
          <dgm:chPref val="0"/>
        </dgm:presLayoutVars>
      </dgm:prSet>
      <dgm:spPr/>
    </dgm:pt>
    <dgm:pt modelId="{78163F30-84A5-421B-9771-933EDCFE7AF5}" type="pres">
      <dgm:prSet presAssocID="{ACDF1B65-20EB-47C1-85ED-21AC1DBD3DE4}" presName="ellipse3" presStyleLbl="vennNode1" presStyleIdx="6" presStyleCnt="7" custLinFactX="-100000" custLinFactNeighborX="-166819" custLinFactNeighborY="32919"/>
      <dgm:spPr/>
    </dgm:pt>
    <dgm:pt modelId="{25BD4AA6-CD8E-477A-A382-AD238F6FF7F1}" type="pres">
      <dgm:prSet presAssocID="{A7A013E2-E752-4218-BFEE-4F428B5D1857}" presName="rightChild" presStyleLbl="node2" presStyleIdx="0" presStyleCnt="1" custScaleX="110578" custScaleY="116102" custLinFactNeighborX="14524" custLinFactNeighborY="9961">
        <dgm:presLayoutVars>
          <dgm:chMax val="0"/>
          <dgm:chPref val="0"/>
        </dgm:presLayoutVars>
      </dgm:prSet>
      <dgm:spPr/>
    </dgm:pt>
    <dgm:pt modelId="{A4F132B5-D2B9-43C7-A6A2-5EC73BF15F13}" type="pres">
      <dgm:prSet presAssocID="{A7A013E2-E752-4218-BFEE-4F428B5D1857}" presName="parentText1" presStyleLbl="revTx" presStyleIdx="2" presStyleCnt="3" custLinFactNeighborX="-6065" custLinFactNeighborY="79953">
        <dgm:presLayoutVars>
          <dgm:chMax val="4"/>
          <dgm:chPref val="3"/>
          <dgm:bulletEnabled val="1"/>
        </dgm:presLayoutVars>
      </dgm:prSet>
      <dgm:spPr/>
    </dgm:pt>
  </dgm:ptLst>
  <dgm:cxnLst>
    <dgm:cxn modelId="{7C776B0A-67B7-4F98-8D3A-91594A6A6AD6}" type="presOf" srcId="{8127594C-3EE8-48DF-90F0-E27C94508789}" destId="{5A173F86-938D-42BA-AB9A-970E5F523801}" srcOrd="0" destOrd="0" presId="urn:microsoft.com/office/officeart/2009/3/layout/PhasedProcess"/>
    <dgm:cxn modelId="{C17B1E1B-5D00-446F-BC55-A8EAABEC2AE2}" srcId="{DF8ACEC7-AEA3-4169-9F4F-52126BCAE002}" destId="{BCC29519-8C26-445F-AD8A-5889C3948CFC}" srcOrd="1" destOrd="0" parTransId="{76E30E48-1483-4B96-A3D8-E4E0AEE2515F}" sibTransId="{B377B495-9477-477A-A7F5-31FC1782B5BE}"/>
    <dgm:cxn modelId="{FD21671E-226C-4619-9069-3A0B5EF10E56}" type="presOf" srcId="{A7A013E2-E752-4218-BFEE-4F428B5D1857}" destId="{09D4A0F7-DA7E-4896-A151-A7AF134BFE8F}" srcOrd="0" destOrd="0" presId="urn:microsoft.com/office/officeart/2009/3/layout/PhasedProcess"/>
    <dgm:cxn modelId="{D5C2BE5E-898C-4490-A7F4-CDD06D6681A3}" type="presOf" srcId="{12CBD4CE-8624-443D-ABB6-69D2F7D67864}" destId="{BC95C06A-5E64-422D-89C7-A43DEF024E52}" srcOrd="0" destOrd="0" presId="urn:microsoft.com/office/officeart/2009/3/layout/PhasedProcess"/>
    <dgm:cxn modelId="{C255D046-9C7A-42F6-8734-F33346A1FCE8}" type="presOf" srcId="{ACDF1B65-20EB-47C1-85ED-21AC1DBD3DE4}" destId="{03A86059-12D8-47DF-8C96-BBF2FEBE196E}" srcOrd="0" destOrd="0" presId="urn:microsoft.com/office/officeart/2009/3/layout/PhasedProcess"/>
    <dgm:cxn modelId="{FDF17E7D-5AC8-4F26-8CCF-5B421516B430}" srcId="{A7A013E2-E752-4218-BFEE-4F428B5D1857}" destId="{4BBA6F9F-B138-4844-B33A-19EE5C72D054}" srcOrd="0" destOrd="0" parTransId="{E126C240-C274-43B9-992B-10E3B9D05F43}" sibTransId="{96B26990-E4E4-461A-AF89-15525A2F9177}"/>
    <dgm:cxn modelId="{7FC2F189-A401-4915-82E2-E3AEA2E5A035}" type="presOf" srcId="{BCC29519-8C26-445F-AD8A-5889C3948CFC}" destId="{474F14D3-678C-423A-85A6-60535FB272D4}" srcOrd="0" destOrd="0" presId="urn:microsoft.com/office/officeart/2009/3/layout/PhasedProcess"/>
    <dgm:cxn modelId="{50064A8F-CFA9-40B0-86AC-731E09C54D65}" type="presOf" srcId="{4BBA6F9F-B138-4844-B33A-19EE5C72D054}" destId="{A4F132B5-D2B9-43C7-A6A2-5EC73BF15F13}" srcOrd="0" destOrd="0" presId="urn:microsoft.com/office/officeart/2009/3/layout/PhasedProcess"/>
    <dgm:cxn modelId="{96B5C790-019D-48EF-8554-84B775984266}" srcId="{4BBA6F9F-B138-4844-B33A-19EE5C72D054}" destId="{ACDF1B65-20EB-47C1-85ED-21AC1DBD3DE4}" srcOrd="1" destOrd="0" parTransId="{2837BC3C-E9C6-4334-A24A-8B0D1676D252}" sibTransId="{28D13E4F-0AE4-4F65-9A75-F9AE411C4A36}"/>
    <dgm:cxn modelId="{58AF919C-3448-4A48-8CE3-12E8781EE1F0}" type="presOf" srcId="{7B878649-6C46-4D60-A62B-3BF6511B5B07}" destId="{CB7BA74D-C64F-45DD-AA95-176DB9493636}" srcOrd="0" destOrd="0" presId="urn:microsoft.com/office/officeart/2009/3/layout/PhasedProcess"/>
    <dgm:cxn modelId="{F85C959F-2AE5-4AB4-A650-B84C7B4D3D2F}" srcId="{A7A013E2-E752-4218-BFEE-4F428B5D1857}" destId="{7B878649-6C46-4D60-A62B-3BF6511B5B07}" srcOrd="2" destOrd="0" parTransId="{4996BA3E-5326-4A28-8B76-7E96268A0E77}" sibTransId="{EE625E9C-8867-42E2-8E67-699BB69A604D}"/>
    <dgm:cxn modelId="{371D86AA-5D09-4932-AEB2-1747E8E8DFDA}" srcId="{A7A013E2-E752-4218-BFEE-4F428B5D1857}" destId="{DF8ACEC7-AEA3-4169-9F4F-52126BCAE002}" srcOrd="1" destOrd="0" parTransId="{46E91254-9037-4467-A6C4-19DFB4EBAE59}" sibTransId="{493312E6-4151-4C87-A4E7-154834E8546F}"/>
    <dgm:cxn modelId="{F34A16BB-8831-475F-9530-FC6B56D45904}" srcId="{7B878649-6C46-4D60-A62B-3BF6511B5B07}" destId="{9CC4FC6A-04F2-4A92-8850-8F6DE6813BF7}" srcOrd="0" destOrd="0" parTransId="{42BDD975-D6E3-4BA9-A952-0633523E7832}" sibTransId="{66346EA3-5408-403B-8700-4B65A3CA6578}"/>
    <dgm:cxn modelId="{93102AC9-6D02-4E32-9B7F-CA0B134171B3}" type="presOf" srcId="{12CBD4CE-8624-443D-ABB6-69D2F7D67864}" destId="{10597DA5-28E1-4556-BF37-D440B213BCF3}" srcOrd="1" destOrd="0" presId="urn:microsoft.com/office/officeart/2009/3/layout/PhasedProcess"/>
    <dgm:cxn modelId="{C39E2DD2-3524-4649-9839-DA44DD65F6AD}" srcId="{4BBA6F9F-B138-4844-B33A-19EE5C72D054}" destId="{8127594C-3EE8-48DF-90F0-E27C94508789}" srcOrd="0" destOrd="0" parTransId="{D2CDE9D0-091A-4E6F-87B8-D6308E3547A5}" sibTransId="{4B156E1B-5483-4E2B-915A-89127C03C1E9}"/>
    <dgm:cxn modelId="{D33AEFD7-CFED-49CD-8F9C-12D87EB5F52D}" type="presOf" srcId="{9CC4FC6A-04F2-4A92-8850-8F6DE6813BF7}" destId="{25BD4AA6-CD8E-477A-A382-AD238F6FF7F1}" srcOrd="0" destOrd="0" presId="urn:microsoft.com/office/officeart/2009/3/layout/PhasedProcess"/>
    <dgm:cxn modelId="{211817D9-55FF-485F-AD28-C69009F91F29}" srcId="{DF8ACEC7-AEA3-4169-9F4F-52126BCAE002}" destId="{12CBD4CE-8624-443D-ABB6-69D2F7D67864}" srcOrd="0" destOrd="0" parTransId="{DA7514D5-67E5-4B91-88AE-5BFB326D4D70}" sibTransId="{CE625233-BF60-4C64-BE6B-72332F416606}"/>
    <dgm:cxn modelId="{7429DBE6-4471-4B4B-924C-BC58686FA75A}" type="presOf" srcId="{BCC29519-8C26-445F-AD8A-5889C3948CFC}" destId="{78E82B06-AC1D-4FA8-B48C-934E2D0A4D7E}" srcOrd="1" destOrd="0" presId="urn:microsoft.com/office/officeart/2009/3/layout/PhasedProcess"/>
    <dgm:cxn modelId="{3C3431FE-9ADA-4485-9160-14D984069132}" type="presOf" srcId="{DF8ACEC7-AEA3-4169-9F4F-52126BCAE002}" destId="{E42D79B5-4F17-4EB2-933F-266C38B140CB}" srcOrd="0" destOrd="0" presId="urn:microsoft.com/office/officeart/2009/3/layout/PhasedProcess"/>
    <dgm:cxn modelId="{281B5796-2EEB-42DB-BBE8-5935EBE07678}" type="presParOf" srcId="{09D4A0F7-DA7E-4896-A151-A7AF134BFE8F}" destId="{92DB2886-A674-4D34-83E1-A04BC729C70B}" srcOrd="0" destOrd="0" presId="urn:microsoft.com/office/officeart/2009/3/layout/PhasedProcess"/>
    <dgm:cxn modelId="{D502290C-E54F-445F-8131-12DEC0612BEC}" type="presParOf" srcId="{09D4A0F7-DA7E-4896-A151-A7AF134BFE8F}" destId="{CAA2239B-3FA5-4436-A4D9-F8D19AA8F5C9}" srcOrd="1" destOrd="0" presId="urn:microsoft.com/office/officeart/2009/3/layout/PhasedProcess"/>
    <dgm:cxn modelId="{A97CB575-B064-4901-A54E-27E064CEB723}" type="presParOf" srcId="{09D4A0F7-DA7E-4896-A151-A7AF134BFE8F}" destId="{E42D79B5-4F17-4EB2-933F-266C38B140CB}" srcOrd="2" destOrd="0" presId="urn:microsoft.com/office/officeart/2009/3/layout/PhasedProcess"/>
    <dgm:cxn modelId="{05E1D597-056F-4B38-A9CD-FCA07B7C32E8}" type="presParOf" srcId="{09D4A0F7-DA7E-4896-A151-A7AF134BFE8F}" destId="{326028D3-5196-4AED-81A4-DE1A97E8456A}" srcOrd="3" destOrd="0" presId="urn:microsoft.com/office/officeart/2009/3/layout/PhasedProcess"/>
    <dgm:cxn modelId="{96449752-125B-4293-AC66-43863553D297}" type="presParOf" srcId="{09D4A0F7-DA7E-4896-A151-A7AF134BFE8F}" destId="{6FB9DA8F-FDA7-4D71-8CBB-2325DFE766B4}" srcOrd="4" destOrd="0" presId="urn:microsoft.com/office/officeart/2009/3/layout/PhasedProcess"/>
    <dgm:cxn modelId="{4DAE6F98-97B5-4E0F-BCCF-A4AD82A1CBD4}" type="presParOf" srcId="{09D4A0F7-DA7E-4896-A151-A7AF134BFE8F}" destId="{CB7BA74D-C64F-45DD-AA95-176DB9493636}" srcOrd="5" destOrd="0" presId="urn:microsoft.com/office/officeart/2009/3/layout/PhasedProcess"/>
    <dgm:cxn modelId="{48A20D33-214D-42E6-B68A-8AECE0D51E79}" type="presParOf" srcId="{09D4A0F7-DA7E-4896-A151-A7AF134BFE8F}" destId="{715A5134-CCBF-48FF-B792-80722A029589}" srcOrd="6" destOrd="0" presId="urn:microsoft.com/office/officeart/2009/3/layout/PhasedProcess"/>
    <dgm:cxn modelId="{76CE1AEC-B9F6-4C64-A990-C144B2A9F887}" type="presParOf" srcId="{715A5134-CCBF-48FF-B792-80722A029589}" destId="{BC95C06A-5E64-422D-89C7-A43DEF024E52}" srcOrd="0" destOrd="0" presId="urn:microsoft.com/office/officeart/2009/3/layout/PhasedProcess"/>
    <dgm:cxn modelId="{852B199F-7744-4850-9D48-6004D071F69F}" type="presParOf" srcId="{715A5134-CCBF-48FF-B792-80722A029589}" destId="{10597DA5-28E1-4556-BF37-D440B213BCF3}" srcOrd="1" destOrd="0" presId="urn:microsoft.com/office/officeart/2009/3/layout/PhasedProcess"/>
    <dgm:cxn modelId="{AF363A69-87C5-4BBC-8F5A-0697A2637D79}" type="presParOf" srcId="{715A5134-CCBF-48FF-B792-80722A029589}" destId="{474F14D3-678C-423A-85A6-60535FB272D4}" srcOrd="2" destOrd="0" presId="urn:microsoft.com/office/officeart/2009/3/layout/PhasedProcess"/>
    <dgm:cxn modelId="{AD8E47CF-31E1-4F25-99A5-B8BAC6A1C246}" type="presParOf" srcId="{715A5134-CCBF-48FF-B792-80722A029589}" destId="{78E82B06-AC1D-4FA8-B48C-934E2D0A4D7E}" srcOrd="3" destOrd="0" presId="urn:microsoft.com/office/officeart/2009/3/layout/PhasedProcess"/>
    <dgm:cxn modelId="{B105F3DC-3354-4454-9EDE-1ECE8197FAA4}" type="presParOf" srcId="{09D4A0F7-DA7E-4896-A151-A7AF134BFE8F}" destId="{6CDE7A88-D4EF-4938-A406-81B1FEF54BF7}" srcOrd="7" destOrd="0" presId="urn:microsoft.com/office/officeart/2009/3/layout/PhasedProcess"/>
    <dgm:cxn modelId="{77539C85-CD17-49B0-9F6A-5CF65D24E576}" type="presParOf" srcId="{6CDE7A88-D4EF-4938-A406-81B1FEF54BF7}" destId="{5A173F86-938D-42BA-AB9A-970E5F523801}" srcOrd="0" destOrd="0" presId="urn:microsoft.com/office/officeart/2009/3/layout/PhasedProcess"/>
    <dgm:cxn modelId="{D713216D-9F94-47C8-BFC5-F20208F0CC3D}" type="presParOf" srcId="{6CDE7A88-D4EF-4938-A406-81B1FEF54BF7}" destId="{372A94E4-7EB8-439D-9AB8-95C294190145}" srcOrd="1" destOrd="0" presId="urn:microsoft.com/office/officeart/2009/3/layout/PhasedProcess"/>
    <dgm:cxn modelId="{313033E5-0418-42F3-84D7-7250042EFBB3}" type="presParOf" srcId="{6CDE7A88-D4EF-4938-A406-81B1FEF54BF7}" destId="{9E9EE87D-5F0F-4B16-AD42-15BE218A9871}" srcOrd="2" destOrd="0" presId="urn:microsoft.com/office/officeart/2009/3/layout/PhasedProcess"/>
    <dgm:cxn modelId="{745492ED-DFC2-4B99-912D-55D1B1509DA5}" type="presParOf" srcId="{6CDE7A88-D4EF-4938-A406-81B1FEF54BF7}" destId="{03A86059-12D8-47DF-8C96-BBF2FEBE196E}" srcOrd="3" destOrd="0" presId="urn:microsoft.com/office/officeart/2009/3/layout/PhasedProcess"/>
    <dgm:cxn modelId="{8E67B57F-0E8F-45C1-AE07-5751312F1C00}" type="presParOf" srcId="{6CDE7A88-D4EF-4938-A406-81B1FEF54BF7}" destId="{78163F30-84A5-421B-9771-933EDCFE7AF5}" srcOrd="4" destOrd="0" presId="urn:microsoft.com/office/officeart/2009/3/layout/PhasedProcess"/>
    <dgm:cxn modelId="{9A84354C-956F-435D-B0E0-35ABB9025080}" type="presParOf" srcId="{09D4A0F7-DA7E-4896-A151-A7AF134BFE8F}" destId="{25BD4AA6-CD8E-477A-A382-AD238F6FF7F1}" srcOrd="8" destOrd="0" presId="urn:microsoft.com/office/officeart/2009/3/layout/PhasedProcess"/>
    <dgm:cxn modelId="{E20CA05E-284E-4937-AA3B-A66C1578D98E}" type="presParOf" srcId="{09D4A0F7-DA7E-4896-A151-A7AF134BFE8F}" destId="{A4F132B5-D2B9-43C7-A6A2-5EC73BF15F13}" srcOrd="9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D06F652-C84A-4A92-A085-4AB45EFD3C8F}" type="doc">
      <dgm:prSet loTypeId="urn:microsoft.com/office/officeart/2005/8/layout/vList6" loCatId="process" qsTypeId="urn:microsoft.com/office/officeart/2005/8/quickstyle/3d4" qsCatId="3D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0EE4E7EC-A45C-4515-A10D-7C2568204C31}">
      <dgm:prSet phldrT="[نص]" custT="1"/>
      <dgm:spPr/>
      <dgm:t>
        <a:bodyPr/>
        <a:lstStyle/>
        <a:p>
          <a:pPr rtl="1"/>
          <a:r>
            <a:rPr lang="ar-SA" sz="4000" b="1" dirty="0"/>
            <a:t>بشكل عام</a:t>
          </a:r>
        </a:p>
      </dgm:t>
    </dgm:pt>
    <dgm:pt modelId="{9BA728BD-CFBC-49E4-803F-4E61E3AC98F6}" type="parTrans" cxnId="{A1E3F4C8-0484-4E60-8B34-E5A626710D48}">
      <dgm:prSet/>
      <dgm:spPr/>
      <dgm:t>
        <a:bodyPr/>
        <a:lstStyle/>
        <a:p>
          <a:pPr rtl="1"/>
          <a:endParaRPr lang="ar-SA"/>
        </a:p>
      </dgm:t>
    </dgm:pt>
    <dgm:pt modelId="{48EEDF7B-22C5-4AFD-B8DE-58F5E00504BE}" type="sibTrans" cxnId="{A1E3F4C8-0484-4E60-8B34-E5A626710D48}">
      <dgm:prSet/>
      <dgm:spPr/>
      <dgm:t>
        <a:bodyPr/>
        <a:lstStyle/>
        <a:p>
          <a:pPr rtl="1"/>
          <a:endParaRPr lang="ar-SA"/>
        </a:p>
      </dgm:t>
    </dgm:pt>
    <dgm:pt modelId="{0D493020-DC6D-4FC1-9FBC-0BC6159E5B7A}">
      <dgm:prSet phldrT="[نص]"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2800" dirty="0"/>
            <a:t>على صعيد المستهلك الفرد</a:t>
          </a:r>
        </a:p>
      </dgm:t>
    </dgm:pt>
    <dgm:pt modelId="{825634FB-08EF-482F-B2C8-656784B7C8A8}" type="sibTrans" cxnId="{2B743F3D-0B28-4574-8F62-B34437350387}">
      <dgm:prSet/>
      <dgm:spPr/>
      <dgm:t>
        <a:bodyPr/>
        <a:lstStyle/>
        <a:p>
          <a:pPr rtl="1"/>
          <a:endParaRPr lang="ar-SA"/>
        </a:p>
      </dgm:t>
    </dgm:pt>
    <dgm:pt modelId="{7E4D5F50-07E0-4319-85D9-411700BA11BE}" type="parTrans" cxnId="{2B743F3D-0B28-4574-8F62-B34437350387}">
      <dgm:prSet/>
      <dgm:spPr/>
      <dgm:t>
        <a:bodyPr/>
        <a:lstStyle/>
        <a:p>
          <a:pPr rtl="1"/>
          <a:endParaRPr lang="ar-SA"/>
        </a:p>
      </dgm:t>
    </dgm:pt>
    <dgm:pt modelId="{63D5B910-AEA5-4469-BEDE-3B38DD241C03}">
      <dgm:prSet phldrT="[نص]"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2800" dirty="0"/>
            <a:t>على صعيد المستهلك الأسرة</a:t>
          </a:r>
        </a:p>
      </dgm:t>
    </dgm:pt>
    <dgm:pt modelId="{C526E867-F704-4A5D-A7C0-31A247AE4FBA}" type="sibTrans" cxnId="{D0797552-BCAD-475E-B529-FE320C8DC7EB}">
      <dgm:prSet/>
      <dgm:spPr/>
      <dgm:t>
        <a:bodyPr/>
        <a:lstStyle/>
        <a:p>
          <a:pPr rtl="1"/>
          <a:endParaRPr lang="ar-SA"/>
        </a:p>
      </dgm:t>
    </dgm:pt>
    <dgm:pt modelId="{4CE06415-3E3E-4DF3-9C70-5F689184FBA7}" type="parTrans" cxnId="{D0797552-BCAD-475E-B529-FE320C8DC7EB}">
      <dgm:prSet/>
      <dgm:spPr/>
      <dgm:t>
        <a:bodyPr/>
        <a:lstStyle/>
        <a:p>
          <a:pPr rtl="1"/>
          <a:endParaRPr lang="ar-SA"/>
        </a:p>
      </dgm:t>
    </dgm:pt>
    <dgm:pt modelId="{0E0D813C-6E37-48DA-AF49-7FA7BCEE0950}">
      <dgm:prSet phldrT="[نص]"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2800" dirty="0"/>
            <a:t>على صعيد المنظمات التجارية</a:t>
          </a:r>
        </a:p>
      </dgm:t>
    </dgm:pt>
    <dgm:pt modelId="{B92EE468-84A1-4A76-A48F-8AC52BEC5F62}" type="sibTrans" cxnId="{65605350-4825-49C2-B162-3649B3DCEC5E}">
      <dgm:prSet/>
      <dgm:spPr/>
      <dgm:t>
        <a:bodyPr/>
        <a:lstStyle/>
        <a:p>
          <a:pPr rtl="1"/>
          <a:endParaRPr lang="ar-SA"/>
        </a:p>
      </dgm:t>
    </dgm:pt>
    <dgm:pt modelId="{E1FE8F9A-DE19-45AE-B73C-EC48FCB65AAE}" type="parTrans" cxnId="{65605350-4825-49C2-B162-3649B3DCEC5E}">
      <dgm:prSet/>
      <dgm:spPr/>
      <dgm:t>
        <a:bodyPr/>
        <a:lstStyle/>
        <a:p>
          <a:pPr rtl="1"/>
          <a:endParaRPr lang="ar-SA"/>
        </a:p>
      </dgm:t>
    </dgm:pt>
    <dgm:pt modelId="{EF34AE4F-12AB-407A-8416-F944D5B6CA4E}">
      <dgm:prSet phldrT="[نص]" custT="1"/>
      <dgm:spPr/>
      <dgm:t>
        <a:bodyPr/>
        <a:lstStyle/>
        <a:p>
          <a:pPr rtl="1"/>
          <a:r>
            <a:rPr lang="ar-SA" sz="4000" b="1" dirty="0"/>
            <a:t>بشكل خاص</a:t>
          </a:r>
        </a:p>
      </dgm:t>
    </dgm:pt>
    <dgm:pt modelId="{7F733A6D-E92B-4B09-9CE2-F1C0ACB26E4A}" type="sibTrans" cxnId="{C21B1571-5552-457C-B8C3-0DB0F85D3DDD}">
      <dgm:prSet/>
      <dgm:spPr/>
      <dgm:t>
        <a:bodyPr/>
        <a:lstStyle/>
        <a:p>
          <a:pPr rtl="1"/>
          <a:endParaRPr lang="ar-SA"/>
        </a:p>
      </dgm:t>
    </dgm:pt>
    <dgm:pt modelId="{FCD56F3E-5682-409B-A243-51C86ABCA1C7}" type="parTrans" cxnId="{C21B1571-5552-457C-B8C3-0DB0F85D3DDD}">
      <dgm:prSet/>
      <dgm:spPr/>
      <dgm:t>
        <a:bodyPr/>
        <a:lstStyle/>
        <a:p>
          <a:pPr rtl="1"/>
          <a:endParaRPr lang="ar-SA"/>
        </a:p>
      </dgm:t>
    </dgm:pt>
    <dgm:pt modelId="{D9377555-CBDB-403B-9883-41EC5DB48F4D}">
      <dgm:prSet phldrT="[نص]"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3200" dirty="0"/>
            <a:t>فوائدها لرجال التسويق في المؤسسات التسويقية الحديثة</a:t>
          </a:r>
        </a:p>
      </dgm:t>
    </dgm:pt>
    <dgm:pt modelId="{123863D8-19E1-461C-8163-AE7FDBEF1521}" type="sibTrans" cxnId="{E1499C38-3890-4180-AF8E-4013C65B89E6}">
      <dgm:prSet/>
      <dgm:spPr/>
      <dgm:t>
        <a:bodyPr/>
        <a:lstStyle/>
        <a:p>
          <a:pPr rtl="1"/>
          <a:endParaRPr lang="ar-SA"/>
        </a:p>
      </dgm:t>
    </dgm:pt>
    <dgm:pt modelId="{5A1AC857-E3C7-4312-AFFD-9895B334F8C6}" type="parTrans" cxnId="{E1499C38-3890-4180-AF8E-4013C65B89E6}">
      <dgm:prSet/>
      <dgm:spPr/>
      <dgm:t>
        <a:bodyPr/>
        <a:lstStyle/>
        <a:p>
          <a:pPr rtl="1"/>
          <a:endParaRPr lang="ar-SA"/>
        </a:p>
      </dgm:t>
    </dgm:pt>
    <dgm:pt modelId="{493B243D-D43E-432D-ACB4-8D6727511A74}" type="pres">
      <dgm:prSet presAssocID="{AD06F652-C84A-4A92-A085-4AB45EFD3C8F}" presName="Name0" presStyleCnt="0">
        <dgm:presLayoutVars>
          <dgm:dir/>
          <dgm:animLvl val="lvl"/>
          <dgm:resizeHandles/>
        </dgm:presLayoutVars>
      </dgm:prSet>
      <dgm:spPr/>
    </dgm:pt>
    <dgm:pt modelId="{08F2D4B8-D7BE-4AFC-A42D-A2ED85BF30ED}" type="pres">
      <dgm:prSet presAssocID="{0EE4E7EC-A45C-4515-A10D-7C2568204C31}" presName="linNode" presStyleCnt="0"/>
      <dgm:spPr/>
    </dgm:pt>
    <dgm:pt modelId="{1AB0A151-D1ED-4EC5-9907-FC1F68B5809E}" type="pres">
      <dgm:prSet presAssocID="{0EE4E7EC-A45C-4515-A10D-7C2568204C31}" presName="parentShp" presStyleLbl="node1" presStyleIdx="0" presStyleCnt="2" custLinFactNeighborX="-1464" custLinFactNeighborY="765">
        <dgm:presLayoutVars>
          <dgm:bulletEnabled val="1"/>
        </dgm:presLayoutVars>
      </dgm:prSet>
      <dgm:spPr/>
    </dgm:pt>
    <dgm:pt modelId="{BC19068B-C818-4C14-BBB3-7A019F817825}" type="pres">
      <dgm:prSet presAssocID="{0EE4E7EC-A45C-4515-A10D-7C2568204C31}" presName="childShp" presStyleLbl="bgAccFollowNode1" presStyleIdx="0" presStyleCnt="2">
        <dgm:presLayoutVars>
          <dgm:bulletEnabled val="1"/>
        </dgm:presLayoutVars>
      </dgm:prSet>
      <dgm:spPr/>
    </dgm:pt>
    <dgm:pt modelId="{05D222DE-478F-47E4-A4A3-87C2B8BC4BB7}" type="pres">
      <dgm:prSet presAssocID="{48EEDF7B-22C5-4AFD-B8DE-58F5E00504BE}" presName="spacing" presStyleCnt="0"/>
      <dgm:spPr/>
    </dgm:pt>
    <dgm:pt modelId="{A17F49A6-2272-4D37-9F9F-B967C42D4A84}" type="pres">
      <dgm:prSet presAssocID="{EF34AE4F-12AB-407A-8416-F944D5B6CA4E}" presName="linNode" presStyleCnt="0"/>
      <dgm:spPr/>
    </dgm:pt>
    <dgm:pt modelId="{3F9535F3-7E35-4B43-BD3C-AF8E22D0C947}" type="pres">
      <dgm:prSet presAssocID="{EF34AE4F-12AB-407A-8416-F944D5B6CA4E}" presName="parentShp" presStyleLbl="node1" presStyleIdx="1" presStyleCnt="2">
        <dgm:presLayoutVars>
          <dgm:bulletEnabled val="1"/>
        </dgm:presLayoutVars>
      </dgm:prSet>
      <dgm:spPr/>
    </dgm:pt>
    <dgm:pt modelId="{00A51144-4BB1-4C96-A040-5933763A1A5C}" type="pres">
      <dgm:prSet presAssocID="{EF34AE4F-12AB-407A-8416-F944D5B6CA4E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E1499C38-3890-4180-AF8E-4013C65B89E6}" srcId="{EF34AE4F-12AB-407A-8416-F944D5B6CA4E}" destId="{D9377555-CBDB-403B-9883-41EC5DB48F4D}" srcOrd="0" destOrd="0" parTransId="{5A1AC857-E3C7-4312-AFFD-9895B334F8C6}" sibTransId="{123863D8-19E1-461C-8163-AE7FDBEF1521}"/>
    <dgm:cxn modelId="{2B743F3D-0B28-4574-8F62-B34437350387}" srcId="{0EE4E7EC-A45C-4515-A10D-7C2568204C31}" destId="{0D493020-DC6D-4FC1-9FBC-0BC6159E5B7A}" srcOrd="0" destOrd="0" parTransId="{7E4D5F50-07E0-4319-85D9-411700BA11BE}" sibTransId="{825634FB-08EF-482F-B2C8-656784B7C8A8}"/>
    <dgm:cxn modelId="{96B0EF43-3348-4050-9DD1-41301FD9B7FE}" type="presOf" srcId="{0EE4E7EC-A45C-4515-A10D-7C2568204C31}" destId="{1AB0A151-D1ED-4EC5-9907-FC1F68B5809E}" srcOrd="0" destOrd="0" presId="urn:microsoft.com/office/officeart/2005/8/layout/vList6"/>
    <dgm:cxn modelId="{65605350-4825-49C2-B162-3649B3DCEC5E}" srcId="{0EE4E7EC-A45C-4515-A10D-7C2568204C31}" destId="{0E0D813C-6E37-48DA-AF49-7FA7BCEE0950}" srcOrd="2" destOrd="0" parTransId="{E1FE8F9A-DE19-45AE-B73C-EC48FCB65AAE}" sibTransId="{B92EE468-84A1-4A76-A48F-8AC52BEC5F62}"/>
    <dgm:cxn modelId="{C21B1571-5552-457C-B8C3-0DB0F85D3DDD}" srcId="{AD06F652-C84A-4A92-A085-4AB45EFD3C8F}" destId="{EF34AE4F-12AB-407A-8416-F944D5B6CA4E}" srcOrd="1" destOrd="0" parTransId="{FCD56F3E-5682-409B-A243-51C86ABCA1C7}" sibTransId="{7F733A6D-E92B-4B09-9CE2-F1C0ACB26E4A}"/>
    <dgm:cxn modelId="{D0797552-BCAD-475E-B529-FE320C8DC7EB}" srcId="{0EE4E7EC-A45C-4515-A10D-7C2568204C31}" destId="{63D5B910-AEA5-4469-BEDE-3B38DD241C03}" srcOrd="1" destOrd="0" parTransId="{4CE06415-3E3E-4DF3-9C70-5F689184FBA7}" sibTransId="{C526E867-F704-4A5D-A7C0-31A247AE4FBA}"/>
    <dgm:cxn modelId="{471FB38F-1B1E-4610-999B-0D6CEE438519}" type="presOf" srcId="{AD06F652-C84A-4A92-A085-4AB45EFD3C8F}" destId="{493B243D-D43E-432D-ACB4-8D6727511A74}" srcOrd="0" destOrd="0" presId="urn:microsoft.com/office/officeart/2005/8/layout/vList6"/>
    <dgm:cxn modelId="{6D2D0DAE-CC54-4D3A-9F14-96145C3FCBAD}" type="presOf" srcId="{EF34AE4F-12AB-407A-8416-F944D5B6CA4E}" destId="{3F9535F3-7E35-4B43-BD3C-AF8E22D0C947}" srcOrd="0" destOrd="0" presId="urn:microsoft.com/office/officeart/2005/8/layout/vList6"/>
    <dgm:cxn modelId="{67C23EB0-A2B9-4A13-8368-80114EDDC8E6}" type="presOf" srcId="{0E0D813C-6E37-48DA-AF49-7FA7BCEE0950}" destId="{BC19068B-C818-4C14-BBB3-7A019F817825}" srcOrd="0" destOrd="2" presId="urn:microsoft.com/office/officeart/2005/8/layout/vList6"/>
    <dgm:cxn modelId="{A1E3F4C8-0484-4E60-8B34-E5A626710D48}" srcId="{AD06F652-C84A-4A92-A085-4AB45EFD3C8F}" destId="{0EE4E7EC-A45C-4515-A10D-7C2568204C31}" srcOrd="0" destOrd="0" parTransId="{9BA728BD-CFBC-49E4-803F-4E61E3AC98F6}" sibTransId="{48EEDF7B-22C5-4AFD-B8DE-58F5E00504BE}"/>
    <dgm:cxn modelId="{E0A120E8-EC17-45E7-AA2B-E8CBFF9D480B}" type="presOf" srcId="{D9377555-CBDB-403B-9883-41EC5DB48F4D}" destId="{00A51144-4BB1-4C96-A040-5933763A1A5C}" srcOrd="0" destOrd="0" presId="urn:microsoft.com/office/officeart/2005/8/layout/vList6"/>
    <dgm:cxn modelId="{F46AC4F5-4FD9-4C63-AF5B-531A0EFF74C2}" type="presOf" srcId="{0D493020-DC6D-4FC1-9FBC-0BC6159E5B7A}" destId="{BC19068B-C818-4C14-BBB3-7A019F817825}" srcOrd="0" destOrd="0" presId="urn:microsoft.com/office/officeart/2005/8/layout/vList6"/>
    <dgm:cxn modelId="{066FECF9-5AFE-4864-B822-F72F87EA9698}" type="presOf" srcId="{63D5B910-AEA5-4469-BEDE-3B38DD241C03}" destId="{BC19068B-C818-4C14-BBB3-7A019F817825}" srcOrd="0" destOrd="1" presId="urn:microsoft.com/office/officeart/2005/8/layout/vList6"/>
    <dgm:cxn modelId="{38343791-A5CE-4461-B65F-12C22DBD4EE6}" type="presParOf" srcId="{493B243D-D43E-432D-ACB4-8D6727511A74}" destId="{08F2D4B8-D7BE-4AFC-A42D-A2ED85BF30ED}" srcOrd="0" destOrd="0" presId="urn:microsoft.com/office/officeart/2005/8/layout/vList6"/>
    <dgm:cxn modelId="{0EE3DDF4-30F0-40FB-BA14-77800D5EF3EE}" type="presParOf" srcId="{08F2D4B8-D7BE-4AFC-A42D-A2ED85BF30ED}" destId="{1AB0A151-D1ED-4EC5-9907-FC1F68B5809E}" srcOrd="0" destOrd="0" presId="urn:microsoft.com/office/officeart/2005/8/layout/vList6"/>
    <dgm:cxn modelId="{ADE45D2E-DC1F-4376-BD3B-210C890B0C86}" type="presParOf" srcId="{08F2D4B8-D7BE-4AFC-A42D-A2ED85BF30ED}" destId="{BC19068B-C818-4C14-BBB3-7A019F817825}" srcOrd="1" destOrd="0" presId="urn:microsoft.com/office/officeart/2005/8/layout/vList6"/>
    <dgm:cxn modelId="{9D60F043-6A76-415A-AC06-A5844D7CB202}" type="presParOf" srcId="{493B243D-D43E-432D-ACB4-8D6727511A74}" destId="{05D222DE-478F-47E4-A4A3-87C2B8BC4BB7}" srcOrd="1" destOrd="0" presId="urn:microsoft.com/office/officeart/2005/8/layout/vList6"/>
    <dgm:cxn modelId="{552029EB-98F7-4A06-8F6F-FC36FD664050}" type="presParOf" srcId="{493B243D-D43E-432D-ACB4-8D6727511A74}" destId="{A17F49A6-2272-4D37-9F9F-B967C42D4A84}" srcOrd="2" destOrd="0" presId="urn:microsoft.com/office/officeart/2005/8/layout/vList6"/>
    <dgm:cxn modelId="{7E2164ED-FBDE-4372-BD4D-B2384548D558}" type="presParOf" srcId="{A17F49A6-2272-4D37-9F9F-B967C42D4A84}" destId="{3F9535F3-7E35-4B43-BD3C-AF8E22D0C947}" srcOrd="0" destOrd="0" presId="urn:microsoft.com/office/officeart/2005/8/layout/vList6"/>
    <dgm:cxn modelId="{4EA97683-6990-497C-A751-7AC1BF79D425}" type="presParOf" srcId="{A17F49A6-2272-4D37-9F9F-B967C42D4A84}" destId="{00A51144-4BB1-4C96-A040-5933763A1A5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2990DF-70CC-40FF-B627-7914E18E6467}">
      <dsp:nvSpPr>
        <dsp:cNvPr id="0" name=""/>
        <dsp:cNvSpPr/>
      </dsp:nvSpPr>
      <dsp:spPr>
        <a:xfrm>
          <a:off x="4102442" y="1478927"/>
          <a:ext cx="1422857" cy="6771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458"/>
              </a:lnTo>
              <a:lnTo>
                <a:pt x="1422857" y="461458"/>
              </a:lnTo>
              <a:lnTo>
                <a:pt x="1422857" y="67715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8F13CC-AFA3-43E6-B445-17B84EEF31E1}">
      <dsp:nvSpPr>
        <dsp:cNvPr id="0" name=""/>
        <dsp:cNvSpPr/>
      </dsp:nvSpPr>
      <dsp:spPr>
        <a:xfrm>
          <a:off x="2679584" y="1478927"/>
          <a:ext cx="1422857" cy="677150"/>
        </a:xfrm>
        <a:custGeom>
          <a:avLst/>
          <a:gdLst/>
          <a:ahLst/>
          <a:cxnLst/>
          <a:rect l="0" t="0" r="0" b="0"/>
          <a:pathLst>
            <a:path>
              <a:moveTo>
                <a:pt x="1422857" y="0"/>
              </a:moveTo>
              <a:lnTo>
                <a:pt x="1422857" y="461458"/>
              </a:lnTo>
              <a:lnTo>
                <a:pt x="0" y="461458"/>
              </a:lnTo>
              <a:lnTo>
                <a:pt x="0" y="67715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47F0DF-7B4B-4C05-93A0-D6ED540B1C34}">
      <dsp:nvSpPr>
        <dsp:cNvPr id="0" name=""/>
        <dsp:cNvSpPr/>
      </dsp:nvSpPr>
      <dsp:spPr>
        <a:xfrm>
          <a:off x="2938285" y="449"/>
          <a:ext cx="2328312" cy="14784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61E356-0680-493A-8AA3-348F080DA638}">
      <dsp:nvSpPr>
        <dsp:cNvPr id="0" name=""/>
        <dsp:cNvSpPr/>
      </dsp:nvSpPr>
      <dsp:spPr>
        <a:xfrm>
          <a:off x="3196987" y="246215"/>
          <a:ext cx="2328312" cy="14784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solidFill>
                <a:srgbClr val="FF0000"/>
              </a:solidFill>
            </a:rPr>
            <a:t>أشكال السلوك</a:t>
          </a:r>
          <a:br>
            <a:rPr lang="ar-SA" sz="2700" kern="1200" dirty="0"/>
          </a:br>
          <a:endParaRPr lang="ar-SA" sz="2700" kern="1200" dirty="0"/>
        </a:p>
      </dsp:txBody>
      <dsp:txXfrm>
        <a:off x="3240290" y="289518"/>
        <a:ext cx="2241706" cy="1391872"/>
      </dsp:txXfrm>
    </dsp:sp>
    <dsp:sp modelId="{EDE7BC7D-44DF-49CB-95F6-DF5E854590E5}">
      <dsp:nvSpPr>
        <dsp:cNvPr id="0" name=""/>
        <dsp:cNvSpPr/>
      </dsp:nvSpPr>
      <dsp:spPr>
        <a:xfrm>
          <a:off x="1515428" y="2156078"/>
          <a:ext cx="2328312" cy="14784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738695-AFCB-4B41-8E5C-B2D9905AB91B}">
      <dsp:nvSpPr>
        <dsp:cNvPr id="0" name=""/>
        <dsp:cNvSpPr/>
      </dsp:nvSpPr>
      <dsp:spPr>
        <a:xfrm>
          <a:off x="1774129" y="2401845"/>
          <a:ext cx="2328312" cy="14784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solidFill>
                <a:schemeClr val="bg1"/>
              </a:solidFill>
            </a:rPr>
            <a:t>سلوك ضمني مستتر</a:t>
          </a:r>
        </a:p>
      </dsp:txBody>
      <dsp:txXfrm>
        <a:off x="1817432" y="2445148"/>
        <a:ext cx="2241706" cy="1391872"/>
      </dsp:txXfrm>
    </dsp:sp>
    <dsp:sp modelId="{D89086DC-56E2-412A-B81E-406F3B7A0F98}">
      <dsp:nvSpPr>
        <dsp:cNvPr id="0" name=""/>
        <dsp:cNvSpPr/>
      </dsp:nvSpPr>
      <dsp:spPr>
        <a:xfrm>
          <a:off x="4361143" y="2156078"/>
          <a:ext cx="2328312" cy="14784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A8CFED-CABA-4622-B87C-DE1631C80782}">
      <dsp:nvSpPr>
        <dsp:cNvPr id="0" name=""/>
        <dsp:cNvSpPr/>
      </dsp:nvSpPr>
      <dsp:spPr>
        <a:xfrm>
          <a:off x="4619845" y="2401845"/>
          <a:ext cx="2328312" cy="14784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0" kern="1200" dirty="0">
              <a:solidFill>
                <a:schemeClr val="bg1"/>
              </a:solidFill>
            </a:rPr>
            <a:t>سلوك ظاهر حسي ملموس</a:t>
          </a:r>
        </a:p>
      </dsp:txBody>
      <dsp:txXfrm>
        <a:off x="4663148" y="2445148"/>
        <a:ext cx="2241706" cy="13918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443F73-E1E6-443C-9AED-256822BDF713}">
      <dsp:nvSpPr>
        <dsp:cNvPr id="0" name=""/>
        <dsp:cNvSpPr/>
      </dsp:nvSpPr>
      <dsp:spPr>
        <a:xfrm>
          <a:off x="5010171" y="308"/>
          <a:ext cx="2079693" cy="1351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400" kern="1200" dirty="0"/>
            <a:t>نتيجة لشيء</a:t>
          </a:r>
        </a:p>
      </dsp:txBody>
      <dsp:txXfrm>
        <a:off x="5076160" y="66297"/>
        <a:ext cx="1947715" cy="1219822"/>
      </dsp:txXfrm>
    </dsp:sp>
    <dsp:sp modelId="{AA991A73-F32E-4C5C-AC1B-68DFA4E26F32}">
      <dsp:nvSpPr>
        <dsp:cNvPr id="0" name=""/>
        <dsp:cNvSpPr/>
      </dsp:nvSpPr>
      <dsp:spPr>
        <a:xfrm>
          <a:off x="3345653" y="676209"/>
          <a:ext cx="5408729" cy="5408729"/>
        </a:xfrm>
        <a:custGeom>
          <a:avLst/>
          <a:gdLst/>
          <a:ahLst/>
          <a:cxnLst/>
          <a:rect l="0" t="0" r="0" b="0"/>
          <a:pathLst>
            <a:path>
              <a:moveTo>
                <a:pt x="3758543" y="213923"/>
              </a:moveTo>
              <a:arcTo wR="2704364" hR="2704364" stAng="17576547" swAng="1964715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22B49F-F764-4047-BE26-8AC8812F6797}">
      <dsp:nvSpPr>
        <dsp:cNvPr id="0" name=""/>
        <dsp:cNvSpPr/>
      </dsp:nvSpPr>
      <dsp:spPr>
        <a:xfrm>
          <a:off x="7582175" y="1868978"/>
          <a:ext cx="2079693" cy="1351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400" kern="1200" dirty="0"/>
            <a:t>سلوك هادف</a:t>
          </a:r>
        </a:p>
      </dsp:txBody>
      <dsp:txXfrm>
        <a:off x="7648164" y="1934967"/>
        <a:ext cx="1947715" cy="1219822"/>
      </dsp:txXfrm>
    </dsp:sp>
    <dsp:sp modelId="{E1CB4F65-C45F-4649-BDF1-7A939B59A81A}">
      <dsp:nvSpPr>
        <dsp:cNvPr id="0" name=""/>
        <dsp:cNvSpPr/>
      </dsp:nvSpPr>
      <dsp:spPr>
        <a:xfrm>
          <a:off x="3345653" y="676209"/>
          <a:ext cx="5408729" cy="5408729"/>
        </a:xfrm>
        <a:custGeom>
          <a:avLst/>
          <a:gdLst/>
          <a:ahLst/>
          <a:cxnLst/>
          <a:rect l="0" t="0" r="0" b="0"/>
          <a:pathLst>
            <a:path>
              <a:moveTo>
                <a:pt x="5404973" y="2561875"/>
              </a:moveTo>
              <a:arcTo wR="2704364" hR="2704364" stAng="21418786" swAng="2198745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5AE8F2-4029-4142-994F-50CCD4D827AE}">
      <dsp:nvSpPr>
        <dsp:cNvPr id="0" name=""/>
        <dsp:cNvSpPr/>
      </dsp:nvSpPr>
      <dsp:spPr>
        <a:xfrm>
          <a:off x="6599757" y="4892550"/>
          <a:ext cx="2079693" cy="1351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400" kern="1200" dirty="0"/>
            <a:t>سلوك غرضي</a:t>
          </a:r>
        </a:p>
      </dsp:txBody>
      <dsp:txXfrm>
        <a:off x="6665746" y="4958539"/>
        <a:ext cx="1947715" cy="1219822"/>
      </dsp:txXfrm>
    </dsp:sp>
    <dsp:sp modelId="{6C4296D3-CEA3-45BD-8C00-7E262042A9A4}">
      <dsp:nvSpPr>
        <dsp:cNvPr id="0" name=""/>
        <dsp:cNvSpPr/>
      </dsp:nvSpPr>
      <dsp:spPr>
        <a:xfrm>
          <a:off x="3345653" y="676209"/>
          <a:ext cx="5408729" cy="5408729"/>
        </a:xfrm>
        <a:custGeom>
          <a:avLst/>
          <a:gdLst/>
          <a:ahLst/>
          <a:cxnLst/>
          <a:rect l="0" t="0" r="0" b="0"/>
          <a:pathLst>
            <a:path>
              <a:moveTo>
                <a:pt x="3243334" y="5354478"/>
              </a:moveTo>
              <a:arcTo wR="2704364" hR="2704364" stAng="4710252" swAng="1379496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DD3964-B0D8-40B2-BE9D-41F58F835D0A}">
      <dsp:nvSpPr>
        <dsp:cNvPr id="0" name=""/>
        <dsp:cNvSpPr/>
      </dsp:nvSpPr>
      <dsp:spPr>
        <a:xfrm>
          <a:off x="3420585" y="4892550"/>
          <a:ext cx="2079693" cy="1351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400" kern="1200" dirty="0"/>
            <a:t>سلوك متنوع</a:t>
          </a:r>
        </a:p>
      </dsp:txBody>
      <dsp:txXfrm>
        <a:off x="3486574" y="4958539"/>
        <a:ext cx="1947715" cy="1219822"/>
      </dsp:txXfrm>
    </dsp:sp>
    <dsp:sp modelId="{CF24B391-3B55-4B8A-BE8C-66725731D99B}">
      <dsp:nvSpPr>
        <dsp:cNvPr id="0" name=""/>
        <dsp:cNvSpPr/>
      </dsp:nvSpPr>
      <dsp:spPr>
        <a:xfrm>
          <a:off x="3345653" y="676209"/>
          <a:ext cx="5408729" cy="5408729"/>
        </a:xfrm>
        <a:custGeom>
          <a:avLst/>
          <a:gdLst/>
          <a:ahLst/>
          <a:cxnLst/>
          <a:rect l="0" t="0" r="0" b="0"/>
          <a:pathLst>
            <a:path>
              <a:moveTo>
                <a:pt x="452508" y="4201940"/>
              </a:moveTo>
              <a:arcTo wR="2704364" hR="2704364" stAng="8782469" swAng="2198745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7D366-504E-408E-918A-4B69DB5C5033}">
      <dsp:nvSpPr>
        <dsp:cNvPr id="0" name=""/>
        <dsp:cNvSpPr/>
      </dsp:nvSpPr>
      <dsp:spPr>
        <a:xfrm>
          <a:off x="2438167" y="1868978"/>
          <a:ext cx="2079693" cy="1351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400" kern="1200" dirty="0"/>
            <a:t>سلوك مرن</a:t>
          </a:r>
        </a:p>
      </dsp:txBody>
      <dsp:txXfrm>
        <a:off x="2504156" y="1934967"/>
        <a:ext cx="1947715" cy="1219822"/>
      </dsp:txXfrm>
    </dsp:sp>
    <dsp:sp modelId="{1B9C4A0A-8CCA-460C-92B5-611F888E7D1B}">
      <dsp:nvSpPr>
        <dsp:cNvPr id="0" name=""/>
        <dsp:cNvSpPr/>
      </dsp:nvSpPr>
      <dsp:spPr>
        <a:xfrm>
          <a:off x="3345653" y="676209"/>
          <a:ext cx="5408729" cy="5408729"/>
        </a:xfrm>
        <a:custGeom>
          <a:avLst/>
          <a:gdLst/>
          <a:ahLst/>
          <a:cxnLst/>
          <a:rect l="0" t="0" r="0" b="0"/>
          <a:pathLst>
            <a:path>
              <a:moveTo>
                <a:pt x="470620" y="1179905"/>
              </a:moveTo>
              <a:arcTo wR="2704364" hR="2704364" stAng="12858738" swAng="1964715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35D879-9F17-4DEB-960E-7B8DAD6C39AA}">
      <dsp:nvSpPr>
        <dsp:cNvPr id="0" name=""/>
        <dsp:cNvSpPr/>
      </dsp:nvSpPr>
      <dsp:spPr>
        <a:xfrm>
          <a:off x="53884" y="548102"/>
          <a:ext cx="5017031" cy="1574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بشكل عام يصنف السلوك الإنساني الى نوعين:</a:t>
          </a:r>
        </a:p>
      </dsp:txBody>
      <dsp:txXfrm>
        <a:off x="100008" y="594226"/>
        <a:ext cx="4924783" cy="1482542"/>
      </dsp:txXfrm>
    </dsp:sp>
    <dsp:sp modelId="{86858172-639B-4FAA-9AE4-0B96B8344DB1}">
      <dsp:nvSpPr>
        <dsp:cNvPr id="0" name=""/>
        <dsp:cNvSpPr/>
      </dsp:nvSpPr>
      <dsp:spPr>
        <a:xfrm>
          <a:off x="555587" y="2122892"/>
          <a:ext cx="454142" cy="10241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4121"/>
              </a:lnTo>
              <a:lnTo>
                <a:pt x="454142" y="102412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EE09BA-A446-4518-9B3C-06D54D3EEC07}">
      <dsp:nvSpPr>
        <dsp:cNvPr id="0" name=""/>
        <dsp:cNvSpPr/>
      </dsp:nvSpPr>
      <dsp:spPr>
        <a:xfrm>
          <a:off x="1009729" y="2812362"/>
          <a:ext cx="2899186" cy="6693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ar-SA" sz="2700" kern="1200" dirty="0"/>
            <a:t>سلوك فطري</a:t>
          </a:r>
        </a:p>
      </dsp:txBody>
      <dsp:txXfrm>
        <a:off x="1029332" y="2831965"/>
        <a:ext cx="2859980" cy="630097"/>
      </dsp:txXfrm>
    </dsp:sp>
    <dsp:sp modelId="{CC3ADB29-A071-498B-BBBF-70BF440852EA}">
      <dsp:nvSpPr>
        <dsp:cNvPr id="0" name=""/>
        <dsp:cNvSpPr/>
      </dsp:nvSpPr>
      <dsp:spPr>
        <a:xfrm>
          <a:off x="555587" y="2122892"/>
          <a:ext cx="434695" cy="27510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1037"/>
              </a:lnTo>
              <a:lnTo>
                <a:pt x="434695" y="275103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644138-AD5A-4AD7-AE9C-BE94981090BB}">
      <dsp:nvSpPr>
        <dsp:cNvPr id="0" name=""/>
        <dsp:cNvSpPr/>
      </dsp:nvSpPr>
      <dsp:spPr>
        <a:xfrm>
          <a:off x="990282" y="4539279"/>
          <a:ext cx="2860281" cy="6693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/>
            <a:t>سلوك مكتسب</a:t>
          </a:r>
        </a:p>
      </dsp:txBody>
      <dsp:txXfrm>
        <a:off x="1009885" y="4558882"/>
        <a:ext cx="2821075" cy="630097"/>
      </dsp:txXfrm>
    </dsp:sp>
    <dsp:sp modelId="{BBB682F3-1BE6-4A24-AEF6-036403FA96C9}">
      <dsp:nvSpPr>
        <dsp:cNvPr id="0" name=""/>
        <dsp:cNvSpPr/>
      </dsp:nvSpPr>
      <dsp:spPr>
        <a:xfrm>
          <a:off x="5358006" y="548102"/>
          <a:ext cx="4409170" cy="15550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/>
            <a:t>يصنف السلوك وفق الشكل إلى:</a:t>
          </a:r>
        </a:p>
      </dsp:txBody>
      <dsp:txXfrm>
        <a:off x="5403553" y="593649"/>
        <a:ext cx="4318076" cy="1463992"/>
      </dsp:txXfrm>
    </dsp:sp>
    <dsp:sp modelId="{C06D0D56-0A67-4C89-AF0F-5A178E13FE98}">
      <dsp:nvSpPr>
        <dsp:cNvPr id="0" name=""/>
        <dsp:cNvSpPr/>
      </dsp:nvSpPr>
      <dsp:spPr>
        <a:xfrm>
          <a:off x="5798923" y="2103188"/>
          <a:ext cx="370088" cy="1007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7622"/>
              </a:lnTo>
              <a:lnTo>
                <a:pt x="370088" y="100762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DDC328-CEC6-456C-997D-38D804F76126}">
      <dsp:nvSpPr>
        <dsp:cNvPr id="0" name=""/>
        <dsp:cNvSpPr/>
      </dsp:nvSpPr>
      <dsp:spPr>
        <a:xfrm>
          <a:off x="6169012" y="2776159"/>
          <a:ext cx="2564920" cy="6693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/>
            <a:t>سلوك فردي</a:t>
          </a:r>
        </a:p>
      </dsp:txBody>
      <dsp:txXfrm>
        <a:off x="6188615" y="2795762"/>
        <a:ext cx="2525714" cy="630097"/>
      </dsp:txXfrm>
    </dsp:sp>
    <dsp:sp modelId="{7294797A-240A-423D-946D-46BAD8E8031D}">
      <dsp:nvSpPr>
        <dsp:cNvPr id="0" name=""/>
        <dsp:cNvSpPr/>
      </dsp:nvSpPr>
      <dsp:spPr>
        <a:xfrm>
          <a:off x="5798923" y="2103188"/>
          <a:ext cx="440917" cy="2102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2957"/>
              </a:lnTo>
              <a:lnTo>
                <a:pt x="440917" y="210295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417056-ACA0-4D55-920F-7BE66B516727}">
      <dsp:nvSpPr>
        <dsp:cNvPr id="0" name=""/>
        <dsp:cNvSpPr/>
      </dsp:nvSpPr>
      <dsp:spPr>
        <a:xfrm>
          <a:off x="6239840" y="3871494"/>
          <a:ext cx="2471293" cy="6693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/>
            <a:t>سلوك جماعي</a:t>
          </a:r>
        </a:p>
      </dsp:txBody>
      <dsp:txXfrm>
        <a:off x="6259443" y="3891097"/>
        <a:ext cx="2432087" cy="630097"/>
      </dsp:txXfrm>
    </dsp:sp>
    <dsp:sp modelId="{4908D0E8-8425-454B-B8FF-EDFB5B4B3DE1}">
      <dsp:nvSpPr>
        <dsp:cNvPr id="0" name=""/>
        <dsp:cNvSpPr/>
      </dsp:nvSpPr>
      <dsp:spPr>
        <a:xfrm>
          <a:off x="5798923" y="2103188"/>
          <a:ext cx="440917" cy="32298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9837"/>
              </a:lnTo>
              <a:lnTo>
                <a:pt x="440917" y="322983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AC296A-9852-4CC0-8942-24082B169B5C}">
      <dsp:nvSpPr>
        <dsp:cNvPr id="0" name=""/>
        <dsp:cNvSpPr/>
      </dsp:nvSpPr>
      <dsp:spPr>
        <a:xfrm>
          <a:off x="6239840" y="4998374"/>
          <a:ext cx="2471293" cy="6693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/>
            <a:t>سلوك اجتماعي</a:t>
          </a:r>
        </a:p>
      </dsp:txBody>
      <dsp:txXfrm>
        <a:off x="6259443" y="5017977"/>
        <a:ext cx="2432087" cy="6300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B6BB44-913A-4EFC-9A67-D0BC0F7EBCEC}">
      <dsp:nvSpPr>
        <dsp:cNvPr id="0" name=""/>
        <dsp:cNvSpPr/>
      </dsp:nvSpPr>
      <dsp:spPr>
        <a:xfrm>
          <a:off x="2557459" y="2665389"/>
          <a:ext cx="1882739" cy="162324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9370" rIns="0" bIns="3937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100" kern="1200" dirty="0"/>
            <a:t>مبدأ الهدف</a:t>
          </a:r>
        </a:p>
      </dsp:txBody>
      <dsp:txXfrm>
        <a:off x="2849625" y="2917287"/>
        <a:ext cx="1298407" cy="1119453"/>
      </dsp:txXfrm>
    </dsp:sp>
    <dsp:sp modelId="{443CE508-6460-49C2-8108-5C99EEE0C0A5}">
      <dsp:nvSpPr>
        <dsp:cNvPr id="0" name=""/>
        <dsp:cNvSpPr/>
      </dsp:nvSpPr>
      <dsp:spPr>
        <a:xfrm>
          <a:off x="2606370" y="3382020"/>
          <a:ext cx="220434" cy="18998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3898D9-2CF3-45CE-B500-6092D86085E9}">
      <dsp:nvSpPr>
        <dsp:cNvPr id="0" name=""/>
        <dsp:cNvSpPr/>
      </dsp:nvSpPr>
      <dsp:spPr>
        <a:xfrm>
          <a:off x="948085" y="1793508"/>
          <a:ext cx="1882739" cy="1623249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A7BF87-DEBC-4B4C-BCC1-8557A23F6EAF}">
      <dsp:nvSpPr>
        <dsp:cNvPr id="0" name=""/>
        <dsp:cNvSpPr/>
      </dsp:nvSpPr>
      <dsp:spPr>
        <a:xfrm>
          <a:off x="2229822" y="3202326"/>
          <a:ext cx="220434" cy="18998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A4805F-0E85-4B03-A0A6-8D0980057960}">
      <dsp:nvSpPr>
        <dsp:cNvPr id="0" name=""/>
        <dsp:cNvSpPr/>
      </dsp:nvSpPr>
      <dsp:spPr>
        <a:xfrm>
          <a:off x="4161473" y="1774209"/>
          <a:ext cx="1882739" cy="162324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9370" rIns="0" bIns="3937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100" kern="1200" dirty="0"/>
            <a:t>مبدأ الدافع</a:t>
          </a:r>
        </a:p>
      </dsp:txBody>
      <dsp:txXfrm>
        <a:off x="4453639" y="2026107"/>
        <a:ext cx="1298407" cy="1119453"/>
      </dsp:txXfrm>
    </dsp:sp>
    <dsp:sp modelId="{D61356D7-BA47-40DA-A06B-EE8BDB4CB27B}">
      <dsp:nvSpPr>
        <dsp:cNvPr id="0" name=""/>
        <dsp:cNvSpPr/>
      </dsp:nvSpPr>
      <dsp:spPr>
        <a:xfrm>
          <a:off x="5448570" y="3181312"/>
          <a:ext cx="220434" cy="18998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9A5175-9E24-4D86-A8B6-984C3A2BEFAF}">
      <dsp:nvSpPr>
        <dsp:cNvPr id="0" name=""/>
        <dsp:cNvSpPr/>
      </dsp:nvSpPr>
      <dsp:spPr>
        <a:xfrm>
          <a:off x="5765486" y="2665389"/>
          <a:ext cx="1882739" cy="1623249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96DF50-0BB1-4B15-81D8-18CBCD6640B9}">
      <dsp:nvSpPr>
        <dsp:cNvPr id="0" name=""/>
        <dsp:cNvSpPr/>
      </dsp:nvSpPr>
      <dsp:spPr>
        <a:xfrm>
          <a:off x="5814397" y="3382020"/>
          <a:ext cx="220434" cy="18998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0A992B-1C12-4B5B-A209-4B4EAE4C5E47}">
      <dsp:nvSpPr>
        <dsp:cNvPr id="0" name=""/>
        <dsp:cNvSpPr/>
      </dsp:nvSpPr>
      <dsp:spPr>
        <a:xfrm>
          <a:off x="2557459" y="886890"/>
          <a:ext cx="1882739" cy="162324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9370" rIns="0" bIns="3937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100" kern="1200" dirty="0"/>
            <a:t>مبدأ السببية</a:t>
          </a:r>
        </a:p>
      </dsp:txBody>
      <dsp:txXfrm>
        <a:off x="2849625" y="1138788"/>
        <a:ext cx="1298407" cy="1119453"/>
      </dsp:txXfrm>
    </dsp:sp>
    <dsp:sp modelId="{EB92AFE4-ABB3-4C42-B082-F7790552E9E7}">
      <dsp:nvSpPr>
        <dsp:cNvPr id="0" name=""/>
        <dsp:cNvSpPr/>
      </dsp:nvSpPr>
      <dsp:spPr>
        <a:xfrm>
          <a:off x="3833836" y="922057"/>
          <a:ext cx="220434" cy="18998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323A97-5C45-462D-8784-CF1FD94D55C8}">
      <dsp:nvSpPr>
        <dsp:cNvPr id="0" name=""/>
        <dsp:cNvSpPr/>
      </dsp:nvSpPr>
      <dsp:spPr>
        <a:xfrm>
          <a:off x="4161473" y="0"/>
          <a:ext cx="1882739" cy="1623249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C09604-4823-410A-9DDA-1884089BD788}">
      <dsp:nvSpPr>
        <dsp:cNvPr id="0" name=""/>
        <dsp:cNvSpPr/>
      </dsp:nvSpPr>
      <dsp:spPr>
        <a:xfrm>
          <a:off x="4217084" y="712771"/>
          <a:ext cx="220434" cy="18998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B2886-A674-4D34-83E1-A04BC729C70B}">
      <dsp:nvSpPr>
        <dsp:cNvPr id="0" name=""/>
        <dsp:cNvSpPr/>
      </dsp:nvSpPr>
      <dsp:spPr>
        <a:xfrm rot="5400000">
          <a:off x="113424" y="1116043"/>
          <a:ext cx="3889566" cy="3890164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A2239B-3FA5-4436-A4D9-F8D19AA8F5C9}">
      <dsp:nvSpPr>
        <dsp:cNvPr id="0" name=""/>
        <dsp:cNvSpPr/>
      </dsp:nvSpPr>
      <dsp:spPr>
        <a:xfrm rot="16200000">
          <a:off x="3928030" y="1116004"/>
          <a:ext cx="3889566" cy="3890164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2D79B5-4F17-4EB2-933F-266C38B140CB}">
      <dsp:nvSpPr>
        <dsp:cNvPr id="0" name=""/>
        <dsp:cNvSpPr/>
      </dsp:nvSpPr>
      <dsp:spPr>
        <a:xfrm>
          <a:off x="4564833" y="4786498"/>
          <a:ext cx="2953229" cy="7781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500" kern="1200" dirty="0"/>
            <a:t> </a:t>
          </a:r>
          <a:r>
            <a:rPr lang="ar-SA" sz="2800" kern="1200" dirty="0"/>
            <a:t>تحليل ومقارنة</a:t>
          </a:r>
          <a:endParaRPr lang="ar-SA" sz="3500" kern="1200" dirty="0"/>
        </a:p>
      </dsp:txBody>
      <dsp:txXfrm>
        <a:off x="4564833" y="4786498"/>
        <a:ext cx="2953229" cy="778162"/>
      </dsp:txXfrm>
    </dsp:sp>
    <dsp:sp modelId="{326028D3-5196-4AED-81A4-DE1A97E8456A}">
      <dsp:nvSpPr>
        <dsp:cNvPr id="0" name=""/>
        <dsp:cNvSpPr/>
      </dsp:nvSpPr>
      <dsp:spPr>
        <a:xfrm rot="5400000">
          <a:off x="4444322" y="1182049"/>
          <a:ext cx="3889566" cy="3890164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9DA8F-FDA7-4D71-8CBB-2325DFE766B4}">
      <dsp:nvSpPr>
        <dsp:cNvPr id="0" name=""/>
        <dsp:cNvSpPr/>
      </dsp:nvSpPr>
      <dsp:spPr>
        <a:xfrm rot="16200000">
          <a:off x="8380291" y="1116043"/>
          <a:ext cx="3889566" cy="3890164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7BA74D-C64F-45DD-AA95-176DB9493636}">
      <dsp:nvSpPr>
        <dsp:cNvPr id="0" name=""/>
        <dsp:cNvSpPr/>
      </dsp:nvSpPr>
      <dsp:spPr>
        <a:xfrm>
          <a:off x="8349188" y="4739365"/>
          <a:ext cx="2953229" cy="7781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100" kern="1200" dirty="0"/>
            <a:t> </a:t>
          </a:r>
          <a:r>
            <a:rPr lang="ar-SA" sz="2800" kern="1200" dirty="0"/>
            <a:t>سلوك وتخزين</a:t>
          </a:r>
          <a:endParaRPr lang="ar-SA" sz="3100" kern="1200" dirty="0"/>
        </a:p>
      </dsp:txBody>
      <dsp:txXfrm>
        <a:off x="8349188" y="4739365"/>
        <a:ext cx="2953229" cy="778162"/>
      </dsp:txXfrm>
    </dsp:sp>
    <dsp:sp modelId="{BC95C06A-5E64-422D-89C7-A43DEF024E52}">
      <dsp:nvSpPr>
        <dsp:cNvPr id="0" name=""/>
        <dsp:cNvSpPr/>
      </dsp:nvSpPr>
      <dsp:spPr>
        <a:xfrm>
          <a:off x="4328144" y="1530663"/>
          <a:ext cx="2048478" cy="30913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مقارنة الأهداف والنتائج السابقة مع النتائج والأهداف المأمولة</a:t>
          </a:r>
        </a:p>
      </dsp:txBody>
      <dsp:txXfrm>
        <a:off x="4614193" y="1895200"/>
        <a:ext cx="1181104" cy="2362276"/>
      </dsp:txXfrm>
    </dsp:sp>
    <dsp:sp modelId="{474F14D3-678C-423A-85A6-60535FB272D4}">
      <dsp:nvSpPr>
        <dsp:cNvPr id="0" name=""/>
        <dsp:cNvSpPr/>
      </dsp:nvSpPr>
      <dsp:spPr>
        <a:xfrm>
          <a:off x="5949034" y="1606082"/>
          <a:ext cx="2054235" cy="299707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مقارنة الظروف الحالية مع الظروف الماضية</a:t>
          </a:r>
        </a:p>
      </dsp:txBody>
      <dsp:txXfrm>
        <a:off x="6531993" y="1959502"/>
        <a:ext cx="1184423" cy="2290237"/>
      </dsp:txXfrm>
    </dsp:sp>
    <dsp:sp modelId="{5A173F86-938D-42BA-AB9A-970E5F523801}">
      <dsp:nvSpPr>
        <dsp:cNvPr id="0" name=""/>
        <dsp:cNvSpPr/>
      </dsp:nvSpPr>
      <dsp:spPr>
        <a:xfrm>
          <a:off x="701381" y="843302"/>
          <a:ext cx="2084657" cy="186614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استرجاع الخبرات المشابهة</a:t>
          </a:r>
        </a:p>
      </dsp:txBody>
      <dsp:txXfrm>
        <a:off x="1006672" y="1116593"/>
        <a:ext cx="1474075" cy="1319566"/>
      </dsp:txXfrm>
    </dsp:sp>
    <dsp:sp modelId="{372A94E4-7EB8-439D-9AB8-95C294190145}">
      <dsp:nvSpPr>
        <dsp:cNvPr id="0" name=""/>
        <dsp:cNvSpPr/>
      </dsp:nvSpPr>
      <dsp:spPr>
        <a:xfrm>
          <a:off x="744960" y="2654077"/>
          <a:ext cx="489809" cy="5350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E9EE87D-5F0F-4B16-AD42-15BE218A9871}">
      <dsp:nvSpPr>
        <dsp:cNvPr id="0" name=""/>
        <dsp:cNvSpPr/>
      </dsp:nvSpPr>
      <dsp:spPr>
        <a:xfrm>
          <a:off x="2702559" y="2301284"/>
          <a:ext cx="573377" cy="54756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3A86059-12D8-47DF-8C96-BBF2FEBE196E}">
      <dsp:nvSpPr>
        <dsp:cNvPr id="0" name=""/>
        <dsp:cNvSpPr/>
      </dsp:nvSpPr>
      <dsp:spPr>
        <a:xfrm>
          <a:off x="1046838" y="2830922"/>
          <a:ext cx="2415646" cy="169160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مراجعة الاستجابات التي تمت</a:t>
          </a:r>
        </a:p>
      </dsp:txBody>
      <dsp:txXfrm>
        <a:off x="1400601" y="3078652"/>
        <a:ext cx="1708120" cy="1196148"/>
      </dsp:txXfrm>
    </dsp:sp>
    <dsp:sp modelId="{78163F30-84A5-421B-9771-933EDCFE7AF5}">
      <dsp:nvSpPr>
        <dsp:cNvPr id="0" name=""/>
        <dsp:cNvSpPr/>
      </dsp:nvSpPr>
      <dsp:spPr>
        <a:xfrm>
          <a:off x="925729" y="4143870"/>
          <a:ext cx="372154" cy="37226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5BD4AA6-CD8E-477A-A382-AD238F6FF7F1}">
      <dsp:nvSpPr>
        <dsp:cNvPr id="0" name=""/>
        <dsp:cNvSpPr/>
      </dsp:nvSpPr>
      <dsp:spPr>
        <a:xfrm>
          <a:off x="8602190" y="1727990"/>
          <a:ext cx="2512016" cy="26370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اتخاذ القرار وممارسة السلوك, ثم تخزين </a:t>
          </a:r>
          <a:r>
            <a:rPr lang="ar-SA" sz="2400" kern="1200" dirty="0" err="1"/>
            <a:t>الأستجابة</a:t>
          </a:r>
          <a:r>
            <a:rPr lang="ar-SA" sz="2400" kern="1200" dirty="0"/>
            <a:t> ونتائجها كخبرات</a:t>
          </a:r>
        </a:p>
      </dsp:txBody>
      <dsp:txXfrm>
        <a:off x="8970066" y="2114174"/>
        <a:ext cx="1776264" cy="1864661"/>
      </dsp:txXfrm>
    </dsp:sp>
    <dsp:sp modelId="{A4F132B5-D2B9-43C7-A6A2-5EC73BF15F13}">
      <dsp:nvSpPr>
        <dsp:cNvPr id="0" name=""/>
        <dsp:cNvSpPr/>
      </dsp:nvSpPr>
      <dsp:spPr>
        <a:xfrm>
          <a:off x="551837" y="4881527"/>
          <a:ext cx="2953229" cy="7781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الذاكرة</a:t>
          </a:r>
        </a:p>
      </dsp:txBody>
      <dsp:txXfrm>
        <a:off x="551837" y="4881527"/>
        <a:ext cx="2953229" cy="7781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19068B-C818-4C14-BBB3-7A019F817825}">
      <dsp:nvSpPr>
        <dsp:cNvPr id="0" name=""/>
        <dsp:cNvSpPr/>
      </dsp:nvSpPr>
      <dsp:spPr>
        <a:xfrm>
          <a:off x="3864269" y="631"/>
          <a:ext cx="5796404" cy="2463085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r" defTabSz="1244600" rt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800" kern="1200" dirty="0"/>
            <a:t>على صعيد المستهلك الفرد</a:t>
          </a:r>
        </a:p>
        <a:p>
          <a:pPr marL="285750" lvl="1" indent="-285750" algn="r" defTabSz="1244600" rt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800" kern="1200" dirty="0"/>
            <a:t>على صعيد المستهلك الأسرة</a:t>
          </a:r>
        </a:p>
        <a:p>
          <a:pPr marL="285750" lvl="1" indent="-285750" algn="r" defTabSz="1244600" rt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800" kern="1200" dirty="0"/>
            <a:t>على صعيد المنظمات التجارية</a:t>
          </a:r>
        </a:p>
      </dsp:txBody>
      <dsp:txXfrm>
        <a:off x="3864269" y="308517"/>
        <a:ext cx="4872747" cy="1847313"/>
      </dsp:txXfrm>
    </dsp:sp>
    <dsp:sp modelId="{1AB0A151-D1ED-4EC5-9907-FC1F68B5809E}">
      <dsp:nvSpPr>
        <dsp:cNvPr id="0" name=""/>
        <dsp:cNvSpPr/>
      </dsp:nvSpPr>
      <dsp:spPr>
        <a:xfrm>
          <a:off x="0" y="19474"/>
          <a:ext cx="3864269" cy="24630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b="1" kern="1200" dirty="0"/>
            <a:t>بشكل عام</a:t>
          </a:r>
        </a:p>
      </dsp:txBody>
      <dsp:txXfrm>
        <a:off x="120238" y="139712"/>
        <a:ext cx="3623793" cy="2222609"/>
      </dsp:txXfrm>
    </dsp:sp>
    <dsp:sp modelId="{00A51144-4BB1-4C96-A040-5933763A1A5C}">
      <dsp:nvSpPr>
        <dsp:cNvPr id="0" name=""/>
        <dsp:cNvSpPr/>
      </dsp:nvSpPr>
      <dsp:spPr>
        <a:xfrm>
          <a:off x="3864269" y="2710025"/>
          <a:ext cx="5796404" cy="2463085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r" defTabSz="1422400" rt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200" kern="1200" dirty="0"/>
            <a:t>فوائدها لرجال التسويق في المؤسسات التسويقية الحديثة</a:t>
          </a:r>
        </a:p>
      </dsp:txBody>
      <dsp:txXfrm>
        <a:off x="3864269" y="3017911"/>
        <a:ext cx="4872747" cy="1847313"/>
      </dsp:txXfrm>
    </dsp:sp>
    <dsp:sp modelId="{3F9535F3-7E35-4B43-BD3C-AF8E22D0C947}">
      <dsp:nvSpPr>
        <dsp:cNvPr id="0" name=""/>
        <dsp:cNvSpPr/>
      </dsp:nvSpPr>
      <dsp:spPr>
        <a:xfrm>
          <a:off x="0" y="2710025"/>
          <a:ext cx="3864269" cy="24630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b="1" kern="1200" dirty="0"/>
            <a:t>بشكل خاص</a:t>
          </a:r>
        </a:p>
      </dsp:txBody>
      <dsp:txXfrm>
        <a:off x="120238" y="2830263"/>
        <a:ext cx="3623793" cy="22226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390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34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2918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647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7152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066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083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72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726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51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61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05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77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5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736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003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5485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g.ndsu.edu/gearupkindergarten/gearing-up-blog/how-why-teach-your-children-to-eat-healthy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hyperlink" Target="https://creativecommons.org/licenses/by-nc-sa/3.0/" TargetMode="External"/><Relationship Id="rId5" Type="http://schemas.openxmlformats.org/officeDocument/2006/relationships/diagramColors" Target="../diagrams/colors1.xml"/><Relationship Id="rId10" Type="http://schemas.openxmlformats.org/officeDocument/2006/relationships/hyperlink" Target="https://neronet-academy.com/test/%D9%83%D9%8A%D9%81-%D8%AA%D9%8F%D8%BA%D9%8A%D8%B1-%D8%A7%D9%84%D8%AA%D9%81%D9%83%D9%8A%D8%B1-%D8%A7%D9%84%D8%B3%D9%84%D8%A8%D9%8A-%D8%A8%D9%805-%D8%AE%D8%B7%D9%88%D8%A7%D8%AA-%D8%B3%D9%87%D9%84%D8%A9/" TargetMode="Externa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77129" y="434332"/>
            <a:ext cx="7766936" cy="1646302"/>
          </a:xfrm>
        </p:spPr>
        <p:txBody>
          <a:bodyPr/>
          <a:lstStyle/>
          <a:p>
            <a:r>
              <a:rPr lang="ar-SA" dirty="0"/>
              <a:t>مفهوم السلوك الإنساني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09104" y="2450969"/>
            <a:ext cx="7766936" cy="271492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أهداف الفصل: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400" dirty="0"/>
              <a:t>التعريف بالسلوك وخصائصه وأهمية دراسته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400" dirty="0"/>
              <a:t>فهم مبادئ السلوك وآليته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400" dirty="0"/>
              <a:t>بيان أهمية بحوث سلوك المستهلك وعلاقة علم سلوك المستهلك مع العلوم الأخرى</a:t>
            </a:r>
          </a:p>
        </p:txBody>
      </p:sp>
    </p:spTree>
    <p:extLst>
      <p:ext uri="{BB962C8B-B14F-4D97-AF65-F5344CB8AC3E}">
        <p14:creationId xmlns:p14="http://schemas.microsoft.com/office/powerpoint/2010/main" val="67540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مفهوم سلوك المستهلك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50711" y="1404594"/>
            <a:ext cx="8596668" cy="417485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ar-SA" sz="2000" dirty="0"/>
              <a:t>هو السلوك الفردي والجماعي الذي يرتبط بتخطيط واتخاذ قرارات شراء السلع والخدمات واستهلاكها.</a:t>
            </a:r>
          </a:p>
          <a:p>
            <a:endParaRPr lang="ar-SA" dirty="0"/>
          </a:p>
        </p:txBody>
      </p:sp>
      <p:graphicFrame>
        <p:nvGraphicFramePr>
          <p:cNvPr id="4" name="رسم تخطيطي 3">
            <a:extLst>
              <a:ext uri="{FF2B5EF4-FFF2-40B4-BE49-F238E27FC236}">
                <a16:creationId xmlns:a16="http://schemas.microsoft.com/office/drawing/2014/main" id="{4CAF5BDE-CD78-44FD-9A86-D6B4FB629A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8081302"/>
              </p:ext>
            </p:extLst>
          </p:nvPr>
        </p:nvGraphicFramePr>
        <p:xfrm>
          <a:off x="743875" y="2565346"/>
          <a:ext cx="8463586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صورة 5">
            <a:extLst>
              <a:ext uri="{FF2B5EF4-FFF2-40B4-BE49-F238E27FC236}">
                <a16:creationId xmlns:a16="http://schemas.microsoft.com/office/drawing/2014/main" id="{D65844DB-D68C-4ECE-9E63-2107D339E4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7698939" y="5015060"/>
            <a:ext cx="4197687" cy="181078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DB67FD0A-9973-45ED-9173-659A3223129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0" y="5015060"/>
            <a:ext cx="2337848" cy="1842940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9B925362-C96E-42B1-AFB0-8CE1600916A1}"/>
              </a:ext>
            </a:extLst>
          </p:cNvPr>
          <p:cNvSpPr txBox="1"/>
          <p:nvPr/>
        </p:nvSpPr>
        <p:spPr>
          <a:xfrm>
            <a:off x="0" y="6976689"/>
            <a:ext cx="23378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900">
                <a:hlinkClick r:id="rId10" tooltip="https://neronet-academy.com/test/%D9%83%D9%8A%D9%81-%D8%AA%D9%8F%D8%BA%D9%8A%D8%B1-%D8%A7%D9%84%D8%AA%D9%81%D9%83%D9%8A%D8%B1-%D8%A7%D9%84%D8%B3%D9%84%D8%A8%D9%8A-%D8%A8%D9%805-%D8%AE%D8%B7%D9%88%D8%A7%D8%AA-%D8%B3%D9%87%D9%84%D8%A9/"/>
              </a:rPr>
              <a:t>هذه الصورة</a:t>
            </a:r>
            <a:r>
              <a:rPr lang="ar-SA" sz="900"/>
              <a:t> بواسطة كاتب غير معروف مرخصة بالاسم </a:t>
            </a:r>
            <a:r>
              <a:rPr lang="ar-SA" sz="900">
                <a:hlinkClick r:id="rId11" tooltip="https://creativecommons.org/licenses/by-nc-sa/3.0/"/>
              </a:rPr>
              <a:t>CC BY-SA-NC</a:t>
            </a:r>
            <a:endParaRPr lang="ar-SA" sz="900"/>
          </a:p>
        </p:txBody>
      </p:sp>
    </p:spTree>
    <p:extLst>
      <p:ext uri="{BB962C8B-B14F-4D97-AF65-F5344CB8AC3E}">
        <p14:creationId xmlns:p14="http://schemas.microsoft.com/office/powerpoint/2010/main" val="294424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7F0DF-7B4B-4C05-93A0-D6ED540B1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DE47F0DF-7B4B-4C05-93A0-D6ED540B1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61E356-0680-493A-8AA3-348F080DA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9461E356-0680-493A-8AA3-348F080DA6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8F13CC-AFA3-43E6-B445-17B84EEF31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F28F13CC-AFA3-43E6-B445-17B84EEF31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E7BC7D-44DF-49CB-95F6-DF5E854590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EDE7BC7D-44DF-49CB-95F6-DF5E854590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738695-AFCB-4B41-8E5C-B2D9905AB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C2738695-AFCB-4B41-8E5C-B2D9905AB9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2990DF-70CC-40FF-B627-7914E18E64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1B2990DF-70CC-40FF-B627-7914E18E64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9086DC-56E2-412A-B81E-406F3B7A0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D89086DC-56E2-412A-B81E-406F3B7A0F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A8CFED-CABA-4622-B87C-DE1631C807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D9A8CFED-CABA-4622-B87C-DE1631C807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65870" y="3004008"/>
            <a:ext cx="8596668" cy="1320800"/>
          </a:xfrm>
        </p:spPr>
        <p:txBody>
          <a:bodyPr/>
          <a:lstStyle/>
          <a:p>
            <a:pPr algn="ctr"/>
            <a:r>
              <a:rPr lang="ar-SA" dirty="0"/>
              <a:t>خصائص السلوك</a:t>
            </a:r>
          </a:p>
        </p:txBody>
      </p:sp>
      <p:graphicFrame>
        <p:nvGraphicFramePr>
          <p:cNvPr id="17" name="عنصر نائب للمحتوى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267751"/>
              </p:ext>
            </p:extLst>
          </p:nvPr>
        </p:nvGraphicFramePr>
        <p:xfrm>
          <a:off x="-933253" y="169683"/>
          <a:ext cx="12100036" cy="6334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830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56443F73-E1E6-443C-9AED-256822BDF7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>
                                            <p:graphicEl>
                                              <a:dgm id="{56443F73-E1E6-443C-9AED-256822BDF7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AA991A73-F32E-4C5C-AC1B-68DFA4E26F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>
                                            <p:graphicEl>
                                              <a:dgm id="{AA991A73-F32E-4C5C-AC1B-68DFA4E26F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A422B49F-F764-4047-BE26-8AC8812F67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>
                                            <p:graphicEl>
                                              <a:dgm id="{A422B49F-F764-4047-BE26-8AC8812F67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E1CB4F65-C45F-4649-BDF1-7A939B59A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>
                                            <p:graphicEl>
                                              <a:dgm id="{E1CB4F65-C45F-4649-BDF1-7A939B59A8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9A5AE8F2-4029-4142-994F-50CCD4D827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>
                                            <p:graphicEl>
                                              <a:dgm id="{9A5AE8F2-4029-4142-994F-50CCD4D827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6C4296D3-CEA3-45BD-8C00-7E262042A9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">
                                            <p:graphicEl>
                                              <a:dgm id="{6C4296D3-CEA3-45BD-8C00-7E262042A9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D6DD3964-B0D8-40B2-BE9D-41F58F835D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>
                                            <p:graphicEl>
                                              <a:dgm id="{D6DD3964-B0D8-40B2-BE9D-41F58F835D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CF24B391-3B55-4B8A-BE8C-66725731D9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">
                                            <p:graphicEl>
                                              <a:dgm id="{CF24B391-3B55-4B8A-BE8C-66725731D9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4717D366-504E-408E-918A-4B69DB5C50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>
                                            <p:graphicEl>
                                              <a:dgm id="{4717D366-504E-408E-918A-4B69DB5C50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1B9C4A0A-8CCA-460C-92B5-611F888E7D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>
                                            <p:graphicEl>
                                              <a:dgm id="{1B9C4A0A-8CCA-460C-92B5-611F888E7D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93045" y="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/>
              <a:t>أنواع السلوك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051561"/>
            <a:ext cx="8596668" cy="3341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ar-SA" dirty="0"/>
          </a:p>
        </p:txBody>
      </p:sp>
      <p:graphicFrame>
        <p:nvGraphicFramePr>
          <p:cNvPr id="4" name="رسم تخطيطي 3">
            <a:extLst>
              <a:ext uri="{FF2B5EF4-FFF2-40B4-BE49-F238E27FC236}">
                <a16:creationId xmlns:a16="http://schemas.microsoft.com/office/drawing/2014/main" id="{016C3176-671A-4566-BC89-ABCBB4510C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0505203"/>
              </p:ext>
            </p:extLst>
          </p:nvPr>
        </p:nvGraphicFramePr>
        <p:xfrm>
          <a:off x="0" y="556181"/>
          <a:ext cx="9773500" cy="6301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445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35D879-9F17-4DEB-960E-7B8DAD6C39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4A35D879-9F17-4DEB-960E-7B8DAD6C39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858172-639B-4FAA-9AE4-0B96B8344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86858172-639B-4FAA-9AE4-0B96B8344D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EE09BA-A446-4518-9B3C-06D54D3EEC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04EE09BA-A446-4518-9B3C-06D54D3EEC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3ADB29-A071-498B-BBBF-70BF440852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CC3ADB29-A071-498B-BBBF-70BF440852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644138-AD5A-4AD7-AE9C-BE94981090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C4644138-AD5A-4AD7-AE9C-BE94981090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B682F3-1BE6-4A24-AEF6-036403FA9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BBB682F3-1BE6-4A24-AEF6-036403FA96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6D0D56-0A67-4C89-AF0F-5A178E13FE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C06D0D56-0A67-4C89-AF0F-5A178E13FE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DDC328-CEC6-456C-997D-38D804F761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9EDDC328-CEC6-456C-997D-38D804F761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94797A-240A-423D-946D-46BAD8E803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7294797A-240A-423D-946D-46BAD8E803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417056-ACA0-4D55-920F-7BE66B516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dgm id="{10417056-ACA0-4D55-920F-7BE66B5167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08D0E8-8425-454B-B8FF-EDFB5B4B3D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">
                                            <p:graphicEl>
                                              <a:dgm id="{4908D0E8-8425-454B-B8FF-EDFB5B4B3D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AC296A-9852-4CC0-8942-24082B169B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dgm id="{60AC296A-9852-4CC0-8942-24082B169B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b="1" dirty="0"/>
              <a:t>مبادئ السلوك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985887"/>
              </p:ext>
            </p:extLst>
          </p:nvPr>
        </p:nvGraphicFramePr>
        <p:xfrm>
          <a:off x="677863" y="1753386"/>
          <a:ext cx="8596312" cy="4288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148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3CE508-6460-49C2-8108-5C99EEE0C0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43CE508-6460-49C2-8108-5C99EEE0C0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B6BB44-913A-4EFC-9A67-D0BC0F7EBC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D0B6BB44-913A-4EFC-9A67-D0BC0F7EBC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A7BF87-DEBC-4B4C-BCC1-8557A23F6E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24A7BF87-DEBC-4B4C-BCC1-8557A23F6E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3898D9-2CF3-45CE-B500-6092D86085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553898D9-2CF3-45CE-B500-6092D86085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1356D7-BA47-40DA-A06B-EE8BDB4CB2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D61356D7-BA47-40DA-A06B-EE8BDB4CB2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A4805F-0E85-4B03-A0A6-8D0980057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CEA4805F-0E85-4B03-A0A6-8D09800579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96DF50-0BB1-4B15-81D8-18CBCD6640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4396DF50-0BB1-4B15-81D8-18CBCD6640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9A5175-9E24-4D86-A8B6-984C3A2BEF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139A5175-9E24-4D86-A8B6-984C3A2BEF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92AFE4-ABB3-4C42-B082-F7790552E9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EB92AFE4-ABB3-4C42-B082-F7790552E9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0A992B-1C12-4B5B-A209-4B4EAE4C5E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ED0A992B-1C12-4B5B-A209-4B4EAE4C5E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C09604-4823-410A-9DDA-1884089BD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7BC09604-4823-410A-9DDA-1884089BD7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323A97-5C45-462D-8784-CF1FD94D5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FA323A97-5C45-462D-8784-CF1FD94D55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862" y="15557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/>
              <a:t>آلية السلوك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6295318"/>
              </p:ext>
            </p:extLst>
          </p:nvPr>
        </p:nvGraphicFramePr>
        <p:xfrm>
          <a:off x="-669304" y="939800"/>
          <a:ext cx="11770543" cy="591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946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DB2886-A674-4D34-83E1-A04BC729C7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92DB2886-A674-4D34-83E1-A04BC729C7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92DB2886-A674-4D34-83E1-A04BC729C7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92DB2886-A674-4D34-83E1-A04BC729C7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A2239B-3FA5-4436-A4D9-F8D19AA8F5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CAA2239B-3FA5-4436-A4D9-F8D19AA8F5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graphicEl>
                                              <a:dgm id="{CAA2239B-3FA5-4436-A4D9-F8D19AA8F5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CAA2239B-3FA5-4436-A4D9-F8D19AA8F5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6028D3-5196-4AED-81A4-DE1A97E84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dgm id="{326028D3-5196-4AED-81A4-DE1A97E845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326028D3-5196-4AED-81A4-DE1A97E84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326028D3-5196-4AED-81A4-DE1A97E84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B9DA8F-FDA7-4D71-8CBB-2325DFE766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dgm id="{6FB9DA8F-FDA7-4D71-8CBB-2325DFE766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6FB9DA8F-FDA7-4D71-8CBB-2325DFE766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6FB9DA8F-FDA7-4D71-8CBB-2325DFE766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F132B5-D2B9-43C7-A6A2-5EC73BF15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A4F132B5-D2B9-43C7-A6A2-5EC73BF15F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A4F132B5-D2B9-43C7-A6A2-5EC73BF15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A4F132B5-D2B9-43C7-A6A2-5EC73BF15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2A94E4-7EB8-439D-9AB8-95C294190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graphicEl>
                                              <a:dgm id="{372A94E4-7EB8-439D-9AB8-95C2941901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372A94E4-7EB8-439D-9AB8-95C294190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372A94E4-7EB8-439D-9AB8-95C294190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9EE87D-5F0F-4B16-AD42-15BE218A98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graphicEl>
                                              <a:dgm id="{9E9EE87D-5F0F-4B16-AD42-15BE218A98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9E9EE87D-5F0F-4B16-AD42-15BE218A98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graphicEl>
                                              <a:dgm id="{9E9EE87D-5F0F-4B16-AD42-15BE218A98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173F86-938D-42BA-AB9A-970E5F5238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graphicEl>
                                              <a:dgm id="{5A173F86-938D-42BA-AB9A-970E5F5238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5A173F86-938D-42BA-AB9A-970E5F5238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graphicEl>
                                              <a:dgm id="{5A173F86-938D-42BA-AB9A-970E5F5238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163F30-84A5-421B-9771-933EDCFE7A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graphicEl>
                                              <a:dgm id="{78163F30-84A5-421B-9771-933EDCFE7A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graphicEl>
                                              <a:dgm id="{78163F30-84A5-421B-9771-933EDCFE7A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graphicEl>
                                              <a:dgm id="{78163F30-84A5-421B-9771-933EDCFE7A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A86059-12D8-47DF-8C96-BBF2FEBE19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graphicEl>
                                              <a:dgm id="{03A86059-12D8-47DF-8C96-BBF2FEBE19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03A86059-12D8-47DF-8C96-BBF2FEBE19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graphicEl>
                                              <a:dgm id="{03A86059-12D8-47DF-8C96-BBF2FEBE19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2D79B5-4F17-4EB2-933F-266C38B14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graphicEl>
                                              <a:dgm id="{E42D79B5-4F17-4EB2-933F-266C38B140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E42D79B5-4F17-4EB2-933F-266C38B14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E42D79B5-4F17-4EB2-933F-266C38B14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95C06A-5E64-422D-89C7-A43DEF024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graphicEl>
                                              <a:dgm id="{BC95C06A-5E64-422D-89C7-A43DEF024E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graphicEl>
                                              <a:dgm id="{BC95C06A-5E64-422D-89C7-A43DEF024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graphicEl>
                                              <a:dgm id="{BC95C06A-5E64-422D-89C7-A43DEF024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4F14D3-678C-423A-85A6-60535FB272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graphicEl>
                                              <a:dgm id="{474F14D3-678C-423A-85A6-60535FB272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graphicEl>
                                              <a:dgm id="{474F14D3-678C-423A-85A6-60535FB272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graphicEl>
                                              <a:dgm id="{474F14D3-678C-423A-85A6-60535FB272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7BA74D-C64F-45DD-AA95-176DB94936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graphicEl>
                                              <a:dgm id="{CB7BA74D-C64F-45DD-AA95-176DB94936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graphicEl>
                                              <a:dgm id="{CB7BA74D-C64F-45DD-AA95-176DB94936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graphicEl>
                                              <a:dgm id="{CB7BA74D-C64F-45DD-AA95-176DB94936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BD4AA6-CD8E-477A-A382-AD238F6FF7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graphicEl>
                                              <a:dgm id="{25BD4AA6-CD8E-477A-A382-AD238F6FF7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graphicEl>
                                              <a:dgm id="{25BD4AA6-CD8E-477A-A382-AD238F6FF7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graphicEl>
                                              <a:dgm id="{25BD4AA6-CD8E-477A-A382-AD238F6FF7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199359" y="241955"/>
            <a:ext cx="8596668" cy="1320800"/>
          </a:xfrm>
        </p:spPr>
        <p:txBody>
          <a:bodyPr/>
          <a:lstStyle/>
          <a:p>
            <a:pPr algn="r"/>
            <a:r>
              <a:rPr lang="ar-SA" dirty="0"/>
              <a:t>أهمية دراسة سلوك المستهلك</a:t>
            </a: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690063"/>
              </p:ext>
            </p:extLst>
          </p:nvPr>
        </p:nvGraphicFramePr>
        <p:xfrm>
          <a:off x="1" y="1263191"/>
          <a:ext cx="9660674" cy="5173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628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B0A151-D1ED-4EC5-9907-FC1F68B580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1AB0A151-D1ED-4EC5-9907-FC1F68B580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19068B-C818-4C14-BBB3-7A019F817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BC19068B-C818-4C14-BBB3-7A019F8178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F9535F3-7E35-4B43-BD3C-AF8E22D0C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3F9535F3-7E35-4B43-BD3C-AF8E22D0C9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A51144-4BB1-4C96-A040-5933763A1A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00A51144-4BB1-4C96-A040-5933763A1A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965552"/>
          </a:xfrm>
        </p:spPr>
        <p:txBody>
          <a:bodyPr/>
          <a:lstStyle/>
          <a:p>
            <a:pPr algn="ctr"/>
            <a:r>
              <a:rPr lang="ar-SA" b="1" dirty="0"/>
              <a:t>بحوث سلوك المستهلك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" y="2818615"/>
            <a:ext cx="9624766" cy="36569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SA" dirty="0"/>
          </a:p>
          <a:p>
            <a:r>
              <a:rPr lang="ar-SA" sz="2400" b="1" dirty="0">
                <a:solidFill>
                  <a:schemeClr val="accent2"/>
                </a:solidFill>
              </a:rPr>
              <a:t>تشمل هذه البحوث مجموعة من الخطوات: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دراسة حاجات وإمكانات المستهلكين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ترجمتها الى سلع وخدمات يمكن انتاجها بالنسبة للمنتجين ويمكن قبولها بالنسبة للمستهلكين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دراسة طرق الدعاية والترويج لهذه السلع والخدمات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تحديد درجة الرضا او عدم الرضا بعد عملية الاستهلاك</a:t>
            </a:r>
          </a:p>
        </p:txBody>
      </p:sp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2E848A20-8CB4-4C1B-B951-14664CB51949}"/>
              </a:ext>
            </a:extLst>
          </p:cNvPr>
          <p:cNvSpPr/>
          <p:nvPr/>
        </p:nvSpPr>
        <p:spPr>
          <a:xfrm>
            <a:off x="207390" y="904973"/>
            <a:ext cx="9274002" cy="2017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/>
              <a:t>هي البحوث التي تتناول كل المراحل التي تسبق عملية الإنتاج وعملية الاستهلاك للسلعة او الخدمة التي تم انتاجها او تقديمها للمستهلكين.</a:t>
            </a:r>
          </a:p>
        </p:txBody>
      </p:sp>
    </p:spTree>
    <p:extLst>
      <p:ext uri="{BB962C8B-B14F-4D97-AF65-F5344CB8AC3E}">
        <p14:creationId xmlns:p14="http://schemas.microsoft.com/office/powerpoint/2010/main" val="396663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الواجب (1)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2400" dirty="0"/>
              <a:t>السؤال رقم 2 </a:t>
            </a:r>
            <a:r>
              <a:rPr lang="ar-SA" sz="2400"/>
              <a:t>ص 77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327165159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287</TotalTime>
  <Words>249</Words>
  <Application>Microsoft Office PowerPoint</Application>
  <PresentationFormat>شاشة عريضة</PresentationFormat>
  <Paragraphs>55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واجهة</vt:lpstr>
      <vt:lpstr>مفهوم السلوك الإنساني</vt:lpstr>
      <vt:lpstr>مفهوم سلوك المستهلك</vt:lpstr>
      <vt:lpstr>خصائص السلوك</vt:lpstr>
      <vt:lpstr>أنواع السلوك</vt:lpstr>
      <vt:lpstr>مبادئ السلوك</vt:lpstr>
      <vt:lpstr>آلية السلوك</vt:lpstr>
      <vt:lpstr>أهمية دراسة سلوك المستهلك</vt:lpstr>
      <vt:lpstr>بحوث سلوك المستهلك</vt:lpstr>
      <vt:lpstr>الواجب (1)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مفهوم السلوك الإنساني</dc:title>
  <dc:creator>user</dc:creator>
  <cp:lastModifiedBy>gahdah alrsheed</cp:lastModifiedBy>
  <cp:revision>22</cp:revision>
  <dcterms:created xsi:type="dcterms:W3CDTF">2018-09-11T15:35:32Z</dcterms:created>
  <dcterms:modified xsi:type="dcterms:W3CDTF">2019-08-01T21:58:34Z</dcterms:modified>
</cp:coreProperties>
</file>