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14F729-6B57-4170-B0E6-EE7B2577EE4E}" type="doc">
      <dgm:prSet loTypeId="urn:microsoft.com/office/officeart/2005/8/layout/cycle6" loCatId="cycle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pPr rtl="1"/>
          <a:endParaRPr lang="ar-SA"/>
        </a:p>
      </dgm:t>
    </dgm:pt>
    <dgm:pt modelId="{42978C79-8B04-40A1-854C-77C295A5B14D}">
      <dgm:prSet phldrT="[نص]"/>
      <dgm:spPr/>
      <dgm:t>
        <a:bodyPr/>
        <a:lstStyle/>
        <a:p>
          <a:pPr rtl="1"/>
          <a:r>
            <a:rPr lang="ar-SA" dirty="0" smtClean="0"/>
            <a:t>نتيجة لشيء</a:t>
          </a:r>
          <a:endParaRPr lang="ar-SA" dirty="0"/>
        </a:p>
      </dgm:t>
    </dgm:pt>
    <dgm:pt modelId="{62951908-20ED-44CF-80AD-E63E6440EC5E}" type="parTrans" cxnId="{9A669A0F-5A9A-47BB-B5F1-0A58AAC25545}">
      <dgm:prSet/>
      <dgm:spPr/>
      <dgm:t>
        <a:bodyPr/>
        <a:lstStyle/>
        <a:p>
          <a:pPr rtl="1"/>
          <a:endParaRPr lang="ar-SA"/>
        </a:p>
      </dgm:t>
    </dgm:pt>
    <dgm:pt modelId="{3F11ABFB-E563-40E3-B8F0-8219814B6550}" type="sibTrans" cxnId="{9A669A0F-5A9A-47BB-B5F1-0A58AAC25545}">
      <dgm:prSet/>
      <dgm:spPr/>
      <dgm:t>
        <a:bodyPr/>
        <a:lstStyle/>
        <a:p>
          <a:pPr rtl="1"/>
          <a:endParaRPr lang="ar-SA"/>
        </a:p>
      </dgm:t>
    </dgm:pt>
    <dgm:pt modelId="{EA79B488-BD93-4148-B578-FF7530EE8CD0}">
      <dgm:prSet phldrT="[نص]"/>
      <dgm:spPr/>
      <dgm:t>
        <a:bodyPr/>
        <a:lstStyle/>
        <a:p>
          <a:pPr rtl="1"/>
          <a:r>
            <a:rPr lang="ar-SA" dirty="0" smtClean="0"/>
            <a:t>سلوك هادف</a:t>
          </a:r>
          <a:endParaRPr lang="ar-SA" dirty="0"/>
        </a:p>
      </dgm:t>
    </dgm:pt>
    <dgm:pt modelId="{E9BFEAE8-0CE7-43B3-9406-4A0FEB35D8B9}" type="parTrans" cxnId="{DE35C895-5291-43F7-BB17-3B7C140F11FD}">
      <dgm:prSet/>
      <dgm:spPr/>
      <dgm:t>
        <a:bodyPr/>
        <a:lstStyle/>
        <a:p>
          <a:pPr rtl="1"/>
          <a:endParaRPr lang="ar-SA"/>
        </a:p>
      </dgm:t>
    </dgm:pt>
    <dgm:pt modelId="{FE20C54F-B507-4E13-9805-B17554CEB301}" type="sibTrans" cxnId="{DE35C895-5291-43F7-BB17-3B7C140F11FD}">
      <dgm:prSet/>
      <dgm:spPr/>
      <dgm:t>
        <a:bodyPr/>
        <a:lstStyle/>
        <a:p>
          <a:pPr rtl="1"/>
          <a:endParaRPr lang="ar-SA"/>
        </a:p>
      </dgm:t>
    </dgm:pt>
    <dgm:pt modelId="{67D17A43-85DA-4949-85C1-3AE260015470}">
      <dgm:prSet phldrT="[نص]"/>
      <dgm:spPr/>
      <dgm:t>
        <a:bodyPr/>
        <a:lstStyle/>
        <a:p>
          <a:pPr rtl="1"/>
          <a:r>
            <a:rPr lang="ar-SA" dirty="0" smtClean="0"/>
            <a:t>سلوك غرضي</a:t>
          </a:r>
          <a:endParaRPr lang="ar-SA" dirty="0"/>
        </a:p>
      </dgm:t>
    </dgm:pt>
    <dgm:pt modelId="{D6657096-ECBF-49D3-9CC3-58768D663833}" type="parTrans" cxnId="{F4A8EFBE-8332-4A77-A9C7-1A5C20AAA538}">
      <dgm:prSet/>
      <dgm:spPr/>
      <dgm:t>
        <a:bodyPr/>
        <a:lstStyle/>
        <a:p>
          <a:pPr rtl="1"/>
          <a:endParaRPr lang="ar-SA"/>
        </a:p>
      </dgm:t>
    </dgm:pt>
    <dgm:pt modelId="{06F69A99-7509-477B-8409-762EE982DB4E}" type="sibTrans" cxnId="{F4A8EFBE-8332-4A77-A9C7-1A5C20AAA538}">
      <dgm:prSet/>
      <dgm:spPr/>
      <dgm:t>
        <a:bodyPr/>
        <a:lstStyle/>
        <a:p>
          <a:pPr rtl="1"/>
          <a:endParaRPr lang="ar-SA"/>
        </a:p>
      </dgm:t>
    </dgm:pt>
    <dgm:pt modelId="{D963B5E4-3FB6-4533-BC35-D8B5DBF80694}">
      <dgm:prSet phldrT="[نص]"/>
      <dgm:spPr/>
      <dgm:t>
        <a:bodyPr/>
        <a:lstStyle/>
        <a:p>
          <a:pPr rtl="1"/>
          <a:r>
            <a:rPr lang="ar-SA" dirty="0" smtClean="0"/>
            <a:t>سلوك متنوع</a:t>
          </a:r>
          <a:endParaRPr lang="ar-SA" dirty="0"/>
        </a:p>
      </dgm:t>
    </dgm:pt>
    <dgm:pt modelId="{2DD7DE11-3FC1-4417-BE7B-0A55481F9DE6}" type="parTrans" cxnId="{F688AC91-C6BB-4F29-9AE5-7D3C1BD4E550}">
      <dgm:prSet/>
      <dgm:spPr/>
      <dgm:t>
        <a:bodyPr/>
        <a:lstStyle/>
        <a:p>
          <a:pPr rtl="1"/>
          <a:endParaRPr lang="ar-SA"/>
        </a:p>
      </dgm:t>
    </dgm:pt>
    <dgm:pt modelId="{39CC26FC-76CD-47FE-BBA8-494DC52E5739}" type="sibTrans" cxnId="{F688AC91-C6BB-4F29-9AE5-7D3C1BD4E550}">
      <dgm:prSet/>
      <dgm:spPr/>
      <dgm:t>
        <a:bodyPr/>
        <a:lstStyle/>
        <a:p>
          <a:pPr rtl="1"/>
          <a:endParaRPr lang="ar-SA"/>
        </a:p>
      </dgm:t>
    </dgm:pt>
    <dgm:pt modelId="{B27E4C90-3F22-48AE-B08D-92B7A4273F24}">
      <dgm:prSet phldrT="[نص]"/>
      <dgm:spPr/>
      <dgm:t>
        <a:bodyPr/>
        <a:lstStyle/>
        <a:p>
          <a:pPr rtl="1"/>
          <a:r>
            <a:rPr lang="ar-SA" dirty="0" smtClean="0"/>
            <a:t>سلوك مرن</a:t>
          </a:r>
          <a:endParaRPr lang="ar-SA" dirty="0"/>
        </a:p>
      </dgm:t>
    </dgm:pt>
    <dgm:pt modelId="{54DE51F5-892D-4454-9EC8-ADD529BF07B2}" type="parTrans" cxnId="{56109EA5-C07A-44A2-91A4-373D3FB5AD12}">
      <dgm:prSet/>
      <dgm:spPr/>
      <dgm:t>
        <a:bodyPr/>
        <a:lstStyle/>
        <a:p>
          <a:pPr rtl="1"/>
          <a:endParaRPr lang="ar-SA"/>
        </a:p>
      </dgm:t>
    </dgm:pt>
    <dgm:pt modelId="{8B80B0FE-97EB-4B2F-9314-615F9F845630}" type="sibTrans" cxnId="{56109EA5-C07A-44A2-91A4-373D3FB5AD12}">
      <dgm:prSet/>
      <dgm:spPr/>
      <dgm:t>
        <a:bodyPr/>
        <a:lstStyle/>
        <a:p>
          <a:pPr rtl="1"/>
          <a:endParaRPr lang="ar-SA"/>
        </a:p>
      </dgm:t>
    </dgm:pt>
    <dgm:pt modelId="{C5228B65-99B1-4F84-A1C4-360C045C9896}" type="pres">
      <dgm:prSet presAssocID="{6B14F729-6B57-4170-B0E6-EE7B2577EE4E}" presName="cycle" presStyleCnt="0">
        <dgm:presLayoutVars>
          <dgm:dir/>
          <dgm:resizeHandles val="exact"/>
        </dgm:presLayoutVars>
      </dgm:prSet>
      <dgm:spPr/>
    </dgm:pt>
    <dgm:pt modelId="{56443F73-E1E6-443C-9AED-256822BDF713}" type="pres">
      <dgm:prSet presAssocID="{42978C79-8B04-40A1-854C-77C295A5B14D}" presName="node" presStyleLbl="node1" presStyleIdx="0" presStyleCnt="5">
        <dgm:presLayoutVars>
          <dgm:bulletEnabled val="1"/>
        </dgm:presLayoutVars>
      </dgm:prSet>
      <dgm:spPr/>
    </dgm:pt>
    <dgm:pt modelId="{8D5E2801-B4E6-46FA-81C8-7F9684E78019}" type="pres">
      <dgm:prSet presAssocID="{42978C79-8B04-40A1-854C-77C295A5B14D}" presName="spNode" presStyleCnt="0"/>
      <dgm:spPr/>
    </dgm:pt>
    <dgm:pt modelId="{AA991A73-F32E-4C5C-AC1B-68DFA4E26F32}" type="pres">
      <dgm:prSet presAssocID="{3F11ABFB-E563-40E3-B8F0-8219814B6550}" presName="sibTrans" presStyleLbl="sibTrans1D1" presStyleIdx="0" presStyleCnt="5"/>
      <dgm:spPr/>
    </dgm:pt>
    <dgm:pt modelId="{A422B49F-F764-4047-BE26-8AC8812F6797}" type="pres">
      <dgm:prSet presAssocID="{EA79B488-BD93-4148-B578-FF7530EE8CD0}" presName="node" presStyleLbl="node1" presStyleIdx="1" presStyleCnt="5">
        <dgm:presLayoutVars>
          <dgm:bulletEnabled val="1"/>
        </dgm:presLayoutVars>
      </dgm:prSet>
      <dgm:spPr/>
    </dgm:pt>
    <dgm:pt modelId="{42940806-4032-453D-A428-BC659EB964CA}" type="pres">
      <dgm:prSet presAssocID="{EA79B488-BD93-4148-B578-FF7530EE8CD0}" presName="spNode" presStyleCnt="0"/>
      <dgm:spPr/>
    </dgm:pt>
    <dgm:pt modelId="{E1CB4F65-C45F-4649-BDF1-7A939B59A81A}" type="pres">
      <dgm:prSet presAssocID="{FE20C54F-B507-4E13-9805-B17554CEB301}" presName="sibTrans" presStyleLbl="sibTrans1D1" presStyleIdx="1" presStyleCnt="5"/>
      <dgm:spPr/>
    </dgm:pt>
    <dgm:pt modelId="{9A5AE8F2-4029-4142-994F-50CCD4D827AE}" type="pres">
      <dgm:prSet presAssocID="{67D17A43-85DA-4949-85C1-3AE260015470}" presName="node" presStyleLbl="node1" presStyleIdx="2" presStyleCnt="5">
        <dgm:presLayoutVars>
          <dgm:bulletEnabled val="1"/>
        </dgm:presLayoutVars>
      </dgm:prSet>
      <dgm:spPr/>
    </dgm:pt>
    <dgm:pt modelId="{F1283597-E88C-455D-B82F-FB222ECD6223}" type="pres">
      <dgm:prSet presAssocID="{67D17A43-85DA-4949-85C1-3AE260015470}" presName="spNode" presStyleCnt="0"/>
      <dgm:spPr/>
    </dgm:pt>
    <dgm:pt modelId="{6C4296D3-CEA3-45BD-8C00-7E262042A9A4}" type="pres">
      <dgm:prSet presAssocID="{06F69A99-7509-477B-8409-762EE982DB4E}" presName="sibTrans" presStyleLbl="sibTrans1D1" presStyleIdx="2" presStyleCnt="5"/>
      <dgm:spPr/>
    </dgm:pt>
    <dgm:pt modelId="{D6DD3964-B0D8-40B2-BE9D-41F58F835D0A}" type="pres">
      <dgm:prSet presAssocID="{D963B5E4-3FB6-4533-BC35-D8B5DBF80694}" presName="node" presStyleLbl="node1" presStyleIdx="3" presStyleCnt="5">
        <dgm:presLayoutVars>
          <dgm:bulletEnabled val="1"/>
        </dgm:presLayoutVars>
      </dgm:prSet>
      <dgm:spPr/>
    </dgm:pt>
    <dgm:pt modelId="{639F0216-457F-477A-896D-8752718F371E}" type="pres">
      <dgm:prSet presAssocID="{D963B5E4-3FB6-4533-BC35-D8B5DBF80694}" presName="spNode" presStyleCnt="0"/>
      <dgm:spPr/>
    </dgm:pt>
    <dgm:pt modelId="{CF24B391-3B55-4B8A-BE8C-66725731D99B}" type="pres">
      <dgm:prSet presAssocID="{39CC26FC-76CD-47FE-BBA8-494DC52E5739}" presName="sibTrans" presStyleLbl="sibTrans1D1" presStyleIdx="3" presStyleCnt="5"/>
      <dgm:spPr/>
    </dgm:pt>
    <dgm:pt modelId="{4717D366-504E-408E-918A-4B69DB5C5033}" type="pres">
      <dgm:prSet presAssocID="{B27E4C90-3F22-48AE-B08D-92B7A4273F24}" presName="node" presStyleLbl="node1" presStyleIdx="4" presStyleCnt="5">
        <dgm:presLayoutVars>
          <dgm:bulletEnabled val="1"/>
        </dgm:presLayoutVars>
      </dgm:prSet>
      <dgm:spPr/>
    </dgm:pt>
    <dgm:pt modelId="{C15C3099-694A-4875-8DF1-07A8C5AE3AAB}" type="pres">
      <dgm:prSet presAssocID="{B27E4C90-3F22-48AE-B08D-92B7A4273F24}" presName="spNode" presStyleCnt="0"/>
      <dgm:spPr/>
    </dgm:pt>
    <dgm:pt modelId="{1B9C4A0A-8CCA-460C-92B5-611F888E7D1B}" type="pres">
      <dgm:prSet presAssocID="{8B80B0FE-97EB-4B2F-9314-615F9F845630}" presName="sibTrans" presStyleLbl="sibTrans1D1" presStyleIdx="4" presStyleCnt="5"/>
      <dgm:spPr/>
    </dgm:pt>
  </dgm:ptLst>
  <dgm:cxnLst>
    <dgm:cxn modelId="{91C6D6E3-9BAD-4C99-AB50-63A4218048AD}" type="presOf" srcId="{8B80B0FE-97EB-4B2F-9314-615F9F845630}" destId="{1B9C4A0A-8CCA-460C-92B5-611F888E7D1B}" srcOrd="0" destOrd="0" presId="urn:microsoft.com/office/officeart/2005/8/layout/cycle6"/>
    <dgm:cxn modelId="{FC59BBA7-5771-47A4-B433-894C7C59360C}" type="presOf" srcId="{42978C79-8B04-40A1-854C-77C295A5B14D}" destId="{56443F73-E1E6-443C-9AED-256822BDF713}" srcOrd="0" destOrd="0" presId="urn:microsoft.com/office/officeart/2005/8/layout/cycle6"/>
    <dgm:cxn modelId="{5C413936-39A6-423F-9F1F-E2A5BFD88C3E}" type="presOf" srcId="{3F11ABFB-E563-40E3-B8F0-8219814B6550}" destId="{AA991A73-F32E-4C5C-AC1B-68DFA4E26F32}" srcOrd="0" destOrd="0" presId="urn:microsoft.com/office/officeart/2005/8/layout/cycle6"/>
    <dgm:cxn modelId="{6C5B08D9-2501-46FA-93CB-33EAA924FF3F}" type="presOf" srcId="{EA79B488-BD93-4148-B578-FF7530EE8CD0}" destId="{A422B49F-F764-4047-BE26-8AC8812F6797}" srcOrd="0" destOrd="0" presId="urn:microsoft.com/office/officeart/2005/8/layout/cycle6"/>
    <dgm:cxn modelId="{DE35C895-5291-43F7-BB17-3B7C140F11FD}" srcId="{6B14F729-6B57-4170-B0E6-EE7B2577EE4E}" destId="{EA79B488-BD93-4148-B578-FF7530EE8CD0}" srcOrd="1" destOrd="0" parTransId="{E9BFEAE8-0CE7-43B3-9406-4A0FEB35D8B9}" sibTransId="{FE20C54F-B507-4E13-9805-B17554CEB301}"/>
    <dgm:cxn modelId="{4954EE84-131E-483E-A613-764BB1776825}" type="presOf" srcId="{FE20C54F-B507-4E13-9805-B17554CEB301}" destId="{E1CB4F65-C45F-4649-BDF1-7A939B59A81A}" srcOrd="0" destOrd="0" presId="urn:microsoft.com/office/officeart/2005/8/layout/cycle6"/>
    <dgm:cxn modelId="{E602168B-4F3A-4A04-9205-FC7F97708E65}" type="presOf" srcId="{67D17A43-85DA-4949-85C1-3AE260015470}" destId="{9A5AE8F2-4029-4142-994F-50CCD4D827AE}" srcOrd="0" destOrd="0" presId="urn:microsoft.com/office/officeart/2005/8/layout/cycle6"/>
    <dgm:cxn modelId="{F4A8EFBE-8332-4A77-A9C7-1A5C20AAA538}" srcId="{6B14F729-6B57-4170-B0E6-EE7B2577EE4E}" destId="{67D17A43-85DA-4949-85C1-3AE260015470}" srcOrd="2" destOrd="0" parTransId="{D6657096-ECBF-49D3-9CC3-58768D663833}" sibTransId="{06F69A99-7509-477B-8409-762EE982DB4E}"/>
    <dgm:cxn modelId="{0E39CED8-FDAB-4190-8B5A-2833020CB6A0}" type="presOf" srcId="{06F69A99-7509-477B-8409-762EE982DB4E}" destId="{6C4296D3-CEA3-45BD-8C00-7E262042A9A4}" srcOrd="0" destOrd="0" presId="urn:microsoft.com/office/officeart/2005/8/layout/cycle6"/>
    <dgm:cxn modelId="{F688AC91-C6BB-4F29-9AE5-7D3C1BD4E550}" srcId="{6B14F729-6B57-4170-B0E6-EE7B2577EE4E}" destId="{D963B5E4-3FB6-4533-BC35-D8B5DBF80694}" srcOrd="3" destOrd="0" parTransId="{2DD7DE11-3FC1-4417-BE7B-0A55481F9DE6}" sibTransId="{39CC26FC-76CD-47FE-BBA8-494DC52E5739}"/>
    <dgm:cxn modelId="{1DF69A60-8C79-4316-9876-259AE07BD7FF}" type="presOf" srcId="{39CC26FC-76CD-47FE-BBA8-494DC52E5739}" destId="{CF24B391-3B55-4B8A-BE8C-66725731D99B}" srcOrd="0" destOrd="0" presId="urn:microsoft.com/office/officeart/2005/8/layout/cycle6"/>
    <dgm:cxn modelId="{9A669A0F-5A9A-47BB-B5F1-0A58AAC25545}" srcId="{6B14F729-6B57-4170-B0E6-EE7B2577EE4E}" destId="{42978C79-8B04-40A1-854C-77C295A5B14D}" srcOrd="0" destOrd="0" parTransId="{62951908-20ED-44CF-80AD-E63E6440EC5E}" sibTransId="{3F11ABFB-E563-40E3-B8F0-8219814B6550}"/>
    <dgm:cxn modelId="{56109EA5-C07A-44A2-91A4-373D3FB5AD12}" srcId="{6B14F729-6B57-4170-B0E6-EE7B2577EE4E}" destId="{B27E4C90-3F22-48AE-B08D-92B7A4273F24}" srcOrd="4" destOrd="0" parTransId="{54DE51F5-892D-4454-9EC8-ADD529BF07B2}" sibTransId="{8B80B0FE-97EB-4B2F-9314-615F9F845630}"/>
    <dgm:cxn modelId="{89B466EE-8442-4438-B4DC-CFBD5DB47C6D}" type="presOf" srcId="{6B14F729-6B57-4170-B0E6-EE7B2577EE4E}" destId="{C5228B65-99B1-4F84-A1C4-360C045C9896}" srcOrd="0" destOrd="0" presId="urn:microsoft.com/office/officeart/2005/8/layout/cycle6"/>
    <dgm:cxn modelId="{08079CFC-102C-4F9E-AD0B-E28B35482D70}" type="presOf" srcId="{D963B5E4-3FB6-4533-BC35-D8B5DBF80694}" destId="{D6DD3964-B0D8-40B2-BE9D-41F58F835D0A}" srcOrd="0" destOrd="0" presId="urn:microsoft.com/office/officeart/2005/8/layout/cycle6"/>
    <dgm:cxn modelId="{A12ADFA8-209A-4959-A4CB-6403D5EB36F5}" type="presOf" srcId="{B27E4C90-3F22-48AE-B08D-92B7A4273F24}" destId="{4717D366-504E-408E-918A-4B69DB5C5033}" srcOrd="0" destOrd="0" presId="urn:microsoft.com/office/officeart/2005/8/layout/cycle6"/>
    <dgm:cxn modelId="{143F2391-0AF0-4613-B015-0964F381486C}" type="presParOf" srcId="{C5228B65-99B1-4F84-A1C4-360C045C9896}" destId="{56443F73-E1E6-443C-9AED-256822BDF713}" srcOrd="0" destOrd="0" presId="urn:microsoft.com/office/officeart/2005/8/layout/cycle6"/>
    <dgm:cxn modelId="{9E7D8073-11E1-4FCD-9E80-DF882EE0452C}" type="presParOf" srcId="{C5228B65-99B1-4F84-A1C4-360C045C9896}" destId="{8D5E2801-B4E6-46FA-81C8-7F9684E78019}" srcOrd="1" destOrd="0" presId="urn:microsoft.com/office/officeart/2005/8/layout/cycle6"/>
    <dgm:cxn modelId="{8B86731C-D330-40B0-8A52-9A82C16E82C7}" type="presParOf" srcId="{C5228B65-99B1-4F84-A1C4-360C045C9896}" destId="{AA991A73-F32E-4C5C-AC1B-68DFA4E26F32}" srcOrd="2" destOrd="0" presId="urn:microsoft.com/office/officeart/2005/8/layout/cycle6"/>
    <dgm:cxn modelId="{387CD852-3FCA-4FEA-B26C-E054CD8EBB52}" type="presParOf" srcId="{C5228B65-99B1-4F84-A1C4-360C045C9896}" destId="{A422B49F-F764-4047-BE26-8AC8812F6797}" srcOrd="3" destOrd="0" presId="urn:microsoft.com/office/officeart/2005/8/layout/cycle6"/>
    <dgm:cxn modelId="{B3005C03-3211-4820-88E0-CC8995180D9C}" type="presParOf" srcId="{C5228B65-99B1-4F84-A1C4-360C045C9896}" destId="{42940806-4032-453D-A428-BC659EB964CA}" srcOrd="4" destOrd="0" presId="urn:microsoft.com/office/officeart/2005/8/layout/cycle6"/>
    <dgm:cxn modelId="{130E2A5E-8349-4F3C-8D3F-35AB4E0B3894}" type="presParOf" srcId="{C5228B65-99B1-4F84-A1C4-360C045C9896}" destId="{E1CB4F65-C45F-4649-BDF1-7A939B59A81A}" srcOrd="5" destOrd="0" presId="urn:microsoft.com/office/officeart/2005/8/layout/cycle6"/>
    <dgm:cxn modelId="{1973E7F0-6AEE-403F-A450-ED408AE864B6}" type="presParOf" srcId="{C5228B65-99B1-4F84-A1C4-360C045C9896}" destId="{9A5AE8F2-4029-4142-994F-50CCD4D827AE}" srcOrd="6" destOrd="0" presId="urn:microsoft.com/office/officeart/2005/8/layout/cycle6"/>
    <dgm:cxn modelId="{1634919D-0547-45FF-8D73-711A46FC3F13}" type="presParOf" srcId="{C5228B65-99B1-4F84-A1C4-360C045C9896}" destId="{F1283597-E88C-455D-B82F-FB222ECD6223}" srcOrd="7" destOrd="0" presId="urn:microsoft.com/office/officeart/2005/8/layout/cycle6"/>
    <dgm:cxn modelId="{89D9135A-C5C9-4474-A6D7-EA6E5A6FAEA1}" type="presParOf" srcId="{C5228B65-99B1-4F84-A1C4-360C045C9896}" destId="{6C4296D3-CEA3-45BD-8C00-7E262042A9A4}" srcOrd="8" destOrd="0" presId="urn:microsoft.com/office/officeart/2005/8/layout/cycle6"/>
    <dgm:cxn modelId="{27833A0B-2C34-41F0-AF06-4C1EB2AAE373}" type="presParOf" srcId="{C5228B65-99B1-4F84-A1C4-360C045C9896}" destId="{D6DD3964-B0D8-40B2-BE9D-41F58F835D0A}" srcOrd="9" destOrd="0" presId="urn:microsoft.com/office/officeart/2005/8/layout/cycle6"/>
    <dgm:cxn modelId="{FD4DD2DE-0851-4BC9-9754-48C2272D2A8D}" type="presParOf" srcId="{C5228B65-99B1-4F84-A1C4-360C045C9896}" destId="{639F0216-457F-477A-896D-8752718F371E}" srcOrd="10" destOrd="0" presId="urn:microsoft.com/office/officeart/2005/8/layout/cycle6"/>
    <dgm:cxn modelId="{F4E23679-F959-4ABA-9B6E-9DD559E13403}" type="presParOf" srcId="{C5228B65-99B1-4F84-A1C4-360C045C9896}" destId="{CF24B391-3B55-4B8A-BE8C-66725731D99B}" srcOrd="11" destOrd="0" presId="urn:microsoft.com/office/officeart/2005/8/layout/cycle6"/>
    <dgm:cxn modelId="{90388104-AC5B-4998-993F-2FD25735A4DF}" type="presParOf" srcId="{C5228B65-99B1-4F84-A1C4-360C045C9896}" destId="{4717D366-504E-408E-918A-4B69DB5C5033}" srcOrd="12" destOrd="0" presId="urn:microsoft.com/office/officeart/2005/8/layout/cycle6"/>
    <dgm:cxn modelId="{AED57D77-41E2-476E-A3E4-C798812DDD34}" type="presParOf" srcId="{C5228B65-99B1-4F84-A1C4-360C045C9896}" destId="{C15C3099-694A-4875-8DF1-07A8C5AE3AAB}" srcOrd="13" destOrd="0" presId="urn:microsoft.com/office/officeart/2005/8/layout/cycle6"/>
    <dgm:cxn modelId="{CBDB5B3C-8818-4E5F-B6A5-0A26242828C1}" type="presParOf" srcId="{C5228B65-99B1-4F84-A1C4-360C045C9896}" destId="{1B9C4A0A-8CCA-460C-92B5-611F888E7D1B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80C1E9-9115-4753-A68D-8FE47D3CDDDF}" type="doc">
      <dgm:prSet loTypeId="urn:microsoft.com/office/officeart/2008/layout/HexagonCluster" loCatId="relationship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pPr rtl="1"/>
          <a:endParaRPr lang="ar-SA"/>
        </a:p>
      </dgm:t>
    </dgm:pt>
    <dgm:pt modelId="{8713E9DB-AEA1-4AAE-AD62-000A7E6040F8}">
      <dgm:prSet phldrT="[نص]"/>
      <dgm:spPr/>
      <dgm:t>
        <a:bodyPr/>
        <a:lstStyle/>
        <a:p>
          <a:pPr rtl="1"/>
          <a:r>
            <a:rPr lang="ar-SA" dirty="0" smtClean="0"/>
            <a:t>مبدأ الهدف</a:t>
          </a:r>
          <a:endParaRPr lang="ar-SA" dirty="0"/>
        </a:p>
      </dgm:t>
    </dgm:pt>
    <dgm:pt modelId="{F99BF6AD-47D4-4B7A-9E20-6E85CA922B29}" type="parTrans" cxnId="{1E23545F-1B30-443C-9389-5C53AD5DFB30}">
      <dgm:prSet/>
      <dgm:spPr/>
      <dgm:t>
        <a:bodyPr/>
        <a:lstStyle/>
        <a:p>
          <a:pPr rtl="1"/>
          <a:endParaRPr lang="ar-SA"/>
        </a:p>
      </dgm:t>
    </dgm:pt>
    <dgm:pt modelId="{69A54A01-7D5F-457D-B2E0-E3C990FBD356}" type="sibTrans" cxnId="{1E23545F-1B30-443C-9389-5C53AD5DFB30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SA"/>
        </a:p>
      </dgm:t>
    </dgm:pt>
    <dgm:pt modelId="{AF9F9FBB-6F38-4C61-902D-CDF5E3904FBD}">
      <dgm:prSet phldrT="[نص]"/>
      <dgm:spPr/>
      <dgm:t>
        <a:bodyPr/>
        <a:lstStyle/>
        <a:p>
          <a:pPr rtl="1"/>
          <a:r>
            <a:rPr lang="ar-SA" dirty="0" smtClean="0"/>
            <a:t>مبدأ الدافع</a:t>
          </a:r>
          <a:endParaRPr lang="ar-SA" dirty="0"/>
        </a:p>
      </dgm:t>
    </dgm:pt>
    <dgm:pt modelId="{D07C43D2-6EE9-431E-8658-28B675BD7D95}" type="parTrans" cxnId="{3B92678A-2A90-4914-92B4-DA36C66E6766}">
      <dgm:prSet/>
      <dgm:spPr/>
      <dgm:t>
        <a:bodyPr/>
        <a:lstStyle/>
        <a:p>
          <a:pPr rtl="1"/>
          <a:endParaRPr lang="ar-SA"/>
        </a:p>
      </dgm:t>
    </dgm:pt>
    <dgm:pt modelId="{33E1CE5D-7E3E-4DC9-B624-25E3C9847FAF}" type="sibTrans" cxnId="{3B92678A-2A90-4914-92B4-DA36C66E6766}">
      <dgm:prSet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rtl="1"/>
          <a:endParaRPr lang="ar-SA"/>
        </a:p>
      </dgm:t>
    </dgm:pt>
    <dgm:pt modelId="{B06126BF-20FD-4BB6-A255-9A74497D1F59}">
      <dgm:prSet phldrT="[نص]"/>
      <dgm:spPr/>
      <dgm:t>
        <a:bodyPr/>
        <a:lstStyle/>
        <a:p>
          <a:pPr rtl="1"/>
          <a:r>
            <a:rPr lang="ar-SA" dirty="0" smtClean="0"/>
            <a:t>مبدأ السببية</a:t>
          </a:r>
          <a:endParaRPr lang="ar-SA" dirty="0"/>
        </a:p>
      </dgm:t>
    </dgm:pt>
    <dgm:pt modelId="{9C913B2F-6F93-4065-88E3-7E629846BD04}" type="parTrans" cxnId="{1182A948-D077-450C-86AF-34C276169052}">
      <dgm:prSet/>
      <dgm:spPr/>
      <dgm:t>
        <a:bodyPr/>
        <a:lstStyle/>
        <a:p>
          <a:pPr rtl="1"/>
          <a:endParaRPr lang="ar-SA"/>
        </a:p>
      </dgm:t>
    </dgm:pt>
    <dgm:pt modelId="{E9F3841F-C4AC-4F7C-91FC-50BFB38763AA}" type="sibTrans" cxnId="{1182A948-D077-450C-86AF-34C276169052}">
      <dgm:prSet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pPr rtl="1"/>
          <a:endParaRPr lang="ar-SA"/>
        </a:p>
      </dgm:t>
    </dgm:pt>
    <dgm:pt modelId="{9C0083EE-ABA6-4F09-B747-A9B2BE4EBCA5}" type="pres">
      <dgm:prSet presAssocID="{BE80C1E9-9115-4753-A68D-8FE47D3CDDDF}" presName="Name0" presStyleCnt="0">
        <dgm:presLayoutVars>
          <dgm:chMax val="21"/>
          <dgm:chPref val="21"/>
        </dgm:presLayoutVars>
      </dgm:prSet>
      <dgm:spPr/>
    </dgm:pt>
    <dgm:pt modelId="{41503333-7B27-44BD-B4E5-2F5CF9635107}" type="pres">
      <dgm:prSet presAssocID="{8713E9DB-AEA1-4AAE-AD62-000A7E6040F8}" presName="text1" presStyleCnt="0"/>
      <dgm:spPr/>
    </dgm:pt>
    <dgm:pt modelId="{D0B6BB44-913A-4EFC-9A67-D0BC0F7EBCEC}" type="pres">
      <dgm:prSet presAssocID="{8713E9DB-AEA1-4AAE-AD62-000A7E6040F8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0D6267B-7829-4F6A-A533-C2B05A3F63B0}" type="pres">
      <dgm:prSet presAssocID="{8713E9DB-AEA1-4AAE-AD62-000A7E6040F8}" presName="textaccent1" presStyleCnt="0"/>
      <dgm:spPr/>
    </dgm:pt>
    <dgm:pt modelId="{443CE508-6460-49C2-8108-5C99EEE0C0A5}" type="pres">
      <dgm:prSet presAssocID="{8713E9DB-AEA1-4AAE-AD62-000A7E6040F8}" presName="accentRepeatNode" presStyleLbl="solidAlignAcc1" presStyleIdx="0" presStyleCnt="6"/>
      <dgm:spPr/>
    </dgm:pt>
    <dgm:pt modelId="{CB515180-F592-46F1-962D-2995E895B572}" type="pres">
      <dgm:prSet presAssocID="{69A54A01-7D5F-457D-B2E0-E3C990FBD356}" presName="image1" presStyleCnt="0"/>
      <dgm:spPr/>
    </dgm:pt>
    <dgm:pt modelId="{553898D9-2CF3-45CE-B500-6092D86085E9}" type="pres">
      <dgm:prSet presAssocID="{69A54A01-7D5F-457D-B2E0-E3C990FBD356}" presName="imageRepeatNode" presStyleLbl="alignAcc1" presStyleIdx="0" presStyleCnt="3"/>
      <dgm:spPr/>
    </dgm:pt>
    <dgm:pt modelId="{14A5A011-8F65-4F58-86E8-03B1AC8FA6C2}" type="pres">
      <dgm:prSet presAssocID="{69A54A01-7D5F-457D-B2E0-E3C990FBD356}" presName="imageaccent1" presStyleCnt="0"/>
      <dgm:spPr/>
    </dgm:pt>
    <dgm:pt modelId="{24A7BF87-DEBC-4B4C-BCC1-8557A23F6EAF}" type="pres">
      <dgm:prSet presAssocID="{69A54A01-7D5F-457D-B2E0-E3C990FBD356}" presName="accentRepeatNode" presStyleLbl="solidAlignAcc1" presStyleIdx="1" presStyleCnt="6"/>
      <dgm:spPr/>
    </dgm:pt>
    <dgm:pt modelId="{F3BED8F5-D74F-4C37-9C4D-5A33623A0D8D}" type="pres">
      <dgm:prSet presAssocID="{AF9F9FBB-6F38-4C61-902D-CDF5E3904FBD}" presName="text2" presStyleCnt="0"/>
      <dgm:spPr/>
    </dgm:pt>
    <dgm:pt modelId="{CEA4805F-0E85-4B03-A0A6-8D0980057960}" type="pres">
      <dgm:prSet presAssocID="{AF9F9FBB-6F38-4C61-902D-CDF5E3904FBD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92CC31E-7123-4BAA-B5C2-796EBED04794}" type="pres">
      <dgm:prSet presAssocID="{AF9F9FBB-6F38-4C61-902D-CDF5E3904FBD}" presName="textaccent2" presStyleCnt="0"/>
      <dgm:spPr/>
    </dgm:pt>
    <dgm:pt modelId="{D61356D7-BA47-40DA-A06B-EE8BDB4CB27B}" type="pres">
      <dgm:prSet presAssocID="{AF9F9FBB-6F38-4C61-902D-CDF5E3904FBD}" presName="accentRepeatNode" presStyleLbl="solidAlignAcc1" presStyleIdx="2" presStyleCnt="6"/>
      <dgm:spPr/>
    </dgm:pt>
    <dgm:pt modelId="{E6EC382C-28A3-4BDB-8013-44F629EAAA3C}" type="pres">
      <dgm:prSet presAssocID="{33E1CE5D-7E3E-4DC9-B624-25E3C9847FAF}" presName="image2" presStyleCnt="0"/>
      <dgm:spPr/>
    </dgm:pt>
    <dgm:pt modelId="{139A5175-9E24-4D86-A8B6-984C3A2BEFAF}" type="pres">
      <dgm:prSet presAssocID="{33E1CE5D-7E3E-4DC9-B624-25E3C9847FAF}" presName="imageRepeatNode" presStyleLbl="alignAcc1" presStyleIdx="1" presStyleCnt="3"/>
      <dgm:spPr/>
    </dgm:pt>
    <dgm:pt modelId="{92CF2A70-FAFF-447A-9009-4A84C26C984C}" type="pres">
      <dgm:prSet presAssocID="{33E1CE5D-7E3E-4DC9-B624-25E3C9847FAF}" presName="imageaccent2" presStyleCnt="0"/>
      <dgm:spPr/>
    </dgm:pt>
    <dgm:pt modelId="{4396DF50-0BB1-4B15-81D8-18CBCD6640B9}" type="pres">
      <dgm:prSet presAssocID="{33E1CE5D-7E3E-4DC9-B624-25E3C9847FAF}" presName="accentRepeatNode" presStyleLbl="solidAlignAcc1" presStyleIdx="3" presStyleCnt="6"/>
      <dgm:spPr/>
    </dgm:pt>
    <dgm:pt modelId="{EC8BCAE1-6724-4E7D-BE46-531781937D3F}" type="pres">
      <dgm:prSet presAssocID="{B06126BF-20FD-4BB6-A255-9A74497D1F59}" presName="text3" presStyleCnt="0"/>
      <dgm:spPr/>
    </dgm:pt>
    <dgm:pt modelId="{ED0A992B-1C12-4B5B-A209-4B4EAE4C5E47}" type="pres">
      <dgm:prSet presAssocID="{B06126BF-20FD-4BB6-A255-9A74497D1F59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23C2DF1-EDDB-4382-87F0-7EB766C16C18}" type="pres">
      <dgm:prSet presAssocID="{B06126BF-20FD-4BB6-A255-9A74497D1F59}" presName="textaccent3" presStyleCnt="0"/>
      <dgm:spPr/>
    </dgm:pt>
    <dgm:pt modelId="{EB92AFE4-ABB3-4C42-B082-F7790552E9E7}" type="pres">
      <dgm:prSet presAssocID="{B06126BF-20FD-4BB6-A255-9A74497D1F59}" presName="accentRepeatNode" presStyleLbl="solidAlignAcc1" presStyleIdx="4" presStyleCnt="6"/>
      <dgm:spPr/>
    </dgm:pt>
    <dgm:pt modelId="{32DED16F-FBAE-4CA5-8943-0853F90869B3}" type="pres">
      <dgm:prSet presAssocID="{E9F3841F-C4AC-4F7C-91FC-50BFB38763AA}" presName="image3" presStyleCnt="0"/>
      <dgm:spPr/>
    </dgm:pt>
    <dgm:pt modelId="{FA323A97-5C45-462D-8784-CF1FD94D55C8}" type="pres">
      <dgm:prSet presAssocID="{E9F3841F-C4AC-4F7C-91FC-50BFB38763AA}" presName="imageRepeatNode" presStyleLbl="alignAcc1" presStyleIdx="2" presStyleCnt="3"/>
      <dgm:spPr/>
    </dgm:pt>
    <dgm:pt modelId="{B34561B1-6D18-4E32-8AE1-C3CE8D141EF8}" type="pres">
      <dgm:prSet presAssocID="{E9F3841F-C4AC-4F7C-91FC-50BFB38763AA}" presName="imageaccent3" presStyleCnt="0"/>
      <dgm:spPr/>
    </dgm:pt>
    <dgm:pt modelId="{7BC09604-4823-410A-9DDA-1884089BD788}" type="pres">
      <dgm:prSet presAssocID="{E9F3841F-C4AC-4F7C-91FC-50BFB38763AA}" presName="accentRepeatNode" presStyleLbl="solidAlignAcc1" presStyleIdx="5" presStyleCnt="6"/>
      <dgm:spPr/>
    </dgm:pt>
  </dgm:ptLst>
  <dgm:cxnLst>
    <dgm:cxn modelId="{769EE048-6871-446B-9991-7351C6899D8E}" type="presOf" srcId="{69A54A01-7D5F-457D-B2E0-E3C990FBD356}" destId="{553898D9-2CF3-45CE-B500-6092D86085E9}" srcOrd="0" destOrd="0" presId="urn:microsoft.com/office/officeart/2008/layout/HexagonCluster"/>
    <dgm:cxn modelId="{BA6DE459-7126-4596-A6C9-AF4C0C8C77A1}" type="presOf" srcId="{E9F3841F-C4AC-4F7C-91FC-50BFB38763AA}" destId="{FA323A97-5C45-462D-8784-CF1FD94D55C8}" srcOrd="0" destOrd="0" presId="urn:microsoft.com/office/officeart/2008/layout/HexagonCluster"/>
    <dgm:cxn modelId="{3B92678A-2A90-4914-92B4-DA36C66E6766}" srcId="{BE80C1E9-9115-4753-A68D-8FE47D3CDDDF}" destId="{AF9F9FBB-6F38-4C61-902D-CDF5E3904FBD}" srcOrd="1" destOrd="0" parTransId="{D07C43D2-6EE9-431E-8658-28B675BD7D95}" sibTransId="{33E1CE5D-7E3E-4DC9-B624-25E3C9847FAF}"/>
    <dgm:cxn modelId="{417221E9-C48E-4914-8124-CCD2AE34F84E}" type="presOf" srcId="{BE80C1E9-9115-4753-A68D-8FE47D3CDDDF}" destId="{9C0083EE-ABA6-4F09-B747-A9B2BE4EBCA5}" srcOrd="0" destOrd="0" presId="urn:microsoft.com/office/officeart/2008/layout/HexagonCluster"/>
    <dgm:cxn modelId="{7028EAF5-BC67-4B06-A0E3-2631F245E6EB}" type="presOf" srcId="{AF9F9FBB-6F38-4C61-902D-CDF5E3904FBD}" destId="{CEA4805F-0E85-4B03-A0A6-8D0980057960}" srcOrd="0" destOrd="0" presId="urn:microsoft.com/office/officeart/2008/layout/HexagonCluster"/>
    <dgm:cxn modelId="{1182A948-D077-450C-86AF-34C276169052}" srcId="{BE80C1E9-9115-4753-A68D-8FE47D3CDDDF}" destId="{B06126BF-20FD-4BB6-A255-9A74497D1F59}" srcOrd="2" destOrd="0" parTransId="{9C913B2F-6F93-4065-88E3-7E629846BD04}" sibTransId="{E9F3841F-C4AC-4F7C-91FC-50BFB38763AA}"/>
    <dgm:cxn modelId="{27EE1F91-7BB8-4138-8B7A-8C6215E54ED8}" type="presOf" srcId="{8713E9DB-AEA1-4AAE-AD62-000A7E6040F8}" destId="{D0B6BB44-913A-4EFC-9A67-D0BC0F7EBCEC}" srcOrd="0" destOrd="0" presId="urn:microsoft.com/office/officeart/2008/layout/HexagonCluster"/>
    <dgm:cxn modelId="{55697E21-E388-47D5-8581-4B5516641D1D}" type="presOf" srcId="{B06126BF-20FD-4BB6-A255-9A74497D1F59}" destId="{ED0A992B-1C12-4B5B-A209-4B4EAE4C5E47}" srcOrd="0" destOrd="0" presId="urn:microsoft.com/office/officeart/2008/layout/HexagonCluster"/>
    <dgm:cxn modelId="{49E7B716-A28E-4460-8249-886506180159}" type="presOf" srcId="{33E1CE5D-7E3E-4DC9-B624-25E3C9847FAF}" destId="{139A5175-9E24-4D86-A8B6-984C3A2BEFAF}" srcOrd="0" destOrd="0" presId="urn:microsoft.com/office/officeart/2008/layout/HexagonCluster"/>
    <dgm:cxn modelId="{1E23545F-1B30-443C-9389-5C53AD5DFB30}" srcId="{BE80C1E9-9115-4753-A68D-8FE47D3CDDDF}" destId="{8713E9DB-AEA1-4AAE-AD62-000A7E6040F8}" srcOrd="0" destOrd="0" parTransId="{F99BF6AD-47D4-4B7A-9E20-6E85CA922B29}" sibTransId="{69A54A01-7D5F-457D-B2E0-E3C990FBD356}"/>
    <dgm:cxn modelId="{347952CF-D83F-4832-A674-BEE6F36A3173}" type="presParOf" srcId="{9C0083EE-ABA6-4F09-B747-A9B2BE4EBCA5}" destId="{41503333-7B27-44BD-B4E5-2F5CF9635107}" srcOrd="0" destOrd="0" presId="urn:microsoft.com/office/officeart/2008/layout/HexagonCluster"/>
    <dgm:cxn modelId="{E1BD5E7D-527E-48CC-BF41-27729576F7E4}" type="presParOf" srcId="{41503333-7B27-44BD-B4E5-2F5CF9635107}" destId="{D0B6BB44-913A-4EFC-9A67-D0BC0F7EBCEC}" srcOrd="0" destOrd="0" presId="urn:microsoft.com/office/officeart/2008/layout/HexagonCluster"/>
    <dgm:cxn modelId="{382B3B64-C060-4803-BD63-7E17583F20E9}" type="presParOf" srcId="{9C0083EE-ABA6-4F09-B747-A9B2BE4EBCA5}" destId="{60D6267B-7829-4F6A-A533-C2B05A3F63B0}" srcOrd="1" destOrd="0" presId="urn:microsoft.com/office/officeart/2008/layout/HexagonCluster"/>
    <dgm:cxn modelId="{3E10FEB5-D4AD-4E40-896E-AB4599228AB7}" type="presParOf" srcId="{60D6267B-7829-4F6A-A533-C2B05A3F63B0}" destId="{443CE508-6460-49C2-8108-5C99EEE0C0A5}" srcOrd="0" destOrd="0" presId="urn:microsoft.com/office/officeart/2008/layout/HexagonCluster"/>
    <dgm:cxn modelId="{4057C8E5-E2CD-424F-92D7-6086B37A8488}" type="presParOf" srcId="{9C0083EE-ABA6-4F09-B747-A9B2BE4EBCA5}" destId="{CB515180-F592-46F1-962D-2995E895B572}" srcOrd="2" destOrd="0" presId="urn:microsoft.com/office/officeart/2008/layout/HexagonCluster"/>
    <dgm:cxn modelId="{621661B9-F079-4087-9E2D-1A2912670523}" type="presParOf" srcId="{CB515180-F592-46F1-962D-2995E895B572}" destId="{553898D9-2CF3-45CE-B500-6092D86085E9}" srcOrd="0" destOrd="0" presId="urn:microsoft.com/office/officeart/2008/layout/HexagonCluster"/>
    <dgm:cxn modelId="{ECDA0C6E-6309-4D71-B49B-DAA4B3531C7C}" type="presParOf" srcId="{9C0083EE-ABA6-4F09-B747-A9B2BE4EBCA5}" destId="{14A5A011-8F65-4F58-86E8-03B1AC8FA6C2}" srcOrd="3" destOrd="0" presId="urn:microsoft.com/office/officeart/2008/layout/HexagonCluster"/>
    <dgm:cxn modelId="{D23CD3A8-1920-4BD8-A0AF-F577314957F0}" type="presParOf" srcId="{14A5A011-8F65-4F58-86E8-03B1AC8FA6C2}" destId="{24A7BF87-DEBC-4B4C-BCC1-8557A23F6EAF}" srcOrd="0" destOrd="0" presId="urn:microsoft.com/office/officeart/2008/layout/HexagonCluster"/>
    <dgm:cxn modelId="{E4937EE6-9E04-4063-8747-79EAF172EEC3}" type="presParOf" srcId="{9C0083EE-ABA6-4F09-B747-A9B2BE4EBCA5}" destId="{F3BED8F5-D74F-4C37-9C4D-5A33623A0D8D}" srcOrd="4" destOrd="0" presId="urn:microsoft.com/office/officeart/2008/layout/HexagonCluster"/>
    <dgm:cxn modelId="{C750D92F-4790-48B9-B55A-59B1E1C9A2E0}" type="presParOf" srcId="{F3BED8F5-D74F-4C37-9C4D-5A33623A0D8D}" destId="{CEA4805F-0E85-4B03-A0A6-8D0980057960}" srcOrd="0" destOrd="0" presId="urn:microsoft.com/office/officeart/2008/layout/HexagonCluster"/>
    <dgm:cxn modelId="{4AAA105C-1A5C-4980-B198-7837EDD5DC17}" type="presParOf" srcId="{9C0083EE-ABA6-4F09-B747-A9B2BE4EBCA5}" destId="{092CC31E-7123-4BAA-B5C2-796EBED04794}" srcOrd="5" destOrd="0" presId="urn:microsoft.com/office/officeart/2008/layout/HexagonCluster"/>
    <dgm:cxn modelId="{93198818-C927-49CB-A42F-D84825815D71}" type="presParOf" srcId="{092CC31E-7123-4BAA-B5C2-796EBED04794}" destId="{D61356D7-BA47-40DA-A06B-EE8BDB4CB27B}" srcOrd="0" destOrd="0" presId="urn:microsoft.com/office/officeart/2008/layout/HexagonCluster"/>
    <dgm:cxn modelId="{ECAA6A9F-0F60-40FE-A3ED-6D3D86C4CCCD}" type="presParOf" srcId="{9C0083EE-ABA6-4F09-B747-A9B2BE4EBCA5}" destId="{E6EC382C-28A3-4BDB-8013-44F629EAAA3C}" srcOrd="6" destOrd="0" presId="urn:microsoft.com/office/officeart/2008/layout/HexagonCluster"/>
    <dgm:cxn modelId="{F43513F0-500C-4D14-B380-BC30A3D782EA}" type="presParOf" srcId="{E6EC382C-28A3-4BDB-8013-44F629EAAA3C}" destId="{139A5175-9E24-4D86-A8B6-984C3A2BEFAF}" srcOrd="0" destOrd="0" presId="urn:microsoft.com/office/officeart/2008/layout/HexagonCluster"/>
    <dgm:cxn modelId="{56E42E03-544F-4F43-8AB6-8CBBD4133F95}" type="presParOf" srcId="{9C0083EE-ABA6-4F09-B747-A9B2BE4EBCA5}" destId="{92CF2A70-FAFF-447A-9009-4A84C26C984C}" srcOrd="7" destOrd="0" presId="urn:microsoft.com/office/officeart/2008/layout/HexagonCluster"/>
    <dgm:cxn modelId="{E5B650E1-A1F0-49DA-BC3B-00FC1DE31AE4}" type="presParOf" srcId="{92CF2A70-FAFF-447A-9009-4A84C26C984C}" destId="{4396DF50-0BB1-4B15-81D8-18CBCD6640B9}" srcOrd="0" destOrd="0" presId="urn:microsoft.com/office/officeart/2008/layout/HexagonCluster"/>
    <dgm:cxn modelId="{87F80B14-C406-481E-B483-3BC392B85FC8}" type="presParOf" srcId="{9C0083EE-ABA6-4F09-B747-A9B2BE4EBCA5}" destId="{EC8BCAE1-6724-4E7D-BE46-531781937D3F}" srcOrd="8" destOrd="0" presId="urn:microsoft.com/office/officeart/2008/layout/HexagonCluster"/>
    <dgm:cxn modelId="{05D51A0B-E2DB-4540-A05F-9B073D474923}" type="presParOf" srcId="{EC8BCAE1-6724-4E7D-BE46-531781937D3F}" destId="{ED0A992B-1C12-4B5B-A209-4B4EAE4C5E47}" srcOrd="0" destOrd="0" presId="urn:microsoft.com/office/officeart/2008/layout/HexagonCluster"/>
    <dgm:cxn modelId="{E78777BB-862F-4B7E-9C95-E03B57646D21}" type="presParOf" srcId="{9C0083EE-ABA6-4F09-B747-A9B2BE4EBCA5}" destId="{923C2DF1-EDDB-4382-87F0-7EB766C16C18}" srcOrd="9" destOrd="0" presId="urn:microsoft.com/office/officeart/2008/layout/HexagonCluster"/>
    <dgm:cxn modelId="{4DA90CCB-E8C9-4623-BED9-8B94370E1653}" type="presParOf" srcId="{923C2DF1-EDDB-4382-87F0-7EB766C16C18}" destId="{EB92AFE4-ABB3-4C42-B082-F7790552E9E7}" srcOrd="0" destOrd="0" presId="urn:microsoft.com/office/officeart/2008/layout/HexagonCluster"/>
    <dgm:cxn modelId="{08D73BD3-CE88-4AAC-8DCD-992C4549193D}" type="presParOf" srcId="{9C0083EE-ABA6-4F09-B747-A9B2BE4EBCA5}" destId="{32DED16F-FBAE-4CA5-8943-0853F90869B3}" srcOrd="10" destOrd="0" presId="urn:microsoft.com/office/officeart/2008/layout/HexagonCluster"/>
    <dgm:cxn modelId="{32650A1A-3454-4AFD-8ED0-8A23D29C6ADA}" type="presParOf" srcId="{32DED16F-FBAE-4CA5-8943-0853F90869B3}" destId="{FA323A97-5C45-462D-8784-CF1FD94D55C8}" srcOrd="0" destOrd="0" presId="urn:microsoft.com/office/officeart/2008/layout/HexagonCluster"/>
    <dgm:cxn modelId="{95C5FCA3-CA55-401F-8766-11F2BD9DDFAE}" type="presParOf" srcId="{9C0083EE-ABA6-4F09-B747-A9B2BE4EBCA5}" destId="{B34561B1-6D18-4E32-8AE1-C3CE8D141EF8}" srcOrd="11" destOrd="0" presId="urn:microsoft.com/office/officeart/2008/layout/HexagonCluster"/>
    <dgm:cxn modelId="{68802E69-5CEC-4714-9278-13205C6A42DA}" type="presParOf" srcId="{B34561B1-6D18-4E32-8AE1-C3CE8D141EF8}" destId="{7BC09604-4823-410A-9DDA-1884089BD788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A013E2-E752-4218-BFEE-4F428B5D1857}" type="doc">
      <dgm:prSet loTypeId="urn:microsoft.com/office/officeart/2009/3/layout/Phased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BBA6F9F-B138-4844-B33A-19EE5C72D054}">
      <dgm:prSet phldrT="[نص]"/>
      <dgm:spPr/>
      <dgm:t>
        <a:bodyPr/>
        <a:lstStyle/>
        <a:p>
          <a:pPr rtl="1"/>
          <a:r>
            <a:rPr lang="ar-SA" dirty="0" smtClean="0"/>
            <a:t>1- الذاكرة</a:t>
          </a:r>
        </a:p>
      </dgm:t>
    </dgm:pt>
    <dgm:pt modelId="{E126C240-C274-43B9-992B-10E3B9D05F43}" type="parTrans" cxnId="{FDF17E7D-5AC8-4F26-8CCF-5B421516B430}">
      <dgm:prSet/>
      <dgm:spPr/>
      <dgm:t>
        <a:bodyPr/>
        <a:lstStyle/>
        <a:p>
          <a:pPr rtl="1"/>
          <a:endParaRPr lang="ar-SA"/>
        </a:p>
      </dgm:t>
    </dgm:pt>
    <dgm:pt modelId="{96B26990-E4E4-461A-AF89-15525A2F9177}" type="sibTrans" cxnId="{FDF17E7D-5AC8-4F26-8CCF-5B421516B430}">
      <dgm:prSet/>
      <dgm:spPr/>
      <dgm:t>
        <a:bodyPr/>
        <a:lstStyle/>
        <a:p>
          <a:pPr rtl="1"/>
          <a:endParaRPr lang="ar-SA"/>
        </a:p>
      </dgm:t>
    </dgm:pt>
    <dgm:pt modelId="{8127594C-3EE8-48DF-90F0-E27C94508789}">
      <dgm:prSet phldrT="[نص]"/>
      <dgm:spPr/>
      <dgm:t>
        <a:bodyPr/>
        <a:lstStyle/>
        <a:p>
          <a:pPr rtl="1"/>
          <a:r>
            <a:rPr lang="ar-SA" dirty="0" smtClean="0"/>
            <a:t>استرجاع الخبرات </a:t>
          </a:r>
          <a:r>
            <a:rPr lang="ar-SA" dirty="0" err="1" smtClean="0"/>
            <a:t>المشابهه</a:t>
          </a:r>
          <a:endParaRPr lang="ar-SA" dirty="0"/>
        </a:p>
      </dgm:t>
    </dgm:pt>
    <dgm:pt modelId="{D2CDE9D0-091A-4E6F-87B8-D6308E3547A5}" type="parTrans" cxnId="{C39E2DD2-3524-4649-9839-DA44DD65F6AD}">
      <dgm:prSet/>
      <dgm:spPr/>
      <dgm:t>
        <a:bodyPr/>
        <a:lstStyle/>
        <a:p>
          <a:pPr rtl="1"/>
          <a:endParaRPr lang="ar-SA"/>
        </a:p>
      </dgm:t>
    </dgm:pt>
    <dgm:pt modelId="{4B156E1B-5483-4E2B-915A-89127C03C1E9}" type="sibTrans" cxnId="{C39E2DD2-3524-4649-9839-DA44DD65F6AD}">
      <dgm:prSet/>
      <dgm:spPr/>
      <dgm:t>
        <a:bodyPr/>
        <a:lstStyle/>
        <a:p>
          <a:pPr rtl="1"/>
          <a:endParaRPr lang="ar-SA"/>
        </a:p>
      </dgm:t>
    </dgm:pt>
    <dgm:pt modelId="{ACDF1B65-20EB-47C1-85ED-21AC1DBD3DE4}">
      <dgm:prSet phldrT="[نص]"/>
      <dgm:spPr/>
      <dgm:t>
        <a:bodyPr/>
        <a:lstStyle/>
        <a:p>
          <a:pPr rtl="1"/>
          <a:r>
            <a:rPr lang="ar-SA" dirty="0" smtClean="0"/>
            <a:t>مراجعة الاستجابات التي تمت</a:t>
          </a:r>
          <a:endParaRPr lang="ar-SA" dirty="0"/>
        </a:p>
      </dgm:t>
    </dgm:pt>
    <dgm:pt modelId="{2837BC3C-E9C6-4334-A24A-8B0D1676D252}" type="parTrans" cxnId="{96B5C790-019D-48EF-8554-84B775984266}">
      <dgm:prSet/>
      <dgm:spPr/>
      <dgm:t>
        <a:bodyPr/>
        <a:lstStyle/>
        <a:p>
          <a:pPr rtl="1"/>
          <a:endParaRPr lang="ar-SA"/>
        </a:p>
      </dgm:t>
    </dgm:pt>
    <dgm:pt modelId="{28D13E4F-0AE4-4F65-9A75-F9AE411C4A36}" type="sibTrans" cxnId="{96B5C790-019D-48EF-8554-84B775984266}">
      <dgm:prSet/>
      <dgm:spPr/>
      <dgm:t>
        <a:bodyPr/>
        <a:lstStyle/>
        <a:p>
          <a:pPr rtl="1"/>
          <a:endParaRPr lang="ar-SA"/>
        </a:p>
      </dgm:t>
    </dgm:pt>
    <dgm:pt modelId="{DF8ACEC7-AEA3-4169-9F4F-52126BCAE002}">
      <dgm:prSet phldrT="[نص]"/>
      <dgm:spPr/>
      <dgm:t>
        <a:bodyPr/>
        <a:lstStyle/>
        <a:p>
          <a:pPr rtl="1"/>
          <a:r>
            <a:rPr lang="ar-SA" dirty="0" smtClean="0"/>
            <a:t>2- تحليل ومقارنة</a:t>
          </a:r>
          <a:endParaRPr lang="ar-SA" dirty="0"/>
        </a:p>
      </dgm:t>
    </dgm:pt>
    <dgm:pt modelId="{46E91254-9037-4467-A6C4-19DFB4EBAE59}" type="parTrans" cxnId="{371D86AA-5D09-4932-AEB2-1747E8E8DFDA}">
      <dgm:prSet/>
      <dgm:spPr/>
      <dgm:t>
        <a:bodyPr/>
        <a:lstStyle/>
        <a:p>
          <a:pPr rtl="1"/>
          <a:endParaRPr lang="ar-SA"/>
        </a:p>
      </dgm:t>
    </dgm:pt>
    <dgm:pt modelId="{493312E6-4151-4C87-A4E7-154834E8546F}" type="sibTrans" cxnId="{371D86AA-5D09-4932-AEB2-1747E8E8DFDA}">
      <dgm:prSet/>
      <dgm:spPr/>
      <dgm:t>
        <a:bodyPr/>
        <a:lstStyle/>
        <a:p>
          <a:pPr rtl="1"/>
          <a:endParaRPr lang="ar-SA"/>
        </a:p>
      </dgm:t>
    </dgm:pt>
    <dgm:pt modelId="{12CBD4CE-8624-443D-ABB6-69D2F7D67864}">
      <dgm:prSet phldrT="[نص]"/>
      <dgm:spPr/>
      <dgm:t>
        <a:bodyPr/>
        <a:lstStyle/>
        <a:p>
          <a:pPr rtl="1"/>
          <a:r>
            <a:rPr lang="ar-SA" dirty="0" smtClean="0"/>
            <a:t>مقارنة الأهداف والنتائج السابقة مع النتائج والأهداف المأمولة</a:t>
          </a:r>
          <a:endParaRPr lang="ar-SA" dirty="0"/>
        </a:p>
      </dgm:t>
    </dgm:pt>
    <dgm:pt modelId="{DA7514D5-67E5-4B91-88AE-5BFB326D4D70}" type="parTrans" cxnId="{211817D9-55FF-485F-AD28-C69009F91F29}">
      <dgm:prSet/>
      <dgm:spPr/>
      <dgm:t>
        <a:bodyPr/>
        <a:lstStyle/>
        <a:p>
          <a:pPr rtl="1"/>
          <a:endParaRPr lang="ar-SA"/>
        </a:p>
      </dgm:t>
    </dgm:pt>
    <dgm:pt modelId="{CE625233-BF60-4C64-BE6B-72332F416606}" type="sibTrans" cxnId="{211817D9-55FF-485F-AD28-C69009F91F29}">
      <dgm:prSet/>
      <dgm:spPr/>
      <dgm:t>
        <a:bodyPr/>
        <a:lstStyle/>
        <a:p>
          <a:pPr rtl="1"/>
          <a:endParaRPr lang="ar-SA"/>
        </a:p>
      </dgm:t>
    </dgm:pt>
    <dgm:pt modelId="{BCC29519-8C26-445F-AD8A-5889C3948CFC}">
      <dgm:prSet phldrT="[نص]"/>
      <dgm:spPr/>
      <dgm:t>
        <a:bodyPr/>
        <a:lstStyle/>
        <a:p>
          <a:pPr rtl="1"/>
          <a:r>
            <a:rPr lang="ar-SA" dirty="0" smtClean="0"/>
            <a:t>مقارنة الظروف الحالية مع الظروف الماضية</a:t>
          </a:r>
          <a:endParaRPr lang="ar-SA" dirty="0"/>
        </a:p>
      </dgm:t>
    </dgm:pt>
    <dgm:pt modelId="{76E30E48-1483-4B96-A3D8-E4E0AEE2515F}" type="parTrans" cxnId="{C17B1E1B-5D00-446F-BC55-A8EAABEC2AE2}">
      <dgm:prSet/>
      <dgm:spPr/>
      <dgm:t>
        <a:bodyPr/>
        <a:lstStyle/>
        <a:p>
          <a:pPr rtl="1"/>
          <a:endParaRPr lang="ar-SA"/>
        </a:p>
      </dgm:t>
    </dgm:pt>
    <dgm:pt modelId="{B377B495-9477-477A-A7F5-31FC1782B5BE}" type="sibTrans" cxnId="{C17B1E1B-5D00-446F-BC55-A8EAABEC2AE2}">
      <dgm:prSet/>
      <dgm:spPr/>
      <dgm:t>
        <a:bodyPr/>
        <a:lstStyle/>
        <a:p>
          <a:pPr rtl="1"/>
          <a:endParaRPr lang="ar-SA"/>
        </a:p>
      </dgm:t>
    </dgm:pt>
    <dgm:pt modelId="{7B878649-6C46-4D60-A62B-3BF6511B5B07}">
      <dgm:prSet phldrT="[نص]"/>
      <dgm:spPr/>
      <dgm:t>
        <a:bodyPr/>
        <a:lstStyle/>
        <a:p>
          <a:pPr rtl="1"/>
          <a:r>
            <a:rPr lang="ar-SA" dirty="0" smtClean="0"/>
            <a:t>3- سلوك وتخزين</a:t>
          </a:r>
          <a:endParaRPr lang="ar-SA" dirty="0"/>
        </a:p>
      </dgm:t>
    </dgm:pt>
    <dgm:pt modelId="{4996BA3E-5326-4A28-8B76-7E96268A0E77}" type="parTrans" cxnId="{F85C959F-2AE5-4AB4-A650-B84C7B4D3D2F}">
      <dgm:prSet/>
      <dgm:spPr/>
      <dgm:t>
        <a:bodyPr/>
        <a:lstStyle/>
        <a:p>
          <a:pPr rtl="1"/>
          <a:endParaRPr lang="ar-SA"/>
        </a:p>
      </dgm:t>
    </dgm:pt>
    <dgm:pt modelId="{EE625E9C-8867-42E2-8E67-699BB69A604D}" type="sibTrans" cxnId="{F85C959F-2AE5-4AB4-A650-B84C7B4D3D2F}">
      <dgm:prSet/>
      <dgm:spPr/>
      <dgm:t>
        <a:bodyPr/>
        <a:lstStyle/>
        <a:p>
          <a:pPr rtl="1"/>
          <a:endParaRPr lang="ar-SA"/>
        </a:p>
      </dgm:t>
    </dgm:pt>
    <dgm:pt modelId="{9CC4FC6A-04F2-4A92-8850-8F6DE6813BF7}">
      <dgm:prSet phldrT="[نص]"/>
      <dgm:spPr/>
      <dgm:t>
        <a:bodyPr/>
        <a:lstStyle/>
        <a:p>
          <a:pPr rtl="1"/>
          <a:r>
            <a:rPr lang="ar-SA" dirty="0" smtClean="0"/>
            <a:t>اتخاذ القرار وممارسة السلوك, ثم تخزين </a:t>
          </a:r>
          <a:r>
            <a:rPr lang="ar-SA" dirty="0" err="1" smtClean="0"/>
            <a:t>الأستجابة</a:t>
          </a:r>
          <a:r>
            <a:rPr lang="ar-SA" dirty="0" smtClean="0"/>
            <a:t> ونتائجها كخبرات</a:t>
          </a:r>
          <a:endParaRPr lang="ar-SA" dirty="0"/>
        </a:p>
      </dgm:t>
    </dgm:pt>
    <dgm:pt modelId="{42BDD975-D6E3-4BA9-A952-0633523E7832}" type="parTrans" cxnId="{F34A16BB-8831-475F-9530-FC6B56D45904}">
      <dgm:prSet/>
      <dgm:spPr/>
      <dgm:t>
        <a:bodyPr/>
        <a:lstStyle/>
        <a:p>
          <a:pPr rtl="1"/>
          <a:endParaRPr lang="ar-SA"/>
        </a:p>
      </dgm:t>
    </dgm:pt>
    <dgm:pt modelId="{66346EA3-5408-403B-8700-4B65A3CA6578}" type="sibTrans" cxnId="{F34A16BB-8831-475F-9530-FC6B56D45904}">
      <dgm:prSet/>
      <dgm:spPr/>
      <dgm:t>
        <a:bodyPr/>
        <a:lstStyle/>
        <a:p>
          <a:pPr rtl="1"/>
          <a:endParaRPr lang="ar-SA"/>
        </a:p>
      </dgm:t>
    </dgm:pt>
    <dgm:pt modelId="{09D4A0F7-DA7E-4896-A151-A7AF134BFE8F}" type="pres">
      <dgm:prSet presAssocID="{A7A013E2-E752-4218-BFEE-4F428B5D1857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92DB2886-A674-4D34-83E1-A04BC729C70B}" type="pres">
      <dgm:prSet presAssocID="{A7A013E2-E752-4218-BFEE-4F428B5D1857}" presName="arc1" presStyleLbl="node1" presStyleIdx="0" presStyleCnt="4"/>
      <dgm:spPr/>
    </dgm:pt>
    <dgm:pt modelId="{CAA2239B-3FA5-4436-A4D9-F8D19AA8F5C9}" type="pres">
      <dgm:prSet presAssocID="{A7A013E2-E752-4218-BFEE-4F428B5D1857}" presName="arc3" presStyleLbl="node1" presStyleIdx="1" presStyleCnt="4"/>
      <dgm:spPr/>
    </dgm:pt>
    <dgm:pt modelId="{E42D79B5-4F17-4EB2-933F-266C38B140CB}" type="pres">
      <dgm:prSet presAssocID="{A7A013E2-E752-4218-BFEE-4F428B5D1857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</dgm:pt>
    <dgm:pt modelId="{326028D3-5196-4AED-81A4-DE1A97E8456A}" type="pres">
      <dgm:prSet presAssocID="{A7A013E2-E752-4218-BFEE-4F428B5D1857}" presName="arc2" presStyleLbl="node1" presStyleIdx="2" presStyleCnt="4"/>
      <dgm:spPr/>
    </dgm:pt>
    <dgm:pt modelId="{6FB9DA8F-FDA7-4D71-8CBB-2325DFE766B4}" type="pres">
      <dgm:prSet presAssocID="{A7A013E2-E752-4218-BFEE-4F428B5D1857}" presName="arc4" presStyleLbl="node1" presStyleIdx="3" presStyleCnt="4"/>
      <dgm:spPr/>
    </dgm:pt>
    <dgm:pt modelId="{CB7BA74D-C64F-45DD-AA95-176DB9493636}" type="pres">
      <dgm:prSet presAssocID="{A7A013E2-E752-4218-BFEE-4F428B5D1857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715A5134-CCBF-48FF-B792-80722A029589}" type="pres">
      <dgm:prSet presAssocID="{A7A013E2-E752-4218-BFEE-4F428B5D1857}" presName="middleComposite" presStyleCnt="0"/>
      <dgm:spPr/>
    </dgm:pt>
    <dgm:pt modelId="{BC95C06A-5E64-422D-89C7-A43DEF024E52}" type="pres">
      <dgm:prSet presAssocID="{12CBD4CE-8624-443D-ABB6-69D2F7D67864}" presName="circ1" presStyleLbl="vennNode1" presStyleIdx="0" presStyleCnt="7"/>
      <dgm:spPr/>
    </dgm:pt>
    <dgm:pt modelId="{10597DA5-28E1-4556-BF37-D440B213BCF3}" type="pres">
      <dgm:prSet presAssocID="{12CBD4CE-8624-443D-ABB6-69D2F7D67864}" presName="circ1Tx" presStyleLbl="revTx" presStyleIdx="1" presStyleCnt="3">
        <dgm:presLayoutVars>
          <dgm:chMax val="0"/>
          <dgm:chPref val="0"/>
        </dgm:presLayoutVars>
      </dgm:prSet>
      <dgm:spPr/>
    </dgm:pt>
    <dgm:pt modelId="{474F14D3-678C-423A-85A6-60535FB272D4}" type="pres">
      <dgm:prSet presAssocID="{BCC29519-8C26-445F-AD8A-5889C3948CFC}" presName="circ2" presStyleLbl="vennNode1" presStyleIdx="1" presStyleCnt="7"/>
      <dgm:spPr/>
      <dgm:t>
        <a:bodyPr/>
        <a:lstStyle/>
        <a:p>
          <a:pPr rtl="1"/>
          <a:endParaRPr lang="ar-SA"/>
        </a:p>
      </dgm:t>
    </dgm:pt>
    <dgm:pt modelId="{78E82B06-AC1D-4FA8-B48C-934E2D0A4D7E}" type="pres">
      <dgm:prSet presAssocID="{BCC29519-8C26-445F-AD8A-5889C3948CFC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ar-SA"/>
        </a:p>
      </dgm:t>
    </dgm:pt>
    <dgm:pt modelId="{6CDE7A88-D4EF-4938-A406-81B1FEF54BF7}" type="pres">
      <dgm:prSet presAssocID="{A7A013E2-E752-4218-BFEE-4F428B5D1857}" presName="leftComposite" presStyleCnt="0"/>
      <dgm:spPr/>
    </dgm:pt>
    <dgm:pt modelId="{5A173F86-938D-42BA-AB9A-970E5F523801}" type="pres">
      <dgm:prSet presAssocID="{8127594C-3EE8-48DF-90F0-E27C94508789}" presName="childText1_1" presStyleLbl="vennNode1" presStyleIdx="2" presStyleCnt="7">
        <dgm:presLayoutVars>
          <dgm:chMax val="0"/>
          <dgm:chPref val="0"/>
        </dgm:presLayoutVars>
      </dgm:prSet>
      <dgm:spPr/>
    </dgm:pt>
    <dgm:pt modelId="{372A94E4-7EB8-439D-9AB8-95C294190145}" type="pres">
      <dgm:prSet presAssocID="{8127594C-3EE8-48DF-90F0-E27C94508789}" presName="ellipse1" presStyleLbl="vennNode1" presStyleIdx="3" presStyleCnt="7"/>
      <dgm:spPr/>
    </dgm:pt>
    <dgm:pt modelId="{9E9EE87D-5F0F-4B16-AD42-15BE218A9871}" type="pres">
      <dgm:prSet presAssocID="{8127594C-3EE8-48DF-90F0-E27C94508789}" presName="ellipse2" presStyleLbl="vennNode1" presStyleIdx="4" presStyleCnt="7"/>
      <dgm:spPr/>
    </dgm:pt>
    <dgm:pt modelId="{03A86059-12D8-47DF-8C96-BBF2FEBE196E}" type="pres">
      <dgm:prSet presAssocID="{ACDF1B65-20EB-47C1-85ED-21AC1DBD3DE4}" presName="childText1_2" presStyleLbl="vennNode1" presStyleIdx="5" presStyleCnt="7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ar-SA"/>
        </a:p>
      </dgm:t>
    </dgm:pt>
    <dgm:pt modelId="{78163F30-84A5-421B-9771-933EDCFE7AF5}" type="pres">
      <dgm:prSet presAssocID="{ACDF1B65-20EB-47C1-85ED-21AC1DBD3DE4}" presName="ellipse3" presStyleLbl="vennNode1" presStyleIdx="6" presStyleCnt="7"/>
      <dgm:spPr/>
    </dgm:pt>
    <dgm:pt modelId="{25BD4AA6-CD8E-477A-A382-AD238F6FF7F1}" type="pres">
      <dgm:prSet presAssocID="{A7A013E2-E752-4218-BFEE-4F428B5D1857}" presName="rightChild" presStyleLbl="node2" presStyleIdx="0" presStyleCnt="1">
        <dgm:presLayoutVars>
          <dgm:chMax val="0"/>
          <dgm:chPref val="0"/>
        </dgm:presLayoutVars>
      </dgm:prSet>
      <dgm:spPr/>
    </dgm:pt>
    <dgm:pt modelId="{A4F132B5-D2B9-43C7-A6A2-5EC73BF15F13}" type="pres">
      <dgm:prSet presAssocID="{A7A013E2-E752-4218-BFEE-4F428B5D1857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11817D9-55FF-485F-AD28-C69009F91F29}" srcId="{DF8ACEC7-AEA3-4169-9F4F-52126BCAE002}" destId="{12CBD4CE-8624-443D-ABB6-69D2F7D67864}" srcOrd="0" destOrd="0" parTransId="{DA7514D5-67E5-4B91-88AE-5BFB326D4D70}" sibTransId="{CE625233-BF60-4C64-BE6B-72332F416606}"/>
    <dgm:cxn modelId="{FD21671E-226C-4619-9069-3A0B5EF10E56}" type="presOf" srcId="{A7A013E2-E752-4218-BFEE-4F428B5D1857}" destId="{09D4A0F7-DA7E-4896-A151-A7AF134BFE8F}" srcOrd="0" destOrd="0" presId="urn:microsoft.com/office/officeart/2009/3/layout/PhasedProcess"/>
    <dgm:cxn modelId="{371D86AA-5D09-4932-AEB2-1747E8E8DFDA}" srcId="{A7A013E2-E752-4218-BFEE-4F428B5D1857}" destId="{DF8ACEC7-AEA3-4169-9F4F-52126BCAE002}" srcOrd="1" destOrd="0" parTransId="{46E91254-9037-4467-A6C4-19DFB4EBAE59}" sibTransId="{493312E6-4151-4C87-A4E7-154834E8546F}"/>
    <dgm:cxn modelId="{96B5C790-019D-48EF-8554-84B775984266}" srcId="{4BBA6F9F-B138-4844-B33A-19EE5C72D054}" destId="{ACDF1B65-20EB-47C1-85ED-21AC1DBD3DE4}" srcOrd="1" destOrd="0" parTransId="{2837BC3C-E9C6-4334-A24A-8B0D1676D252}" sibTransId="{28D13E4F-0AE4-4F65-9A75-F9AE411C4A36}"/>
    <dgm:cxn modelId="{F85C959F-2AE5-4AB4-A650-B84C7B4D3D2F}" srcId="{A7A013E2-E752-4218-BFEE-4F428B5D1857}" destId="{7B878649-6C46-4D60-A62B-3BF6511B5B07}" srcOrd="2" destOrd="0" parTransId="{4996BA3E-5326-4A28-8B76-7E96268A0E77}" sibTransId="{EE625E9C-8867-42E2-8E67-699BB69A604D}"/>
    <dgm:cxn modelId="{FDF17E7D-5AC8-4F26-8CCF-5B421516B430}" srcId="{A7A013E2-E752-4218-BFEE-4F428B5D1857}" destId="{4BBA6F9F-B138-4844-B33A-19EE5C72D054}" srcOrd="0" destOrd="0" parTransId="{E126C240-C274-43B9-992B-10E3B9D05F43}" sibTransId="{96B26990-E4E4-461A-AF89-15525A2F9177}"/>
    <dgm:cxn modelId="{7429DBE6-4471-4B4B-924C-BC58686FA75A}" type="presOf" srcId="{BCC29519-8C26-445F-AD8A-5889C3948CFC}" destId="{78E82B06-AC1D-4FA8-B48C-934E2D0A4D7E}" srcOrd="1" destOrd="0" presId="urn:microsoft.com/office/officeart/2009/3/layout/PhasedProcess"/>
    <dgm:cxn modelId="{C17B1E1B-5D00-446F-BC55-A8EAABEC2AE2}" srcId="{DF8ACEC7-AEA3-4169-9F4F-52126BCAE002}" destId="{BCC29519-8C26-445F-AD8A-5889C3948CFC}" srcOrd="1" destOrd="0" parTransId="{76E30E48-1483-4B96-A3D8-E4E0AEE2515F}" sibTransId="{B377B495-9477-477A-A7F5-31FC1782B5BE}"/>
    <dgm:cxn modelId="{D5C2BE5E-898C-4490-A7F4-CDD06D6681A3}" type="presOf" srcId="{12CBD4CE-8624-443D-ABB6-69D2F7D67864}" destId="{BC95C06A-5E64-422D-89C7-A43DEF024E52}" srcOrd="0" destOrd="0" presId="urn:microsoft.com/office/officeart/2009/3/layout/PhasedProcess"/>
    <dgm:cxn modelId="{7C776B0A-67B7-4F98-8D3A-91594A6A6AD6}" type="presOf" srcId="{8127594C-3EE8-48DF-90F0-E27C94508789}" destId="{5A173F86-938D-42BA-AB9A-970E5F523801}" srcOrd="0" destOrd="0" presId="urn:microsoft.com/office/officeart/2009/3/layout/PhasedProcess"/>
    <dgm:cxn modelId="{7FC2F189-A401-4915-82E2-E3AEA2E5A035}" type="presOf" srcId="{BCC29519-8C26-445F-AD8A-5889C3948CFC}" destId="{474F14D3-678C-423A-85A6-60535FB272D4}" srcOrd="0" destOrd="0" presId="urn:microsoft.com/office/officeart/2009/3/layout/PhasedProcess"/>
    <dgm:cxn modelId="{93102AC9-6D02-4E32-9B7F-CA0B134171B3}" type="presOf" srcId="{12CBD4CE-8624-443D-ABB6-69D2F7D67864}" destId="{10597DA5-28E1-4556-BF37-D440B213BCF3}" srcOrd="1" destOrd="0" presId="urn:microsoft.com/office/officeart/2009/3/layout/PhasedProcess"/>
    <dgm:cxn modelId="{F34A16BB-8831-475F-9530-FC6B56D45904}" srcId="{7B878649-6C46-4D60-A62B-3BF6511B5B07}" destId="{9CC4FC6A-04F2-4A92-8850-8F6DE6813BF7}" srcOrd="0" destOrd="0" parTransId="{42BDD975-D6E3-4BA9-A952-0633523E7832}" sibTransId="{66346EA3-5408-403B-8700-4B65A3CA6578}"/>
    <dgm:cxn modelId="{D33AEFD7-CFED-49CD-8F9C-12D87EB5F52D}" type="presOf" srcId="{9CC4FC6A-04F2-4A92-8850-8F6DE6813BF7}" destId="{25BD4AA6-CD8E-477A-A382-AD238F6FF7F1}" srcOrd="0" destOrd="0" presId="urn:microsoft.com/office/officeart/2009/3/layout/PhasedProcess"/>
    <dgm:cxn modelId="{50064A8F-CFA9-40B0-86AC-731E09C54D65}" type="presOf" srcId="{4BBA6F9F-B138-4844-B33A-19EE5C72D054}" destId="{A4F132B5-D2B9-43C7-A6A2-5EC73BF15F13}" srcOrd="0" destOrd="0" presId="urn:microsoft.com/office/officeart/2009/3/layout/PhasedProcess"/>
    <dgm:cxn modelId="{C39E2DD2-3524-4649-9839-DA44DD65F6AD}" srcId="{4BBA6F9F-B138-4844-B33A-19EE5C72D054}" destId="{8127594C-3EE8-48DF-90F0-E27C94508789}" srcOrd="0" destOrd="0" parTransId="{D2CDE9D0-091A-4E6F-87B8-D6308E3547A5}" sibTransId="{4B156E1B-5483-4E2B-915A-89127C03C1E9}"/>
    <dgm:cxn modelId="{58AF919C-3448-4A48-8CE3-12E8781EE1F0}" type="presOf" srcId="{7B878649-6C46-4D60-A62B-3BF6511B5B07}" destId="{CB7BA74D-C64F-45DD-AA95-176DB9493636}" srcOrd="0" destOrd="0" presId="urn:microsoft.com/office/officeart/2009/3/layout/PhasedProcess"/>
    <dgm:cxn modelId="{C255D046-9C7A-42F6-8734-F33346A1FCE8}" type="presOf" srcId="{ACDF1B65-20EB-47C1-85ED-21AC1DBD3DE4}" destId="{03A86059-12D8-47DF-8C96-BBF2FEBE196E}" srcOrd="0" destOrd="0" presId="urn:microsoft.com/office/officeart/2009/3/layout/PhasedProcess"/>
    <dgm:cxn modelId="{3C3431FE-9ADA-4485-9160-14D984069132}" type="presOf" srcId="{DF8ACEC7-AEA3-4169-9F4F-52126BCAE002}" destId="{E42D79B5-4F17-4EB2-933F-266C38B140CB}" srcOrd="0" destOrd="0" presId="urn:microsoft.com/office/officeart/2009/3/layout/PhasedProcess"/>
    <dgm:cxn modelId="{281B5796-2EEB-42DB-BBE8-5935EBE07678}" type="presParOf" srcId="{09D4A0F7-DA7E-4896-A151-A7AF134BFE8F}" destId="{92DB2886-A674-4D34-83E1-A04BC729C70B}" srcOrd="0" destOrd="0" presId="urn:microsoft.com/office/officeart/2009/3/layout/PhasedProcess"/>
    <dgm:cxn modelId="{D502290C-E54F-445F-8131-12DEC0612BEC}" type="presParOf" srcId="{09D4A0F7-DA7E-4896-A151-A7AF134BFE8F}" destId="{CAA2239B-3FA5-4436-A4D9-F8D19AA8F5C9}" srcOrd="1" destOrd="0" presId="urn:microsoft.com/office/officeart/2009/3/layout/PhasedProcess"/>
    <dgm:cxn modelId="{A97CB575-B064-4901-A54E-27E064CEB723}" type="presParOf" srcId="{09D4A0F7-DA7E-4896-A151-A7AF134BFE8F}" destId="{E42D79B5-4F17-4EB2-933F-266C38B140CB}" srcOrd="2" destOrd="0" presId="urn:microsoft.com/office/officeart/2009/3/layout/PhasedProcess"/>
    <dgm:cxn modelId="{05E1D597-056F-4B38-A9CD-FCA07B7C32E8}" type="presParOf" srcId="{09D4A0F7-DA7E-4896-A151-A7AF134BFE8F}" destId="{326028D3-5196-4AED-81A4-DE1A97E8456A}" srcOrd="3" destOrd="0" presId="urn:microsoft.com/office/officeart/2009/3/layout/PhasedProcess"/>
    <dgm:cxn modelId="{96449752-125B-4293-AC66-43863553D297}" type="presParOf" srcId="{09D4A0F7-DA7E-4896-A151-A7AF134BFE8F}" destId="{6FB9DA8F-FDA7-4D71-8CBB-2325DFE766B4}" srcOrd="4" destOrd="0" presId="urn:microsoft.com/office/officeart/2009/3/layout/PhasedProcess"/>
    <dgm:cxn modelId="{4DAE6F98-97B5-4E0F-BCCF-A4AD82A1CBD4}" type="presParOf" srcId="{09D4A0F7-DA7E-4896-A151-A7AF134BFE8F}" destId="{CB7BA74D-C64F-45DD-AA95-176DB9493636}" srcOrd="5" destOrd="0" presId="urn:microsoft.com/office/officeart/2009/3/layout/PhasedProcess"/>
    <dgm:cxn modelId="{48A20D33-214D-42E6-B68A-8AECE0D51E79}" type="presParOf" srcId="{09D4A0F7-DA7E-4896-A151-A7AF134BFE8F}" destId="{715A5134-CCBF-48FF-B792-80722A029589}" srcOrd="6" destOrd="0" presId="urn:microsoft.com/office/officeart/2009/3/layout/PhasedProcess"/>
    <dgm:cxn modelId="{76CE1AEC-B9F6-4C64-A990-C144B2A9F887}" type="presParOf" srcId="{715A5134-CCBF-48FF-B792-80722A029589}" destId="{BC95C06A-5E64-422D-89C7-A43DEF024E52}" srcOrd="0" destOrd="0" presId="urn:microsoft.com/office/officeart/2009/3/layout/PhasedProcess"/>
    <dgm:cxn modelId="{852B199F-7744-4850-9D48-6004D071F69F}" type="presParOf" srcId="{715A5134-CCBF-48FF-B792-80722A029589}" destId="{10597DA5-28E1-4556-BF37-D440B213BCF3}" srcOrd="1" destOrd="0" presId="urn:microsoft.com/office/officeart/2009/3/layout/PhasedProcess"/>
    <dgm:cxn modelId="{AF363A69-87C5-4BBC-8F5A-0697A2637D79}" type="presParOf" srcId="{715A5134-CCBF-48FF-B792-80722A029589}" destId="{474F14D3-678C-423A-85A6-60535FB272D4}" srcOrd="2" destOrd="0" presId="urn:microsoft.com/office/officeart/2009/3/layout/PhasedProcess"/>
    <dgm:cxn modelId="{AD8E47CF-31E1-4F25-99A5-B8BAC6A1C246}" type="presParOf" srcId="{715A5134-CCBF-48FF-B792-80722A029589}" destId="{78E82B06-AC1D-4FA8-B48C-934E2D0A4D7E}" srcOrd="3" destOrd="0" presId="urn:microsoft.com/office/officeart/2009/3/layout/PhasedProcess"/>
    <dgm:cxn modelId="{B105F3DC-3354-4454-9EDE-1ECE8197FAA4}" type="presParOf" srcId="{09D4A0F7-DA7E-4896-A151-A7AF134BFE8F}" destId="{6CDE7A88-D4EF-4938-A406-81B1FEF54BF7}" srcOrd="7" destOrd="0" presId="urn:microsoft.com/office/officeart/2009/3/layout/PhasedProcess"/>
    <dgm:cxn modelId="{77539C85-CD17-49B0-9F6A-5CF65D24E576}" type="presParOf" srcId="{6CDE7A88-D4EF-4938-A406-81B1FEF54BF7}" destId="{5A173F86-938D-42BA-AB9A-970E5F523801}" srcOrd="0" destOrd="0" presId="urn:microsoft.com/office/officeart/2009/3/layout/PhasedProcess"/>
    <dgm:cxn modelId="{D713216D-9F94-47C8-BFC5-F20208F0CC3D}" type="presParOf" srcId="{6CDE7A88-D4EF-4938-A406-81B1FEF54BF7}" destId="{372A94E4-7EB8-439D-9AB8-95C294190145}" srcOrd="1" destOrd="0" presId="urn:microsoft.com/office/officeart/2009/3/layout/PhasedProcess"/>
    <dgm:cxn modelId="{313033E5-0418-42F3-84D7-7250042EFBB3}" type="presParOf" srcId="{6CDE7A88-D4EF-4938-A406-81B1FEF54BF7}" destId="{9E9EE87D-5F0F-4B16-AD42-15BE218A9871}" srcOrd="2" destOrd="0" presId="urn:microsoft.com/office/officeart/2009/3/layout/PhasedProcess"/>
    <dgm:cxn modelId="{745492ED-DFC2-4B99-912D-55D1B1509DA5}" type="presParOf" srcId="{6CDE7A88-D4EF-4938-A406-81B1FEF54BF7}" destId="{03A86059-12D8-47DF-8C96-BBF2FEBE196E}" srcOrd="3" destOrd="0" presId="urn:microsoft.com/office/officeart/2009/3/layout/PhasedProcess"/>
    <dgm:cxn modelId="{8E67B57F-0E8F-45C1-AE07-5751312F1C00}" type="presParOf" srcId="{6CDE7A88-D4EF-4938-A406-81B1FEF54BF7}" destId="{78163F30-84A5-421B-9771-933EDCFE7AF5}" srcOrd="4" destOrd="0" presId="urn:microsoft.com/office/officeart/2009/3/layout/PhasedProcess"/>
    <dgm:cxn modelId="{9A84354C-956F-435D-B0E0-35ABB9025080}" type="presParOf" srcId="{09D4A0F7-DA7E-4896-A151-A7AF134BFE8F}" destId="{25BD4AA6-CD8E-477A-A382-AD238F6FF7F1}" srcOrd="8" destOrd="0" presId="urn:microsoft.com/office/officeart/2009/3/layout/PhasedProcess"/>
    <dgm:cxn modelId="{E20CA05E-284E-4937-AA3B-A66C1578D98E}" type="presParOf" srcId="{09D4A0F7-DA7E-4896-A151-A7AF134BFE8F}" destId="{A4F132B5-D2B9-43C7-A6A2-5EC73BF15F13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06F652-C84A-4A92-A085-4AB45EFD3C8F}" type="doc">
      <dgm:prSet loTypeId="urn:microsoft.com/office/officeart/2005/8/layout/vList6" loCatId="process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pPr rtl="1"/>
          <a:endParaRPr lang="ar-SA"/>
        </a:p>
      </dgm:t>
    </dgm:pt>
    <dgm:pt modelId="{0EE4E7EC-A45C-4515-A10D-7C2568204C31}">
      <dgm:prSet phldrT="[نص]"/>
      <dgm:spPr/>
      <dgm:t>
        <a:bodyPr/>
        <a:lstStyle/>
        <a:p>
          <a:pPr rtl="1"/>
          <a:r>
            <a:rPr lang="ar-SA" dirty="0" smtClean="0"/>
            <a:t>بشكل عام</a:t>
          </a:r>
          <a:endParaRPr lang="ar-SA" dirty="0"/>
        </a:p>
      </dgm:t>
    </dgm:pt>
    <dgm:pt modelId="{9BA728BD-CFBC-49E4-803F-4E61E3AC98F6}" type="parTrans" cxnId="{A1E3F4C8-0484-4E60-8B34-E5A626710D48}">
      <dgm:prSet/>
      <dgm:spPr/>
      <dgm:t>
        <a:bodyPr/>
        <a:lstStyle/>
        <a:p>
          <a:pPr rtl="1"/>
          <a:endParaRPr lang="ar-SA"/>
        </a:p>
      </dgm:t>
    </dgm:pt>
    <dgm:pt modelId="{48EEDF7B-22C5-4AFD-B8DE-58F5E00504BE}" type="sibTrans" cxnId="{A1E3F4C8-0484-4E60-8B34-E5A626710D48}">
      <dgm:prSet/>
      <dgm:spPr/>
      <dgm:t>
        <a:bodyPr/>
        <a:lstStyle/>
        <a:p>
          <a:pPr rtl="1"/>
          <a:endParaRPr lang="ar-SA"/>
        </a:p>
      </dgm:t>
    </dgm:pt>
    <dgm:pt modelId="{0D493020-DC6D-4FC1-9FBC-0BC6159E5B7A}">
      <dgm:prSet phldrT="[نص]"/>
      <dgm:spPr/>
      <dgm:t>
        <a:bodyPr/>
        <a:lstStyle/>
        <a:p>
          <a:pPr rtl="1"/>
          <a:r>
            <a:rPr lang="ar-SA" dirty="0" smtClean="0"/>
            <a:t>على صعيد المستهلك الفرد</a:t>
          </a:r>
          <a:endParaRPr lang="ar-SA" dirty="0"/>
        </a:p>
      </dgm:t>
    </dgm:pt>
    <dgm:pt modelId="{7E4D5F50-07E0-4319-85D9-411700BA11BE}" type="parTrans" cxnId="{2B743F3D-0B28-4574-8F62-B34437350387}">
      <dgm:prSet/>
      <dgm:spPr/>
      <dgm:t>
        <a:bodyPr/>
        <a:lstStyle/>
        <a:p>
          <a:pPr rtl="1"/>
          <a:endParaRPr lang="ar-SA"/>
        </a:p>
      </dgm:t>
    </dgm:pt>
    <dgm:pt modelId="{825634FB-08EF-482F-B2C8-656784B7C8A8}" type="sibTrans" cxnId="{2B743F3D-0B28-4574-8F62-B34437350387}">
      <dgm:prSet/>
      <dgm:spPr/>
      <dgm:t>
        <a:bodyPr/>
        <a:lstStyle/>
        <a:p>
          <a:pPr rtl="1"/>
          <a:endParaRPr lang="ar-SA"/>
        </a:p>
      </dgm:t>
    </dgm:pt>
    <dgm:pt modelId="{63D5B910-AEA5-4469-BEDE-3B38DD241C03}">
      <dgm:prSet phldrT="[نص]"/>
      <dgm:spPr/>
      <dgm:t>
        <a:bodyPr/>
        <a:lstStyle/>
        <a:p>
          <a:pPr rtl="1"/>
          <a:r>
            <a:rPr lang="ar-SA" dirty="0" smtClean="0"/>
            <a:t>على صعيد المستهلك الأسرة</a:t>
          </a:r>
          <a:endParaRPr lang="ar-SA" dirty="0"/>
        </a:p>
      </dgm:t>
    </dgm:pt>
    <dgm:pt modelId="{4CE06415-3E3E-4DF3-9C70-5F689184FBA7}" type="parTrans" cxnId="{D0797552-BCAD-475E-B529-FE320C8DC7EB}">
      <dgm:prSet/>
      <dgm:spPr/>
      <dgm:t>
        <a:bodyPr/>
        <a:lstStyle/>
        <a:p>
          <a:pPr rtl="1"/>
          <a:endParaRPr lang="ar-SA"/>
        </a:p>
      </dgm:t>
    </dgm:pt>
    <dgm:pt modelId="{C526E867-F704-4A5D-A7C0-31A247AE4FBA}" type="sibTrans" cxnId="{D0797552-BCAD-475E-B529-FE320C8DC7EB}">
      <dgm:prSet/>
      <dgm:spPr/>
      <dgm:t>
        <a:bodyPr/>
        <a:lstStyle/>
        <a:p>
          <a:pPr rtl="1"/>
          <a:endParaRPr lang="ar-SA"/>
        </a:p>
      </dgm:t>
    </dgm:pt>
    <dgm:pt modelId="{EF34AE4F-12AB-407A-8416-F944D5B6CA4E}">
      <dgm:prSet phldrT="[نص]"/>
      <dgm:spPr/>
      <dgm:t>
        <a:bodyPr/>
        <a:lstStyle/>
        <a:p>
          <a:pPr rtl="1"/>
          <a:r>
            <a:rPr lang="ar-SA" dirty="0" smtClean="0"/>
            <a:t>بشكل خاص</a:t>
          </a:r>
          <a:endParaRPr lang="ar-SA" dirty="0"/>
        </a:p>
      </dgm:t>
    </dgm:pt>
    <dgm:pt modelId="{FCD56F3E-5682-409B-A243-51C86ABCA1C7}" type="parTrans" cxnId="{C21B1571-5552-457C-B8C3-0DB0F85D3DDD}">
      <dgm:prSet/>
      <dgm:spPr/>
      <dgm:t>
        <a:bodyPr/>
        <a:lstStyle/>
        <a:p>
          <a:pPr rtl="1"/>
          <a:endParaRPr lang="ar-SA"/>
        </a:p>
      </dgm:t>
    </dgm:pt>
    <dgm:pt modelId="{7F733A6D-E92B-4B09-9CE2-F1C0ACB26E4A}" type="sibTrans" cxnId="{C21B1571-5552-457C-B8C3-0DB0F85D3DDD}">
      <dgm:prSet/>
      <dgm:spPr/>
      <dgm:t>
        <a:bodyPr/>
        <a:lstStyle/>
        <a:p>
          <a:pPr rtl="1"/>
          <a:endParaRPr lang="ar-SA"/>
        </a:p>
      </dgm:t>
    </dgm:pt>
    <dgm:pt modelId="{D9377555-CBDB-403B-9883-41EC5DB48F4D}">
      <dgm:prSet phldrT="[نص]"/>
      <dgm:spPr/>
      <dgm:t>
        <a:bodyPr/>
        <a:lstStyle/>
        <a:p>
          <a:pPr rtl="1"/>
          <a:r>
            <a:rPr lang="ar-SA" dirty="0" smtClean="0"/>
            <a:t>فوائدها لرجال التسويق في المؤسسات التسويقية الحديثة</a:t>
          </a:r>
          <a:endParaRPr lang="ar-SA" dirty="0"/>
        </a:p>
      </dgm:t>
    </dgm:pt>
    <dgm:pt modelId="{5A1AC857-E3C7-4312-AFFD-9895B334F8C6}" type="parTrans" cxnId="{E1499C38-3890-4180-AF8E-4013C65B89E6}">
      <dgm:prSet/>
      <dgm:spPr/>
      <dgm:t>
        <a:bodyPr/>
        <a:lstStyle/>
        <a:p>
          <a:pPr rtl="1"/>
          <a:endParaRPr lang="ar-SA"/>
        </a:p>
      </dgm:t>
    </dgm:pt>
    <dgm:pt modelId="{123863D8-19E1-461C-8163-AE7FDBEF1521}" type="sibTrans" cxnId="{E1499C38-3890-4180-AF8E-4013C65B89E6}">
      <dgm:prSet/>
      <dgm:spPr/>
      <dgm:t>
        <a:bodyPr/>
        <a:lstStyle/>
        <a:p>
          <a:pPr rtl="1"/>
          <a:endParaRPr lang="ar-SA"/>
        </a:p>
      </dgm:t>
    </dgm:pt>
    <dgm:pt modelId="{DCE8B30A-1B58-419A-A385-876FCCC5F727}">
      <dgm:prSet phldrT="[نص]" phldr="1"/>
      <dgm:spPr/>
      <dgm:t>
        <a:bodyPr/>
        <a:lstStyle/>
        <a:p>
          <a:pPr rtl="1"/>
          <a:endParaRPr lang="ar-SA"/>
        </a:p>
      </dgm:t>
    </dgm:pt>
    <dgm:pt modelId="{DCA26F69-1C56-467E-8BD7-5C86AA8A7928}" type="parTrans" cxnId="{B6B56DDC-3D2D-4075-8275-B484324EE460}">
      <dgm:prSet/>
      <dgm:spPr/>
      <dgm:t>
        <a:bodyPr/>
        <a:lstStyle/>
        <a:p>
          <a:pPr rtl="1"/>
          <a:endParaRPr lang="ar-SA"/>
        </a:p>
      </dgm:t>
    </dgm:pt>
    <dgm:pt modelId="{C9C92EAC-D7FA-4AC8-BB0C-FA1202071F99}" type="sibTrans" cxnId="{B6B56DDC-3D2D-4075-8275-B484324EE460}">
      <dgm:prSet/>
      <dgm:spPr/>
      <dgm:t>
        <a:bodyPr/>
        <a:lstStyle/>
        <a:p>
          <a:pPr rtl="1"/>
          <a:endParaRPr lang="ar-SA"/>
        </a:p>
      </dgm:t>
    </dgm:pt>
    <dgm:pt modelId="{0E0D813C-6E37-48DA-AF49-7FA7BCEE0950}">
      <dgm:prSet phldrT="[نص]"/>
      <dgm:spPr/>
      <dgm:t>
        <a:bodyPr/>
        <a:lstStyle/>
        <a:p>
          <a:pPr rtl="1"/>
          <a:r>
            <a:rPr lang="ar-SA" dirty="0" smtClean="0"/>
            <a:t>على صعيد المنظمات التجارية</a:t>
          </a:r>
          <a:endParaRPr lang="ar-SA" dirty="0"/>
        </a:p>
      </dgm:t>
    </dgm:pt>
    <dgm:pt modelId="{E1FE8F9A-DE19-45AE-B73C-EC48FCB65AAE}" type="parTrans" cxnId="{65605350-4825-49C2-B162-3649B3DCEC5E}">
      <dgm:prSet/>
      <dgm:spPr/>
    </dgm:pt>
    <dgm:pt modelId="{B92EE468-84A1-4A76-A48F-8AC52BEC5F62}" type="sibTrans" cxnId="{65605350-4825-49C2-B162-3649B3DCEC5E}">
      <dgm:prSet/>
      <dgm:spPr/>
    </dgm:pt>
    <dgm:pt modelId="{493B243D-D43E-432D-ACB4-8D6727511A74}" type="pres">
      <dgm:prSet presAssocID="{AD06F652-C84A-4A92-A085-4AB45EFD3C8F}" presName="Name0" presStyleCnt="0">
        <dgm:presLayoutVars>
          <dgm:dir/>
          <dgm:animLvl val="lvl"/>
          <dgm:resizeHandles/>
        </dgm:presLayoutVars>
      </dgm:prSet>
      <dgm:spPr/>
    </dgm:pt>
    <dgm:pt modelId="{08F2D4B8-D7BE-4AFC-A42D-A2ED85BF30ED}" type="pres">
      <dgm:prSet presAssocID="{0EE4E7EC-A45C-4515-A10D-7C2568204C31}" presName="linNode" presStyleCnt="0"/>
      <dgm:spPr/>
    </dgm:pt>
    <dgm:pt modelId="{1AB0A151-D1ED-4EC5-9907-FC1F68B5809E}" type="pres">
      <dgm:prSet presAssocID="{0EE4E7EC-A45C-4515-A10D-7C2568204C31}" presName="parentShp" presStyleLbl="node1" presStyleIdx="0" presStyleCnt="2">
        <dgm:presLayoutVars>
          <dgm:bulletEnabled val="1"/>
        </dgm:presLayoutVars>
      </dgm:prSet>
      <dgm:spPr/>
    </dgm:pt>
    <dgm:pt modelId="{BC19068B-C818-4C14-BBB3-7A019F817825}" type="pres">
      <dgm:prSet presAssocID="{0EE4E7EC-A45C-4515-A10D-7C2568204C3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5D222DE-478F-47E4-A4A3-87C2B8BC4BB7}" type="pres">
      <dgm:prSet presAssocID="{48EEDF7B-22C5-4AFD-B8DE-58F5E00504BE}" presName="spacing" presStyleCnt="0"/>
      <dgm:spPr/>
    </dgm:pt>
    <dgm:pt modelId="{A17F49A6-2272-4D37-9F9F-B967C42D4A84}" type="pres">
      <dgm:prSet presAssocID="{EF34AE4F-12AB-407A-8416-F944D5B6CA4E}" presName="linNode" presStyleCnt="0"/>
      <dgm:spPr/>
    </dgm:pt>
    <dgm:pt modelId="{3F9535F3-7E35-4B43-BD3C-AF8E22D0C947}" type="pres">
      <dgm:prSet presAssocID="{EF34AE4F-12AB-407A-8416-F944D5B6CA4E}" presName="parentShp" presStyleLbl="node1" presStyleIdx="1" presStyleCnt="2">
        <dgm:presLayoutVars>
          <dgm:bulletEnabled val="1"/>
        </dgm:presLayoutVars>
      </dgm:prSet>
      <dgm:spPr/>
    </dgm:pt>
    <dgm:pt modelId="{00A51144-4BB1-4C96-A040-5933763A1A5C}" type="pres">
      <dgm:prSet presAssocID="{EF34AE4F-12AB-407A-8416-F944D5B6CA4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B6B56DDC-3D2D-4075-8275-B484324EE460}" srcId="{EF34AE4F-12AB-407A-8416-F944D5B6CA4E}" destId="{DCE8B30A-1B58-419A-A385-876FCCC5F727}" srcOrd="1" destOrd="0" parTransId="{DCA26F69-1C56-467E-8BD7-5C86AA8A7928}" sibTransId="{C9C92EAC-D7FA-4AC8-BB0C-FA1202071F99}"/>
    <dgm:cxn modelId="{066FECF9-5AFE-4864-B822-F72F87EA9698}" type="presOf" srcId="{63D5B910-AEA5-4469-BEDE-3B38DD241C03}" destId="{BC19068B-C818-4C14-BBB3-7A019F817825}" srcOrd="0" destOrd="1" presId="urn:microsoft.com/office/officeart/2005/8/layout/vList6"/>
    <dgm:cxn modelId="{D0797552-BCAD-475E-B529-FE320C8DC7EB}" srcId="{0EE4E7EC-A45C-4515-A10D-7C2568204C31}" destId="{63D5B910-AEA5-4469-BEDE-3B38DD241C03}" srcOrd="1" destOrd="0" parTransId="{4CE06415-3E3E-4DF3-9C70-5F689184FBA7}" sibTransId="{C526E867-F704-4A5D-A7C0-31A247AE4FBA}"/>
    <dgm:cxn modelId="{F46AC4F5-4FD9-4C63-AF5B-531A0EFF74C2}" type="presOf" srcId="{0D493020-DC6D-4FC1-9FBC-0BC6159E5B7A}" destId="{BC19068B-C818-4C14-BBB3-7A019F817825}" srcOrd="0" destOrd="0" presId="urn:microsoft.com/office/officeart/2005/8/layout/vList6"/>
    <dgm:cxn modelId="{C21B1571-5552-457C-B8C3-0DB0F85D3DDD}" srcId="{AD06F652-C84A-4A92-A085-4AB45EFD3C8F}" destId="{EF34AE4F-12AB-407A-8416-F944D5B6CA4E}" srcOrd="1" destOrd="0" parTransId="{FCD56F3E-5682-409B-A243-51C86ABCA1C7}" sibTransId="{7F733A6D-E92B-4B09-9CE2-F1C0ACB26E4A}"/>
    <dgm:cxn modelId="{67C23EB0-A2B9-4A13-8368-80114EDDC8E6}" type="presOf" srcId="{0E0D813C-6E37-48DA-AF49-7FA7BCEE0950}" destId="{BC19068B-C818-4C14-BBB3-7A019F817825}" srcOrd="0" destOrd="2" presId="urn:microsoft.com/office/officeart/2005/8/layout/vList6"/>
    <dgm:cxn modelId="{65605350-4825-49C2-B162-3649B3DCEC5E}" srcId="{0EE4E7EC-A45C-4515-A10D-7C2568204C31}" destId="{0E0D813C-6E37-48DA-AF49-7FA7BCEE0950}" srcOrd="2" destOrd="0" parTransId="{E1FE8F9A-DE19-45AE-B73C-EC48FCB65AAE}" sibTransId="{B92EE468-84A1-4A76-A48F-8AC52BEC5F62}"/>
    <dgm:cxn modelId="{E0A120E8-EC17-45E7-AA2B-E8CBFF9D480B}" type="presOf" srcId="{D9377555-CBDB-403B-9883-41EC5DB48F4D}" destId="{00A51144-4BB1-4C96-A040-5933763A1A5C}" srcOrd="0" destOrd="0" presId="urn:microsoft.com/office/officeart/2005/8/layout/vList6"/>
    <dgm:cxn modelId="{2B743F3D-0B28-4574-8F62-B34437350387}" srcId="{0EE4E7EC-A45C-4515-A10D-7C2568204C31}" destId="{0D493020-DC6D-4FC1-9FBC-0BC6159E5B7A}" srcOrd="0" destOrd="0" parTransId="{7E4D5F50-07E0-4319-85D9-411700BA11BE}" sibTransId="{825634FB-08EF-482F-B2C8-656784B7C8A8}"/>
    <dgm:cxn modelId="{6D2D0DAE-CC54-4D3A-9F14-96145C3FCBAD}" type="presOf" srcId="{EF34AE4F-12AB-407A-8416-F944D5B6CA4E}" destId="{3F9535F3-7E35-4B43-BD3C-AF8E22D0C947}" srcOrd="0" destOrd="0" presId="urn:microsoft.com/office/officeart/2005/8/layout/vList6"/>
    <dgm:cxn modelId="{A1E3F4C8-0484-4E60-8B34-E5A626710D48}" srcId="{AD06F652-C84A-4A92-A085-4AB45EFD3C8F}" destId="{0EE4E7EC-A45C-4515-A10D-7C2568204C31}" srcOrd="0" destOrd="0" parTransId="{9BA728BD-CFBC-49E4-803F-4E61E3AC98F6}" sibTransId="{48EEDF7B-22C5-4AFD-B8DE-58F5E00504BE}"/>
    <dgm:cxn modelId="{471FB38F-1B1E-4610-999B-0D6CEE438519}" type="presOf" srcId="{AD06F652-C84A-4A92-A085-4AB45EFD3C8F}" destId="{493B243D-D43E-432D-ACB4-8D6727511A74}" srcOrd="0" destOrd="0" presId="urn:microsoft.com/office/officeart/2005/8/layout/vList6"/>
    <dgm:cxn modelId="{96B0EF43-3348-4050-9DD1-41301FD9B7FE}" type="presOf" srcId="{0EE4E7EC-A45C-4515-A10D-7C2568204C31}" destId="{1AB0A151-D1ED-4EC5-9907-FC1F68B5809E}" srcOrd="0" destOrd="0" presId="urn:microsoft.com/office/officeart/2005/8/layout/vList6"/>
    <dgm:cxn modelId="{CEEA7B33-0F6C-4F02-908C-4D36DD1455B8}" type="presOf" srcId="{DCE8B30A-1B58-419A-A385-876FCCC5F727}" destId="{00A51144-4BB1-4C96-A040-5933763A1A5C}" srcOrd="0" destOrd="1" presId="urn:microsoft.com/office/officeart/2005/8/layout/vList6"/>
    <dgm:cxn modelId="{E1499C38-3890-4180-AF8E-4013C65B89E6}" srcId="{EF34AE4F-12AB-407A-8416-F944D5B6CA4E}" destId="{D9377555-CBDB-403B-9883-41EC5DB48F4D}" srcOrd="0" destOrd="0" parTransId="{5A1AC857-E3C7-4312-AFFD-9895B334F8C6}" sibTransId="{123863D8-19E1-461C-8163-AE7FDBEF1521}"/>
    <dgm:cxn modelId="{38343791-A5CE-4461-B65F-12C22DBD4EE6}" type="presParOf" srcId="{493B243D-D43E-432D-ACB4-8D6727511A74}" destId="{08F2D4B8-D7BE-4AFC-A42D-A2ED85BF30ED}" srcOrd="0" destOrd="0" presId="urn:microsoft.com/office/officeart/2005/8/layout/vList6"/>
    <dgm:cxn modelId="{0EE3DDF4-30F0-40FB-BA14-77800D5EF3EE}" type="presParOf" srcId="{08F2D4B8-D7BE-4AFC-A42D-A2ED85BF30ED}" destId="{1AB0A151-D1ED-4EC5-9907-FC1F68B5809E}" srcOrd="0" destOrd="0" presId="urn:microsoft.com/office/officeart/2005/8/layout/vList6"/>
    <dgm:cxn modelId="{ADE45D2E-DC1F-4376-BD3B-210C890B0C86}" type="presParOf" srcId="{08F2D4B8-D7BE-4AFC-A42D-A2ED85BF30ED}" destId="{BC19068B-C818-4C14-BBB3-7A019F817825}" srcOrd="1" destOrd="0" presId="urn:microsoft.com/office/officeart/2005/8/layout/vList6"/>
    <dgm:cxn modelId="{9D60F043-6A76-415A-AC06-A5844D7CB202}" type="presParOf" srcId="{493B243D-D43E-432D-ACB4-8D6727511A74}" destId="{05D222DE-478F-47E4-A4A3-87C2B8BC4BB7}" srcOrd="1" destOrd="0" presId="urn:microsoft.com/office/officeart/2005/8/layout/vList6"/>
    <dgm:cxn modelId="{552029EB-98F7-4A06-8F6F-FC36FD664050}" type="presParOf" srcId="{493B243D-D43E-432D-ACB4-8D6727511A74}" destId="{A17F49A6-2272-4D37-9F9F-B967C42D4A84}" srcOrd="2" destOrd="0" presId="urn:microsoft.com/office/officeart/2005/8/layout/vList6"/>
    <dgm:cxn modelId="{7E2164ED-FBDE-4372-BD4D-B2384548D558}" type="presParOf" srcId="{A17F49A6-2272-4D37-9F9F-B967C42D4A84}" destId="{3F9535F3-7E35-4B43-BD3C-AF8E22D0C947}" srcOrd="0" destOrd="0" presId="urn:microsoft.com/office/officeart/2005/8/layout/vList6"/>
    <dgm:cxn modelId="{4EA97683-6990-497C-A751-7AC1BF79D425}" type="presParOf" srcId="{A17F49A6-2272-4D37-9F9F-B967C42D4A84}" destId="{00A51144-4BB1-4C96-A040-5933763A1A5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43F73-E1E6-443C-9AED-256822BDF713}">
      <dsp:nvSpPr>
        <dsp:cNvPr id="0" name=""/>
        <dsp:cNvSpPr/>
      </dsp:nvSpPr>
      <dsp:spPr>
        <a:xfrm>
          <a:off x="3661197" y="3382"/>
          <a:ext cx="1273916" cy="8280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نتيجة لشيء</a:t>
          </a:r>
          <a:endParaRPr lang="ar-SA" sz="2100" kern="1200" dirty="0"/>
        </a:p>
      </dsp:txBody>
      <dsp:txXfrm>
        <a:off x="3701619" y="43804"/>
        <a:ext cx="1193072" cy="747201"/>
      </dsp:txXfrm>
    </dsp:sp>
    <dsp:sp modelId="{AA991A73-F32E-4C5C-AC1B-68DFA4E26F32}">
      <dsp:nvSpPr>
        <dsp:cNvPr id="0" name=""/>
        <dsp:cNvSpPr/>
      </dsp:nvSpPr>
      <dsp:spPr>
        <a:xfrm>
          <a:off x="2644266" y="417405"/>
          <a:ext cx="3307779" cy="3307779"/>
        </a:xfrm>
        <a:custGeom>
          <a:avLst/>
          <a:gdLst/>
          <a:ahLst/>
          <a:cxnLst/>
          <a:rect l="0" t="0" r="0" b="0"/>
          <a:pathLst>
            <a:path>
              <a:moveTo>
                <a:pt x="2299593" y="131254"/>
              </a:moveTo>
              <a:arcTo wR="1653889" hR="1653889" stAng="17578820" swAng="1960807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2B49F-F764-4047-BE26-8AC8812F6797}">
      <dsp:nvSpPr>
        <dsp:cNvPr id="0" name=""/>
        <dsp:cNvSpPr/>
      </dsp:nvSpPr>
      <dsp:spPr>
        <a:xfrm>
          <a:off x="5234140" y="1146192"/>
          <a:ext cx="1273916" cy="8280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سلوك هادف</a:t>
          </a:r>
          <a:endParaRPr lang="ar-SA" sz="2100" kern="1200" dirty="0"/>
        </a:p>
      </dsp:txBody>
      <dsp:txXfrm>
        <a:off x="5274562" y="1186614"/>
        <a:ext cx="1193072" cy="747201"/>
      </dsp:txXfrm>
    </dsp:sp>
    <dsp:sp modelId="{E1CB4F65-C45F-4649-BDF1-7A939B59A81A}">
      <dsp:nvSpPr>
        <dsp:cNvPr id="0" name=""/>
        <dsp:cNvSpPr/>
      </dsp:nvSpPr>
      <dsp:spPr>
        <a:xfrm>
          <a:off x="2644266" y="417405"/>
          <a:ext cx="3307779" cy="3307779"/>
        </a:xfrm>
        <a:custGeom>
          <a:avLst/>
          <a:gdLst/>
          <a:ahLst/>
          <a:cxnLst/>
          <a:rect l="0" t="0" r="0" b="0"/>
          <a:pathLst>
            <a:path>
              <a:moveTo>
                <a:pt x="3305516" y="1567401"/>
              </a:moveTo>
              <a:arcTo wR="1653889" hR="1653889" stAng="21420146" swAng="2195741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5AE8F2-4029-4142-994F-50CCD4D827AE}">
      <dsp:nvSpPr>
        <dsp:cNvPr id="0" name=""/>
        <dsp:cNvSpPr/>
      </dsp:nvSpPr>
      <dsp:spPr>
        <a:xfrm>
          <a:off x="4633329" y="2995296"/>
          <a:ext cx="1273916" cy="8280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سلوك غرضي</a:t>
          </a:r>
          <a:endParaRPr lang="ar-SA" sz="2100" kern="1200" dirty="0"/>
        </a:p>
      </dsp:txBody>
      <dsp:txXfrm>
        <a:off x="4673751" y="3035718"/>
        <a:ext cx="1193072" cy="747201"/>
      </dsp:txXfrm>
    </dsp:sp>
    <dsp:sp modelId="{6C4296D3-CEA3-45BD-8C00-7E262042A9A4}">
      <dsp:nvSpPr>
        <dsp:cNvPr id="0" name=""/>
        <dsp:cNvSpPr/>
      </dsp:nvSpPr>
      <dsp:spPr>
        <a:xfrm>
          <a:off x="2644266" y="417405"/>
          <a:ext cx="3307779" cy="3307779"/>
        </a:xfrm>
        <a:custGeom>
          <a:avLst/>
          <a:gdLst/>
          <a:ahLst/>
          <a:cxnLst/>
          <a:rect l="0" t="0" r="0" b="0"/>
          <a:pathLst>
            <a:path>
              <a:moveTo>
                <a:pt x="1982496" y="3274805"/>
              </a:moveTo>
              <a:arcTo wR="1653889" hR="1653889" stAng="4712388" swAng="1375224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D3964-B0D8-40B2-BE9D-41F58F835D0A}">
      <dsp:nvSpPr>
        <dsp:cNvPr id="0" name=""/>
        <dsp:cNvSpPr/>
      </dsp:nvSpPr>
      <dsp:spPr>
        <a:xfrm>
          <a:off x="2689065" y="2995296"/>
          <a:ext cx="1273916" cy="8280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سلوك متنوع</a:t>
          </a:r>
          <a:endParaRPr lang="ar-SA" sz="2100" kern="1200" dirty="0"/>
        </a:p>
      </dsp:txBody>
      <dsp:txXfrm>
        <a:off x="2729487" y="3035718"/>
        <a:ext cx="1193072" cy="747201"/>
      </dsp:txXfrm>
    </dsp:sp>
    <dsp:sp modelId="{CF24B391-3B55-4B8A-BE8C-66725731D99B}">
      <dsp:nvSpPr>
        <dsp:cNvPr id="0" name=""/>
        <dsp:cNvSpPr/>
      </dsp:nvSpPr>
      <dsp:spPr>
        <a:xfrm>
          <a:off x="2644266" y="417405"/>
          <a:ext cx="3307779" cy="3307779"/>
        </a:xfrm>
        <a:custGeom>
          <a:avLst/>
          <a:gdLst/>
          <a:ahLst/>
          <a:cxnLst/>
          <a:rect l="0" t="0" r="0" b="0"/>
          <a:pathLst>
            <a:path>
              <a:moveTo>
                <a:pt x="276299" y="2569092"/>
              </a:moveTo>
              <a:arcTo wR="1653889" hR="1653889" stAng="8784112" swAng="2195741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7D366-504E-408E-918A-4B69DB5C5033}">
      <dsp:nvSpPr>
        <dsp:cNvPr id="0" name=""/>
        <dsp:cNvSpPr/>
      </dsp:nvSpPr>
      <dsp:spPr>
        <a:xfrm>
          <a:off x="2088255" y="1146192"/>
          <a:ext cx="1273916" cy="8280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سلوك مرن</a:t>
          </a:r>
          <a:endParaRPr lang="ar-SA" sz="2100" kern="1200" dirty="0"/>
        </a:p>
      </dsp:txBody>
      <dsp:txXfrm>
        <a:off x="2128677" y="1186614"/>
        <a:ext cx="1193072" cy="747201"/>
      </dsp:txXfrm>
    </dsp:sp>
    <dsp:sp modelId="{1B9C4A0A-8CCA-460C-92B5-611F888E7D1B}">
      <dsp:nvSpPr>
        <dsp:cNvPr id="0" name=""/>
        <dsp:cNvSpPr/>
      </dsp:nvSpPr>
      <dsp:spPr>
        <a:xfrm>
          <a:off x="2644266" y="417405"/>
          <a:ext cx="3307779" cy="3307779"/>
        </a:xfrm>
        <a:custGeom>
          <a:avLst/>
          <a:gdLst/>
          <a:ahLst/>
          <a:cxnLst/>
          <a:rect l="0" t="0" r="0" b="0"/>
          <a:pathLst>
            <a:path>
              <a:moveTo>
                <a:pt x="288257" y="720937"/>
              </a:moveTo>
              <a:arcTo wR="1653889" hR="1653889" stAng="12860372" swAng="1960807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6BB44-913A-4EFC-9A67-D0BC0F7EBCEC}">
      <dsp:nvSpPr>
        <dsp:cNvPr id="0" name=""/>
        <dsp:cNvSpPr/>
      </dsp:nvSpPr>
      <dsp:spPr>
        <a:xfrm>
          <a:off x="2722736" y="2412313"/>
          <a:ext cx="1703975" cy="14691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مبدأ الهدف</a:t>
          </a:r>
          <a:endParaRPr lang="ar-SA" sz="2800" kern="1200" dirty="0"/>
        </a:p>
      </dsp:txBody>
      <dsp:txXfrm>
        <a:off x="2987161" y="2640293"/>
        <a:ext cx="1175125" cy="1013163"/>
      </dsp:txXfrm>
    </dsp:sp>
    <dsp:sp modelId="{443CE508-6460-49C2-8108-5C99EEE0C0A5}">
      <dsp:nvSpPr>
        <dsp:cNvPr id="0" name=""/>
        <dsp:cNvSpPr/>
      </dsp:nvSpPr>
      <dsp:spPr>
        <a:xfrm>
          <a:off x="2767003" y="3060901"/>
          <a:ext cx="199504" cy="17194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3898D9-2CF3-45CE-B500-6092D86085E9}">
      <dsp:nvSpPr>
        <dsp:cNvPr id="0" name=""/>
        <dsp:cNvSpPr/>
      </dsp:nvSpPr>
      <dsp:spPr>
        <a:xfrm>
          <a:off x="1266171" y="1623216"/>
          <a:ext cx="1703975" cy="1469123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7BF87-DEBC-4B4C-BCC1-8557A23F6EAF}">
      <dsp:nvSpPr>
        <dsp:cNvPr id="0" name=""/>
        <dsp:cNvSpPr/>
      </dsp:nvSpPr>
      <dsp:spPr>
        <a:xfrm>
          <a:off x="2426208" y="2898269"/>
          <a:ext cx="199504" cy="17194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4805F-0E85-4B03-A0A6-8D0980057960}">
      <dsp:nvSpPr>
        <dsp:cNvPr id="0" name=""/>
        <dsp:cNvSpPr/>
      </dsp:nvSpPr>
      <dsp:spPr>
        <a:xfrm>
          <a:off x="4174451" y="1605750"/>
          <a:ext cx="1703975" cy="14691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مبدأ الدافع</a:t>
          </a:r>
          <a:endParaRPr lang="ar-SA" sz="2800" kern="1200" dirty="0"/>
        </a:p>
      </dsp:txBody>
      <dsp:txXfrm>
        <a:off x="4438876" y="1833730"/>
        <a:ext cx="1175125" cy="1013163"/>
      </dsp:txXfrm>
    </dsp:sp>
    <dsp:sp modelId="{D61356D7-BA47-40DA-A06B-EE8BDB4CB27B}">
      <dsp:nvSpPr>
        <dsp:cNvPr id="0" name=""/>
        <dsp:cNvSpPr/>
      </dsp:nvSpPr>
      <dsp:spPr>
        <a:xfrm>
          <a:off x="5339339" y="2879249"/>
          <a:ext cx="199504" cy="17194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9A5175-9E24-4D86-A8B6-984C3A2BEFAF}">
      <dsp:nvSpPr>
        <dsp:cNvPr id="0" name=""/>
        <dsp:cNvSpPr/>
      </dsp:nvSpPr>
      <dsp:spPr>
        <a:xfrm>
          <a:off x="5626165" y="2412313"/>
          <a:ext cx="1703975" cy="1469123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6DF50-0BB1-4B15-81D8-18CBCD6640B9}">
      <dsp:nvSpPr>
        <dsp:cNvPr id="0" name=""/>
        <dsp:cNvSpPr/>
      </dsp:nvSpPr>
      <dsp:spPr>
        <a:xfrm>
          <a:off x="5670432" y="3060901"/>
          <a:ext cx="199504" cy="17194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0A992B-1C12-4B5B-A209-4B4EAE4C5E47}">
      <dsp:nvSpPr>
        <dsp:cNvPr id="0" name=""/>
        <dsp:cNvSpPr/>
      </dsp:nvSpPr>
      <dsp:spPr>
        <a:xfrm>
          <a:off x="2722736" y="802681"/>
          <a:ext cx="1703975" cy="146912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مبدأ السببية</a:t>
          </a:r>
          <a:endParaRPr lang="ar-SA" sz="2800" kern="1200" dirty="0"/>
        </a:p>
      </dsp:txBody>
      <dsp:txXfrm>
        <a:off x="2987161" y="1030661"/>
        <a:ext cx="1175125" cy="1013163"/>
      </dsp:txXfrm>
    </dsp:sp>
    <dsp:sp modelId="{EB92AFE4-ABB3-4C42-B082-F7790552E9E7}">
      <dsp:nvSpPr>
        <dsp:cNvPr id="0" name=""/>
        <dsp:cNvSpPr/>
      </dsp:nvSpPr>
      <dsp:spPr>
        <a:xfrm>
          <a:off x="3877922" y="834508"/>
          <a:ext cx="199504" cy="17194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23A97-5C45-462D-8784-CF1FD94D55C8}">
      <dsp:nvSpPr>
        <dsp:cNvPr id="0" name=""/>
        <dsp:cNvSpPr/>
      </dsp:nvSpPr>
      <dsp:spPr>
        <a:xfrm>
          <a:off x="4174451" y="0"/>
          <a:ext cx="1703975" cy="1469123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C09604-4823-410A-9DDA-1884089BD788}">
      <dsp:nvSpPr>
        <dsp:cNvPr id="0" name=""/>
        <dsp:cNvSpPr/>
      </dsp:nvSpPr>
      <dsp:spPr>
        <a:xfrm>
          <a:off x="4224781" y="645094"/>
          <a:ext cx="199504" cy="17194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B2886-A674-4D34-83E1-A04BC729C70B}">
      <dsp:nvSpPr>
        <dsp:cNvPr id="0" name=""/>
        <dsp:cNvSpPr/>
      </dsp:nvSpPr>
      <dsp:spPr>
        <a:xfrm rot="5400000">
          <a:off x="252" y="793542"/>
          <a:ext cx="3288642" cy="3289148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A2239B-3FA5-4436-A4D9-F8D19AA8F5C9}">
      <dsp:nvSpPr>
        <dsp:cNvPr id="0" name=""/>
        <dsp:cNvSpPr/>
      </dsp:nvSpPr>
      <dsp:spPr>
        <a:xfrm rot="16200000">
          <a:off x="3384940" y="793542"/>
          <a:ext cx="3288642" cy="3289148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D79B5-4F17-4EB2-933F-266C38B140CB}">
      <dsp:nvSpPr>
        <dsp:cNvPr id="0" name=""/>
        <dsp:cNvSpPr/>
      </dsp:nvSpPr>
      <dsp:spPr>
        <a:xfrm>
          <a:off x="3773812" y="3650489"/>
          <a:ext cx="2496966" cy="657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2- تحليل ومقارنة</a:t>
          </a:r>
          <a:endParaRPr lang="ar-SA" sz="2600" kern="1200" dirty="0"/>
        </a:p>
      </dsp:txBody>
      <dsp:txXfrm>
        <a:off x="3773812" y="3650489"/>
        <a:ext cx="2496966" cy="657939"/>
      </dsp:txXfrm>
    </dsp:sp>
    <dsp:sp modelId="{326028D3-5196-4AED-81A4-DE1A97E8456A}">
      <dsp:nvSpPr>
        <dsp:cNvPr id="0" name=""/>
        <dsp:cNvSpPr/>
      </dsp:nvSpPr>
      <dsp:spPr>
        <a:xfrm rot="5400000">
          <a:off x="3279448" y="793542"/>
          <a:ext cx="3288642" cy="3289148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9DA8F-FDA7-4D71-8CBB-2325DFE766B4}">
      <dsp:nvSpPr>
        <dsp:cNvPr id="0" name=""/>
        <dsp:cNvSpPr/>
      </dsp:nvSpPr>
      <dsp:spPr>
        <a:xfrm rot="16200000">
          <a:off x="6663141" y="793542"/>
          <a:ext cx="3288642" cy="3289148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BA74D-C64F-45DD-AA95-176DB9493636}">
      <dsp:nvSpPr>
        <dsp:cNvPr id="0" name=""/>
        <dsp:cNvSpPr/>
      </dsp:nvSpPr>
      <dsp:spPr>
        <a:xfrm>
          <a:off x="6812169" y="3650489"/>
          <a:ext cx="2496966" cy="657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3- سلوك وتخزين</a:t>
          </a:r>
          <a:endParaRPr lang="ar-SA" sz="2600" kern="1200" dirty="0"/>
        </a:p>
      </dsp:txBody>
      <dsp:txXfrm>
        <a:off x="6812169" y="3650489"/>
        <a:ext cx="2496966" cy="657939"/>
      </dsp:txXfrm>
    </dsp:sp>
    <dsp:sp modelId="{BC95C06A-5E64-422D-89C7-A43DEF024E52}">
      <dsp:nvSpPr>
        <dsp:cNvPr id="0" name=""/>
        <dsp:cNvSpPr/>
      </dsp:nvSpPr>
      <dsp:spPr>
        <a:xfrm>
          <a:off x="3693579" y="1737447"/>
          <a:ext cx="1506778" cy="15067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مقارنة الأهداف والنتائج السابقة مع النتائج والأهداف المأمولة</a:t>
          </a:r>
          <a:endParaRPr lang="ar-SA" sz="1100" kern="1200" dirty="0"/>
        </a:p>
      </dsp:txBody>
      <dsp:txXfrm>
        <a:off x="3903985" y="1915128"/>
        <a:ext cx="868773" cy="1151415"/>
      </dsp:txXfrm>
    </dsp:sp>
    <dsp:sp modelId="{474F14D3-678C-423A-85A6-60535FB272D4}">
      <dsp:nvSpPr>
        <dsp:cNvPr id="0" name=""/>
        <dsp:cNvSpPr/>
      </dsp:nvSpPr>
      <dsp:spPr>
        <a:xfrm>
          <a:off x="4779545" y="1737447"/>
          <a:ext cx="1506778" cy="150677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مقارنة الظروف الحالية مع الظروف الماضية</a:t>
          </a:r>
          <a:endParaRPr lang="ar-SA" sz="1100" kern="1200" dirty="0"/>
        </a:p>
      </dsp:txBody>
      <dsp:txXfrm>
        <a:off x="5207144" y="1915128"/>
        <a:ext cx="868773" cy="1151415"/>
      </dsp:txXfrm>
    </dsp:sp>
    <dsp:sp modelId="{5A173F86-938D-42BA-AB9A-970E5F523801}">
      <dsp:nvSpPr>
        <dsp:cNvPr id="0" name=""/>
        <dsp:cNvSpPr/>
      </dsp:nvSpPr>
      <dsp:spPr>
        <a:xfrm>
          <a:off x="1102536" y="1201141"/>
          <a:ext cx="1101519" cy="11013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استرجاع الخبرات </a:t>
          </a:r>
          <a:r>
            <a:rPr lang="ar-SA" sz="1100" kern="1200" dirty="0" err="1" smtClean="0"/>
            <a:t>المشابهه</a:t>
          </a:r>
          <a:endParaRPr lang="ar-SA" sz="1100" kern="1200" dirty="0"/>
        </a:p>
      </dsp:txBody>
      <dsp:txXfrm>
        <a:off x="1263850" y="1362435"/>
        <a:ext cx="778891" cy="778798"/>
      </dsp:txXfrm>
    </dsp:sp>
    <dsp:sp modelId="{372A94E4-7EB8-439D-9AB8-95C294190145}">
      <dsp:nvSpPr>
        <dsp:cNvPr id="0" name=""/>
        <dsp:cNvSpPr/>
      </dsp:nvSpPr>
      <dsp:spPr>
        <a:xfrm>
          <a:off x="696358" y="2121937"/>
          <a:ext cx="540845" cy="54079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E9EE87D-5F0F-4B16-AD42-15BE218A9871}">
      <dsp:nvSpPr>
        <dsp:cNvPr id="0" name=""/>
        <dsp:cNvSpPr/>
      </dsp:nvSpPr>
      <dsp:spPr>
        <a:xfrm>
          <a:off x="2294269" y="1417900"/>
          <a:ext cx="314657" cy="3147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3A86059-12D8-47DF-8C96-BBF2FEBE196E}">
      <dsp:nvSpPr>
        <dsp:cNvPr id="0" name=""/>
        <dsp:cNvSpPr/>
      </dsp:nvSpPr>
      <dsp:spPr>
        <a:xfrm>
          <a:off x="1773908" y="2161281"/>
          <a:ext cx="1101519" cy="11013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100" kern="1200" dirty="0" smtClean="0"/>
            <a:t>مراجعة الاستجابات التي تمت</a:t>
          </a:r>
          <a:endParaRPr lang="ar-SA" sz="1100" kern="1200" dirty="0"/>
        </a:p>
      </dsp:txBody>
      <dsp:txXfrm>
        <a:off x="1935222" y="2322575"/>
        <a:ext cx="778891" cy="778798"/>
      </dsp:txXfrm>
    </dsp:sp>
    <dsp:sp modelId="{78163F30-84A5-421B-9771-933EDCFE7AF5}">
      <dsp:nvSpPr>
        <dsp:cNvPr id="0" name=""/>
        <dsp:cNvSpPr/>
      </dsp:nvSpPr>
      <dsp:spPr>
        <a:xfrm>
          <a:off x="1889180" y="3330114"/>
          <a:ext cx="314657" cy="3147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5BD4AA6-CD8E-477A-A382-AD238F6FF7F1}">
      <dsp:nvSpPr>
        <dsp:cNvPr id="0" name=""/>
        <dsp:cNvSpPr/>
      </dsp:nvSpPr>
      <dsp:spPr>
        <a:xfrm>
          <a:off x="7095802" y="1473525"/>
          <a:ext cx="1920743" cy="19203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500" kern="1200" dirty="0" smtClean="0"/>
            <a:t>اتخاذ القرار وممارسة السلوك, ثم تخزين </a:t>
          </a:r>
          <a:r>
            <a:rPr lang="ar-SA" sz="1500" kern="1200" dirty="0" err="1" smtClean="0"/>
            <a:t>الأستجابة</a:t>
          </a:r>
          <a:r>
            <a:rPr lang="ar-SA" sz="1500" kern="1200" dirty="0" smtClean="0"/>
            <a:t> ونتائجها كخبرات</a:t>
          </a:r>
          <a:endParaRPr lang="ar-SA" sz="1500" kern="1200" dirty="0"/>
        </a:p>
      </dsp:txBody>
      <dsp:txXfrm>
        <a:off x="7377088" y="1754760"/>
        <a:ext cx="1358171" cy="1357925"/>
      </dsp:txXfrm>
    </dsp:sp>
    <dsp:sp modelId="{A4F132B5-D2B9-43C7-A6A2-5EC73BF15F13}">
      <dsp:nvSpPr>
        <dsp:cNvPr id="0" name=""/>
        <dsp:cNvSpPr/>
      </dsp:nvSpPr>
      <dsp:spPr>
        <a:xfrm>
          <a:off x="618021" y="3650489"/>
          <a:ext cx="2496966" cy="657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1- الذاكرة</a:t>
          </a:r>
        </a:p>
      </dsp:txBody>
      <dsp:txXfrm>
        <a:off x="618021" y="3650489"/>
        <a:ext cx="2496966" cy="6579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9068B-C818-4C14-BBB3-7A019F817825}">
      <dsp:nvSpPr>
        <dsp:cNvPr id="0" name=""/>
        <dsp:cNvSpPr/>
      </dsp:nvSpPr>
      <dsp:spPr>
        <a:xfrm>
          <a:off x="3438524" y="473"/>
          <a:ext cx="5157787" cy="184785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600" kern="1200" dirty="0" smtClean="0"/>
            <a:t>على صعيد المستهلك الفرد</a:t>
          </a:r>
          <a:endParaRPr lang="ar-SA" sz="2600" kern="1200" dirty="0"/>
        </a:p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600" kern="1200" dirty="0" smtClean="0"/>
            <a:t>على صعيد المستهلك الأسرة</a:t>
          </a:r>
          <a:endParaRPr lang="ar-SA" sz="2600" kern="1200" dirty="0"/>
        </a:p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600" kern="1200" dirty="0" smtClean="0"/>
            <a:t>على صعيد المنظمات التجارية</a:t>
          </a:r>
          <a:endParaRPr lang="ar-SA" sz="2600" kern="1200" dirty="0"/>
        </a:p>
      </dsp:txBody>
      <dsp:txXfrm>
        <a:off x="3438524" y="231455"/>
        <a:ext cx="4464843" cy="1385889"/>
      </dsp:txXfrm>
    </dsp:sp>
    <dsp:sp modelId="{1AB0A151-D1ED-4EC5-9907-FC1F68B5809E}">
      <dsp:nvSpPr>
        <dsp:cNvPr id="0" name=""/>
        <dsp:cNvSpPr/>
      </dsp:nvSpPr>
      <dsp:spPr>
        <a:xfrm>
          <a:off x="0" y="473"/>
          <a:ext cx="3438524" cy="18478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بشكل عام</a:t>
          </a:r>
          <a:endParaRPr lang="ar-SA" sz="5300" kern="1200" dirty="0"/>
        </a:p>
      </dsp:txBody>
      <dsp:txXfrm>
        <a:off x="90205" y="90678"/>
        <a:ext cx="3258114" cy="1667442"/>
      </dsp:txXfrm>
    </dsp:sp>
    <dsp:sp modelId="{00A51144-4BB1-4C96-A040-5933763A1A5C}">
      <dsp:nvSpPr>
        <dsp:cNvPr id="0" name=""/>
        <dsp:cNvSpPr/>
      </dsp:nvSpPr>
      <dsp:spPr>
        <a:xfrm>
          <a:off x="3438524" y="2033111"/>
          <a:ext cx="5157787" cy="184785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600" kern="1200" dirty="0" smtClean="0"/>
            <a:t>فوائدها لرجال التسويق في المؤسسات التسويقية الحديثة</a:t>
          </a:r>
          <a:endParaRPr lang="ar-SA" sz="2600" kern="1200" dirty="0"/>
        </a:p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600" kern="1200"/>
        </a:p>
      </dsp:txBody>
      <dsp:txXfrm>
        <a:off x="3438524" y="2264093"/>
        <a:ext cx="4464843" cy="1385889"/>
      </dsp:txXfrm>
    </dsp:sp>
    <dsp:sp modelId="{3F9535F3-7E35-4B43-BD3C-AF8E22D0C947}">
      <dsp:nvSpPr>
        <dsp:cNvPr id="0" name=""/>
        <dsp:cNvSpPr/>
      </dsp:nvSpPr>
      <dsp:spPr>
        <a:xfrm>
          <a:off x="0" y="2033111"/>
          <a:ext cx="3438524" cy="18478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300" kern="1200" dirty="0" smtClean="0"/>
            <a:t>بشكل خاص</a:t>
          </a:r>
          <a:endParaRPr lang="ar-SA" sz="5300" kern="1200" dirty="0"/>
        </a:p>
      </dsp:txBody>
      <dsp:txXfrm>
        <a:off x="90205" y="2123316"/>
        <a:ext cx="3258114" cy="1667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مفهوم السلوك الإنساني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346667"/>
          </a:xfrm>
        </p:spPr>
        <p:txBody>
          <a:bodyPr>
            <a:normAutofit fontScale="92500" lnSpcReduction="20000"/>
          </a:bodyPr>
          <a:lstStyle/>
          <a:p>
            <a:r>
              <a:rPr lang="ar-SA" dirty="0" smtClean="0"/>
              <a:t>أهداف الفصل:</a:t>
            </a:r>
          </a:p>
          <a:p>
            <a:r>
              <a:rPr lang="ar-SA" dirty="0" smtClean="0"/>
              <a:t>التعريف بالسلوك وخصائصه وأهمية دراسته</a:t>
            </a:r>
          </a:p>
          <a:p>
            <a:r>
              <a:rPr lang="ar-SA" dirty="0" smtClean="0"/>
              <a:t>فهم مبادئ السلوك وآليته</a:t>
            </a:r>
          </a:p>
          <a:p>
            <a:r>
              <a:rPr lang="ar-SA" dirty="0" smtClean="0"/>
              <a:t>بيان أهمية بحوث سلوك المستهلك وعلاقة علم سلوك المستهلك مع العلوم الأخرى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7540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مفهوم سلوك المستهلك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السلوك الفردي والجماعي الذي يرتبط بتخطيط واتخاذ قرارات شراء السلع والخدمات واستهلاكها.</a:t>
            </a:r>
          </a:p>
          <a:p>
            <a:r>
              <a:rPr lang="ar-SA" dirty="0" smtClean="0"/>
              <a:t>يأخذ السلوك شكلين:</a:t>
            </a:r>
          </a:p>
          <a:p>
            <a:pPr>
              <a:buFontTx/>
              <a:buChar char="-"/>
            </a:pPr>
            <a:r>
              <a:rPr lang="ar-SA" dirty="0" smtClean="0"/>
              <a:t>سلوك ضمني مستتر</a:t>
            </a:r>
          </a:p>
          <a:p>
            <a:pPr>
              <a:buFontTx/>
              <a:buChar char="-"/>
            </a:pPr>
            <a:r>
              <a:rPr lang="ar-SA" dirty="0" smtClean="0"/>
              <a:t>سلوك حسي ملموس أو ظاهر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4424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خصائص السلوك</a:t>
            </a:r>
            <a:endParaRPr lang="ar-SA" dirty="0"/>
          </a:p>
        </p:txBody>
      </p:sp>
      <p:graphicFrame>
        <p:nvGraphicFramePr>
          <p:cNvPr id="17" name="عنصر نائب للمحتوى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23421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83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أنواع السلوك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بشكل عام يصنف السلوك الإنساني الى نوعين:</a:t>
            </a:r>
          </a:p>
          <a:p>
            <a:pPr>
              <a:buFontTx/>
              <a:buChar char="-"/>
            </a:pPr>
            <a:r>
              <a:rPr lang="ar-SA" dirty="0" smtClean="0"/>
              <a:t>سلوك فطري</a:t>
            </a:r>
          </a:p>
          <a:p>
            <a:pPr>
              <a:buFontTx/>
              <a:buChar char="-"/>
            </a:pPr>
            <a:r>
              <a:rPr lang="ar-SA" dirty="0" smtClean="0"/>
              <a:t>سلوك مكتسب</a:t>
            </a:r>
          </a:p>
          <a:p>
            <a:pPr>
              <a:buFontTx/>
              <a:buChar char="-"/>
            </a:pPr>
            <a:endParaRPr lang="ar-SA" dirty="0"/>
          </a:p>
          <a:p>
            <a:pPr marL="0" indent="0">
              <a:buNone/>
            </a:pPr>
            <a:r>
              <a:rPr lang="ar-SA" dirty="0" smtClean="0"/>
              <a:t>كما يمكن تصنيف السلوك وفق الشكل إلى:</a:t>
            </a:r>
          </a:p>
          <a:p>
            <a:pPr>
              <a:buFontTx/>
              <a:buChar char="-"/>
            </a:pPr>
            <a:r>
              <a:rPr lang="ar-SA" dirty="0" smtClean="0"/>
              <a:t>سلوك فردي</a:t>
            </a:r>
          </a:p>
          <a:p>
            <a:pPr>
              <a:buFontTx/>
              <a:buChar char="-"/>
            </a:pPr>
            <a:r>
              <a:rPr lang="ar-SA" dirty="0" smtClean="0"/>
              <a:t>سلوك جماعي</a:t>
            </a:r>
          </a:p>
          <a:p>
            <a:pPr>
              <a:buFontTx/>
              <a:buChar char="-"/>
            </a:pPr>
            <a:r>
              <a:rPr lang="ar-SA" dirty="0" smtClean="0"/>
              <a:t>سلوك اجتماعي</a:t>
            </a:r>
          </a:p>
        </p:txBody>
      </p:sp>
    </p:spTree>
    <p:extLst>
      <p:ext uri="{BB962C8B-B14F-4D97-AF65-F5344CB8AC3E}">
        <p14:creationId xmlns:p14="http://schemas.microsoft.com/office/powerpoint/2010/main" val="285445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مبادئ السلوك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69773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14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آلية السلوك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192825"/>
              </p:ext>
            </p:extLst>
          </p:nvPr>
        </p:nvGraphicFramePr>
        <p:xfrm>
          <a:off x="677862" y="939800"/>
          <a:ext cx="9952037" cy="5102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946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أهمية دراسة سلوك المستهلك</a:t>
            </a:r>
            <a:endParaRPr lang="ar-SA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70542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628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بحوث سلوك المستهلك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</a:t>
            </a:r>
            <a:r>
              <a:rPr lang="ar-SA" dirty="0" err="1" smtClean="0"/>
              <a:t>البحوق</a:t>
            </a:r>
            <a:r>
              <a:rPr lang="ar-SA" dirty="0" smtClean="0"/>
              <a:t> التي تتناول كل المراحل التي تسبق عملية </a:t>
            </a:r>
            <a:r>
              <a:rPr lang="ar-SA" dirty="0" err="1" smtClean="0"/>
              <a:t>الأنتاج</a:t>
            </a:r>
            <a:r>
              <a:rPr lang="ar-SA" dirty="0" smtClean="0"/>
              <a:t> وعملية </a:t>
            </a:r>
            <a:r>
              <a:rPr lang="ar-SA" dirty="0" err="1" smtClean="0"/>
              <a:t>الأستهلاك</a:t>
            </a:r>
            <a:r>
              <a:rPr lang="ar-SA" dirty="0" smtClean="0"/>
              <a:t> للسلعة او الخدمة التي تم انتاجها او تقديمها للمستهلكين.</a:t>
            </a:r>
          </a:p>
          <a:p>
            <a:r>
              <a:rPr lang="ar-SA" dirty="0" smtClean="0"/>
              <a:t>تشمل هذه البحوث مجموعة من الخطوات:</a:t>
            </a:r>
          </a:p>
          <a:p>
            <a:pPr>
              <a:buFontTx/>
              <a:buChar char="-"/>
            </a:pPr>
            <a:r>
              <a:rPr lang="ar-SA" dirty="0" smtClean="0"/>
              <a:t>دراسة حاجات وإمكانات المستهلكين</a:t>
            </a:r>
          </a:p>
          <a:p>
            <a:pPr>
              <a:buFontTx/>
              <a:buChar char="-"/>
            </a:pPr>
            <a:r>
              <a:rPr lang="ar-SA" dirty="0" smtClean="0"/>
              <a:t>ترجمتها الى سلع وخدمات يمكن انتاجها </a:t>
            </a:r>
            <a:r>
              <a:rPr lang="ar-SA" dirty="0" err="1" smtClean="0"/>
              <a:t>بالنيبة</a:t>
            </a:r>
            <a:r>
              <a:rPr lang="ar-SA" dirty="0" smtClean="0"/>
              <a:t> للمنتجين ويمكن قبولها بالنسبة للمستهلكين</a:t>
            </a:r>
          </a:p>
          <a:p>
            <a:pPr>
              <a:buFontTx/>
              <a:buChar char="-"/>
            </a:pPr>
            <a:r>
              <a:rPr lang="ar-SA" dirty="0" smtClean="0"/>
              <a:t>دراسة طرق الدعاية والترويج لهذه السلع والخدمات </a:t>
            </a:r>
          </a:p>
          <a:p>
            <a:pPr>
              <a:buFontTx/>
              <a:buChar char="-"/>
            </a:pPr>
            <a:r>
              <a:rPr lang="ar-SA" dirty="0" smtClean="0"/>
              <a:t>تحديد درجة الرضا او عدم الرضا بعد عملية الاستهلاك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6663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الواجب (1)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السؤال رقم 2 ص 74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271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واجهة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</TotalTime>
  <Words>244</Words>
  <Application>Microsoft Office PowerPoint</Application>
  <PresentationFormat>ملء الشاشة</PresentationFormat>
  <Paragraphs>54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Tahoma</vt:lpstr>
      <vt:lpstr>Trebuchet MS</vt:lpstr>
      <vt:lpstr>Wingdings 3</vt:lpstr>
      <vt:lpstr>واجهة</vt:lpstr>
      <vt:lpstr>مفهوم السلوك الإنساني</vt:lpstr>
      <vt:lpstr>مفهوم سلوك المستهلك</vt:lpstr>
      <vt:lpstr>خصائص السلوك</vt:lpstr>
      <vt:lpstr>أنواع السلوك</vt:lpstr>
      <vt:lpstr>مبادئ السلوك</vt:lpstr>
      <vt:lpstr>آلية السلوك</vt:lpstr>
      <vt:lpstr>أهمية دراسة سلوك المستهلك</vt:lpstr>
      <vt:lpstr>بحوث سلوك المستهلك</vt:lpstr>
      <vt:lpstr>الواجب (1)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السلوك الإنساني</dc:title>
  <dc:creator>user</dc:creator>
  <cp:lastModifiedBy>user</cp:lastModifiedBy>
  <cp:revision>7</cp:revision>
  <dcterms:created xsi:type="dcterms:W3CDTF">2018-09-11T15:35:32Z</dcterms:created>
  <dcterms:modified xsi:type="dcterms:W3CDTF">2018-09-11T17:57:30Z</dcterms:modified>
</cp:coreProperties>
</file>