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66" r:id="rId4"/>
    <p:sldId id="267" r:id="rId5"/>
    <p:sldId id="260" r:id="rId6"/>
    <p:sldId id="261" r:id="rId7"/>
    <p:sldId id="262" r:id="rId8"/>
    <p:sldId id="268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مقطع افتراضي" id="{22463D48-65EE-4EEB-AF5F-C58349EC1AF9}">
          <p14:sldIdLst>
            <p14:sldId id="256"/>
            <p14:sldId id="257"/>
            <p14:sldId id="266"/>
            <p14:sldId id="267"/>
            <p14:sldId id="260"/>
            <p14:sldId id="261"/>
            <p14:sldId id="262"/>
            <p14:sldId id="268"/>
          </p14:sldIdLst>
        </p14:section>
        <p14:section name="مقطع بدون عنوان" id="{67323F0D-8B7B-4D91-A410-428BA85621FA}">
          <p14:sldIdLst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DDC653-73B7-44FB-A0D6-45890776ABF7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9B52F8EA-6119-4C6D-8A91-468E73F351BB}">
      <dgm:prSet phldrT="[نص]" custT="1"/>
      <dgm:spPr/>
      <dgm:t>
        <a:bodyPr/>
        <a:lstStyle/>
        <a:p>
          <a:pPr algn="ctr" rtl="1">
            <a:buFontTx/>
            <a:buNone/>
          </a:pPr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المستهلك الفردي النهائي </a:t>
          </a:r>
        </a:p>
        <a:p>
          <a:pPr algn="ctr" rtl="1">
            <a:buFontTx/>
            <a:buNone/>
          </a:pPr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(نظرية المستهلك)</a:t>
          </a:r>
        </a:p>
      </dgm:t>
    </dgm:pt>
    <dgm:pt modelId="{539D532C-7238-4288-B25B-E28841B33ECE}" type="parTrans" cxnId="{21DDD0F3-7E92-4794-A777-0461C279B8C2}">
      <dgm:prSet/>
      <dgm:spPr/>
      <dgm:t>
        <a:bodyPr/>
        <a:lstStyle/>
        <a:p>
          <a:pPr rtl="1"/>
          <a:endParaRPr lang="ar-SA"/>
        </a:p>
      </dgm:t>
    </dgm:pt>
    <dgm:pt modelId="{523BEDB8-CE74-4EEF-A738-D7D5175BEA76}" type="sibTrans" cxnId="{21DDD0F3-7E92-4794-A777-0461C279B8C2}">
      <dgm:prSet/>
      <dgm:spPr/>
      <dgm:t>
        <a:bodyPr/>
        <a:lstStyle/>
        <a:p>
          <a:pPr rtl="1"/>
          <a:endParaRPr lang="ar-SA"/>
        </a:p>
      </dgm:t>
    </dgm:pt>
    <dgm:pt modelId="{5C753D20-D6C6-4D74-99E1-F0C3C11B14E8}">
      <dgm:prSet custT="1"/>
      <dgm:spPr/>
      <dgm:t>
        <a:bodyPr/>
        <a:lstStyle/>
        <a:p>
          <a:pPr algn="ctr" rtl="1"/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المستهلك الصناعي </a:t>
          </a:r>
        </a:p>
        <a:p>
          <a:pPr algn="ctr" rtl="1"/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(نظرية الإنتاج)</a:t>
          </a:r>
        </a:p>
      </dgm:t>
    </dgm:pt>
    <dgm:pt modelId="{026C62B3-0379-4ACB-BF79-05CB404CBD1D}" type="parTrans" cxnId="{E847C8E6-278E-4892-B75C-B3964417518F}">
      <dgm:prSet/>
      <dgm:spPr/>
      <dgm:t>
        <a:bodyPr/>
        <a:lstStyle/>
        <a:p>
          <a:pPr rtl="1"/>
          <a:endParaRPr lang="ar-SA"/>
        </a:p>
      </dgm:t>
    </dgm:pt>
    <dgm:pt modelId="{89B54387-0C35-4252-B28F-BB1730CCDAF1}" type="sibTrans" cxnId="{E847C8E6-278E-4892-B75C-B3964417518F}">
      <dgm:prSet/>
      <dgm:spPr/>
      <dgm:t>
        <a:bodyPr/>
        <a:lstStyle/>
        <a:p>
          <a:pPr rtl="1"/>
          <a:endParaRPr lang="ar-SA"/>
        </a:p>
      </dgm:t>
    </dgm:pt>
    <dgm:pt modelId="{87A277F0-456C-483A-8002-4D21672D582B}" type="pres">
      <dgm:prSet presAssocID="{DFDDC653-73B7-44FB-A0D6-45890776ABF7}" presName="compositeShape" presStyleCnt="0">
        <dgm:presLayoutVars>
          <dgm:chMax val="2"/>
          <dgm:dir/>
          <dgm:resizeHandles val="exact"/>
        </dgm:presLayoutVars>
      </dgm:prSet>
      <dgm:spPr/>
    </dgm:pt>
    <dgm:pt modelId="{94BEF8CC-D039-426D-90C4-CEB482310F2F}" type="pres">
      <dgm:prSet presAssocID="{DFDDC653-73B7-44FB-A0D6-45890776ABF7}" presName="ribbon" presStyleLbl="node1" presStyleIdx="0" presStyleCnt="1" custScaleX="152606" custLinFactNeighborX="-5264"/>
      <dgm:spPr/>
    </dgm:pt>
    <dgm:pt modelId="{C87914D9-0299-417F-AB9D-D3898812857B}" type="pres">
      <dgm:prSet presAssocID="{DFDDC653-73B7-44FB-A0D6-45890776ABF7}" presName="leftArrowText" presStyleLbl="node1" presStyleIdx="0" presStyleCnt="1" custScaleX="197916" custLinFactNeighborX="-66353" custLinFactNeighborY="1085">
        <dgm:presLayoutVars>
          <dgm:chMax val="0"/>
          <dgm:bulletEnabled val="1"/>
        </dgm:presLayoutVars>
      </dgm:prSet>
      <dgm:spPr/>
    </dgm:pt>
    <dgm:pt modelId="{B68B5169-D5DE-4405-A9A3-EBD184B40865}" type="pres">
      <dgm:prSet presAssocID="{DFDDC653-73B7-44FB-A0D6-45890776ABF7}" presName="rightArrowText" presStyleLbl="node1" presStyleIdx="0" presStyleCnt="1" custScaleX="233046" custLinFactNeighborX="5625" custLinFactNeighborY="1198">
        <dgm:presLayoutVars>
          <dgm:chMax val="0"/>
          <dgm:bulletEnabled val="1"/>
        </dgm:presLayoutVars>
      </dgm:prSet>
      <dgm:spPr/>
    </dgm:pt>
  </dgm:ptLst>
  <dgm:cxnLst>
    <dgm:cxn modelId="{0AA4445E-28CE-4ED7-A6DC-EC45F6055B3A}" type="presOf" srcId="{9B52F8EA-6119-4C6D-8A91-468E73F351BB}" destId="{C87914D9-0299-417F-AB9D-D3898812857B}" srcOrd="0" destOrd="0" presId="urn:microsoft.com/office/officeart/2005/8/layout/arrow6"/>
    <dgm:cxn modelId="{0657328B-5CD4-46B8-BFBA-B336E64BAE65}" type="presOf" srcId="{5C753D20-D6C6-4D74-99E1-F0C3C11B14E8}" destId="{B68B5169-D5DE-4405-A9A3-EBD184B40865}" srcOrd="0" destOrd="0" presId="urn:microsoft.com/office/officeart/2005/8/layout/arrow6"/>
    <dgm:cxn modelId="{586EB3CA-ECB3-4594-8710-5F3C48CAA559}" type="presOf" srcId="{DFDDC653-73B7-44FB-A0D6-45890776ABF7}" destId="{87A277F0-456C-483A-8002-4D21672D582B}" srcOrd="0" destOrd="0" presId="urn:microsoft.com/office/officeart/2005/8/layout/arrow6"/>
    <dgm:cxn modelId="{E847C8E6-278E-4892-B75C-B3964417518F}" srcId="{DFDDC653-73B7-44FB-A0D6-45890776ABF7}" destId="{5C753D20-D6C6-4D74-99E1-F0C3C11B14E8}" srcOrd="1" destOrd="0" parTransId="{026C62B3-0379-4ACB-BF79-05CB404CBD1D}" sibTransId="{89B54387-0C35-4252-B28F-BB1730CCDAF1}"/>
    <dgm:cxn modelId="{21DDD0F3-7E92-4794-A777-0461C279B8C2}" srcId="{DFDDC653-73B7-44FB-A0D6-45890776ABF7}" destId="{9B52F8EA-6119-4C6D-8A91-468E73F351BB}" srcOrd="0" destOrd="0" parTransId="{539D532C-7238-4288-B25B-E28841B33ECE}" sibTransId="{523BEDB8-CE74-4EEF-A738-D7D5175BEA76}"/>
    <dgm:cxn modelId="{036B16D8-6EDD-47AC-AEE5-1CE4EE263F33}" type="presParOf" srcId="{87A277F0-456C-483A-8002-4D21672D582B}" destId="{94BEF8CC-D039-426D-90C4-CEB482310F2F}" srcOrd="0" destOrd="0" presId="urn:microsoft.com/office/officeart/2005/8/layout/arrow6"/>
    <dgm:cxn modelId="{BE208157-B9BC-4B16-A24B-9A509B065E09}" type="presParOf" srcId="{87A277F0-456C-483A-8002-4D21672D582B}" destId="{C87914D9-0299-417F-AB9D-D3898812857B}" srcOrd="1" destOrd="0" presId="urn:microsoft.com/office/officeart/2005/8/layout/arrow6"/>
    <dgm:cxn modelId="{D2DA8679-AC14-48A4-9801-BA803DCB23C7}" type="presParOf" srcId="{87A277F0-456C-483A-8002-4D21672D582B}" destId="{B68B5169-D5DE-4405-A9A3-EBD184B40865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650F1C-6852-4F80-A4A1-AE043A1F6C38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C8BB2FB6-8872-4062-BBD6-583DB6309BD9}">
      <dgm:prSet/>
      <dgm:spPr/>
      <dgm:t>
        <a:bodyPr/>
        <a:lstStyle/>
        <a:p>
          <a:pPr rtl="1"/>
          <a:r>
            <a:rPr lang="ar-SA" dirty="0">
              <a:latin typeface="Arial" panose="020B0604020202020204" pitchFamily="34" charset="0"/>
              <a:cs typeface="Arial" panose="020B0604020202020204" pitchFamily="34" charset="0"/>
            </a:rPr>
            <a:t>وتهدف الى تحليل سلوك الوحدة الإنتاجية الأساسية أو المنتج وهو بصدد اتخاذ قراراته المتعلقة بنشاطه الإنتاجي لتحقيق اعلى قدر ممكن من الأرباح.</a:t>
          </a:r>
        </a:p>
      </dgm:t>
    </dgm:pt>
    <dgm:pt modelId="{0031CFA3-F4A0-4151-9294-BB222E1A0244}" type="parTrans" cxnId="{6F2EB871-0E85-4CEF-AB52-622B73749FF1}">
      <dgm:prSet/>
      <dgm:spPr/>
      <dgm:t>
        <a:bodyPr/>
        <a:lstStyle/>
        <a:p>
          <a:pPr rtl="1"/>
          <a:endParaRPr lang="ar-SA"/>
        </a:p>
      </dgm:t>
    </dgm:pt>
    <dgm:pt modelId="{B5F94998-853D-4315-88BC-803418F97051}" type="sibTrans" cxnId="{6F2EB871-0E85-4CEF-AB52-622B73749FF1}">
      <dgm:prSet/>
      <dgm:spPr/>
      <dgm:t>
        <a:bodyPr/>
        <a:lstStyle/>
        <a:p>
          <a:pPr rtl="1"/>
          <a:endParaRPr lang="ar-SA"/>
        </a:p>
      </dgm:t>
    </dgm:pt>
    <dgm:pt modelId="{1159A910-2580-475F-934A-D1B237BEA497}">
      <dgm:prSet custT="1"/>
      <dgm:spPr/>
      <dgm:t>
        <a:bodyPr/>
        <a:lstStyle/>
        <a:p>
          <a:pPr rtl="1"/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وتهدف لتحليل سلوك المستهلك وهو بصدد اتخاذ قراراته المتعلقة بنشاطه الاستهلاكي لتحقيق اعلى درجه من المنفعة.</a:t>
          </a:r>
        </a:p>
      </dgm:t>
    </dgm:pt>
    <dgm:pt modelId="{E63CC4F2-0E5E-4D16-BA99-962DFFE16B49}" type="parTrans" cxnId="{17D75742-BB8D-4E66-824C-F9A4D48A4B4C}">
      <dgm:prSet/>
      <dgm:spPr/>
      <dgm:t>
        <a:bodyPr/>
        <a:lstStyle/>
        <a:p>
          <a:pPr rtl="1"/>
          <a:endParaRPr lang="ar-SA"/>
        </a:p>
      </dgm:t>
    </dgm:pt>
    <dgm:pt modelId="{4F6B94A2-F8EF-4462-9E16-5DF0F02FF183}" type="sibTrans" cxnId="{17D75742-BB8D-4E66-824C-F9A4D48A4B4C}">
      <dgm:prSet/>
      <dgm:spPr/>
      <dgm:t>
        <a:bodyPr/>
        <a:lstStyle/>
        <a:p>
          <a:pPr rtl="1"/>
          <a:endParaRPr lang="ar-SA"/>
        </a:p>
      </dgm:t>
    </dgm:pt>
    <dgm:pt modelId="{D3DE0285-2407-49A1-B505-D93776820196}">
      <dgm:prSet/>
      <dgm:spPr/>
      <dgm:t>
        <a:bodyPr/>
        <a:lstStyle/>
        <a:p>
          <a:pPr rtl="1"/>
          <a:r>
            <a:rPr lang="ar-SA" b="1" dirty="0">
              <a:latin typeface="Arial" panose="020B0604020202020204" pitchFamily="34" charset="0"/>
              <a:cs typeface="Arial" panose="020B0604020202020204" pitchFamily="34" charset="0"/>
            </a:rPr>
            <a:t>نظرية الإنتاج</a:t>
          </a:r>
        </a:p>
      </dgm:t>
    </dgm:pt>
    <dgm:pt modelId="{EC76824D-2C53-45C1-A245-CC0DD1874A8D}" type="parTrans" cxnId="{8AE822B1-B7F5-4769-9001-DF54B6593689}">
      <dgm:prSet/>
      <dgm:spPr/>
      <dgm:t>
        <a:bodyPr/>
        <a:lstStyle/>
        <a:p>
          <a:pPr rtl="1"/>
          <a:endParaRPr lang="ar-SA"/>
        </a:p>
      </dgm:t>
    </dgm:pt>
    <dgm:pt modelId="{7531CC23-DE72-45A9-AFF2-0A69C94DC124}" type="sibTrans" cxnId="{8AE822B1-B7F5-4769-9001-DF54B6593689}">
      <dgm:prSet/>
      <dgm:spPr/>
      <dgm:t>
        <a:bodyPr/>
        <a:lstStyle/>
        <a:p>
          <a:pPr rtl="1"/>
          <a:endParaRPr lang="ar-SA"/>
        </a:p>
      </dgm:t>
    </dgm:pt>
    <dgm:pt modelId="{877D13AD-0246-4800-BAB9-D4A256D739BA}">
      <dgm:prSet/>
      <dgm:spPr/>
      <dgm:t>
        <a:bodyPr/>
        <a:lstStyle/>
        <a:p>
          <a:pPr rtl="1"/>
          <a:r>
            <a:rPr lang="ar-SA" b="1" dirty="0">
              <a:latin typeface="Arial" panose="020B0604020202020204" pitchFamily="34" charset="0"/>
              <a:cs typeface="Arial" panose="020B0604020202020204" pitchFamily="34" charset="0"/>
            </a:rPr>
            <a:t>نظرية المستهلك</a:t>
          </a:r>
        </a:p>
      </dgm:t>
    </dgm:pt>
    <dgm:pt modelId="{9AF0A82C-7B9E-4AC8-9051-C27B38CFDAF4}" type="parTrans" cxnId="{69123B87-98DE-4BDD-A47C-539D078523A7}">
      <dgm:prSet/>
      <dgm:spPr/>
      <dgm:t>
        <a:bodyPr/>
        <a:lstStyle/>
        <a:p>
          <a:pPr rtl="1"/>
          <a:endParaRPr lang="ar-SA"/>
        </a:p>
      </dgm:t>
    </dgm:pt>
    <dgm:pt modelId="{A9C96A88-945D-4921-8220-E68B9EAE9E6D}" type="sibTrans" cxnId="{69123B87-98DE-4BDD-A47C-539D078523A7}">
      <dgm:prSet/>
      <dgm:spPr/>
      <dgm:t>
        <a:bodyPr/>
        <a:lstStyle/>
        <a:p>
          <a:pPr rtl="1"/>
          <a:endParaRPr lang="ar-SA"/>
        </a:p>
      </dgm:t>
    </dgm:pt>
    <dgm:pt modelId="{EF5775E9-9308-435E-91BD-A8C27686C26D}" type="pres">
      <dgm:prSet presAssocID="{62650F1C-6852-4F80-A4A1-AE043A1F6C38}" presName="Name0" presStyleCnt="0">
        <dgm:presLayoutVars>
          <dgm:dir/>
          <dgm:animLvl val="lvl"/>
          <dgm:resizeHandles/>
        </dgm:presLayoutVars>
      </dgm:prSet>
      <dgm:spPr/>
    </dgm:pt>
    <dgm:pt modelId="{50889FF7-B589-46EE-A364-397C483C6466}" type="pres">
      <dgm:prSet presAssocID="{877D13AD-0246-4800-BAB9-D4A256D739BA}" presName="linNode" presStyleCnt="0"/>
      <dgm:spPr/>
    </dgm:pt>
    <dgm:pt modelId="{686CAC94-1087-41C6-9796-688E2310D19F}" type="pres">
      <dgm:prSet presAssocID="{877D13AD-0246-4800-BAB9-D4A256D739BA}" presName="parentShp" presStyleLbl="node1" presStyleIdx="0" presStyleCnt="2">
        <dgm:presLayoutVars>
          <dgm:bulletEnabled val="1"/>
        </dgm:presLayoutVars>
      </dgm:prSet>
      <dgm:spPr/>
    </dgm:pt>
    <dgm:pt modelId="{C6334713-B28A-4BE8-AD7C-DE1AFF0D18CA}" type="pres">
      <dgm:prSet presAssocID="{877D13AD-0246-4800-BAB9-D4A256D739BA}" presName="childShp" presStyleLbl="bgAccFollowNode1" presStyleIdx="0" presStyleCnt="2">
        <dgm:presLayoutVars>
          <dgm:bulletEnabled val="1"/>
        </dgm:presLayoutVars>
      </dgm:prSet>
      <dgm:spPr/>
    </dgm:pt>
    <dgm:pt modelId="{20D8392E-E614-414F-BF01-3D272EB2717A}" type="pres">
      <dgm:prSet presAssocID="{A9C96A88-945D-4921-8220-E68B9EAE9E6D}" presName="spacing" presStyleCnt="0"/>
      <dgm:spPr/>
    </dgm:pt>
    <dgm:pt modelId="{40C161AD-987F-49BB-B9BF-0B8705AACAA4}" type="pres">
      <dgm:prSet presAssocID="{D3DE0285-2407-49A1-B505-D93776820196}" presName="linNode" presStyleCnt="0"/>
      <dgm:spPr/>
    </dgm:pt>
    <dgm:pt modelId="{C673BC33-F105-4A24-952D-3A7CF152CE1A}" type="pres">
      <dgm:prSet presAssocID="{D3DE0285-2407-49A1-B505-D93776820196}" presName="parentShp" presStyleLbl="node1" presStyleIdx="1" presStyleCnt="2">
        <dgm:presLayoutVars>
          <dgm:bulletEnabled val="1"/>
        </dgm:presLayoutVars>
      </dgm:prSet>
      <dgm:spPr/>
    </dgm:pt>
    <dgm:pt modelId="{0F4143FE-6624-40DE-967C-1C7616114FDA}" type="pres">
      <dgm:prSet presAssocID="{D3DE0285-2407-49A1-B505-D93776820196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105D2300-C0F9-4DD6-9482-C66031A5D47F}" type="presOf" srcId="{62650F1C-6852-4F80-A4A1-AE043A1F6C38}" destId="{EF5775E9-9308-435E-91BD-A8C27686C26D}" srcOrd="0" destOrd="0" presId="urn:microsoft.com/office/officeart/2005/8/layout/vList6"/>
    <dgm:cxn modelId="{C1825F1B-0BE5-4353-82E2-A4435285FD08}" type="presOf" srcId="{C8BB2FB6-8872-4062-BBD6-583DB6309BD9}" destId="{0F4143FE-6624-40DE-967C-1C7616114FDA}" srcOrd="0" destOrd="0" presId="urn:microsoft.com/office/officeart/2005/8/layout/vList6"/>
    <dgm:cxn modelId="{8301282E-B4A5-44D6-B15C-8568177DD1BA}" type="presOf" srcId="{D3DE0285-2407-49A1-B505-D93776820196}" destId="{C673BC33-F105-4A24-952D-3A7CF152CE1A}" srcOrd="0" destOrd="0" presId="urn:microsoft.com/office/officeart/2005/8/layout/vList6"/>
    <dgm:cxn modelId="{81225C62-1DE2-4D4A-B8AA-B1E3482084E7}" type="presOf" srcId="{877D13AD-0246-4800-BAB9-D4A256D739BA}" destId="{686CAC94-1087-41C6-9796-688E2310D19F}" srcOrd="0" destOrd="0" presId="urn:microsoft.com/office/officeart/2005/8/layout/vList6"/>
    <dgm:cxn modelId="{17D75742-BB8D-4E66-824C-F9A4D48A4B4C}" srcId="{877D13AD-0246-4800-BAB9-D4A256D739BA}" destId="{1159A910-2580-475F-934A-D1B237BEA497}" srcOrd="0" destOrd="0" parTransId="{E63CC4F2-0E5E-4D16-BA99-962DFFE16B49}" sibTransId="{4F6B94A2-F8EF-4462-9E16-5DF0F02FF183}"/>
    <dgm:cxn modelId="{6F2EB871-0E85-4CEF-AB52-622B73749FF1}" srcId="{D3DE0285-2407-49A1-B505-D93776820196}" destId="{C8BB2FB6-8872-4062-BBD6-583DB6309BD9}" srcOrd="0" destOrd="0" parTransId="{0031CFA3-F4A0-4151-9294-BB222E1A0244}" sibTransId="{B5F94998-853D-4315-88BC-803418F97051}"/>
    <dgm:cxn modelId="{69123B87-98DE-4BDD-A47C-539D078523A7}" srcId="{62650F1C-6852-4F80-A4A1-AE043A1F6C38}" destId="{877D13AD-0246-4800-BAB9-D4A256D739BA}" srcOrd="0" destOrd="0" parTransId="{9AF0A82C-7B9E-4AC8-9051-C27B38CFDAF4}" sibTransId="{A9C96A88-945D-4921-8220-E68B9EAE9E6D}"/>
    <dgm:cxn modelId="{C10220AE-B26B-4BFD-9A20-778D5D8DB835}" type="presOf" srcId="{1159A910-2580-475F-934A-D1B237BEA497}" destId="{C6334713-B28A-4BE8-AD7C-DE1AFF0D18CA}" srcOrd="0" destOrd="0" presId="urn:microsoft.com/office/officeart/2005/8/layout/vList6"/>
    <dgm:cxn modelId="{8AE822B1-B7F5-4769-9001-DF54B6593689}" srcId="{62650F1C-6852-4F80-A4A1-AE043A1F6C38}" destId="{D3DE0285-2407-49A1-B505-D93776820196}" srcOrd="1" destOrd="0" parTransId="{EC76824D-2C53-45C1-A245-CC0DD1874A8D}" sibTransId="{7531CC23-DE72-45A9-AFF2-0A69C94DC124}"/>
    <dgm:cxn modelId="{6F365E9C-8859-45DF-A7DA-7FE59D756747}" type="presParOf" srcId="{EF5775E9-9308-435E-91BD-A8C27686C26D}" destId="{50889FF7-B589-46EE-A364-397C483C6466}" srcOrd="0" destOrd="0" presId="urn:microsoft.com/office/officeart/2005/8/layout/vList6"/>
    <dgm:cxn modelId="{729CCDD0-05D6-40A7-922C-D90A99141CC3}" type="presParOf" srcId="{50889FF7-B589-46EE-A364-397C483C6466}" destId="{686CAC94-1087-41C6-9796-688E2310D19F}" srcOrd="0" destOrd="0" presId="urn:microsoft.com/office/officeart/2005/8/layout/vList6"/>
    <dgm:cxn modelId="{536B67BA-FC86-4CC4-B6E4-238C3F214F78}" type="presParOf" srcId="{50889FF7-B589-46EE-A364-397C483C6466}" destId="{C6334713-B28A-4BE8-AD7C-DE1AFF0D18CA}" srcOrd="1" destOrd="0" presId="urn:microsoft.com/office/officeart/2005/8/layout/vList6"/>
    <dgm:cxn modelId="{AC0F1EDD-9036-4F85-B92B-D67EB6306FBA}" type="presParOf" srcId="{EF5775E9-9308-435E-91BD-A8C27686C26D}" destId="{20D8392E-E614-414F-BF01-3D272EB2717A}" srcOrd="1" destOrd="0" presId="urn:microsoft.com/office/officeart/2005/8/layout/vList6"/>
    <dgm:cxn modelId="{7D1A55AA-75B9-4699-8124-2BF56C64706B}" type="presParOf" srcId="{EF5775E9-9308-435E-91BD-A8C27686C26D}" destId="{40C161AD-987F-49BB-B9BF-0B8705AACAA4}" srcOrd="2" destOrd="0" presId="urn:microsoft.com/office/officeart/2005/8/layout/vList6"/>
    <dgm:cxn modelId="{002699E8-BFD5-476A-934F-43E5EEE0CEF1}" type="presParOf" srcId="{40C161AD-987F-49BB-B9BF-0B8705AACAA4}" destId="{C673BC33-F105-4A24-952D-3A7CF152CE1A}" srcOrd="0" destOrd="0" presId="urn:microsoft.com/office/officeart/2005/8/layout/vList6"/>
    <dgm:cxn modelId="{2C37A020-D80C-4888-918C-F82919A452B9}" type="presParOf" srcId="{40C161AD-987F-49BB-B9BF-0B8705AACAA4}" destId="{0F4143FE-6624-40DE-967C-1C7616114FD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2E8B24-26F9-4054-91EE-108456CF2871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C222C6FF-AB8C-4420-8C78-1BE5E28F333D}">
      <dgm:prSet phldrT="[نص]" custT="1"/>
      <dgm:spPr/>
      <dgm:t>
        <a:bodyPr/>
        <a:lstStyle/>
        <a:p>
          <a:pPr rtl="1"/>
          <a:r>
            <a:rPr lang="ar-SA" sz="3600" dirty="0">
              <a:latin typeface="Arial" panose="020B0604020202020204" pitchFamily="34" charset="0"/>
              <a:cs typeface="Arial" panose="020B0604020202020204" pitchFamily="34" charset="0"/>
            </a:rPr>
            <a:t>دوافع إيجابية وسلبية</a:t>
          </a:r>
        </a:p>
      </dgm:t>
    </dgm:pt>
    <dgm:pt modelId="{10E91A70-D397-4363-8DB8-ED93C6356B8A}" type="parTrans" cxnId="{3DF3D98A-A1FB-4051-A0C5-7FADF544F81C}">
      <dgm:prSet/>
      <dgm:spPr/>
      <dgm:t>
        <a:bodyPr/>
        <a:lstStyle/>
        <a:p>
          <a:pPr rtl="1"/>
          <a:endParaRPr lang="ar-SA"/>
        </a:p>
      </dgm:t>
    </dgm:pt>
    <dgm:pt modelId="{65FC85F7-4340-41C6-9DFC-7CD47A8FFA42}" type="sibTrans" cxnId="{3DF3D98A-A1FB-4051-A0C5-7FADF544F81C}">
      <dgm:prSet/>
      <dgm:spPr/>
      <dgm:t>
        <a:bodyPr/>
        <a:lstStyle/>
        <a:p>
          <a:pPr rtl="1"/>
          <a:endParaRPr lang="ar-SA"/>
        </a:p>
      </dgm:t>
    </dgm:pt>
    <dgm:pt modelId="{A71C2231-A8E8-43AB-AF1D-6382F658A413}">
      <dgm:prSet/>
      <dgm:spPr/>
      <dgm:t>
        <a:bodyPr/>
        <a:lstStyle/>
        <a:p>
          <a:pPr rtl="1"/>
          <a:r>
            <a:rPr lang="ar-SA" dirty="0">
              <a:latin typeface="Arial" panose="020B0604020202020204" pitchFamily="34" charset="0"/>
              <a:cs typeface="Arial" panose="020B0604020202020204" pitchFamily="34" charset="0"/>
            </a:rPr>
            <a:t>دوافع عاطفية وعقلانية</a:t>
          </a:r>
        </a:p>
      </dgm:t>
    </dgm:pt>
    <dgm:pt modelId="{360AF093-BF2C-4B8F-81E9-926BC7E88723}" type="parTrans" cxnId="{D40A7BDC-E1C9-407E-A5FD-F065DEA926D9}">
      <dgm:prSet/>
      <dgm:spPr/>
      <dgm:t>
        <a:bodyPr/>
        <a:lstStyle/>
        <a:p>
          <a:pPr rtl="1"/>
          <a:endParaRPr lang="ar-SA"/>
        </a:p>
      </dgm:t>
    </dgm:pt>
    <dgm:pt modelId="{1AB1CEAC-30E1-4CBE-9F9E-20548EB8A6C2}" type="sibTrans" cxnId="{D40A7BDC-E1C9-407E-A5FD-F065DEA926D9}">
      <dgm:prSet/>
      <dgm:spPr/>
      <dgm:t>
        <a:bodyPr/>
        <a:lstStyle/>
        <a:p>
          <a:pPr rtl="1"/>
          <a:endParaRPr lang="ar-SA"/>
        </a:p>
      </dgm:t>
    </dgm:pt>
    <dgm:pt modelId="{6C557BE2-8924-4580-8003-751DD92CE5CF}" type="pres">
      <dgm:prSet presAssocID="{052E8B24-26F9-4054-91EE-108456CF2871}" presName="cycle" presStyleCnt="0">
        <dgm:presLayoutVars>
          <dgm:dir/>
          <dgm:resizeHandles val="exact"/>
        </dgm:presLayoutVars>
      </dgm:prSet>
      <dgm:spPr/>
    </dgm:pt>
    <dgm:pt modelId="{4491385B-4DFD-43BA-BDA7-641FE272AAF2}" type="pres">
      <dgm:prSet presAssocID="{C222C6FF-AB8C-4420-8C78-1BE5E28F333D}" presName="arrow" presStyleLbl="node1" presStyleIdx="0" presStyleCnt="2">
        <dgm:presLayoutVars>
          <dgm:bulletEnabled val="1"/>
        </dgm:presLayoutVars>
      </dgm:prSet>
      <dgm:spPr/>
    </dgm:pt>
    <dgm:pt modelId="{1B2A6090-E5D0-4921-B3CF-4B7B7161BB65}" type="pres">
      <dgm:prSet presAssocID="{A71C2231-A8E8-43AB-AF1D-6382F658A413}" presName="arrow" presStyleLbl="node1" presStyleIdx="1" presStyleCnt="2" custRadScaleRad="99948" custRadScaleInc="604">
        <dgm:presLayoutVars>
          <dgm:bulletEnabled val="1"/>
        </dgm:presLayoutVars>
      </dgm:prSet>
      <dgm:spPr/>
    </dgm:pt>
  </dgm:ptLst>
  <dgm:cxnLst>
    <dgm:cxn modelId="{3DF3D98A-A1FB-4051-A0C5-7FADF544F81C}" srcId="{052E8B24-26F9-4054-91EE-108456CF2871}" destId="{C222C6FF-AB8C-4420-8C78-1BE5E28F333D}" srcOrd="0" destOrd="0" parTransId="{10E91A70-D397-4363-8DB8-ED93C6356B8A}" sibTransId="{65FC85F7-4340-41C6-9DFC-7CD47A8FFA42}"/>
    <dgm:cxn modelId="{3D22CABB-89E7-4399-94BD-1699BAECC3C7}" type="presOf" srcId="{C222C6FF-AB8C-4420-8C78-1BE5E28F333D}" destId="{4491385B-4DFD-43BA-BDA7-641FE272AAF2}" srcOrd="0" destOrd="0" presId="urn:microsoft.com/office/officeart/2005/8/layout/arrow1"/>
    <dgm:cxn modelId="{CA72A6C2-65B8-49B9-B3A6-7D598988B99E}" type="presOf" srcId="{A71C2231-A8E8-43AB-AF1D-6382F658A413}" destId="{1B2A6090-E5D0-4921-B3CF-4B7B7161BB65}" srcOrd="0" destOrd="0" presId="urn:microsoft.com/office/officeart/2005/8/layout/arrow1"/>
    <dgm:cxn modelId="{D40A7BDC-E1C9-407E-A5FD-F065DEA926D9}" srcId="{052E8B24-26F9-4054-91EE-108456CF2871}" destId="{A71C2231-A8E8-43AB-AF1D-6382F658A413}" srcOrd="1" destOrd="0" parTransId="{360AF093-BF2C-4B8F-81E9-926BC7E88723}" sibTransId="{1AB1CEAC-30E1-4CBE-9F9E-20548EB8A6C2}"/>
    <dgm:cxn modelId="{A36A5AF5-E20C-4901-90FA-7D7563013212}" type="presOf" srcId="{052E8B24-26F9-4054-91EE-108456CF2871}" destId="{6C557BE2-8924-4580-8003-751DD92CE5CF}" srcOrd="0" destOrd="0" presId="urn:microsoft.com/office/officeart/2005/8/layout/arrow1"/>
    <dgm:cxn modelId="{FF4D6D47-6D0A-4D88-937C-5AEB407DBBF5}" type="presParOf" srcId="{6C557BE2-8924-4580-8003-751DD92CE5CF}" destId="{4491385B-4DFD-43BA-BDA7-641FE272AAF2}" srcOrd="0" destOrd="0" presId="urn:microsoft.com/office/officeart/2005/8/layout/arrow1"/>
    <dgm:cxn modelId="{E1B95B53-BF35-4EB0-8134-CE1BC1BC13D9}" type="presParOf" srcId="{6C557BE2-8924-4580-8003-751DD92CE5CF}" destId="{1B2A6090-E5D0-4921-B3CF-4B7B7161BB65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1533D66-583C-4786-B411-5085F0682607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AEF8C5F6-A982-4954-8343-DF91870FBAEB}">
      <dgm:prSet phldrT="[نص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1"/>
          <a:r>
            <a:rPr lang="ar-SA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طرق قياس الدوافع</a:t>
          </a:r>
        </a:p>
      </dgm:t>
    </dgm:pt>
    <dgm:pt modelId="{366474D5-8FCF-4D3E-A5BF-576092D82E52}" type="parTrans" cxnId="{44430C69-37F6-4C9D-B27B-5BFD10B7C0AF}">
      <dgm:prSet/>
      <dgm:spPr/>
      <dgm:t>
        <a:bodyPr/>
        <a:lstStyle/>
        <a:p>
          <a:pPr rtl="1"/>
          <a:endParaRPr lang="ar-SA"/>
        </a:p>
      </dgm:t>
    </dgm:pt>
    <dgm:pt modelId="{873A3E6A-8E88-429D-BE68-696B91E6E872}" type="sibTrans" cxnId="{44430C69-37F6-4C9D-B27B-5BFD10B7C0AF}">
      <dgm:prSet/>
      <dgm:spPr/>
      <dgm:t>
        <a:bodyPr/>
        <a:lstStyle/>
        <a:p>
          <a:pPr rtl="1"/>
          <a:endParaRPr lang="ar-SA"/>
        </a:p>
      </dgm:t>
    </dgm:pt>
    <dgm:pt modelId="{575E17C5-6FA7-4387-8EC7-A56BB7A59564}">
      <dgm:prSet phldrT="[نص]"/>
      <dgm:spPr/>
      <dgm:t>
        <a:bodyPr/>
        <a:lstStyle/>
        <a:p>
          <a:pPr rtl="1"/>
          <a:r>
            <a:rPr lang="ar-SA" b="1" dirty="0">
              <a:latin typeface="Arial" panose="020B0604020202020204" pitchFamily="34" charset="0"/>
              <a:cs typeface="Arial" panose="020B0604020202020204" pitchFamily="34" charset="0"/>
            </a:rPr>
            <a:t>1. المقابلة الشخصية المعمقة</a:t>
          </a:r>
        </a:p>
      </dgm:t>
    </dgm:pt>
    <dgm:pt modelId="{BD5DD0B8-9503-4778-B3E8-9359E9A87814}" type="parTrans" cxnId="{2336CAD7-2373-4AAF-842C-B6C7CE045D16}">
      <dgm:prSet/>
      <dgm:spPr/>
      <dgm:t>
        <a:bodyPr/>
        <a:lstStyle/>
        <a:p>
          <a:pPr rtl="1"/>
          <a:endParaRPr lang="ar-SA"/>
        </a:p>
      </dgm:t>
    </dgm:pt>
    <dgm:pt modelId="{C87A58F8-27C4-4794-BC0F-E2BAA76FCF9A}" type="sibTrans" cxnId="{2336CAD7-2373-4AAF-842C-B6C7CE045D16}">
      <dgm:prSet/>
      <dgm:spPr/>
      <dgm:t>
        <a:bodyPr/>
        <a:lstStyle/>
        <a:p>
          <a:pPr rtl="1"/>
          <a:endParaRPr lang="ar-SA"/>
        </a:p>
      </dgm:t>
    </dgm:pt>
    <dgm:pt modelId="{F84DB296-C234-4E89-979F-FFA7132980EF}">
      <dgm:prSet phldrT="[نص]"/>
      <dgm:spPr/>
      <dgm:t>
        <a:bodyPr/>
        <a:lstStyle/>
        <a:p>
          <a:pPr rtl="1"/>
          <a:r>
            <a:rPr lang="ar-SA" dirty="0">
              <a:latin typeface="Arial" panose="020B0604020202020204" pitchFamily="34" charset="0"/>
              <a:cs typeface="Arial" panose="020B0604020202020204" pitchFamily="34" charset="0"/>
            </a:rPr>
            <a:t>2</a:t>
          </a:r>
          <a:r>
            <a:rPr lang="ar-SA" b="1" dirty="0">
              <a:latin typeface="Arial" panose="020B0604020202020204" pitchFamily="34" charset="0"/>
              <a:cs typeface="Arial" panose="020B0604020202020204" pitchFamily="34" charset="0"/>
            </a:rPr>
            <a:t>.المقابلة الجماعية المعمقة</a:t>
          </a:r>
        </a:p>
      </dgm:t>
    </dgm:pt>
    <dgm:pt modelId="{224E844D-EE4E-4F00-B2B3-2E9811BA28FA}" type="parTrans" cxnId="{768EE6C7-8692-473D-A5A7-25E7B21B35D2}">
      <dgm:prSet/>
      <dgm:spPr/>
      <dgm:t>
        <a:bodyPr/>
        <a:lstStyle/>
        <a:p>
          <a:pPr rtl="1"/>
          <a:endParaRPr lang="ar-SA"/>
        </a:p>
      </dgm:t>
    </dgm:pt>
    <dgm:pt modelId="{544D2F3A-9583-44DB-9229-A3A5BF0A5A3B}" type="sibTrans" cxnId="{768EE6C7-8692-473D-A5A7-25E7B21B35D2}">
      <dgm:prSet/>
      <dgm:spPr/>
      <dgm:t>
        <a:bodyPr/>
        <a:lstStyle/>
        <a:p>
          <a:pPr rtl="1"/>
          <a:endParaRPr lang="ar-SA"/>
        </a:p>
      </dgm:t>
    </dgm:pt>
    <dgm:pt modelId="{DE7AD073-2003-46F9-AC5D-6CD6CF9EAE48}">
      <dgm:prSet phldrT="[نص]"/>
      <dgm:spPr/>
      <dgm:t>
        <a:bodyPr/>
        <a:lstStyle/>
        <a:p>
          <a:pPr rtl="1"/>
          <a:r>
            <a:rPr lang="ar-SA" b="1" dirty="0">
              <a:latin typeface="Arial" panose="020B0604020202020204" pitchFamily="34" charset="0"/>
              <a:cs typeface="Arial" panose="020B0604020202020204" pitchFamily="34" charset="0"/>
            </a:rPr>
            <a:t>3.الأساليب الاسقاطية</a:t>
          </a:r>
        </a:p>
      </dgm:t>
    </dgm:pt>
    <dgm:pt modelId="{5AD20E2C-5B88-4931-A444-3984E82E95AE}" type="parTrans" cxnId="{AFE2A34E-03A9-4423-87CA-CA7202389567}">
      <dgm:prSet/>
      <dgm:spPr/>
      <dgm:t>
        <a:bodyPr/>
        <a:lstStyle/>
        <a:p>
          <a:pPr rtl="1"/>
          <a:endParaRPr lang="ar-SA"/>
        </a:p>
      </dgm:t>
    </dgm:pt>
    <dgm:pt modelId="{F7390FDC-CAC8-47D3-B92C-B66EA5364A3F}" type="sibTrans" cxnId="{AFE2A34E-03A9-4423-87CA-CA7202389567}">
      <dgm:prSet/>
      <dgm:spPr/>
      <dgm:t>
        <a:bodyPr/>
        <a:lstStyle/>
        <a:p>
          <a:pPr rtl="1"/>
          <a:endParaRPr lang="ar-SA"/>
        </a:p>
      </dgm:t>
    </dgm:pt>
    <dgm:pt modelId="{6458F6F3-32C0-4F53-879D-F293F40E92E7}">
      <dgm:prSet phldrT="[نص]"/>
      <dgm:spPr/>
      <dgm:t>
        <a:bodyPr/>
        <a:lstStyle/>
        <a:p>
          <a:pPr rtl="1"/>
          <a:r>
            <a:rPr lang="ar-SA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أ/ الاختبارات اللفظية</a:t>
          </a:r>
        </a:p>
      </dgm:t>
    </dgm:pt>
    <dgm:pt modelId="{C835DD66-8EAC-4BEC-8C03-B55255E6B485}" type="parTrans" cxnId="{B9AEC845-B060-4097-9BDE-B937D0F1546F}">
      <dgm:prSet/>
      <dgm:spPr/>
      <dgm:t>
        <a:bodyPr/>
        <a:lstStyle/>
        <a:p>
          <a:pPr rtl="1"/>
          <a:endParaRPr lang="ar-SA"/>
        </a:p>
      </dgm:t>
    </dgm:pt>
    <dgm:pt modelId="{232973AF-B8FF-4E32-A7F8-3DF2D2AB4AA7}" type="sibTrans" cxnId="{B9AEC845-B060-4097-9BDE-B937D0F1546F}">
      <dgm:prSet/>
      <dgm:spPr/>
      <dgm:t>
        <a:bodyPr/>
        <a:lstStyle/>
        <a:p>
          <a:pPr rtl="1"/>
          <a:endParaRPr lang="ar-SA"/>
        </a:p>
      </dgm:t>
    </dgm:pt>
    <dgm:pt modelId="{C208A3E1-3BF8-438B-8FD2-5AF8A9F2F4C8}">
      <dgm:prSet phldrT="[نص]"/>
      <dgm:spPr/>
      <dgm:t>
        <a:bodyPr/>
        <a:lstStyle/>
        <a:p>
          <a:pPr rtl="1"/>
          <a:r>
            <a:rPr lang="ar-SA" dirty="0">
              <a:latin typeface="Arial" panose="020B0604020202020204" pitchFamily="34" charset="0"/>
              <a:cs typeface="Arial" panose="020B0604020202020204" pitchFamily="34" charset="0"/>
            </a:rPr>
            <a:t>ب/الاختبارات التصويرية</a:t>
          </a:r>
        </a:p>
      </dgm:t>
    </dgm:pt>
    <dgm:pt modelId="{5FC6A59C-4B13-42FB-B86F-3AA0B2E77466}" type="parTrans" cxnId="{35A273D8-CC2C-4748-820A-E698C6551321}">
      <dgm:prSet/>
      <dgm:spPr/>
      <dgm:t>
        <a:bodyPr/>
        <a:lstStyle/>
        <a:p>
          <a:pPr rtl="1"/>
          <a:endParaRPr lang="ar-SA"/>
        </a:p>
      </dgm:t>
    </dgm:pt>
    <dgm:pt modelId="{FD6EC2C8-FA47-448F-9962-C60D7B997A5F}" type="sibTrans" cxnId="{35A273D8-CC2C-4748-820A-E698C6551321}">
      <dgm:prSet/>
      <dgm:spPr/>
      <dgm:t>
        <a:bodyPr/>
        <a:lstStyle/>
        <a:p>
          <a:pPr rtl="1"/>
          <a:endParaRPr lang="ar-SA"/>
        </a:p>
      </dgm:t>
    </dgm:pt>
    <dgm:pt modelId="{8CA81BD7-F87F-4528-B7BE-45D020568CF4}">
      <dgm:prSet phldrT="[نص]" custT="1"/>
      <dgm:spPr>
        <a:solidFill>
          <a:schemeClr val="accent4"/>
        </a:solidFill>
      </dgm:spPr>
      <dgm:t>
        <a:bodyPr/>
        <a:lstStyle/>
        <a:p>
          <a:pPr rtl="1">
            <a:buFont typeface="+mj-lt"/>
            <a:buNone/>
          </a:pPr>
          <a:r>
            <a:rPr lang="ar-S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اختبارات الكلمات المتلازمة</a:t>
          </a:r>
        </a:p>
      </dgm:t>
    </dgm:pt>
    <dgm:pt modelId="{C8EC641F-50E8-4781-B6B2-56A66932CF04}" type="parTrans" cxnId="{F933CBFD-503E-4688-8CCD-CF5F1D885DED}">
      <dgm:prSet/>
      <dgm:spPr/>
      <dgm:t>
        <a:bodyPr/>
        <a:lstStyle/>
        <a:p>
          <a:pPr rtl="1"/>
          <a:endParaRPr lang="ar-SA"/>
        </a:p>
      </dgm:t>
    </dgm:pt>
    <dgm:pt modelId="{D75477CE-EAF0-4554-A59A-799575E47E50}" type="sibTrans" cxnId="{F933CBFD-503E-4688-8CCD-CF5F1D885DED}">
      <dgm:prSet/>
      <dgm:spPr/>
      <dgm:t>
        <a:bodyPr/>
        <a:lstStyle/>
        <a:p>
          <a:pPr rtl="1"/>
          <a:endParaRPr lang="ar-SA"/>
        </a:p>
      </dgm:t>
    </dgm:pt>
    <dgm:pt modelId="{756FC537-A31B-45DF-8957-C8C77736102F}">
      <dgm:prSet phldrT="[نص]" custT="1"/>
      <dgm:spPr>
        <a:solidFill>
          <a:schemeClr val="accent4"/>
        </a:solidFill>
      </dgm:spPr>
      <dgm:t>
        <a:bodyPr/>
        <a:lstStyle/>
        <a:p>
          <a:pPr rtl="1">
            <a:buFont typeface="+mj-lt"/>
            <a:buNone/>
          </a:pPr>
          <a:r>
            <a:rPr lang="ar-S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اختبار إكمال الجمل الناقصة</a:t>
          </a:r>
        </a:p>
      </dgm:t>
    </dgm:pt>
    <dgm:pt modelId="{27BD98F2-6CFA-4B55-9F4F-D13FE288DA3D}" type="parTrans" cxnId="{D978D2DF-CC47-4EDC-AED7-BEFB34743E9D}">
      <dgm:prSet/>
      <dgm:spPr/>
      <dgm:t>
        <a:bodyPr/>
        <a:lstStyle/>
        <a:p>
          <a:pPr rtl="1"/>
          <a:endParaRPr lang="ar-SA"/>
        </a:p>
      </dgm:t>
    </dgm:pt>
    <dgm:pt modelId="{7FE8F614-8C35-4984-8ADD-F1CBC1C76B72}" type="sibTrans" cxnId="{D978D2DF-CC47-4EDC-AED7-BEFB34743E9D}">
      <dgm:prSet/>
      <dgm:spPr/>
      <dgm:t>
        <a:bodyPr/>
        <a:lstStyle/>
        <a:p>
          <a:pPr rtl="1"/>
          <a:endParaRPr lang="ar-SA"/>
        </a:p>
      </dgm:t>
    </dgm:pt>
    <dgm:pt modelId="{BD0324A1-9C52-4A0D-8725-C560E343501C}">
      <dgm:prSet phldrT="[نص]" custT="1"/>
      <dgm:spPr>
        <a:solidFill>
          <a:schemeClr val="accent4"/>
        </a:solidFill>
      </dgm:spPr>
      <dgm:t>
        <a:bodyPr/>
        <a:lstStyle/>
        <a:p>
          <a:pPr rtl="1">
            <a:buFont typeface="+mj-lt"/>
            <a:buNone/>
          </a:pPr>
          <a:r>
            <a:rPr lang="ar-S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اختبار شخصية المنتج أو العلامة التجارية</a:t>
          </a:r>
        </a:p>
      </dgm:t>
    </dgm:pt>
    <dgm:pt modelId="{AADB95E8-A28D-441F-BDFE-F7E4A92317DD}" type="parTrans" cxnId="{EADE5E03-CA84-4CF7-B4DD-60CF27609641}">
      <dgm:prSet/>
      <dgm:spPr/>
      <dgm:t>
        <a:bodyPr/>
        <a:lstStyle/>
        <a:p>
          <a:pPr rtl="1"/>
          <a:endParaRPr lang="ar-SA"/>
        </a:p>
      </dgm:t>
    </dgm:pt>
    <dgm:pt modelId="{4EC16034-CAE5-442C-86D0-9601AA89E128}" type="sibTrans" cxnId="{EADE5E03-CA84-4CF7-B4DD-60CF27609641}">
      <dgm:prSet/>
      <dgm:spPr/>
      <dgm:t>
        <a:bodyPr/>
        <a:lstStyle/>
        <a:p>
          <a:pPr rtl="1"/>
          <a:endParaRPr lang="ar-SA"/>
        </a:p>
      </dgm:t>
    </dgm:pt>
    <dgm:pt modelId="{BFCE54EC-6B9B-4CC0-8115-6F54A229EF07}">
      <dgm:prSet phldrT="[نص]" custT="1"/>
      <dgm:spPr>
        <a:solidFill>
          <a:schemeClr val="accent4"/>
        </a:solidFill>
      </dgm:spPr>
      <dgm:t>
        <a:bodyPr/>
        <a:lstStyle/>
        <a:p>
          <a:pPr rtl="1">
            <a:buFont typeface="+mj-lt"/>
            <a:buNone/>
          </a:pPr>
          <a:r>
            <a:rPr lang="ar-S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اختبار الصور الذهنية النمطية</a:t>
          </a:r>
        </a:p>
      </dgm:t>
    </dgm:pt>
    <dgm:pt modelId="{2F91F81A-3A69-46A9-A2F1-E02E489460AB}" type="parTrans" cxnId="{F538827A-E479-4644-B45C-BD6B3F8B6301}">
      <dgm:prSet/>
      <dgm:spPr/>
      <dgm:t>
        <a:bodyPr/>
        <a:lstStyle/>
        <a:p>
          <a:pPr rtl="1"/>
          <a:endParaRPr lang="ar-SA"/>
        </a:p>
      </dgm:t>
    </dgm:pt>
    <dgm:pt modelId="{2C21C9B5-EA3F-4B03-9B4E-DBF7205FA941}" type="sibTrans" cxnId="{F538827A-E479-4644-B45C-BD6B3F8B6301}">
      <dgm:prSet/>
      <dgm:spPr/>
      <dgm:t>
        <a:bodyPr/>
        <a:lstStyle/>
        <a:p>
          <a:pPr rtl="1"/>
          <a:endParaRPr lang="ar-SA"/>
        </a:p>
      </dgm:t>
    </dgm:pt>
    <dgm:pt modelId="{8FF55670-76C6-449A-A1DF-A32BED8CFAB9}">
      <dgm:prSet phldrT="[نص]" custT="1"/>
      <dgm:spPr/>
      <dgm:t>
        <a:bodyPr/>
        <a:lstStyle/>
        <a:p>
          <a:pPr rtl="1"/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الاختبارات الكرتونية</a:t>
          </a:r>
        </a:p>
      </dgm:t>
    </dgm:pt>
    <dgm:pt modelId="{C37C3200-A7A5-40B9-AFAE-9A859FB9E36F}" type="parTrans" cxnId="{2A39B17F-FB56-4099-BDCC-ADC0ED49A312}">
      <dgm:prSet/>
      <dgm:spPr/>
      <dgm:t>
        <a:bodyPr/>
        <a:lstStyle/>
        <a:p>
          <a:pPr rtl="1"/>
          <a:endParaRPr lang="ar-SA"/>
        </a:p>
      </dgm:t>
    </dgm:pt>
    <dgm:pt modelId="{5F3809D4-A8D1-41CC-9E04-AFEC9E390E7F}" type="sibTrans" cxnId="{2A39B17F-FB56-4099-BDCC-ADC0ED49A312}">
      <dgm:prSet/>
      <dgm:spPr/>
      <dgm:t>
        <a:bodyPr/>
        <a:lstStyle/>
        <a:p>
          <a:pPr rtl="1"/>
          <a:endParaRPr lang="ar-SA"/>
        </a:p>
      </dgm:t>
    </dgm:pt>
    <dgm:pt modelId="{9EB36AC5-6FC8-4D7B-B586-081F1B7697B5}">
      <dgm:prSet phldrT="[نص]" custT="1"/>
      <dgm:spPr/>
      <dgm:t>
        <a:bodyPr/>
        <a:lstStyle/>
        <a:p>
          <a:pPr rtl="1"/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اختبارات الاستنباط الذاتي</a:t>
          </a:r>
        </a:p>
      </dgm:t>
    </dgm:pt>
    <dgm:pt modelId="{403BCD03-E1C2-4AE4-B380-6BCB5C68A1D1}" type="parTrans" cxnId="{EC1AFB0F-7FFC-4B42-9A54-37A547FF78ED}">
      <dgm:prSet/>
      <dgm:spPr/>
      <dgm:t>
        <a:bodyPr/>
        <a:lstStyle/>
        <a:p>
          <a:pPr rtl="1"/>
          <a:endParaRPr lang="ar-SA"/>
        </a:p>
      </dgm:t>
    </dgm:pt>
    <dgm:pt modelId="{8F843C96-91AB-471A-9CEF-5DC5583CFBBC}" type="sibTrans" cxnId="{EC1AFB0F-7FFC-4B42-9A54-37A547FF78ED}">
      <dgm:prSet/>
      <dgm:spPr/>
      <dgm:t>
        <a:bodyPr/>
        <a:lstStyle/>
        <a:p>
          <a:pPr rtl="1"/>
          <a:endParaRPr lang="ar-SA"/>
        </a:p>
      </dgm:t>
    </dgm:pt>
    <dgm:pt modelId="{88ED9B03-F5C7-457B-BB33-5A5DA00F3775}">
      <dgm:prSet phldrT="[نص]" custT="1"/>
      <dgm:spPr/>
      <dgm:t>
        <a:bodyPr/>
        <a:lstStyle/>
        <a:p>
          <a:pPr rtl="1"/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اختبارات الرسم النفسية</a:t>
          </a:r>
        </a:p>
      </dgm:t>
    </dgm:pt>
    <dgm:pt modelId="{222E1395-4685-441B-A49B-F6A141FA5127}" type="parTrans" cxnId="{25222866-745A-4B91-9A18-054720AFD392}">
      <dgm:prSet/>
      <dgm:spPr/>
      <dgm:t>
        <a:bodyPr/>
        <a:lstStyle/>
        <a:p>
          <a:pPr rtl="1"/>
          <a:endParaRPr lang="ar-SA"/>
        </a:p>
      </dgm:t>
    </dgm:pt>
    <dgm:pt modelId="{BA67AD4D-FBBE-4BE6-9943-6FD75B29E566}" type="sibTrans" cxnId="{25222866-745A-4B91-9A18-054720AFD392}">
      <dgm:prSet/>
      <dgm:spPr/>
      <dgm:t>
        <a:bodyPr/>
        <a:lstStyle/>
        <a:p>
          <a:pPr rtl="1"/>
          <a:endParaRPr lang="ar-SA"/>
        </a:p>
      </dgm:t>
    </dgm:pt>
    <dgm:pt modelId="{93ADC484-7A8D-4A4A-AEB1-D95F66773E41}" type="pres">
      <dgm:prSet presAssocID="{91533D66-583C-4786-B411-5085F068260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F51FD25-F957-45D0-8BC1-6C57FBD1A91F}" type="pres">
      <dgm:prSet presAssocID="{AEF8C5F6-A982-4954-8343-DF91870FBAEB}" presName="root1" presStyleCnt="0"/>
      <dgm:spPr/>
    </dgm:pt>
    <dgm:pt modelId="{3197E7FD-4740-4898-A6C3-D5BD37F49449}" type="pres">
      <dgm:prSet presAssocID="{AEF8C5F6-A982-4954-8343-DF91870FBAEB}" presName="LevelOneTextNode" presStyleLbl="node0" presStyleIdx="0" presStyleCnt="1" custScaleY="158098" custLinFactX="-5347" custLinFactNeighborX="-100000" custLinFactNeighborY="-83">
        <dgm:presLayoutVars>
          <dgm:chPref val="3"/>
        </dgm:presLayoutVars>
      </dgm:prSet>
      <dgm:spPr/>
    </dgm:pt>
    <dgm:pt modelId="{EBA80B69-3F92-4F98-84F2-C79BF31DE37C}" type="pres">
      <dgm:prSet presAssocID="{AEF8C5F6-A982-4954-8343-DF91870FBAEB}" presName="level2hierChild" presStyleCnt="0"/>
      <dgm:spPr/>
    </dgm:pt>
    <dgm:pt modelId="{837B4525-4C89-46C0-BBEC-8A3ACA73D406}" type="pres">
      <dgm:prSet presAssocID="{BD5DD0B8-9503-4778-B3E8-9359E9A87814}" presName="conn2-1" presStyleLbl="parChTrans1D2" presStyleIdx="0" presStyleCnt="3"/>
      <dgm:spPr/>
    </dgm:pt>
    <dgm:pt modelId="{B5525F59-357A-4A35-991E-8CF08D3CB08A}" type="pres">
      <dgm:prSet presAssocID="{BD5DD0B8-9503-4778-B3E8-9359E9A87814}" presName="connTx" presStyleLbl="parChTrans1D2" presStyleIdx="0" presStyleCnt="3"/>
      <dgm:spPr/>
    </dgm:pt>
    <dgm:pt modelId="{F86C4D77-76D0-44BE-AB75-73655C1E46A6}" type="pres">
      <dgm:prSet presAssocID="{575E17C5-6FA7-4387-8EC7-A56BB7A59564}" presName="root2" presStyleCnt="0"/>
      <dgm:spPr/>
    </dgm:pt>
    <dgm:pt modelId="{A3B0ED8D-D526-4F9A-BDA1-A0F9D84B126E}" type="pres">
      <dgm:prSet presAssocID="{575E17C5-6FA7-4387-8EC7-A56BB7A59564}" presName="LevelTwoTextNode" presStyleLbl="node2" presStyleIdx="0" presStyleCnt="3" custScaleX="112309" custLinFactY="-40190" custLinFactNeighborX="-7200" custLinFactNeighborY="-100000">
        <dgm:presLayoutVars>
          <dgm:chPref val="3"/>
        </dgm:presLayoutVars>
      </dgm:prSet>
      <dgm:spPr/>
    </dgm:pt>
    <dgm:pt modelId="{0E609A52-F896-40F9-8013-6685C5E8EFFE}" type="pres">
      <dgm:prSet presAssocID="{575E17C5-6FA7-4387-8EC7-A56BB7A59564}" presName="level3hierChild" presStyleCnt="0"/>
      <dgm:spPr/>
    </dgm:pt>
    <dgm:pt modelId="{CBC9E74F-09F7-4E4F-9EBA-D3BCC67495E1}" type="pres">
      <dgm:prSet presAssocID="{224E844D-EE4E-4F00-B2B3-2E9811BA28FA}" presName="conn2-1" presStyleLbl="parChTrans1D2" presStyleIdx="1" presStyleCnt="3"/>
      <dgm:spPr/>
    </dgm:pt>
    <dgm:pt modelId="{62AFB4A3-9585-4FCA-A1C7-B7C15201233D}" type="pres">
      <dgm:prSet presAssocID="{224E844D-EE4E-4F00-B2B3-2E9811BA28FA}" presName="connTx" presStyleLbl="parChTrans1D2" presStyleIdx="1" presStyleCnt="3"/>
      <dgm:spPr/>
    </dgm:pt>
    <dgm:pt modelId="{40A4B9AD-8360-40B5-BEF4-A4D6E996FD19}" type="pres">
      <dgm:prSet presAssocID="{F84DB296-C234-4E89-979F-FFA7132980EF}" presName="root2" presStyleCnt="0"/>
      <dgm:spPr/>
    </dgm:pt>
    <dgm:pt modelId="{79980F02-C7EA-449F-96FD-CAB19E35C79C}" type="pres">
      <dgm:prSet presAssocID="{F84DB296-C234-4E89-979F-FFA7132980EF}" presName="LevelTwoTextNode" presStyleLbl="node2" presStyleIdx="1" presStyleCnt="3" custScaleX="119366" custLinFactNeighborX="-8236" custLinFactNeighborY="1352">
        <dgm:presLayoutVars>
          <dgm:chPref val="3"/>
        </dgm:presLayoutVars>
      </dgm:prSet>
      <dgm:spPr/>
    </dgm:pt>
    <dgm:pt modelId="{65C3F259-ED4B-47DA-A5F3-35E353F8C78C}" type="pres">
      <dgm:prSet presAssocID="{F84DB296-C234-4E89-979F-FFA7132980EF}" presName="level3hierChild" presStyleCnt="0"/>
      <dgm:spPr/>
    </dgm:pt>
    <dgm:pt modelId="{3D77E3CC-888F-4B5B-9B93-7A730DAAC1AA}" type="pres">
      <dgm:prSet presAssocID="{5AD20E2C-5B88-4931-A444-3984E82E95AE}" presName="conn2-1" presStyleLbl="parChTrans1D2" presStyleIdx="2" presStyleCnt="3"/>
      <dgm:spPr/>
    </dgm:pt>
    <dgm:pt modelId="{4C7D8535-1114-4052-AB26-CD3005B8EB67}" type="pres">
      <dgm:prSet presAssocID="{5AD20E2C-5B88-4931-A444-3984E82E95AE}" presName="connTx" presStyleLbl="parChTrans1D2" presStyleIdx="2" presStyleCnt="3"/>
      <dgm:spPr/>
    </dgm:pt>
    <dgm:pt modelId="{D85E3459-63BF-4312-8EB2-162DB40AC3C2}" type="pres">
      <dgm:prSet presAssocID="{DE7AD073-2003-46F9-AC5D-6CD6CF9EAE48}" presName="root2" presStyleCnt="0"/>
      <dgm:spPr/>
    </dgm:pt>
    <dgm:pt modelId="{1CDD07C6-502A-4C05-985A-90A39B018CAB}" type="pres">
      <dgm:prSet presAssocID="{DE7AD073-2003-46F9-AC5D-6CD6CF9EAE48}" presName="LevelTwoTextNode" presStyleLbl="node2" presStyleIdx="2" presStyleCnt="3" custScaleX="122068" custLinFactY="80813" custLinFactNeighborX="-8627" custLinFactNeighborY="100000">
        <dgm:presLayoutVars>
          <dgm:chPref val="3"/>
        </dgm:presLayoutVars>
      </dgm:prSet>
      <dgm:spPr/>
    </dgm:pt>
    <dgm:pt modelId="{280D7D7F-4E9B-4C0D-909E-B3EAF7B7528A}" type="pres">
      <dgm:prSet presAssocID="{DE7AD073-2003-46F9-AC5D-6CD6CF9EAE48}" presName="level3hierChild" presStyleCnt="0"/>
      <dgm:spPr/>
    </dgm:pt>
    <dgm:pt modelId="{248C72C8-AF9C-402A-B92A-2C3C22C52CF1}" type="pres">
      <dgm:prSet presAssocID="{C835DD66-8EAC-4BEC-8C03-B55255E6B485}" presName="conn2-1" presStyleLbl="parChTrans1D3" presStyleIdx="0" presStyleCnt="2"/>
      <dgm:spPr/>
    </dgm:pt>
    <dgm:pt modelId="{4BAD847F-0EFC-44F1-B122-65E46A7BB577}" type="pres">
      <dgm:prSet presAssocID="{C835DD66-8EAC-4BEC-8C03-B55255E6B485}" presName="connTx" presStyleLbl="parChTrans1D3" presStyleIdx="0" presStyleCnt="2"/>
      <dgm:spPr/>
    </dgm:pt>
    <dgm:pt modelId="{80D8ED85-5D25-48EF-A883-704BB43373D8}" type="pres">
      <dgm:prSet presAssocID="{6458F6F3-32C0-4F53-879D-F293F40E92E7}" presName="root2" presStyleCnt="0"/>
      <dgm:spPr/>
    </dgm:pt>
    <dgm:pt modelId="{A4307A63-FBAC-4544-A08C-5D6530EABD20}" type="pres">
      <dgm:prSet presAssocID="{6458F6F3-32C0-4F53-879D-F293F40E92E7}" presName="LevelTwoTextNode" presStyleLbl="node3" presStyleIdx="0" presStyleCnt="2" custLinFactNeighborY="-69452">
        <dgm:presLayoutVars>
          <dgm:chPref val="3"/>
        </dgm:presLayoutVars>
      </dgm:prSet>
      <dgm:spPr/>
    </dgm:pt>
    <dgm:pt modelId="{59CA2BA4-DF6A-4903-ADE9-F55413079956}" type="pres">
      <dgm:prSet presAssocID="{6458F6F3-32C0-4F53-879D-F293F40E92E7}" presName="level3hierChild" presStyleCnt="0"/>
      <dgm:spPr/>
    </dgm:pt>
    <dgm:pt modelId="{6044CC7D-30B4-4A09-9911-34C1906D9869}" type="pres">
      <dgm:prSet presAssocID="{C8EC641F-50E8-4781-B6B2-56A66932CF04}" presName="conn2-1" presStyleLbl="parChTrans1D4" presStyleIdx="0" presStyleCnt="7"/>
      <dgm:spPr/>
    </dgm:pt>
    <dgm:pt modelId="{52F71D76-4D25-4A97-8282-ADCC425726A8}" type="pres">
      <dgm:prSet presAssocID="{C8EC641F-50E8-4781-B6B2-56A66932CF04}" presName="connTx" presStyleLbl="parChTrans1D4" presStyleIdx="0" presStyleCnt="7"/>
      <dgm:spPr/>
    </dgm:pt>
    <dgm:pt modelId="{4C5DDF35-50DC-4283-BC87-D5C383D7A744}" type="pres">
      <dgm:prSet presAssocID="{8CA81BD7-F87F-4528-B7BE-45D020568CF4}" presName="root2" presStyleCnt="0"/>
      <dgm:spPr/>
    </dgm:pt>
    <dgm:pt modelId="{0B6E5628-7905-486C-B821-5B9BCD7EB012}" type="pres">
      <dgm:prSet presAssocID="{8CA81BD7-F87F-4528-B7BE-45D020568CF4}" presName="LevelTwoTextNode" presStyleLbl="node4" presStyleIdx="0" presStyleCnt="7" custScaleX="122648">
        <dgm:presLayoutVars>
          <dgm:chPref val="3"/>
        </dgm:presLayoutVars>
      </dgm:prSet>
      <dgm:spPr/>
    </dgm:pt>
    <dgm:pt modelId="{BE8C7E32-3919-4765-A36F-57DB30CA1F4C}" type="pres">
      <dgm:prSet presAssocID="{8CA81BD7-F87F-4528-B7BE-45D020568CF4}" presName="level3hierChild" presStyleCnt="0"/>
      <dgm:spPr/>
    </dgm:pt>
    <dgm:pt modelId="{686108BB-B2B1-46A7-9761-2C89FD6E2938}" type="pres">
      <dgm:prSet presAssocID="{27BD98F2-6CFA-4B55-9F4F-D13FE288DA3D}" presName="conn2-1" presStyleLbl="parChTrans1D4" presStyleIdx="1" presStyleCnt="7"/>
      <dgm:spPr/>
    </dgm:pt>
    <dgm:pt modelId="{53EC22D3-0489-4C6A-B992-C3EA025CF2D8}" type="pres">
      <dgm:prSet presAssocID="{27BD98F2-6CFA-4B55-9F4F-D13FE288DA3D}" presName="connTx" presStyleLbl="parChTrans1D4" presStyleIdx="1" presStyleCnt="7"/>
      <dgm:spPr/>
    </dgm:pt>
    <dgm:pt modelId="{B48BE884-1A2B-460E-BCB5-86F4278B0E19}" type="pres">
      <dgm:prSet presAssocID="{756FC537-A31B-45DF-8957-C8C77736102F}" presName="root2" presStyleCnt="0"/>
      <dgm:spPr/>
    </dgm:pt>
    <dgm:pt modelId="{C4297452-5892-4B4F-AC44-0315F898F6FD}" type="pres">
      <dgm:prSet presAssocID="{756FC537-A31B-45DF-8957-C8C77736102F}" presName="LevelTwoTextNode" presStyleLbl="node4" presStyleIdx="1" presStyleCnt="7" custScaleX="121911">
        <dgm:presLayoutVars>
          <dgm:chPref val="3"/>
        </dgm:presLayoutVars>
      </dgm:prSet>
      <dgm:spPr/>
    </dgm:pt>
    <dgm:pt modelId="{A2619347-6B59-4509-865F-BCB5F9625D05}" type="pres">
      <dgm:prSet presAssocID="{756FC537-A31B-45DF-8957-C8C77736102F}" presName="level3hierChild" presStyleCnt="0"/>
      <dgm:spPr/>
    </dgm:pt>
    <dgm:pt modelId="{2ABB360A-911A-4796-A42F-AC2584FF2FE0}" type="pres">
      <dgm:prSet presAssocID="{AADB95E8-A28D-441F-BDFE-F7E4A92317DD}" presName="conn2-1" presStyleLbl="parChTrans1D4" presStyleIdx="2" presStyleCnt="7"/>
      <dgm:spPr/>
    </dgm:pt>
    <dgm:pt modelId="{51827158-B483-4E18-B1BC-74DDDF504C2A}" type="pres">
      <dgm:prSet presAssocID="{AADB95E8-A28D-441F-BDFE-F7E4A92317DD}" presName="connTx" presStyleLbl="parChTrans1D4" presStyleIdx="2" presStyleCnt="7"/>
      <dgm:spPr/>
    </dgm:pt>
    <dgm:pt modelId="{60841317-0D80-460D-AF84-D0B854A16F4C}" type="pres">
      <dgm:prSet presAssocID="{BD0324A1-9C52-4A0D-8725-C560E343501C}" presName="root2" presStyleCnt="0"/>
      <dgm:spPr/>
    </dgm:pt>
    <dgm:pt modelId="{E4B58523-21FB-4FBE-9CB8-0C660E16EDC6}" type="pres">
      <dgm:prSet presAssocID="{BD0324A1-9C52-4A0D-8725-C560E343501C}" presName="LevelTwoTextNode" presStyleLbl="node4" presStyleIdx="2" presStyleCnt="7" custScaleX="125002">
        <dgm:presLayoutVars>
          <dgm:chPref val="3"/>
        </dgm:presLayoutVars>
      </dgm:prSet>
      <dgm:spPr/>
    </dgm:pt>
    <dgm:pt modelId="{CDD769BA-EC80-4CB3-B37A-8CD165D565A2}" type="pres">
      <dgm:prSet presAssocID="{BD0324A1-9C52-4A0D-8725-C560E343501C}" presName="level3hierChild" presStyleCnt="0"/>
      <dgm:spPr/>
    </dgm:pt>
    <dgm:pt modelId="{CDD9AABE-E5D4-4E8A-AC3A-FBB6A86397D8}" type="pres">
      <dgm:prSet presAssocID="{2F91F81A-3A69-46A9-A2F1-E02E489460AB}" presName="conn2-1" presStyleLbl="parChTrans1D4" presStyleIdx="3" presStyleCnt="7"/>
      <dgm:spPr/>
    </dgm:pt>
    <dgm:pt modelId="{F74F968F-A814-4DD4-B524-8236CCFF55B5}" type="pres">
      <dgm:prSet presAssocID="{2F91F81A-3A69-46A9-A2F1-E02E489460AB}" presName="connTx" presStyleLbl="parChTrans1D4" presStyleIdx="3" presStyleCnt="7"/>
      <dgm:spPr/>
    </dgm:pt>
    <dgm:pt modelId="{B26B4697-D789-41DC-9A4A-B7F8EF955A43}" type="pres">
      <dgm:prSet presAssocID="{BFCE54EC-6B9B-4CC0-8115-6F54A229EF07}" presName="root2" presStyleCnt="0"/>
      <dgm:spPr/>
    </dgm:pt>
    <dgm:pt modelId="{FE9AD5F2-81EA-4B0C-9EDA-ED402C820EF7}" type="pres">
      <dgm:prSet presAssocID="{BFCE54EC-6B9B-4CC0-8115-6F54A229EF07}" presName="LevelTwoTextNode" presStyleLbl="node4" presStyleIdx="3" presStyleCnt="7" custScaleX="125048">
        <dgm:presLayoutVars>
          <dgm:chPref val="3"/>
        </dgm:presLayoutVars>
      </dgm:prSet>
      <dgm:spPr/>
    </dgm:pt>
    <dgm:pt modelId="{027D6846-8DAB-4D44-8851-6828685DCCFE}" type="pres">
      <dgm:prSet presAssocID="{BFCE54EC-6B9B-4CC0-8115-6F54A229EF07}" presName="level3hierChild" presStyleCnt="0"/>
      <dgm:spPr/>
    </dgm:pt>
    <dgm:pt modelId="{514965BA-5EAF-476A-99D1-48510C42C20F}" type="pres">
      <dgm:prSet presAssocID="{5FC6A59C-4B13-42FB-B86F-3AA0B2E77466}" presName="conn2-1" presStyleLbl="parChTrans1D3" presStyleIdx="1" presStyleCnt="2"/>
      <dgm:spPr/>
    </dgm:pt>
    <dgm:pt modelId="{52F6FD8D-6690-45BB-A97F-A0DBDD617924}" type="pres">
      <dgm:prSet presAssocID="{5FC6A59C-4B13-42FB-B86F-3AA0B2E77466}" presName="connTx" presStyleLbl="parChTrans1D3" presStyleIdx="1" presStyleCnt="2"/>
      <dgm:spPr/>
    </dgm:pt>
    <dgm:pt modelId="{6C237A2C-32A5-4B4A-B250-9C27853DF29E}" type="pres">
      <dgm:prSet presAssocID="{C208A3E1-3BF8-438B-8FD2-5AF8A9F2F4C8}" presName="root2" presStyleCnt="0"/>
      <dgm:spPr/>
    </dgm:pt>
    <dgm:pt modelId="{5328460D-A526-4E8A-B307-B4B0EF25F2C3}" type="pres">
      <dgm:prSet presAssocID="{C208A3E1-3BF8-438B-8FD2-5AF8A9F2F4C8}" presName="LevelTwoTextNode" presStyleLbl="node3" presStyleIdx="1" presStyleCnt="2">
        <dgm:presLayoutVars>
          <dgm:chPref val="3"/>
        </dgm:presLayoutVars>
      </dgm:prSet>
      <dgm:spPr/>
    </dgm:pt>
    <dgm:pt modelId="{CCD32BCB-446E-4A84-8CE7-FB00BE172C90}" type="pres">
      <dgm:prSet presAssocID="{C208A3E1-3BF8-438B-8FD2-5AF8A9F2F4C8}" presName="level3hierChild" presStyleCnt="0"/>
      <dgm:spPr/>
    </dgm:pt>
    <dgm:pt modelId="{D56F7074-35FD-4DB5-914E-B74F21157FF3}" type="pres">
      <dgm:prSet presAssocID="{C37C3200-A7A5-40B9-AFAE-9A859FB9E36F}" presName="conn2-1" presStyleLbl="parChTrans1D4" presStyleIdx="4" presStyleCnt="7"/>
      <dgm:spPr/>
    </dgm:pt>
    <dgm:pt modelId="{81F6C00A-7F40-4F0B-86B9-E00AC12CCCD7}" type="pres">
      <dgm:prSet presAssocID="{C37C3200-A7A5-40B9-AFAE-9A859FB9E36F}" presName="connTx" presStyleLbl="parChTrans1D4" presStyleIdx="4" presStyleCnt="7"/>
      <dgm:spPr/>
    </dgm:pt>
    <dgm:pt modelId="{4EFECB4A-D23F-4CA9-BF7D-001F15E7D257}" type="pres">
      <dgm:prSet presAssocID="{8FF55670-76C6-449A-A1DF-A32BED8CFAB9}" presName="root2" presStyleCnt="0"/>
      <dgm:spPr/>
    </dgm:pt>
    <dgm:pt modelId="{DFCD1661-16C4-4CF5-ABF1-B2622F86DF06}" type="pres">
      <dgm:prSet presAssocID="{8FF55670-76C6-449A-A1DF-A32BED8CFAB9}" presName="LevelTwoTextNode" presStyleLbl="node4" presStyleIdx="4" presStyleCnt="7" custScaleX="121080">
        <dgm:presLayoutVars>
          <dgm:chPref val="3"/>
        </dgm:presLayoutVars>
      </dgm:prSet>
      <dgm:spPr/>
    </dgm:pt>
    <dgm:pt modelId="{0DE3041E-4BEA-471D-9844-9BA4A032036C}" type="pres">
      <dgm:prSet presAssocID="{8FF55670-76C6-449A-A1DF-A32BED8CFAB9}" presName="level3hierChild" presStyleCnt="0"/>
      <dgm:spPr/>
    </dgm:pt>
    <dgm:pt modelId="{66658B92-7E3A-4E0A-AE92-81450740383E}" type="pres">
      <dgm:prSet presAssocID="{403BCD03-E1C2-4AE4-B380-6BCB5C68A1D1}" presName="conn2-1" presStyleLbl="parChTrans1D4" presStyleIdx="5" presStyleCnt="7"/>
      <dgm:spPr/>
    </dgm:pt>
    <dgm:pt modelId="{1805BCEC-1E42-4EEC-96DC-E7833D2AE54E}" type="pres">
      <dgm:prSet presAssocID="{403BCD03-E1C2-4AE4-B380-6BCB5C68A1D1}" presName="connTx" presStyleLbl="parChTrans1D4" presStyleIdx="5" presStyleCnt="7"/>
      <dgm:spPr/>
    </dgm:pt>
    <dgm:pt modelId="{3C0A7CE0-BAB6-48F3-9239-8ED31E79CB9F}" type="pres">
      <dgm:prSet presAssocID="{9EB36AC5-6FC8-4D7B-B586-081F1B7697B5}" presName="root2" presStyleCnt="0"/>
      <dgm:spPr/>
    </dgm:pt>
    <dgm:pt modelId="{A39FB224-052E-4CD1-BB09-6F63B8280E7C}" type="pres">
      <dgm:prSet presAssocID="{9EB36AC5-6FC8-4D7B-B586-081F1B7697B5}" presName="LevelTwoTextNode" presStyleLbl="node4" presStyleIdx="5" presStyleCnt="7" custScaleX="121080">
        <dgm:presLayoutVars>
          <dgm:chPref val="3"/>
        </dgm:presLayoutVars>
      </dgm:prSet>
      <dgm:spPr/>
    </dgm:pt>
    <dgm:pt modelId="{89AF1F67-EC1E-4B8E-B610-4656FE8A7DF2}" type="pres">
      <dgm:prSet presAssocID="{9EB36AC5-6FC8-4D7B-B586-081F1B7697B5}" presName="level3hierChild" presStyleCnt="0"/>
      <dgm:spPr/>
    </dgm:pt>
    <dgm:pt modelId="{2FB3D4D0-0020-4C49-B68E-2DDE590ED900}" type="pres">
      <dgm:prSet presAssocID="{222E1395-4685-441B-A49B-F6A141FA5127}" presName="conn2-1" presStyleLbl="parChTrans1D4" presStyleIdx="6" presStyleCnt="7"/>
      <dgm:spPr/>
    </dgm:pt>
    <dgm:pt modelId="{D67A93C7-37E1-42AE-8632-CE136F850D9A}" type="pres">
      <dgm:prSet presAssocID="{222E1395-4685-441B-A49B-F6A141FA5127}" presName="connTx" presStyleLbl="parChTrans1D4" presStyleIdx="6" presStyleCnt="7"/>
      <dgm:spPr/>
    </dgm:pt>
    <dgm:pt modelId="{A551971D-1FB1-42F6-B45D-4490785C08F5}" type="pres">
      <dgm:prSet presAssocID="{88ED9B03-F5C7-457B-BB33-5A5DA00F3775}" presName="root2" presStyleCnt="0"/>
      <dgm:spPr/>
    </dgm:pt>
    <dgm:pt modelId="{6D498B48-3102-4D4A-B259-8AA5E20D1BC9}" type="pres">
      <dgm:prSet presAssocID="{88ED9B03-F5C7-457B-BB33-5A5DA00F3775}" presName="LevelTwoTextNode" presStyleLbl="node4" presStyleIdx="6" presStyleCnt="7" custScaleX="122648">
        <dgm:presLayoutVars>
          <dgm:chPref val="3"/>
        </dgm:presLayoutVars>
      </dgm:prSet>
      <dgm:spPr/>
    </dgm:pt>
    <dgm:pt modelId="{B4955786-7B9D-44FC-8E92-2FA32D6B6F8C}" type="pres">
      <dgm:prSet presAssocID="{88ED9B03-F5C7-457B-BB33-5A5DA00F3775}" presName="level3hierChild" presStyleCnt="0"/>
      <dgm:spPr/>
    </dgm:pt>
  </dgm:ptLst>
  <dgm:cxnLst>
    <dgm:cxn modelId="{EADE5E03-CA84-4CF7-B4DD-60CF27609641}" srcId="{6458F6F3-32C0-4F53-879D-F293F40E92E7}" destId="{BD0324A1-9C52-4A0D-8725-C560E343501C}" srcOrd="2" destOrd="0" parTransId="{AADB95E8-A28D-441F-BDFE-F7E4A92317DD}" sibTransId="{4EC16034-CAE5-442C-86D0-9601AA89E128}"/>
    <dgm:cxn modelId="{205C460C-850C-4540-933B-614A431822C2}" type="presOf" srcId="{403BCD03-E1C2-4AE4-B380-6BCB5C68A1D1}" destId="{1805BCEC-1E42-4EEC-96DC-E7833D2AE54E}" srcOrd="1" destOrd="0" presId="urn:microsoft.com/office/officeart/2008/layout/HorizontalMultiLevelHierarchy"/>
    <dgm:cxn modelId="{4724E90C-5DA9-4A4B-9937-A49FA7E3C007}" type="presOf" srcId="{6458F6F3-32C0-4F53-879D-F293F40E92E7}" destId="{A4307A63-FBAC-4544-A08C-5D6530EABD20}" srcOrd="0" destOrd="0" presId="urn:microsoft.com/office/officeart/2008/layout/HorizontalMultiLevelHierarchy"/>
    <dgm:cxn modelId="{4F75130F-9CF8-438A-876D-8702606FEFCD}" type="presOf" srcId="{8CA81BD7-F87F-4528-B7BE-45D020568CF4}" destId="{0B6E5628-7905-486C-B821-5B9BCD7EB012}" srcOrd="0" destOrd="0" presId="urn:microsoft.com/office/officeart/2008/layout/HorizontalMultiLevelHierarchy"/>
    <dgm:cxn modelId="{EC1AFB0F-7FFC-4B42-9A54-37A547FF78ED}" srcId="{C208A3E1-3BF8-438B-8FD2-5AF8A9F2F4C8}" destId="{9EB36AC5-6FC8-4D7B-B586-081F1B7697B5}" srcOrd="1" destOrd="0" parTransId="{403BCD03-E1C2-4AE4-B380-6BCB5C68A1D1}" sibTransId="{8F843C96-91AB-471A-9CEF-5DC5583CFBBC}"/>
    <dgm:cxn modelId="{6194E915-6FF3-43CC-BA67-F662861973DF}" type="presOf" srcId="{C208A3E1-3BF8-438B-8FD2-5AF8A9F2F4C8}" destId="{5328460D-A526-4E8A-B307-B4B0EF25F2C3}" srcOrd="0" destOrd="0" presId="urn:microsoft.com/office/officeart/2008/layout/HorizontalMultiLevelHierarchy"/>
    <dgm:cxn modelId="{EF2DBB16-2184-4A88-9FA7-920901E8F88E}" type="presOf" srcId="{C835DD66-8EAC-4BEC-8C03-B55255E6B485}" destId="{4BAD847F-0EFC-44F1-B122-65E46A7BB577}" srcOrd="1" destOrd="0" presId="urn:microsoft.com/office/officeart/2008/layout/HorizontalMultiLevelHierarchy"/>
    <dgm:cxn modelId="{45F52A2F-0535-44A4-A36B-0BA86187D104}" type="presOf" srcId="{575E17C5-6FA7-4387-8EC7-A56BB7A59564}" destId="{A3B0ED8D-D526-4F9A-BDA1-A0F9D84B126E}" srcOrd="0" destOrd="0" presId="urn:microsoft.com/office/officeart/2008/layout/HorizontalMultiLevelHierarchy"/>
    <dgm:cxn modelId="{5E91A830-6896-4A1D-97FD-8C57B59E3F6C}" type="presOf" srcId="{AEF8C5F6-A982-4954-8343-DF91870FBAEB}" destId="{3197E7FD-4740-4898-A6C3-D5BD37F49449}" srcOrd="0" destOrd="0" presId="urn:microsoft.com/office/officeart/2008/layout/HorizontalMultiLevelHierarchy"/>
    <dgm:cxn modelId="{622F7E31-0BCE-42E8-9AC8-D5557DBF4FFF}" type="presOf" srcId="{5AD20E2C-5B88-4931-A444-3984E82E95AE}" destId="{3D77E3CC-888F-4B5B-9B93-7A730DAAC1AA}" srcOrd="0" destOrd="0" presId="urn:microsoft.com/office/officeart/2008/layout/HorizontalMultiLevelHierarchy"/>
    <dgm:cxn modelId="{3D7ED83A-D749-42B7-92D1-5370F5FB4AAD}" type="presOf" srcId="{BD0324A1-9C52-4A0D-8725-C560E343501C}" destId="{E4B58523-21FB-4FBE-9CB8-0C660E16EDC6}" srcOrd="0" destOrd="0" presId="urn:microsoft.com/office/officeart/2008/layout/HorizontalMultiLevelHierarchy"/>
    <dgm:cxn modelId="{8D96BA40-47EB-4EDC-9967-DEA31212AF12}" type="presOf" srcId="{403BCD03-E1C2-4AE4-B380-6BCB5C68A1D1}" destId="{66658B92-7E3A-4E0A-AE92-81450740383E}" srcOrd="0" destOrd="0" presId="urn:microsoft.com/office/officeart/2008/layout/HorizontalMultiLevelHierarchy"/>
    <dgm:cxn modelId="{609AF05B-12FE-4F5B-9E5B-9C1E1A53235F}" type="presOf" srcId="{2F91F81A-3A69-46A9-A2F1-E02E489460AB}" destId="{CDD9AABE-E5D4-4E8A-AC3A-FBB6A86397D8}" srcOrd="0" destOrd="0" presId="urn:microsoft.com/office/officeart/2008/layout/HorizontalMultiLevelHierarchy"/>
    <dgm:cxn modelId="{12D4DF5D-6305-4CEB-9B28-712E91775389}" type="presOf" srcId="{8FF55670-76C6-449A-A1DF-A32BED8CFAB9}" destId="{DFCD1661-16C4-4CF5-ABF1-B2622F86DF06}" srcOrd="0" destOrd="0" presId="urn:microsoft.com/office/officeart/2008/layout/HorizontalMultiLevelHierarchy"/>
    <dgm:cxn modelId="{07DE8C45-6664-4309-BAFA-7B4A1EB2A2BF}" type="presOf" srcId="{27BD98F2-6CFA-4B55-9F4F-D13FE288DA3D}" destId="{686108BB-B2B1-46A7-9761-2C89FD6E2938}" srcOrd="0" destOrd="0" presId="urn:microsoft.com/office/officeart/2008/layout/HorizontalMultiLevelHierarchy"/>
    <dgm:cxn modelId="{B9AEC845-B060-4097-9BDE-B937D0F1546F}" srcId="{DE7AD073-2003-46F9-AC5D-6CD6CF9EAE48}" destId="{6458F6F3-32C0-4F53-879D-F293F40E92E7}" srcOrd="0" destOrd="0" parTransId="{C835DD66-8EAC-4BEC-8C03-B55255E6B485}" sibTransId="{232973AF-B8FF-4E32-A7F8-3DF2D2AB4AA7}"/>
    <dgm:cxn modelId="{25222866-745A-4B91-9A18-054720AFD392}" srcId="{C208A3E1-3BF8-438B-8FD2-5AF8A9F2F4C8}" destId="{88ED9B03-F5C7-457B-BB33-5A5DA00F3775}" srcOrd="2" destOrd="0" parTransId="{222E1395-4685-441B-A49B-F6A141FA5127}" sibTransId="{BA67AD4D-FBBE-4BE6-9943-6FD75B29E566}"/>
    <dgm:cxn modelId="{72226947-883D-4201-9129-BE70ADACDF39}" type="presOf" srcId="{222E1395-4685-441B-A49B-F6A141FA5127}" destId="{2FB3D4D0-0020-4C49-B68E-2DDE590ED900}" srcOrd="0" destOrd="0" presId="urn:microsoft.com/office/officeart/2008/layout/HorizontalMultiLevelHierarchy"/>
    <dgm:cxn modelId="{7D18CC47-0D0E-488F-B1FC-D13404D26612}" type="presOf" srcId="{DE7AD073-2003-46F9-AC5D-6CD6CF9EAE48}" destId="{1CDD07C6-502A-4C05-985A-90A39B018CAB}" srcOrd="0" destOrd="0" presId="urn:microsoft.com/office/officeart/2008/layout/HorizontalMultiLevelHierarchy"/>
    <dgm:cxn modelId="{FF4A5668-2CCE-4981-BD63-C14D4352E1DE}" type="presOf" srcId="{F84DB296-C234-4E89-979F-FFA7132980EF}" destId="{79980F02-C7EA-449F-96FD-CAB19E35C79C}" srcOrd="0" destOrd="0" presId="urn:microsoft.com/office/officeart/2008/layout/HorizontalMultiLevelHierarchy"/>
    <dgm:cxn modelId="{44430C69-37F6-4C9D-B27B-5BFD10B7C0AF}" srcId="{91533D66-583C-4786-B411-5085F0682607}" destId="{AEF8C5F6-A982-4954-8343-DF91870FBAEB}" srcOrd="0" destOrd="0" parTransId="{366474D5-8FCF-4D3E-A5BF-576092D82E52}" sibTransId="{873A3E6A-8E88-429D-BE68-696B91E6E872}"/>
    <dgm:cxn modelId="{AFE2A34E-03A9-4423-87CA-CA7202389567}" srcId="{AEF8C5F6-A982-4954-8343-DF91870FBAEB}" destId="{DE7AD073-2003-46F9-AC5D-6CD6CF9EAE48}" srcOrd="2" destOrd="0" parTransId="{5AD20E2C-5B88-4931-A444-3984E82E95AE}" sibTransId="{F7390FDC-CAC8-47D3-B92C-B66EA5364A3F}"/>
    <dgm:cxn modelId="{078BB353-5B72-4F7E-A8AA-97AB28D2EF49}" type="presOf" srcId="{AADB95E8-A28D-441F-BDFE-F7E4A92317DD}" destId="{2ABB360A-911A-4796-A42F-AC2584FF2FE0}" srcOrd="0" destOrd="0" presId="urn:microsoft.com/office/officeart/2008/layout/HorizontalMultiLevelHierarchy"/>
    <dgm:cxn modelId="{BC90FA53-423A-40D0-97C9-9C93F9014062}" type="presOf" srcId="{5FC6A59C-4B13-42FB-B86F-3AA0B2E77466}" destId="{52F6FD8D-6690-45BB-A97F-A0DBDD617924}" srcOrd="1" destOrd="0" presId="urn:microsoft.com/office/officeart/2008/layout/HorizontalMultiLevelHierarchy"/>
    <dgm:cxn modelId="{5F92CC58-7CBE-414E-86FA-A13E5CAC6939}" type="presOf" srcId="{91533D66-583C-4786-B411-5085F0682607}" destId="{93ADC484-7A8D-4A4A-AEB1-D95F66773E41}" srcOrd="0" destOrd="0" presId="urn:microsoft.com/office/officeart/2008/layout/HorizontalMultiLevelHierarchy"/>
    <dgm:cxn modelId="{F538827A-E479-4644-B45C-BD6B3F8B6301}" srcId="{6458F6F3-32C0-4F53-879D-F293F40E92E7}" destId="{BFCE54EC-6B9B-4CC0-8115-6F54A229EF07}" srcOrd="3" destOrd="0" parTransId="{2F91F81A-3A69-46A9-A2F1-E02E489460AB}" sibTransId="{2C21C9B5-EA3F-4B03-9B4E-DBF7205FA941}"/>
    <dgm:cxn modelId="{DDB0B25A-AB31-448C-A898-C26C8FCA1E50}" type="presOf" srcId="{C37C3200-A7A5-40B9-AFAE-9A859FB9E36F}" destId="{D56F7074-35FD-4DB5-914E-B74F21157FF3}" srcOrd="0" destOrd="0" presId="urn:microsoft.com/office/officeart/2008/layout/HorizontalMultiLevelHierarchy"/>
    <dgm:cxn modelId="{2A39B17F-FB56-4099-BDCC-ADC0ED49A312}" srcId="{C208A3E1-3BF8-438B-8FD2-5AF8A9F2F4C8}" destId="{8FF55670-76C6-449A-A1DF-A32BED8CFAB9}" srcOrd="0" destOrd="0" parTransId="{C37C3200-A7A5-40B9-AFAE-9A859FB9E36F}" sibTransId="{5F3809D4-A8D1-41CC-9E04-AFEC9E390E7F}"/>
    <dgm:cxn modelId="{C869D97F-16DA-4D70-961B-4EBA99F07AFE}" type="presOf" srcId="{AADB95E8-A28D-441F-BDFE-F7E4A92317DD}" destId="{51827158-B483-4E18-B1BC-74DDDF504C2A}" srcOrd="1" destOrd="0" presId="urn:microsoft.com/office/officeart/2008/layout/HorizontalMultiLevelHierarchy"/>
    <dgm:cxn modelId="{A042498D-F0F2-447B-800A-FF1D401F5FDE}" type="presOf" srcId="{C37C3200-A7A5-40B9-AFAE-9A859FB9E36F}" destId="{81F6C00A-7F40-4F0B-86B9-E00AC12CCCD7}" srcOrd="1" destOrd="0" presId="urn:microsoft.com/office/officeart/2008/layout/HorizontalMultiLevelHierarchy"/>
    <dgm:cxn modelId="{B5F5C791-7645-4702-A4DF-3DC4802AC3B0}" type="presOf" srcId="{222E1395-4685-441B-A49B-F6A141FA5127}" destId="{D67A93C7-37E1-42AE-8632-CE136F850D9A}" srcOrd="1" destOrd="0" presId="urn:microsoft.com/office/officeart/2008/layout/HorizontalMultiLevelHierarchy"/>
    <dgm:cxn modelId="{768D9F93-31A6-4069-8E62-1BCCF7043E30}" type="presOf" srcId="{2F91F81A-3A69-46A9-A2F1-E02E489460AB}" destId="{F74F968F-A814-4DD4-B524-8236CCFF55B5}" srcOrd="1" destOrd="0" presId="urn:microsoft.com/office/officeart/2008/layout/HorizontalMultiLevelHierarchy"/>
    <dgm:cxn modelId="{0FCB2596-3C02-4E5B-8A52-B0EF25366F8D}" type="presOf" srcId="{5FC6A59C-4B13-42FB-B86F-3AA0B2E77466}" destId="{514965BA-5EAF-476A-99D1-48510C42C20F}" srcOrd="0" destOrd="0" presId="urn:microsoft.com/office/officeart/2008/layout/HorizontalMultiLevelHierarchy"/>
    <dgm:cxn modelId="{4B58669C-07D0-4F58-BB2E-898CC4A1ACDC}" type="presOf" srcId="{224E844D-EE4E-4F00-B2B3-2E9811BA28FA}" destId="{CBC9E74F-09F7-4E4F-9EBA-D3BCC67495E1}" srcOrd="0" destOrd="0" presId="urn:microsoft.com/office/officeart/2008/layout/HorizontalMultiLevelHierarchy"/>
    <dgm:cxn modelId="{33E2779E-6913-4A35-84D6-5151E5F40D99}" type="presOf" srcId="{BD5DD0B8-9503-4778-B3E8-9359E9A87814}" destId="{B5525F59-357A-4A35-991E-8CF08D3CB08A}" srcOrd="1" destOrd="0" presId="urn:microsoft.com/office/officeart/2008/layout/HorizontalMultiLevelHierarchy"/>
    <dgm:cxn modelId="{FED01AA3-B1ED-48E5-BF2C-41753BFC7AB1}" type="presOf" srcId="{756FC537-A31B-45DF-8957-C8C77736102F}" destId="{C4297452-5892-4B4F-AC44-0315F898F6FD}" srcOrd="0" destOrd="0" presId="urn:microsoft.com/office/officeart/2008/layout/HorizontalMultiLevelHierarchy"/>
    <dgm:cxn modelId="{88447DB9-AA3E-4F93-96E9-4803DD112B7B}" type="presOf" srcId="{BD5DD0B8-9503-4778-B3E8-9359E9A87814}" destId="{837B4525-4C89-46C0-BBEC-8A3ACA73D406}" srcOrd="0" destOrd="0" presId="urn:microsoft.com/office/officeart/2008/layout/HorizontalMultiLevelHierarchy"/>
    <dgm:cxn modelId="{7DE5E4BB-07B2-4509-BFED-738B1258DB47}" type="presOf" srcId="{9EB36AC5-6FC8-4D7B-B586-081F1B7697B5}" destId="{A39FB224-052E-4CD1-BB09-6F63B8280E7C}" srcOrd="0" destOrd="0" presId="urn:microsoft.com/office/officeart/2008/layout/HorizontalMultiLevelHierarchy"/>
    <dgm:cxn modelId="{0576E0C5-7136-42B6-8F0C-65EC0896E2ED}" type="presOf" srcId="{224E844D-EE4E-4F00-B2B3-2E9811BA28FA}" destId="{62AFB4A3-9585-4FCA-A1C7-B7C15201233D}" srcOrd="1" destOrd="0" presId="urn:microsoft.com/office/officeart/2008/layout/HorizontalMultiLevelHierarchy"/>
    <dgm:cxn modelId="{9F782DC6-AC39-4A55-9AD6-B73490EF28F0}" type="presOf" srcId="{27BD98F2-6CFA-4B55-9F4F-D13FE288DA3D}" destId="{53EC22D3-0489-4C6A-B992-C3EA025CF2D8}" srcOrd="1" destOrd="0" presId="urn:microsoft.com/office/officeart/2008/layout/HorizontalMultiLevelHierarchy"/>
    <dgm:cxn modelId="{792A5DC6-12A1-4A45-9D60-AC95CBBBAD9B}" type="presOf" srcId="{88ED9B03-F5C7-457B-BB33-5A5DA00F3775}" destId="{6D498B48-3102-4D4A-B259-8AA5E20D1BC9}" srcOrd="0" destOrd="0" presId="urn:microsoft.com/office/officeart/2008/layout/HorizontalMultiLevelHierarchy"/>
    <dgm:cxn modelId="{768EE6C7-8692-473D-A5A7-25E7B21B35D2}" srcId="{AEF8C5F6-A982-4954-8343-DF91870FBAEB}" destId="{F84DB296-C234-4E89-979F-FFA7132980EF}" srcOrd="1" destOrd="0" parTransId="{224E844D-EE4E-4F00-B2B3-2E9811BA28FA}" sibTransId="{544D2F3A-9583-44DB-9229-A3A5BF0A5A3B}"/>
    <dgm:cxn modelId="{1260F4CE-9724-467F-B98C-B6008CD5A7FF}" type="presOf" srcId="{C835DD66-8EAC-4BEC-8C03-B55255E6B485}" destId="{248C72C8-AF9C-402A-B92A-2C3C22C52CF1}" srcOrd="0" destOrd="0" presId="urn:microsoft.com/office/officeart/2008/layout/HorizontalMultiLevelHierarchy"/>
    <dgm:cxn modelId="{D4DB25D2-4444-4609-9F46-E206EAA5F541}" type="presOf" srcId="{C8EC641F-50E8-4781-B6B2-56A66932CF04}" destId="{52F71D76-4D25-4A97-8282-ADCC425726A8}" srcOrd="1" destOrd="0" presId="urn:microsoft.com/office/officeart/2008/layout/HorizontalMultiLevelHierarchy"/>
    <dgm:cxn modelId="{115AAFD5-3A1C-4DBA-8F12-907439ABB6F6}" type="presOf" srcId="{C8EC641F-50E8-4781-B6B2-56A66932CF04}" destId="{6044CC7D-30B4-4A09-9911-34C1906D9869}" srcOrd="0" destOrd="0" presId="urn:microsoft.com/office/officeart/2008/layout/HorizontalMultiLevelHierarchy"/>
    <dgm:cxn modelId="{2336CAD7-2373-4AAF-842C-B6C7CE045D16}" srcId="{AEF8C5F6-A982-4954-8343-DF91870FBAEB}" destId="{575E17C5-6FA7-4387-8EC7-A56BB7A59564}" srcOrd="0" destOrd="0" parTransId="{BD5DD0B8-9503-4778-B3E8-9359E9A87814}" sibTransId="{C87A58F8-27C4-4794-BC0F-E2BAA76FCF9A}"/>
    <dgm:cxn modelId="{35A273D8-CC2C-4748-820A-E698C6551321}" srcId="{DE7AD073-2003-46F9-AC5D-6CD6CF9EAE48}" destId="{C208A3E1-3BF8-438B-8FD2-5AF8A9F2F4C8}" srcOrd="1" destOrd="0" parTransId="{5FC6A59C-4B13-42FB-B86F-3AA0B2E77466}" sibTransId="{FD6EC2C8-FA47-448F-9962-C60D7B997A5F}"/>
    <dgm:cxn modelId="{FB05FCD9-95E4-411F-8B63-7351E5F6E8F2}" type="presOf" srcId="{5AD20E2C-5B88-4931-A444-3984E82E95AE}" destId="{4C7D8535-1114-4052-AB26-CD3005B8EB67}" srcOrd="1" destOrd="0" presId="urn:microsoft.com/office/officeart/2008/layout/HorizontalMultiLevelHierarchy"/>
    <dgm:cxn modelId="{D978D2DF-CC47-4EDC-AED7-BEFB34743E9D}" srcId="{6458F6F3-32C0-4F53-879D-F293F40E92E7}" destId="{756FC537-A31B-45DF-8957-C8C77736102F}" srcOrd="1" destOrd="0" parTransId="{27BD98F2-6CFA-4B55-9F4F-D13FE288DA3D}" sibTransId="{7FE8F614-8C35-4984-8ADD-F1CBC1C76B72}"/>
    <dgm:cxn modelId="{5DD27FE9-757B-4B01-8C3B-44F0A9E32817}" type="presOf" srcId="{BFCE54EC-6B9B-4CC0-8115-6F54A229EF07}" destId="{FE9AD5F2-81EA-4B0C-9EDA-ED402C820EF7}" srcOrd="0" destOrd="0" presId="urn:microsoft.com/office/officeart/2008/layout/HorizontalMultiLevelHierarchy"/>
    <dgm:cxn modelId="{F933CBFD-503E-4688-8CCD-CF5F1D885DED}" srcId="{6458F6F3-32C0-4F53-879D-F293F40E92E7}" destId="{8CA81BD7-F87F-4528-B7BE-45D020568CF4}" srcOrd="0" destOrd="0" parTransId="{C8EC641F-50E8-4781-B6B2-56A66932CF04}" sibTransId="{D75477CE-EAF0-4554-A59A-799575E47E50}"/>
    <dgm:cxn modelId="{1C43BB9D-669B-497C-BD54-476DAFA6CE24}" type="presParOf" srcId="{93ADC484-7A8D-4A4A-AEB1-D95F66773E41}" destId="{CF51FD25-F957-45D0-8BC1-6C57FBD1A91F}" srcOrd="0" destOrd="0" presId="urn:microsoft.com/office/officeart/2008/layout/HorizontalMultiLevelHierarchy"/>
    <dgm:cxn modelId="{B1ACAA8A-863A-4329-BDB3-9A201C970008}" type="presParOf" srcId="{CF51FD25-F957-45D0-8BC1-6C57FBD1A91F}" destId="{3197E7FD-4740-4898-A6C3-D5BD37F49449}" srcOrd="0" destOrd="0" presId="urn:microsoft.com/office/officeart/2008/layout/HorizontalMultiLevelHierarchy"/>
    <dgm:cxn modelId="{C8819FCD-98F8-49C3-A3E0-56D4F42C9068}" type="presParOf" srcId="{CF51FD25-F957-45D0-8BC1-6C57FBD1A91F}" destId="{EBA80B69-3F92-4F98-84F2-C79BF31DE37C}" srcOrd="1" destOrd="0" presId="urn:microsoft.com/office/officeart/2008/layout/HorizontalMultiLevelHierarchy"/>
    <dgm:cxn modelId="{90CE78FB-97FA-4C67-92F5-990785DA6940}" type="presParOf" srcId="{EBA80B69-3F92-4F98-84F2-C79BF31DE37C}" destId="{837B4525-4C89-46C0-BBEC-8A3ACA73D406}" srcOrd="0" destOrd="0" presId="urn:microsoft.com/office/officeart/2008/layout/HorizontalMultiLevelHierarchy"/>
    <dgm:cxn modelId="{5357E93F-B47A-4A1D-AD01-9535F3730FDE}" type="presParOf" srcId="{837B4525-4C89-46C0-BBEC-8A3ACA73D406}" destId="{B5525F59-357A-4A35-991E-8CF08D3CB08A}" srcOrd="0" destOrd="0" presId="urn:microsoft.com/office/officeart/2008/layout/HorizontalMultiLevelHierarchy"/>
    <dgm:cxn modelId="{192F7D2D-CD4B-429B-9F51-F28740EC612C}" type="presParOf" srcId="{EBA80B69-3F92-4F98-84F2-C79BF31DE37C}" destId="{F86C4D77-76D0-44BE-AB75-73655C1E46A6}" srcOrd="1" destOrd="0" presId="urn:microsoft.com/office/officeart/2008/layout/HorizontalMultiLevelHierarchy"/>
    <dgm:cxn modelId="{3DA3DD34-2FB6-4BC5-8520-F4A5C62CCE4E}" type="presParOf" srcId="{F86C4D77-76D0-44BE-AB75-73655C1E46A6}" destId="{A3B0ED8D-D526-4F9A-BDA1-A0F9D84B126E}" srcOrd="0" destOrd="0" presId="urn:microsoft.com/office/officeart/2008/layout/HorizontalMultiLevelHierarchy"/>
    <dgm:cxn modelId="{7AA95425-710A-4CAB-814F-08A59B228CED}" type="presParOf" srcId="{F86C4D77-76D0-44BE-AB75-73655C1E46A6}" destId="{0E609A52-F896-40F9-8013-6685C5E8EFFE}" srcOrd="1" destOrd="0" presId="urn:microsoft.com/office/officeart/2008/layout/HorizontalMultiLevelHierarchy"/>
    <dgm:cxn modelId="{772713E0-4D78-48EE-A002-21CC7A2DD07C}" type="presParOf" srcId="{EBA80B69-3F92-4F98-84F2-C79BF31DE37C}" destId="{CBC9E74F-09F7-4E4F-9EBA-D3BCC67495E1}" srcOrd="2" destOrd="0" presId="urn:microsoft.com/office/officeart/2008/layout/HorizontalMultiLevelHierarchy"/>
    <dgm:cxn modelId="{B339B492-D688-4D92-BB60-0543C0120D34}" type="presParOf" srcId="{CBC9E74F-09F7-4E4F-9EBA-D3BCC67495E1}" destId="{62AFB4A3-9585-4FCA-A1C7-B7C15201233D}" srcOrd="0" destOrd="0" presId="urn:microsoft.com/office/officeart/2008/layout/HorizontalMultiLevelHierarchy"/>
    <dgm:cxn modelId="{90821E78-A8F9-417F-A148-13BA130D7F2C}" type="presParOf" srcId="{EBA80B69-3F92-4F98-84F2-C79BF31DE37C}" destId="{40A4B9AD-8360-40B5-BEF4-A4D6E996FD19}" srcOrd="3" destOrd="0" presId="urn:microsoft.com/office/officeart/2008/layout/HorizontalMultiLevelHierarchy"/>
    <dgm:cxn modelId="{2C211763-4B08-46DF-AB4D-7428D66DA708}" type="presParOf" srcId="{40A4B9AD-8360-40B5-BEF4-A4D6E996FD19}" destId="{79980F02-C7EA-449F-96FD-CAB19E35C79C}" srcOrd="0" destOrd="0" presId="urn:microsoft.com/office/officeart/2008/layout/HorizontalMultiLevelHierarchy"/>
    <dgm:cxn modelId="{F75FC499-DC65-4427-BDCD-2C8E5DD10BE4}" type="presParOf" srcId="{40A4B9AD-8360-40B5-BEF4-A4D6E996FD19}" destId="{65C3F259-ED4B-47DA-A5F3-35E353F8C78C}" srcOrd="1" destOrd="0" presId="urn:microsoft.com/office/officeart/2008/layout/HorizontalMultiLevelHierarchy"/>
    <dgm:cxn modelId="{D49E0F00-EED8-4A17-BE5D-19AE26BD26CC}" type="presParOf" srcId="{EBA80B69-3F92-4F98-84F2-C79BF31DE37C}" destId="{3D77E3CC-888F-4B5B-9B93-7A730DAAC1AA}" srcOrd="4" destOrd="0" presId="urn:microsoft.com/office/officeart/2008/layout/HorizontalMultiLevelHierarchy"/>
    <dgm:cxn modelId="{7AB62C37-FC7A-40AD-A21A-1A4B231985B1}" type="presParOf" srcId="{3D77E3CC-888F-4B5B-9B93-7A730DAAC1AA}" destId="{4C7D8535-1114-4052-AB26-CD3005B8EB67}" srcOrd="0" destOrd="0" presId="urn:microsoft.com/office/officeart/2008/layout/HorizontalMultiLevelHierarchy"/>
    <dgm:cxn modelId="{42E71AC8-30F4-48EF-B4EF-000515118CE0}" type="presParOf" srcId="{EBA80B69-3F92-4F98-84F2-C79BF31DE37C}" destId="{D85E3459-63BF-4312-8EB2-162DB40AC3C2}" srcOrd="5" destOrd="0" presId="urn:microsoft.com/office/officeart/2008/layout/HorizontalMultiLevelHierarchy"/>
    <dgm:cxn modelId="{0507DB92-D2A7-498F-887F-B70F8408856A}" type="presParOf" srcId="{D85E3459-63BF-4312-8EB2-162DB40AC3C2}" destId="{1CDD07C6-502A-4C05-985A-90A39B018CAB}" srcOrd="0" destOrd="0" presId="urn:microsoft.com/office/officeart/2008/layout/HorizontalMultiLevelHierarchy"/>
    <dgm:cxn modelId="{8B2DF306-E6E9-4441-AFED-FBFAF5D0377C}" type="presParOf" srcId="{D85E3459-63BF-4312-8EB2-162DB40AC3C2}" destId="{280D7D7F-4E9B-4C0D-909E-B3EAF7B7528A}" srcOrd="1" destOrd="0" presId="urn:microsoft.com/office/officeart/2008/layout/HorizontalMultiLevelHierarchy"/>
    <dgm:cxn modelId="{51F2A842-8547-402F-91D2-708E41035560}" type="presParOf" srcId="{280D7D7F-4E9B-4C0D-909E-B3EAF7B7528A}" destId="{248C72C8-AF9C-402A-B92A-2C3C22C52CF1}" srcOrd="0" destOrd="0" presId="urn:microsoft.com/office/officeart/2008/layout/HorizontalMultiLevelHierarchy"/>
    <dgm:cxn modelId="{67D653AC-2119-4DB6-AB74-BE0785233FDB}" type="presParOf" srcId="{248C72C8-AF9C-402A-B92A-2C3C22C52CF1}" destId="{4BAD847F-0EFC-44F1-B122-65E46A7BB577}" srcOrd="0" destOrd="0" presId="urn:microsoft.com/office/officeart/2008/layout/HorizontalMultiLevelHierarchy"/>
    <dgm:cxn modelId="{8E2F6F75-714D-431B-8801-E0D8D6D68D05}" type="presParOf" srcId="{280D7D7F-4E9B-4C0D-909E-B3EAF7B7528A}" destId="{80D8ED85-5D25-48EF-A883-704BB43373D8}" srcOrd="1" destOrd="0" presId="urn:microsoft.com/office/officeart/2008/layout/HorizontalMultiLevelHierarchy"/>
    <dgm:cxn modelId="{08D944A0-D22D-46FB-BB1E-BA1E8DA083DB}" type="presParOf" srcId="{80D8ED85-5D25-48EF-A883-704BB43373D8}" destId="{A4307A63-FBAC-4544-A08C-5D6530EABD20}" srcOrd="0" destOrd="0" presId="urn:microsoft.com/office/officeart/2008/layout/HorizontalMultiLevelHierarchy"/>
    <dgm:cxn modelId="{6BED261F-E6CD-454D-BA8C-8DEC8E959BA5}" type="presParOf" srcId="{80D8ED85-5D25-48EF-A883-704BB43373D8}" destId="{59CA2BA4-DF6A-4903-ADE9-F55413079956}" srcOrd="1" destOrd="0" presId="urn:microsoft.com/office/officeart/2008/layout/HorizontalMultiLevelHierarchy"/>
    <dgm:cxn modelId="{55774E0E-B11C-4899-A393-231E04B7B94C}" type="presParOf" srcId="{59CA2BA4-DF6A-4903-ADE9-F55413079956}" destId="{6044CC7D-30B4-4A09-9911-34C1906D9869}" srcOrd="0" destOrd="0" presId="urn:microsoft.com/office/officeart/2008/layout/HorizontalMultiLevelHierarchy"/>
    <dgm:cxn modelId="{5D1D57DF-A945-4838-B9BF-ED30614FDA64}" type="presParOf" srcId="{6044CC7D-30B4-4A09-9911-34C1906D9869}" destId="{52F71D76-4D25-4A97-8282-ADCC425726A8}" srcOrd="0" destOrd="0" presId="urn:microsoft.com/office/officeart/2008/layout/HorizontalMultiLevelHierarchy"/>
    <dgm:cxn modelId="{172DF311-7451-414D-8204-5221CF131387}" type="presParOf" srcId="{59CA2BA4-DF6A-4903-ADE9-F55413079956}" destId="{4C5DDF35-50DC-4283-BC87-D5C383D7A744}" srcOrd="1" destOrd="0" presId="urn:microsoft.com/office/officeart/2008/layout/HorizontalMultiLevelHierarchy"/>
    <dgm:cxn modelId="{39FDD913-200C-4EF4-A4F1-E952EC268F19}" type="presParOf" srcId="{4C5DDF35-50DC-4283-BC87-D5C383D7A744}" destId="{0B6E5628-7905-486C-B821-5B9BCD7EB012}" srcOrd="0" destOrd="0" presId="urn:microsoft.com/office/officeart/2008/layout/HorizontalMultiLevelHierarchy"/>
    <dgm:cxn modelId="{3E04712E-24F3-4E37-960F-A8AD504A405B}" type="presParOf" srcId="{4C5DDF35-50DC-4283-BC87-D5C383D7A744}" destId="{BE8C7E32-3919-4765-A36F-57DB30CA1F4C}" srcOrd="1" destOrd="0" presId="urn:microsoft.com/office/officeart/2008/layout/HorizontalMultiLevelHierarchy"/>
    <dgm:cxn modelId="{B8DACE0C-6378-492D-AB78-2EBBFD9883A2}" type="presParOf" srcId="{59CA2BA4-DF6A-4903-ADE9-F55413079956}" destId="{686108BB-B2B1-46A7-9761-2C89FD6E2938}" srcOrd="2" destOrd="0" presId="urn:microsoft.com/office/officeart/2008/layout/HorizontalMultiLevelHierarchy"/>
    <dgm:cxn modelId="{C8F82A46-BE6B-4044-9562-C285B779A5FE}" type="presParOf" srcId="{686108BB-B2B1-46A7-9761-2C89FD6E2938}" destId="{53EC22D3-0489-4C6A-B992-C3EA025CF2D8}" srcOrd="0" destOrd="0" presId="urn:microsoft.com/office/officeart/2008/layout/HorizontalMultiLevelHierarchy"/>
    <dgm:cxn modelId="{268DCD3B-45CA-41A5-B90D-7A2F9933C88B}" type="presParOf" srcId="{59CA2BA4-DF6A-4903-ADE9-F55413079956}" destId="{B48BE884-1A2B-460E-BCB5-86F4278B0E19}" srcOrd="3" destOrd="0" presId="urn:microsoft.com/office/officeart/2008/layout/HorizontalMultiLevelHierarchy"/>
    <dgm:cxn modelId="{D933A029-ABB0-463E-BB6A-FE0580A0873C}" type="presParOf" srcId="{B48BE884-1A2B-460E-BCB5-86F4278B0E19}" destId="{C4297452-5892-4B4F-AC44-0315F898F6FD}" srcOrd="0" destOrd="0" presId="urn:microsoft.com/office/officeart/2008/layout/HorizontalMultiLevelHierarchy"/>
    <dgm:cxn modelId="{06284FD3-5C46-4653-8641-22043F9C19B5}" type="presParOf" srcId="{B48BE884-1A2B-460E-BCB5-86F4278B0E19}" destId="{A2619347-6B59-4509-865F-BCB5F9625D05}" srcOrd="1" destOrd="0" presId="urn:microsoft.com/office/officeart/2008/layout/HorizontalMultiLevelHierarchy"/>
    <dgm:cxn modelId="{D72C6934-B65C-4829-8080-92605CA50734}" type="presParOf" srcId="{59CA2BA4-DF6A-4903-ADE9-F55413079956}" destId="{2ABB360A-911A-4796-A42F-AC2584FF2FE0}" srcOrd="4" destOrd="0" presId="urn:microsoft.com/office/officeart/2008/layout/HorizontalMultiLevelHierarchy"/>
    <dgm:cxn modelId="{54556B0D-BCCA-4C55-9A5F-465A95490617}" type="presParOf" srcId="{2ABB360A-911A-4796-A42F-AC2584FF2FE0}" destId="{51827158-B483-4E18-B1BC-74DDDF504C2A}" srcOrd="0" destOrd="0" presId="urn:microsoft.com/office/officeart/2008/layout/HorizontalMultiLevelHierarchy"/>
    <dgm:cxn modelId="{532DD2C2-9C27-445F-8CFC-ACD45E2FD880}" type="presParOf" srcId="{59CA2BA4-DF6A-4903-ADE9-F55413079956}" destId="{60841317-0D80-460D-AF84-D0B854A16F4C}" srcOrd="5" destOrd="0" presId="urn:microsoft.com/office/officeart/2008/layout/HorizontalMultiLevelHierarchy"/>
    <dgm:cxn modelId="{1AA745DE-84AB-47D8-9A7E-DEFAD3D78A99}" type="presParOf" srcId="{60841317-0D80-460D-AF84-D0B854A16F4C}" destId="{E4B58523-21FB-4FBE-9CB8-0C660E16EDC6}" srcOrd="0" destOrd="0" presId="urn:microsoft.com/office/officeart/2008/layout/HorizontalMultiLevelHierarchy"/>
    <dgm:cxn modelId="{C379DCEA-DF82-4AC6-BBBA-4FF2D176B4D3}" type="presParOf" srcId="{60841317-0D80-460D-AF84-D0B854A16F4C}" destId="{CDD769BA-EC80-4CB3-B37A-8CD165D565A2}" srcOrd="1" destOrd="0" presId="urn:microsoft.com/office/officeart/2008/layout/HorizontalMultiLevelHierarchy"/>
    <dgm:cxn modelId="{D6AEA5B8-AAC3-49AC-822A-694C70149174}" type="presParOf" srcId="{59CA2BA4-DF6A-4903-ADE9-F55413079956}" destId="{CDD9AABE-E5D4-4E8A-AC3A-FBB6A86397D8}" srcOrd="6" destOrd="0" presId="urn:microsoft.com/office/officeart/2008/layout/HorizontalMultiLevelHierarchy"/>
    <dgm:cxn modelId="{DDF6BB17-FAB4-40B9-911A-4AB18B1B7806}" type="presParOf" srcId="{CDD9AABE-E5D4-4E8A-AC3A-FBB6A86397D8}" destId="{F74F968F-A814-4DD4-B524-8236CCFF55B5}" srcOrd="0" destOrd="0" presId="urn:microsoft.com/office/officeart/2008/layout/HorizontalMultiLevelHierarchy"/>
    <dgm:cxn modelId="{0C7692C3-D729-47E7-A8C0-B29726C80098}" type="presParOf" srcId="{59CA2BA4-DF6A-4903-ADE9-F55413079956}" destId="{B26B4697-D789-41DC-9A4A-B7F8EF955A43}" srcOrd="7" destOrd="0" presId="urn:microsoft.com/office/officeart/2008/layout/HorizontalMultiLevelHierarchy"/>
    <dgm:cxn modelId="{B24BDECB-8E84-4A61-8AC0-34BDADAE9868}" type="presParOf" srcId="{B26B4697-D789-41DC-9A4A-B7F8EF955A43}" destId="{FE9AD5F2-81EA-4B0C-9EDA-ED402C820EF7}" srcOrd="0" destOrd="0" presId="urn:microsoft.com/office/officeart/2008/layout/HorizontalMultiLevelHierarchy"/>
    <dgm:cxn modelId="{A84E5612-82F2-488F-904A-1559F16CE8DE}" type="presParOf" srcId="{B26B4697-D789-41DC-9A4A-B7F8EF955A43}" destId="{027D6846-8DAB-4D44-8851-6828685DCCFE}" srcOrd="1" destOrd="0" presId="urn:microsoft.com/office/officeart/2008/layout/HorizontalMultiLevelHierarchy"/>
    <dgm:cxn modelId="{2DF78949-116F-4511-BC1D-EAD66F9A58DE}" type="presParOf" srcId="{280D7D7F-4E9B-4C0D-909E-B3EAF7B7528A}" destId="{514965BA-5EAF-476A-99D1-48510C42C20F}" srcOrd="2" destOrd="0" presId="urn:microsoft.com/office/officeart/2008/layout/HorizontalMultiLevelHierarchy"/>
    <dgm:cxn modelId="{79FC0946-369E-4790-83C6-69BC07F81982}" type="presParOf" srcId="{514965BA-5EAF-476A-99D1-48510C42C20F}" destId="{52F6FD8D-6690-45BB-A97F-A0DBDD617924}" srcOrd="0" destOrd="0" presId="urn:microsoft.com/office/officeart/2008/layout/HorizontalMultiLevelHierarchy"/>
    <dgm:cxn modelId="{C73CE452-AC43-4F59-A2BF-766B66D192AC}" type="presParOf" srcId="{280D7D7F-4E9B-4C0D-909E-B3EAF7B7528A}" destId="{6C237A2C-32A5-4B4A-B250-9C27853DF29E}" srcOrd="3" destOrd="0" presId="urn:microsoft.com/office/officeart/2008/layout/HorizontalMultiLevelHierarchy"/>
    <dgm:cxn modelId="{7D731783-4EFC-4644-A60A-25C7829C52F8}" type="presParOf" srcId="{6C237A2C-32A5-4B4A-B250-9C27853DF29E}" destId="{5328460D-A526-4E8A-B307-B4B0EF25F2C3}" srcOrd="0" destOrd="0" presId="urn:microsoft.com/office/officeart/2008/layout/HorizontalMultiLevelHierarchy"/>
    <dgm:cxn modelId="{EA699E9C-BAC4-4754-B944-BD67EDDEAE87}" type="presParOf" srcId="{6C237A2C-32A5-4B4A-B250-9C27853DF29E}" destId="{CCD32BCB-446E-4A84-8CE7-FB00BE172C90}" srcOrd="1" destOrd="0" presId="urn:microsoft.com/office/officeart/2008/layout/HorizontalMultiLevelHierarchy"/>
    <dgm:cxn modelId="{3359524E-BD63-4703-835F-66F1C58FEFE2}" type="presParOf" srcId="{CCD32BCB-446E-4A84-8CE7-FB00BE172C90}" destId="{D56F7074-35FD-4DB5-914E-B74F21157FF3}" srcOrd="0" destOrd="0" presId="urn:microsoft.com/office/officeart/2008/layout/HorizontalMultiLevelHierarchy"/>
    <dgm:cxn modelId="{E249076D-287E-4959-82A0-40251851659A}" type="presParOf" srcId="{D56F7074-35FD-4DB5-914E-B74F21157FF3}" destId="{81F6C00A-7F40-4F0B-86B9-E00AC12CCCD7}" srcOrd="0" destOrd="0" presId="urn:microsoft.com/office/officeart/2008/layout/HorizontalMultiLevelHierarchy"/>
    <dgm:cxn modelId="{EC664A43-2C84-4417-A7E0-768922B8D175}" type="presParOf" srcId="{CCD32BCB-446E-4A84-8CE7-FB00BE172C90}" destId="{4EFECB4A-D23F-4CA9-BF7D-001F15E7D257}" srcOrd="1" destOrd="0" presId="urn:microsoft.com/office/officeart/2008/layout/HorizontalMultiLevelHierarchy"/>
    <dgm:cxn modelId="{63CA7FDE-0AE9-4A32-8DC7-89598F3D728A}" type="presParOf" srcId="{4EFECB4A-D23F-4CA9-BF7D-001F15E7D257}" destId="{DFCD1661-16C4-4CF5-ABF1-B2622F86DF06}" srcOrd="0" destOrd="0" presId="urn:microsoft.com/office/officeart/2008/layout/HorizontalMultiLevelHierarchy"/>
    <dgm:cxn modelId="{5279E105-6288-40C9-9A7E-84CFD1B91E5A}" type="presParOf" srcId="{4EFECB4A-D23F-4CA9-BF7D-001F15E7D257}" destId="{0DE3041E-4BEA-471D-9844-9BA4A032036C}" srcOrd="1" destOrd="0" presId="urn:microsoft.com/office/officeart/2008/layout/HorizontalMultiLevelHierarchy"/>
    <dgm:cxn modelId="{B8095A04-007C-49AE-A402-6780D1AC2D24}" type="presParOf" srcId="{CCD32BCB-446E-4A84-8CE7-FB00BE172C90}" destId="{66658B92-7E3A-4E0A-AE92-81450740383E}" srcOrd="2" destOrd="0" presId="urn:microsoft.com/office/officeart/2008/layout/HorizontalMultiLevelHierarchy"/>
    <dgm:cxn modelId="{06B485BD-5DD0-4063-8BD6-A9F834E95EEB}" type="presParOf" srcId="{66658B92-7E3A-4E0A-AE92-81450740383E}" destId="{1805BCEC-1E42-4EEC-96DC-E7833D2AE54E}" srcOrd="0" destOrd="0" presId="urn:microsoft.com/office/officeart/2008/layout/HorizontalMultiLevelHierarchy"/>
    <dgm:cxn modelId="{EA7F35D1-400F-40A1-AEFB-B4C7F43C6B2E}" type="presParOf" srcId="{CCD32BCB-446E-4A84-8CE7-FB00BE172C90}" destId="{3C0A7CE0-BAB6-48F3-9239-8ED31E79CB9F}" srcOrd="3" destOrd="0" presId="urn:microsoft.com/office/officeart/2008/layout/HorizontalMultiLevelHierarchy"/>
    <dgm:cxn modelId="{EDCF46CB-8C55-4394-BBA0-A1405C06A884}" type="presParOf" srcId="{3C0A7CE0-BAB6-48F3-9239-8ED31E79CB9F}" destId="{A39FB224-052E-4CD1-BB09-6F63B8280E7C}" srcOrd="0" destOrd="0" presId="urn:microsoft.com/office/officeart/2008/layout/HorizontalMultiLevelHierarchy"/>
    <dgm:cxn modelId="{AFD87C70-FE40-40C0-BE5E-9D00403FA946}" type="presParOf" srcId="{3C0A7CE0-BAB6-48F3-9239-8ED31E79CB9F}" destId="{89AF1F67-EC1E-4B8E-B610-4656FE8A7DF2}" srcOrd="1" destOrd="0" presId="urn:microsoft.com/office/officeart/2008/layout/HorizontalMultiLevelHierarchy"/>
    <dgm:cxn modelId="{C31F10E6-ECF5-411A-B596-774BB748359A}" type="presParOf" srcId="{CCD32BCB-446E-4A84-8CE7-FB00BE172C90}" destId="{2FB3D4D0-0020-4C49-B68E-2DDE590ED900}" srcOrd="4" destOrd="0" presId="urn:microsoft.com/office/officeart/2008/layout/HorizontalMultiLevelHierarchy"/>
    <dgm:cxn modelId="{01A9BB53-9CBC-4775-9156-7344E2AEBA31}" type="presParOf" srcId="{2FB3D4D0-0020-4C49-B68E-2DDE590ED900}" destId="{D67A93C7-37E1-42AE-8632-CE136F850D9A}" srcOrd="0" destOrd="0" presId="urn:microsoft.com/office/officeart/2008/layout/HorizontalMultiLevelHierarchy"/>
    <dgm:cxn modelId="{D4FC73B6-EECA-407A-967D-1AA37F3BED83}" type="presParOf" srcId="{CCD32BCB-446E-4A84-8CE7-FB00BE172C90}" destId="{A551971D-1FB1-42F6-B45D-4490785C08F5}" srcOrd="5" destOrd="0" presId="urn:microsoft.com/office/officeart/2008/layout/HorizontalMultiLevelHierarchy"/>
    <dgm:cxn modelId="{D705A5FD-DB6A-4284-B97C-19F10F5671D1}" type="presParOf" srcId="{A551971D-1FB1-42F6-B45D-4490785C08F5}" destId="{6D498B48-3102-4D4A-B259-8AA5E20D1BC9}" srcOrd="0" destOrd="0" presId="urn:microsoft.com/office/officeart/2008/layout/HorizontalMultiLevelHierarchy"/>
    <dgm:cxn modelId="{D840D1B0-F2C5-4576-A526-0BBA903B6E17}" type="presParOf" srcId="{A551971D-1FB1-42F6-B45D-4490785C08F5}" destId="{B4955786-7B9D-44FC-8E92-2FA32D6B6F8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3B11AF0-0D39-4B88-A40D-AACF21C640D5}" type="doc">
      <dgm:prSet loTypeId="urn:microsoft.com/office/officeart/2005/8/layout/orgChart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4FB62602-D0FF-4881-B213-90D3F642013F}">
      <dgm:prSet phldrT="[نص]" custT="1"/>
      <dgm:spPr/>
      <dgm:t>
        <a:bodyPr/>
        <a:lstStyle/>
        <a:p>
          <a:pPr rtl="1"/>
          <a:r>
            <a:rPr lang="ar-SA" sz="3200" dirty="0">
              <a:latin typeface="Arial" panose="020B0604020202020204" pitchFamily="34" charset="0"/>
              <a:cs typeface="Arial" panose="020B0604020202020204" pitchFamily="34" charset="0"/>
            </a:rPr>
            <a:t>هناك عدة تقسيمات للأهداف</a:t>
          </a:r>
        </a:p>
      </dgm:t>
    </dgm:pt>
    <dgm:pt modelId="{0E1FABCD-F4A9-4CCF-AB4C-241964D0BE08}" type="parTrans" cxnId="{43179E22-C924-43D7-AC63-3C7AF6269176}">
      <dgm:prSet/>
      <dgm:spPr/>
      <dgm:t>
        <a:bodyPr/>
        <a:lstStyle/>
        <a:p>
          <a:pPr rtl="1"/>
          <a:endParaRPr lang="ar-SA"/>
        </a:p>
      </dgm:t>
    </dgm:pt>
    <dgm:pt modelId="{AF42C8F6-FA68-432D-854F-C92D297556CD}" type="sibTrans" cxnId="{43179E22-C924-43D7-AC63-3C7AF6269176}">
      <dgm:prSet/>
      <dgm:spPr/>
      <dgm:t>
        <a:bodyPr/>
        <a:lstStyle/>
        <a:p>
          <a:pPr rtl="1"/>
          <a:endParaRPr lang="ar-SA"/>
        </a:p>
      </dgm:t>
    </dgm:pt>
    <dgm:pt modelId="{3F8285DD-7817-4154-A1A8-210B0DBBF7D7}">
      <dgm:prSet custT="1"/>
      <dgm:spPr/>
      <dgm:t>
        <a:bodyPr/>
        <a:lstStyle/>
        <a:p>
          <a:pPr rtl="1"/>
          <a:r>
            <a:rPr lang="ar-SA" sz="3200" dirty="0">
              <a:latin typeface="Arial" panose="020B0604020202020204" pitchFamily="34" charset="0"/>
              <a:cs typeface="Arial" panose="020B0604020202020204" pitchFamily="34" charset="0"/>
            </a:rPr>
            <a:t>أهداف عامة وخاصة</a:t>
          </a:r>
        </a:p>
      </dgm:t>
    </dgm:pt>
    <dgm:pt modelId="{29CD1E51-CB1F-43D5-99D6-A29115DE0AF0}" type="parTrans" cxnId="{4A6286EA-A1F1-4E26-B79A-B1D72FDC45DD}">
      <dgm:prSet/>
      <dgm:spPr/>
      <dgm:t>
        <a:bodyPr/>
        <a:lstStyle/>
        <a:p>
          <a:pPr rtl="1"/>
          <a:endParaRPr lang="ar-SA"/>
        </a:p>
      </dgm:t>
    </dgm:pt>
    <dgm:pt modelId="{1893CD25-D11A-4E3A-BE99-767CF39AF7EA}" type="sibTrans" cxnId="{4A6286EA-A1F1-4E26-B79A-B1D72FDC45DD}">
      <dgm:prSet/>
      <dgm:spPr/>
      <dgm:t>
        <a:bodyPr/>
        <a:lstStyle/>
        <a:p>
          <a:pPr rtl="1"/>
          <a:endParaRPr lang="ar-SA"/>
        </a:p>
      </dgm:t>
    </dgm:pt>
    <dgm:pt modelId="{D5F6AA01-2382-4601-AAF2-9520AC4B2F1E}">
      <dgm:prSet custT="1"/>
      <dgm:spPr/>
      <dgm:t>
        <a:bodyPr/>
        <a:lstStyle/>
        <a:p>
          <a:pPr rtl="1"/>
          <a:r>
            <a:rPr lang="ar-SA" sz="3200" dirty="0">
              <a:latin typeface="Arial" panose="020B0604020202020204" pitchFamily="34" charset="0"/>
              <a:cs typeface="Arial" panose="020B0604020202020204" pitchFamily="34" charset="0"/>
            </a:rPr>
            <a:t>اهداف إيجابية وسلبية</a:t>
          </a:r>
        </a:p>
      </dgm:t>
    </dgm:pt>
    <dgm:pt modelId="{32207128-BD47-4D52-B9D1-E36C4B95B578}" type="parTrans" cxnId="{35A1AF38-D193-4B0C-A13A-527F0C734525}">
      <dgm:prSet/>
      <dgm:spPr/>
      <dgm:t>
        <a:bodyPr/>
        <a:lstStyle/>
        <a:p>
          <a:pPr rtl="1"/>
          <a:endParaRPr lang="ar-SA"/>
        </a:p>
      </dgm:t>
    </dgm:pt>
    <dgm:pt modelId="{A248E9A1-A863-4E74-ACE9-6405BF82D51B}" type="sibTrans" cxnId="{35A1AF38-D193-4B0C-A13A-527F0C734525}">
      <dgm:prSet/>
      <dgm:spPr/>
      <dgm:t>
        <a:bodyPr/>
        <a:lstStyle/>
        <a:p>
          <a:pPr rtl="1"/>
          <a:endParaRPr lang="ar-SA"/>
        </a:p>
      </dgm:t>
    </dgm:pt>
    <dgm:pt modelId="{AD34949A-03E6-415A-9480-A282E855C071}" type="pres">
      <dgm:prSet presAssocID="{B3B11AF0-0D39-4B88-A40D-AACF21C640D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2C21303-5409-4327-B822-48C795E986D3}" type="pres">
      <dgm:prSet presAssocID="{4FB62602-D0FF-4881-B213-90D3F642013F}" presName="hierRoot1" presStyleCnt="0">
        <dgm:presLayoutVars>
          <dgm:hierBranch val="init"/>
        </dgm:presLayoutVars>
      </dgm:prSet>
      <dgm:spPr/>
    </dgm:pt>
    <dgm:pt modelId="{9C417A65-05AB-4F23-BC59-F8792FEDB021}" type="pres">
      <dgm:prSet presAssocID="{4FB62602-D0FF-4881-B213-90D3F642013F}" presName="rootComposite1" presStyleCnt="0"/>
      <dgm:spPr/>
    </dgm:pt>
    <dgm:pt modelId="{97D018B3-705E-4CE1-9CE3-4802BBD7E15F}" type="pres">
      <dgm:prSet presAssocID="{4FB62602-D0FF-4881-B213-90D3F642013F}" presName="rootText1" presStyleLbl="node0" presStyleIdx="0" presStyleCnt="1" custScaleX="175362" custScaleY="28491">
        <dgm:presLayoutVars>
          <dgm:chPref val="3"/>
        </dgm:presLayoutVars>
      </dgm:prSet>
      <dgm:spPr/>
    </dgm:pt>
    <dgm:pt modelId="{7A0973A6-8E05-4E6F-ABD7-7578A476EA4C}" type="pres">
      <dgm:prSet presAssocID="{4FB62602-D0FF-4881-B213-90D3F642013F}" presName="rootConnector1" presStyleLbl="node1" presStyleIdx="0" presStyleCnt="0"/>
      <dgm:spPr/>
    </dgm:pt>
    <dgm:pt modelId="{25827458-4FDB-4442-91C0-95702F1D5AE9}" type="pres">
      <dgm:prSet presAssocID="{4FB62602-D0FF-4881-B213-90D3F642013F}" presName="hierChild2" presStyleCnt="0"/>
      <dgm:spPr/>
    </dgm:pt>
    <dgm:pt modelId="{F561A706-71E7-4903-89B1-D8DE37CA6B01}" type="pres">
      <dgm:prSet presAssocID="{29CD1E51-CB1F-43D5-99D6-A29115DE0AF0}" presName="Name37" presStyleLbl="parChTrans1D2" presStyleIdx="0" presStyleCnt="2"/>
      <dgm:spPr/>
    </dgm:pt>
    <dgm:pt modelId="{4DA9B3AF-5D65-48F9-9D81-9E3D9EA42804}" type="pres">
      <dgm:prSet presAssocID="{3F8285DD-7817-4154-A1A8-210B0DBBF7D7}" presName="hierRoot2" presStyleCnt="0">
        <dgm:presLayoutVars>
          <dgm:hierBranch val="init"/>
        </dgm:presLayoutVars>
      </dgm:prSet>
      <dgm:spPr/>
    </dgm:pt>
    <dgm:pt modelId="{1A31325D-7227-4C57-B5CD-09890B5B4EF7}" type="pres">
      <dgm:prSet presAssocID="{3F8285DD-7817-4154-A1A8-210B0DBBF7D7}" presName="rootComposite" presStyleCnt="0"/>
      <dgm:spPr/>
    </dgm:pt>
    <dgm:pt modelId="{1C896B29-D03B-42D5-A7AA-6E532BFAD33B}" type="pres">
      <dgm:prSet presAssocID="{3F8285DD-7817-4154-A1A8-210B0DBBF7D7}" presName="rootText" presStyleLbl="node2" presStyleIdx="0" presStyleCnt="2" custScaleY="54587">
        <dgm:presLayoutVars>
          <dgm:chPref val="3"/>
        </dgm:presLayoutVars>
      </dgm:prSet>
      <dgm:spPr/>
    </dgm:pt>
    <dgm:pt modelId="{9668658B-EAF1-4943-845F-BAA2E1928483}" type="pres">
      <dgm:prSet presAssocID="{3F8285DD-7817-4154-A1A8-210B0DBBF7D7}" presName="rootConnector" presStyleLbl="node2" presStyleIdx="0" presStyleCnt="2"/>
      <dgm:spPr/>
    </dgm:pt>
    <dgm:pt modelId="{77FA3BF0-4697-4955-BD4B-79F0B6B5447E}" type="pres">
      <dgm:prSet presAssocID="{3F8285DD-7817-4154-A1A8-210B0DBBF7D7}" presName="hierChild4" presStyleCnt="0"/>
      <dgm:spPr/>
    </dgm:pt>
    <dgm:pt modelId="{51BAD3EF-A3BB-484B-81AA-BFE8AD049BE8}" type="pres">
      <dgm:prSet presAssocID="{3F8285DD-7817-4154-A1A8-210B0DBBF7D7}" presName="hierChild5" presStyleCnt="0"/>
      <dgm:spPr/>
    </dgm:pt>
    <dgm:pt modelId="{029DC940-7351-4F96-90D7-5A71A5F23BD8}" type="pres">
      <dgm:prSet presAssocID="{32207128-BD47-4D52-B9D1-E36C4B95B578}" presName="Name37" presStyleLbl="parChTrans1D2" presStyleIdx="1" presStyleCnt="2"/>
      <dgm:spPr/>
    </dgm:pt>
    <dgm:pt modelId="{E07D527D-942B-47EA-962F-E229EC79393C}" type="pres">
      <dgm:prSet presAssocID="{D5F6AA01-2382-4601-AAF2-9520AC4B2F1E}" presName="hierRoot2" presStyleCnt="0">
        <dgm:presLayoutVars>
          <dgm:hierBranch val="init"/>
        </dgm:presLayoutVars>
      </dgm:prSet>
      <dgm:spPr/>
    </dgm:pt>
    <dgm:pt modelId="{62E686DA-04A8-47B1-A9AF-B72B07A77DA4}" type="pres">
      <dgm:prSet presAssocID="{D5F6AA01-2382-4601-AAF2-9520AC4B2F1E}" presName="rootComposite" presStyleCnt="0"/>
      <dgm:spPr/>
    </dgm:pt>
    <dgm:pt modelId="{305DD8FC-7A73-46BE-9DEB-4DDC216A6C7A}" type="pres">
      <dgm:prSet presAssocID="{D5F6AA01-2382-4601-AAF2-9520AC4B2F1E}" presName="rootText" presStyleLbl="node2" presStyleIdx="1" presStyleCnt="2" custScaleY="58467">
        <dgm:presLayoutVars>
          <dgm:chPref val="3"/>
        </dgm:presLayoutVars>
      </dgm:prSet>
      <dgm:spPr/>
    </dgm:pt>
    <dgm:pt modelId="{F84B2DC6-3CE1-4D9E-969A-8D74D52B3D02}" type="pres">
      <dgm:prSet presAssocID="{D5F6AA01-2382-4601-AAF2-9520AC4B2F1E}" presName="rootConnector" presStyleLbl="node2" presStyleIdx="1" presStyleCnt="2"/>
      <dgm:spPr/>
    </dgm:pt>
    <dgm:pt modelId="{36A8CDE9-ED33-4558-A52E-199F7EC4F0A2}" type="pres">
      <dgm:prSet presAssocID="{D5F6AA01-2382-4601-AAF2-9520AC4B2F1E}" presName="hierChild4" presStyleCnt="0"/>
      <dgm:spPr/>
    </dgm:pt>
    <dgm:pt modelId="{41C88B1F-CF17-4E40-804A-CDE2ACC10095}" type="pres">
      <dgm:prSet presAssocID="{D5F6AA01-2382-4601-AAF2-9520AC4B2F1E}" presName="hierChild5" presStyleCnt="0"/>
      <dgm:spPr/>
    </dgm:pt>
    <dgm:pt modelId="{DA534BBB-0BE4-4941-A120-B910DA040810}" type="pres">
      <dgm:prSet presAssocID="{4FB62602-D0FF-4881-B213-90D3F642013F}" presName="hierChild3" presStyleCnt="0"/>
      <dgm:spPr/>
    </dgm:pt>
  </dgm:ptLst>
  <dgm:cxnLst>
    <dgm:cxn modelId="{6CCAE90A-5AA9-43F1-B131-583F6E1AAF31}" type="presOf" srcId="{3F8285DD-7817-4154-A1A8-210B0DBBF7D7}" destId="{1C896B29-D03B-42D5-A7AA-6E532BFAD33B}" srcOrd="0" destOrd="0" presId="urn:microsoft.com/office/officeart/2005/8/layout/orgChart1"/>
    <dgm:cxn modelId="{43179E22-C924-43D7-AC63-3C7AF6269176}" srcId="{B3B11AF0-0D39-4B88-A40D-AACF21C640D5}" destId="{4FB62602-D0FF-4881-B213-90D3F642013F}" srcOrd="0" destOrd="0" parTransId="{0E1FABCD-F4A9-4CCF-AB4C-241964D0BE08}" sibTransId="{AF42C8F6-FA68-432D-854F-C92D297556CD}"/>
    <dgm:cxn modelId="{35A1AF38-D193-4B0C-A13A-527F0C734525}" srcId="{4FB62602-D0FF-4881-B213-90D3F642013F}" destId="{D5F6AA01-2382-4601-AAF2-9520AC4B2F1E}" srcOrd="1" destOrd="0" parTransId="{32207128-BD47-4D52-B9D1-E36C4B95B578}" sibTransId="{A248E9A1-A863-4E74-ACE9-6405BF82D51B}"/>
    <dgm:cxn modelId="{E2AE4044-F1BA-4F9A-861C-27B3B7D566CD}" type="presOf" srcId="{4FB62602-D0FF-4881-B213-90D3F642013F}" destId="{97D018B3-705E-4CE1-9CE3-4802BBD7E15F}" srcOrd="0" destOrd="0" presId="urn:microsoft.com/office/officeart/2005/8/layout/orgChart1"/>
    <dgm:cxn modelId="{D1CB207B-0663-41E2-BCD4-483ABC8402D1}" type="presOf" srcId="{4FB62602-D0FF-4881-B213-90D3F642013F}" destId="{7A0973A6-8E05-4E6F-ABD7-7578A476EA4C}" srcOrd="1" destOrd="0" presId="urn:microsoft.com/office/officeart/2005/8/layout/orgChart1"/>
    <dgm:cxn modelId="{2900F79B-C3F4-4AD6-901F-89AF20E2CB45}" type="presOf" srcId="{D5F6AA01-2382-4601-AAF2-9520AC4B2F1E}" destId="{F84B2DC6-3CE1-4D9E-969A-8D74D52B3D02}" srcOrd="1" destOrd="0" presId="urn:microsoft.com/office/officeart/2005/8/layout/orgChart1"/>
    <dgm:cxn modelId="{4355A4A2-F4C6-4431-A036-94000BCBFB9C}" type="presOf" srcId="{29CD1E51-CB1F-43D5-99D6-A29115DE0AF0}" destId="{F561A706-71E7-4903-89B1-D8DE37CA6B01}" srcOrd="0" destOrd="0" presId="urn:microsoft.com/office/officeart/2005/8/layout/orgChart1"/>
    <dgm:cxn modelId="{3E33D5B2-82E1-4E1B-AA1F-C0E2FE8E38F6}" type="presOf" srcId="{32207128-BD47-4D52-B9D1-E36C4B95B578}" destId="{029DC940-7351-4F96-90D7-5A71A5F23BD8}" srcOrd="0" destOrd="0" presId="urn:microsoft.com/office/officeart/2005/8/layout/orgChart1"/>
    <dgm:cxn modelId="{BB6D88C3-F599-421C-BB16-245CCBCF4E92}" type="presOf" srcId="{3F8285DD-7817-4154-A1A8-210B0DBBF7D7}" destId="{9668658B-EAF1-4943-845F-BAA2E1928483}" srcOrd="1" destOrd="0" presId="urn:microsoft.com/office/officeart/2005/8/layout/orgChart1"/>
    <dgm:cxn modelId="{481D75C8-1708-4180-A7CF-5C192A4F3F22}" type="presOf" srcId="{B3B11AF0-0D39-4B88-A40D-AACF21C640D5}" destId="{AD34949A-03E6-415A-9480-A282E855C071}" srcOrd="0" destOrd="0" presId="urn:microsoft.com/office/officeart/2005/8/layout/orgChart1"/>
    <dgm:cxn modelId="{6424EFE8-B031-4F34-854D-B3729C59E4CC}" type="presOf" srcId="{D5F6AA01-2382-4601-AAF2-9520AC4B2F1E}" destId="{305DD8FC-7A73-46BE-9DEB-4DDC216A6C7A}" srcOrd="0" destOrd="0" presId="urn:microsoft.com/office/officeart/2005/8/layout/orgChart1"/>
    <dgm:cxn modelId="{4A6286EA-A1F1-4E26-B79A-B1D72FDC45DD}" srcId="{4FB62602-D0FF-4881-B213-90D3F642013F}" destId="{3F8285DD-7817-4154-A1A8-210B0DBBF7D7}" srcOrd="0" destOrd="0" parTransId="{29CD1E51-CB1F-43D5-99D6-A29115DE0AF0}" sibTransId="{1893CD25-D11A-4E3A-BE99-767CF39AF7EA}"/>
    <dgm:cxn modelId="{8B9109B7-29C4-4C7D-A579-B2EEEC71F1A6}" type="presParOf" srcId="{AD34949A-03E6-415A-9480-A282E855C071}" destId="{A2C21303-5409-4327-B822-48C795E986D3}" srcOrd="0" destOrd="0" presId="urn:microsoft.com/office/officeart/2005/8/layout/orgChart1"/>
    <dgm:cxn modelId="{E7D578CC-7935-4C4B-BDA7-C09AEC1A3644}" type="presParOf" srcId="{A2C21303-5409-4327-B822-48C795E986D3}" destId="{9C417A65-05AB-4F23-BC59-F8792FEDB021}" srcOrd="0" destOrd="0" presId="urn:microsoft.com/office/officeart/2005/8/layout/orgChart1"/>
    <dgm:cxn modelId="{DC1EF2C4-7C5D-4AB0-BD48-75077F189A1E}" type="presParOf" srcId="{9C417A65-05AB-4F23-BC59-F8792FEDB021}" destId="{97D018B3-705E-4CE1-9CE3-4802BBD7E15F}" srcOrd="0" destOrd="0" presId="urn:microsoft.com/office/officeart/2005/8/layout/orgChart1"/>
    <dgm:cxn modelId="{386EAE7B-81B3-4749-9DCB-A25AF609BCFE}" type="presParOf" srcId="{9C417A65-05AB-4F23-BC59-F8792FEDB021}" destId="{7A0973A6-8E05-4E6F-ABD7-7578A476EA4C}" srcOrd="1" destOrd="0" presId="urn:microsoft.com/office/officeart/2005/8/layout/orgChart1"/>
    <dgm:cxn modelId="{491A59DA-350B-467A-8D74-5FD585B270AB}" type="presParOf" srcId="{A2C21303-5409-4327-B822-48C795E986D3}" destId="{25827458-4FDB-4442-91C0-95702F1D5AE9}" srcOrd="1" destOrd="0" presId="urn:microsoft.com/office/officeart/2005/8/layout/orgChart1"/>
    <dgm:cxn modelId="{937684CD-51E7-4D9E-8839-3D5BE534D0CB}" type="presParOf" srcId="{25827458-4FDB-4442-91C0-95702F1D5AE9}" destId="{F561A706-71E7-4903-89B1-D8DE37CA6B01}" srcOrd="0" destOrd="0" presId="urn:microsoft.com/office/officeart/2005/8/layout/orgChart1"/>
    <dgm:cxn modelId="{F495D969-83C0-4462-944F-6E246CC0B6BF}" type="presParOf" srcId="{25827458-4FDB-4442-91C0-95702F1D5AE9}" destId="{4DA9B3AF-5D65-48F9-9D81-9E3D9EA42804}" srcOrd="1" destOrd="0" presId="urn:microsoft.com/office/officeart/2005/8/layout/orgChart1"/>
    <dgm:cxn modelId="{74C5D28C-8ED0-495A-84E4-1DA9FC25392E}" type="presParOf" srcId="{4DA9B3AF-5D65-48F9-9D81-9E3D9EA42804}" destId="{1A31325D-7227-4C57-B5CD-09890B5B4EF7}" srcOrd="0" destOrd="0" presId="urn:microsoft.com/office/officeart/2005/8/layout/orgChart1"/>
    <dgm:cxn modelId="{28FEC8F2-507F-45F4-A07F-76F92698AAF6}" type="presParOf" srcId="{1A31325D-7227-4C57-B5CD-09890B5B4EF7}" destId="{1C896B29-D03B-42D5-A7AA-6E532BFAD33B}" srcOrd="0" destOrd="0" presId="urn:microsoft.com/office/officeart/2005/8/layout/orgChart1"/>
    <dgm:cxn modelId="{B04FC636-AFE3-4796-B4F8-C124E701D99A}" type="presParOf" srcId="{1A31325D-7227-4C57-B5CD-09890B5B4EF7}" destId="{9668658B-EAF1-4943-845F-BAA2E1928483}" srcOrd="1" destOrd="0" presId="urn:microsoft.com/office/officeart/2005/8/layout/orgChart1"/>
    <dgm:cxn modelId="{0BBEBB63-A3A2-489E-8011-941E41814BB3}" type="presParOf" srcId="{4DA9B3AF-5D65-48F9-9D81-9E3D9EA42804}" destId="{77FA3BF0-4697-4955-BD4B-79F0B6B5447E}" srcOrd="1" destOrd="0" presId="urn:microsoft.com/office/officeart/2005/8/layout/orgChart1"/>
    <dgm:cxn modelId="{FA538F24-A6AE-4799-9B93-A7395CC2A6F8}" type="presParOf" srcId="{4DA9B3AF-5D65-48F9-9D81-9E3D9EA42804}" destId="{51BAD3EF-A3BB-484B-81AA-BFE8AD049BE8}" srcOrd="2" destOrd="0" presId="urn:microsoft.com/office/officeart/2005/8/layout/orgChart1"/>
    <dgm:cxn modelId="{855DDC41-5EA1-41EB-874E-A40AFB9E0AE7}" type="presParOf" srcId="{25827458-4FDB-4442-91C0-95702F1D5AE9}" destId="{029DC940-7351-4F96-90D7-5A71A5F23BD8}" srcOrd="2" destOrd="0" presId="urn:microsoft.com/office/officeart/2005/8/layout/orgChart1"/>
    <dgm:cxn modelId="{781E6584-5ED8-472A-A481-2A230B2F62C9}" type="presParOf" srcId="{25827458-4FDB-4442-91C0-95702F1D5AE9}" destId="{E07D527D-942B-47EA-962F-E229EC79393C}" srcOrd="3" destOrd="0" presId="urn:microsoft.com/office/officeart/2005/8/layout/orgChart1"/>
    <dgm:cxn modelId="{4D494EC4-96FD-466D-A656-997AB42C5879}" type="presParOf" srcId="{E07D527D-942B-47EA-962F-E229EC79393C}" destId="{62E686DA-04A8-47B1-A9AF-B72B07A77DA4}" srcOrd="0" destOrd="0" presId="urn:microsoft.com/office/officeart/2005/8/layout/orgChart1"/>
    <dgm:cxn modelId="{A5371B71-5D35-4BFA-80F1-DEEFB1EF5C3D}" type="presParOf" srcId="{62E686DA-04A8-47B1-A9AF-B72B07A77DA4}" destId="{305DD8FC-7A73-46BE-9DEB-4DDC216A6C7A}" srcOrd="0" destOrd="0" presId="urn:microsoft.com/office/officeart/2005/8/layout/orgChart1"/>
    <dgm:cxn modelId="{68B1FBCD-9760-48C2-A486-4CBFE4BF4714}" type="presParOf" srcId="{62E686DA-04A8-47B1-A9AF-B72B07A77DA4}" destId="{F84B2DC6-3CE1-4D9E-969A-8D74D52B3D02}" srcOrd="1" destOrd="0" presId="urn:microsoft.com/office/officeart/2005/8/layout/orgChart1"/>
    <dgm:cxn modelId="{066F7061-752E-4C60-89B1-57F31D3E5EEE}" type="presParOf" srcId="{E07D527D-942B-47EA-962F-E229EC79393C}" destId="{36A8CDE9-ED33-4558-A52E-199F7EC4F0A2}" srcOrd="1" destOrd="0" presId="urn:microsoft.com/office/officeart/2005/8/layout/orgChart1"/>
    <dgm:cxn modelId="{951D8594-0CC2-458D-A0FB-91B9BE8FB7E3}" type="presParOf" srcId="{E07D527D-942B-47EA-962F-E229EC79393C}" destId="{41C88B1F-CF17-4E40-804A-CDE2ACC10095}" srcOrd="2" destOrd="0" presId="urn:microsoft.com/office/officeart/2005/8/layout/orgChart1"/>
    <dgm:cxn modelId="{57B05D96-4A3E-4F07-B0FE-BA18C83DA553}" type="presParOf" srcId="{A2C21303-5409-4327-B822-48C795E986D3}" destId="{DA534BBB-0BE4-4941-A120-B910DA04081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B19EB06-C049-40F2-AD1D-10998640C710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7EE87FCA-3D3E-401A-A219-C47FF1E2987E}">
      <dgm:prSet phldrT="[نص]" custT="1"/>
      <dgm:spPr/>
      <dgm:t>
        <a:bodyPr/>
        <a:lstStyle/>
        <a:p>
          <a:pPr rtl="1"/>
          <a:r>
            <a:rPr lang="ar-SA" sz="3200" dirty="0">
              <a:latin typeface="Arial" panose="020B0604020202020204" pitchFamily="34" charset="0"/>
              <a:cs typeface="Arial" panose="020B0604020202020204" pitchFamily="34" charset="0"/>
            </a:rPr>
            <a:t>أهداف</a:t>
          </a:r>
        </a:p>
      </dgm:t>
    </dgm:pt>
    <dgm:pt modelId="{85107845-FF2E-4CCD-9B7D-891203D1899B}" type="parTrans" cxnId="{C48F8828-027C-46EA-AE7B-90FB8436A62B}">
      <dgm:prSet/>
      <dgm:spPr/>
      <dgm:t>
        <a:bodyPr/>
        <a:lstStyle/>
        <a:p>
          <a:pPr rtl="1"/>
          <a:endParaRPr lang="ar-SA"/>
        </a:p>
      </dgm:t>
    </dgm:pt>
    <dgm:pt modelId="{CD9C1660-80DB-4895-8F60-FB1C15E0C3BB}" type="sibTrans" cxnId="{C48F8828-027C-46EA-AE7B-90FB8436A62B}">
      <dgm:prSet/>
      <dgm:spPr/>
      <dgm:t>
        <a:bodyPr/>
        <a:lstStyle/>
        <a:p>
          <a:pPr rtl="1"/>
          <a:endParaRPr lang="ar-SA"/>
        </a:p>
      </dgm:t>
    </dgm:pt>
    <dgm:pt modelId="{67CA61EB-9707-48E3-A617-92046B7EDEC3}">
      <dgm:prSet phldrT="[نص]" custT="1"/>
      <dgm:spPr/>
      <dgm:t>
        <a:bodyPr/>
        <a:lstStyle/>
        <a:p>
          <a:pPr rtl="1"/>
          <a:r>
            <a:rPr lang="ar-SA" sz="3200" dirty="0">
              <a:latin typeface="Arial" panose="020B0604020202020204" pitchFamily="34" charset="0"/>
              <a:cs typeface="Arial" panose="020B0604020202020204" pitchFamily="34" charset="0"/>
            </a:rPr>
            <a:t>دوافع</a:t>
          </a:r>
        </a:p>
      </dgm:t>
    </dgm:pt>
    <dgm:pt modelId="{6369E56F-7B60-4F1E-9608-4D0376F80B39}" type="parTrans" cxnId="{8BEC14E6-5019-4952-A927-315045DC70DF}">
      <dgm:prSet/>
      <dgm:spPr/>
      <dgm:t>
        <a:bodyPr/>
        <a:lstStyle/>
        <a:p>
          <a:pPr rtl="1"/>
          <a:endParaRPr lang="ar-SA"/>
        </a:p>
      </dgm:t>
    </dgm:pt>
    <dgm:pt modelId="{61990137-3CD3-45E9-AA8D-FCA76639E4FD}" type="sibTrans" cxnId="{8BEC14E6-5019-4952-A927-315045DC70DF}">
      <dgm:prSet/>
      <dgm:spPr/>
      <dgm:t>
        <a:bodyPr/>
        <a:lstStyle/>
        <a:p>
          <a:pPr rtl="1"/>
          <a:endParaRPr lang="ar-SA"/>
        </a:p>
      </dgm:t>
    </dgm:pt>
    <dgm:pt modelId="{6EFFD1EB-C893-4256-9C5C-6565665DA6CB}">
      <dgm:prSet phldrT="[نص]" custT="1"/>
      <dgm:spPr/>
      <dgm:t>
        <a:bodyPr/>
        <a:lstStyle/>
        <a:p>
          <a:pPr rtl="1"/>
          <a:r>
            <a:rPr lang="ar-SA" sz="3200" dirty="0">
              <a:latin typeface="Arial" panose="020B0604020202020204" pitchFamily="34" charset="0"/>
              <a:cs typeface="Arial" panose="020B0604020202020204" pitchFamily="34" charset="0"/>
            </a:rPr>
            <a:t>سلوك</a:t>
          </a:r>
        </a:p>
      </dgm:t>
    </dgm:pt>
    <dgm:pt modelId="{FF12E2F8-F14C-4840-9383-2182660780BF}" type="parTrans" cxnId="{150FE8B9-F161-47FE-8373-174229C7F742}">
      <dgm:prSet/>
      <dgm:spPr/>
      <dgm:t>
        <a:bodyPr/>
        <a:lstStyle/>
        <a:p>
          <a:pPr rtl="1"/>
          <a:endParaRPr lang="ar-SA"/>
        </a:p>
      </dgm:t>
    </dgm:pt>
    <dgm:pt modelId="{878780D2-64B5-4544-A471-FD2886670560}" type="sibTrans" cxnId="{150FE8B9-F161-47FE-8373-174229C7F742}">
      <dgm:prSet/>
      <dgm:spPr/>
      <dgm:t>
        <a:bodyPr/>
        <a:lstStyle/>
        <a:p>
          <a:pPr rtl="1"/>
          <a:endParaRPr lang="ar-SA"/>
        </a:p>
      </dgm:t>
    </dgm:pt>
    <dgm:pt modelId="{DF237B94-4A10-4CC2-9995-1A7CF786E3D9}">
      <dgm:prSet phldrT="[نص]" custT="1"/>
      <dgm:spPr/>
      <dgm:t>
        <a:bodyPr/>
        <a:lstStyle/>
        <a:p>
          <a:pPr rtl="1"/>
          <a:r>
            <a:rPr lang="ar-SA" sz="3200" dirty="0">
              <a:latin typeface="Arial" panose="020B0604020202020204" pitchFamily="34" charset="0"/>
              <a:cs typeface="Arial" panose="020B0604020202020204" pitchFamily="34" charset="0"/>
            </a:rPr>
            <a:t>حاجات</a:t>
          </a:r>
        </a:p>
      </dgm:t>
    </dgm:pt>
    <dgm:pt modelId="{70B3F493-613B-490B-AD95-887D2AF81388}" type="parTrans" cxnId="{1F1C430D-2A7D-43E3-BA34-E50E43EE1512}">
      <dgm:prSet/>
      <dgm:spPr/>
      <dgm:t>
        <a:bodyPr/>
        <a:lstStyle/>
        <a:p>
          <a:pPr rtl="1"/>
          <a:endParaRPr lang="ar-SA"/>
        </a:p>
      </dgm:t>
    </dgm:pt>
    <dgm:pt modelId="{97AEED6C-3126-4EC3-BE59-AC793E6844B3}" type="sibTrans" cxnId="{1F1C430D-2A7D-43E3-BA34-E50E43EE1512}">
      <dgm:prSet/>
      <dgm:spPr/>
      <dgm:t>
        <a:bodyPr/>
        <a:lstStyle/>
        <a:p>
          <a:pPr rtl="1"/>
          <a:endParaRPr lang="ar-SA"/>
        </a:p>
      </dgm:t>
    </dgm:pt>
    <dgm:pt modelId="{395FD31D-82F7-47F2-B6B9-97853B169D36}" type="pres">
      <dgm:prSet presAssocID="{7B19EB06-C049-40F2-AD1D-10998640C710}" presName="Name0" presStyleCnt="0">
        <dgm:presLayoutVars>
          <dgm:dir/>
          <dgm:resizeHandles val="exact"/>
        </dgm:presLayoutVars>
      </dgm:prSet>
      <dgm:spPr/>
    </dgm:pt>
    <dgm:pt modelId="{A7507E68-67C8-4C65-A222-AA5D4F78001C}" type="pres">
      <dgm:prSet presAssocID="{7EE87FCA-3D3E-401A-A219-C47FF1E2987E}" presName="Name5" presStyleLbl="vennNode1" presStyleIdx="0" presStyleCnt="4">
        <dgm:presLayoutVars>
          <dgm:bulletEnabled val="1"/>
        </dgm:presLayoutVars>
      </dgm:prSet>
      <dgm:spPr/>
    </dgm:pt>
    <dgm:pt modelId="{E262EC60-AE92-4671-823C-81804EF16BC7}" type="pres">
      <dgm:prSet presAssocID="{CD9C1660-80DB-4895-8F60-FB1C15E0C3BB}" presName="space" presStyleCnt="0"/>
      <dgm:spPr/>
    </dgm:pt>
    <dgm:pt modelId="{B1E5E4A0-6CA6-43F7-BCDF-FE3F8619FF17}" type="pres">
      <dgm:prSet presAssocID="{DF237B94-4A10-4CC2-9995-1A7CF786E3D9}" presName="Name5" presStyleLbl="vennNode1" presStyleIdx="1" presStyleCnt="4">
        <dgm:presLayoutVars>
          <dgm:bulletEnabled val="1"/>
        </dgm:presLayoutVars>
      </dgm:prSet>
      <dgm:spPr/>
    </dgm:pt>
    <dgm:pt modelId="{ED7FABD3-1389-487F-A2D3-4497CC840089}" type="pres">
      <dgm:prSet presAssocID="{97AEED6C-3126-4EC3-BE59-AC793E6844B3}" presName="space" presStyleCnt="0"/>
      <dgm:spPr/>
    </dgm:pt>
    <dgm:pt modelId="{82BDC2C5-C03A-4D6F-AA07-BE52AC220BDF}" type="pres">
      <dgm:prSet presAssocID="{67CA61EB-9707-48E3-A617-92046B7EDEC3}" presName="Name5" presStyleLbl="vennNode1" presStyleIdx="2" presStyleCnt="4">
        <dgm:presLayoutVars>
          <dgm:bulletEnabled val="1"/>
        </dgm:presLayoutVars>
      </dgm:prSet>
      <dgm:spPr/>
    </dgm:pt>
    <dgm:pt modelId="{FC67BDEB-B7FE-4FD4-9B09-CFF05AE245EC}" type="pres">
      <dgm:prSet presAssocID="{61990137-3CD3-45E9-AA8D-FCA76639E4FD}" presName="space" presStyleCnt="0"/>
      <dgm:spPr/>
    </dgm:pt>
    <dgm:pt modelId="{2DFE46C0-EC09-43BA-90E8-FE94DC22C5D4}" type="pres">
      <dgm:prSet presAssocID="{6EFFD1EB-C893-4256-9C5C-6565665DA6CB}" presName="Name5" presStyleLbl="vennNode1" presStyleIdx="3" presStyleCnt="4">
        <dgm:presLayoutVars>
          <dgm:bulletEnabled val="1"/>
        </dgm:presLayoutVars>
      </dgm:prSet>
      <dgm:spPr/>
    </dgm:pt>
  </dgm:ptLst>
  <dgm:cxnLst>
    <dgm:cxn modelId="{1F1C430D-2A7D-43E3-BA34-E50E43EE1512}" srcId="{7B19EB06-C049-40F2-AD1D-10998640C710}" destId="{DF237B94-4A10-4CC2-9995-1A7CF786E3D9}" srcOrd="1" destOrd="0" parTransId="{70B3F493-613B-490B-AD95-887D2AF81388}" sibTransId="{97AEED6C-3126-4EC3-BE59-AC793E6844B3}"/>
    <dgm:cxn modelId="{C48F8828-027C-46EA-AE7B-90FB8436A62B}" srcId="{7B19EB06-C049-40F2-AD1D-10998640C710}" destId="{7EE87FCA-3D3E-401A-A219-C47FF1E2987E}" srcOrd="0" destOrd="0" parTransId="{85107845-FF2E-4CCD-9B7D-891203D1899B}" sibTransId="{CD9C1660-80DB-4895-8F60-FB1C15E0C3BB}"/>
    <dgm:cxn modelId="{3CC65A31-942A-4853-90F3-2F90034F957A}" type="presOf" srcId="{6EFFD1EB-C893-4256-9C5C-6565665DA6CB}" destId="{2DFE46C0-EC09-43BA-90E8-FE94DC22C5D4}" srcOrd="0" destOrd="0" presId="urn:microsoft.com/office/officeart/2005/8/layout/venn3"/>
    <dgm:cxn modelId="{3EF2575D-705D-4B7A-964A-B2BC76299C71}" type="presOf" srcId="{67CA61EB-9707-48E3-A617-92046B7EDEC3}" destId="{82BDC2C5-C03A-4D6F-AA07-BE52AC220BDF}" srcOrd="0" destOrd="0" presId="urn:microsoft.com/office/officeart/2005/8/layout/venn3"/>
    <dgm:cxn modelId="{0E1D8E5F-62C0-4F3A-A43D-17C9D2CA96EA}" type="presOf" srcId="{7B19EB06-C049-40F2-AD1D-10998640C710}" destId="{395FD31D-82F7-47F2-B6B9-97853B169D36}" srcOrd="0" destOrd="0" presId="urn:microsoft.com/office/officeart/2005/8/layout/venn3"/>
    <dgm:cxn modelId="{150FE8B9-F161-47FE-8373-174229C7F742}" srcId="{7B19EB06-C049-40F2-AD1D-10998640C710}" destId="{6EFFD1EB-C893-4256-9C5C-6565665DA6CB}" srcOrd="3" destOrd="0" parTransId="{FF12E2F8-F14C-4840-9383-2182660780BF}" sibTransId="{878780D2-64B5-4544-A471-FD2886670560}"/>
    <dgm:cxn modelId="{77DABDC6-05F6-4CD4-BFDD-F4202B391AAA}" type="presOf" srcId="{7EE87FCA-3D3E-401A-A219-C47FF1E2987E}" destId="{A7507E68-67C8-4C65-A222-AA5D4F78001C}" srcOrd="0" destOrd="0" presId="urn:microsoft.com/office/officeart/2005/8/layout/venn3"/>
    <dgm:cxn modelId="{53C686CE-5261-4200-B919-EAAE45E34BF0}" type="presOf" srcId="{DF237B94-4A10-4CC2-9995-1A7CF786E3D9}" destId="{B1E5E4A0-6CA6-43F7-BCDF-FE3F8619FF17}" srcOrd="0" destOrd="0" presId="urn:microsoft.com/office/officeart/2005/8/layout/venn3"/>
    <dgm:cxn modelId="{8BEC14E6-5019-4952-A927-315045DC70DF}" srcId="{7B19EB06-C049-40F2-AD1D-10998640C710}" destId="{67CA61EB-9707-48E3-A617-92046B7EDEC3}" srcOrd="2" destOrd="0" parTransId="{6369E56F-7B60-4F1E-9608-4D0376F80B39}" sibTransId="{61990137-3CD3-45E9-AA8D-FCA76639E4FD}"/>
    <dgm:cxn modelId="{DF033662-E7B7-4499-A248-E056E75F6CB2}" type="presParOf" srcId="{395FD31D-82F7-47F2-B6B9-97853B169D36}" destId="{A7507E68-67C8-4C65-A222-AA5D4F78001C}" srcOrd="0" destOrd="0" presId="urn:microsoft.com/office/officeart/2005/8/layout/venn3"/>
    <dgm:cxn modelId="{CE7CE9C3-F5F5-4870-B66B-F437709E7538}" type="presParOf" srcId="{395FD31D-82F7-47F2-B6B9-97853B169D36}" destId="{E262EC60-AE92-4671-823C-81804EF16BC7}" srcOrd="1" destOrd="0" presId="urn:microsoft.com/office/officeart/2005/8/layout/venn3"/>
    <dgm:cxn modelId="{37853628-53F3-4A42-880D-F9BDDE7D9A05}" type="presParOf" srcId="{395FD31D-82F7-47F2-B6B9-97853B169D36}" destId="{B1E5E4A0-6CA6-43F7-BCDF-FE3F8619FF17}" srcOrd="2" destOrd="0" presId="urn:microsoft.com/office/officeart/2005/8/layout/venn3"/>
    <dgm:cxn modelId="{9B87814C-93A8-433B-80A5-A106F46A504F}" type="presParOf" srcId="{395FD31D-82F7-47F2-B6B9-97853B169D36}" destId="{ED7FABD3-1389-487F-A2D3-4497CC840089}" srcOrd="3" destOrd="0" presId="urn:microsoft.com/office/officeart/2005/8/layout/venn3"/>
    <dgm:cxn modelId="{57BD535B-429F-4DF4-8681-2A02D2F77AF0}" type="presParOf" srcId="{395FD31D-82F7-47F2-B6B9-97853B169D36}" destId="{82BDC2C5-C03A-4D6F-AA07-BE52AC220BDF}" srcOrd="4" destOrd="0" presId="urn:microsoft.com/office/officeart/2005/8/layout/venn3"/>
    <dgm:cxn modelId="{B821D903-DD00-40F6-8592-87B3AEE98C3F}" type="presParOf" srcId="{395FD31D-82F7-47F2-B6B9-97853B169D36}" destId="{FC67BDEB-B7FE-4FD4-9B09-CFF05AE245EC}" srcOrd="5" destOrd="0" presId="urn:microsoft.com/office/officeart/2005/8/layout/venn3"/>
    <dgm:cxn modelId="{AE130989-C964-4A15-9435-B50E35D5B34B}" type="presParOf" srcId="{395FD31D-82F7-47F2-B6B9-97853B169D36}" destId="{2DFE46C0-EC09-43BA-90E8-FE94DC22C5D4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BEF8CC-D039-426D-90C4-CEB482310F2F}">
      <dsp:nvSpPr>
        <dsp:cNvPr id="0" name=""/>
        <dsp:cNvSpPr/>
      </dsp:nvSpPr>
      <dsp:spPr>
        <a:xfrm>
          <a:off x="773638" y="0"/>
          <a:ext cx="8199947" cy="2149312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7914D9-0299-417F-AB9D-D3898812857B}">
      <dsp:nvSpPr>
        <dsp:cNvPr id="0" name=""/>
        <dsp:cNvSpPr/>
      </dsp:nvSpPr>
      <dsp:spPr>
        <a:xfrm>
          <a:off x="1069941" y="387556"/>
          <a:ext cx="3509411" cy="1053162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344" rIns="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المستهلك الفردي النهائي </a:t>
          </a:r>
        </a:p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(نظرية المستهلك)</a:t>
          </a:r>
        </a:p>
      </dsp:txBody>
      <dsp:txXfrm>
        <a:off x="1069941" y="387556"/>
        <a:ext cx="3509411" cy="1053162"/>
      </dsp:txXfrm>
    </dsp:sp>
    <dsp:sp modelId="{B68B5169-D5DE-4405-A9A3-EBD184B40865}">
      <dsp:nvSpPr>
        <dsp:cNvPr id="0" name=""/>
        <dsp:cNvSpPr/>
      </dsp:nvSpPr>
      <dsp:spPr>
        <a:xfrm>
          <a:off x="3880296" y="732636"/>
          <a:ext cx="4883663" cy="1053162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344" rIns="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المستهلك الصناعي </a:t>
          </a:r>
        </a:p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(نظرية الإنتاج)</a:t>
          </a:r>
        </a:p>
      </dsp:txBody>
      <dsp:txXfrm>
        <a:off x="3880296" y="732636"/>
        <a:ext cx="4883663" cy="10531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334713-B28A-4BE8-AD7C-DE1AFF0D18CA}">
      <dsp:nvSpPr>
        <dsp:cNvPr id="0" name=""/>
        <dsp:cNvSpPr/>
      </dsp:nvSpPr>
      <dsp:spPr>
        <a:xfrm>
          <a:off x="4011327" y="573"/>
          <a:ext cx="6016991" cy="223570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وتهدف لتحليل سلوك المستهلك وهو بصدد اتخاذ قراراته المتعلقة بنشاطه الاستهلاكي لتحقيق اعلى درجه من المنفعة.</a:t>
          </a:r>
        </a:p>
      </dsp:txBody>
      <dsp:txXfrm>
        <a:off x="4011327" y="280036"/>
        <a:ext cx="5178603" cy="1676775"/>
      </dsp:txXfrm>
    </dsp:sp>
    <dsp:sp modelId="{686CAC94-1087-41C6-9796-688E2310D19F}">
      <dsp:nvSpPr>
        <dsp:cNvPr id="0" name=""/>
        <dsp:cNvSpPr/>
      </dsp:nvSpPr>
      <dsp:spPr>
        <a:xfrm>
          <a:off x="0" y="573"/>
          <a:ext cx="4011327" cy="22357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6500" b="1" kern="1200" dirty="0">
              <a:latin typeface="Arial" panose="020B0604020202020204" pitchFamily="34" charset="0"/>
              <a:cs typeface="Arial" panose="020B0604020202020204" pitchFamily="34" charset="0"/>
            </a:rPr>
            <a:t>نظرية المستهلك</a:t>
          </a:r>
        </a:p>
      </dsp:txBody>
      <dsp:txXfrm>
        <a:off x="109138" y="109711"/>
        <a:ext cx="3793051" cy="2017425"/>
      </dsp:txXfrm>
    </dsp:sp>
    <dsp:sp modelId="{0F4143FE-6624-40DE-967C-1C7616114FDA}">
      <dsp:nvSpPr>
        <dsp:cNvPr id="0" name=""/>
        <dsp:cNvSpPr/>
      </dsp:nvSpPr>
      <dsp:spPr>
        <a:xfrm>
          <a:off x="4011327" y="2459844"/>
          <a:ext cx="6016991" cy="223570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85" tIns="19685" rIns="19685" bIns="19685" numCol="1" spcCol="1270" anchor="t" anchorCtr="0">
          <a:noAutofit/>
        </a:bodyPr>
        <a:lstStyle/>
        <a:p>
          <a:pPr marL="285750" lvl="1" indent="-285750" algn="r" defTabSz="13779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100" kern="1200" dirty="0">
              <a:latin typeface="Arial" panose="020B0604020202020204" pitchFamily="34" charset="0"/>
              <a:cs typeface="Arial" panose="020B0604020202020204" pitchFamily="34" charset="0"/>
            </a:rPr>
            <a:t>وتهدف الى تحليل سلوك الوحدة الإنتاجية الأساسية أو المنتج وهو بصدد اتخاذ قراراته المتعلقة بنشاطه الإنتاجي لتحقيق اعلى قدر ممكن من الأرباح.</a:t>
          </a:r>
        </a:p>
      </dsp:txBody>
      <dsp:txXfrm>
        <a:off x="4011327" y="2739307"/>
        <a:ext cx="5178603" cy="1676775"/>
      </dsp:txXfrm>
    </dsp:sp>
    <dsp:sp modelId="{C673BC33-F105-4A24-952D-3A7CF152CE1A}">
      <dsp:nvSpPr>
        <dsp:cNvPr id="0" name=""/>
        <dsp:cNvSpPr/>
      </dsp:nvSpPr>
      <dsp:spPr>
        <a:xfrm>
          <a:off x="0" y="2459844"/>
          <a:ext cx="4011327" cy="22357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6500" b="1" kern="1200" dirty="0">
              <a:latin typeface="Arial" panose="020B0604020202020204" pitchFamily="34" charset="0"/>
              <a:cs typeface="Arial" panose="020B0604020202020204" pitchFamily="34" charset="0"/>
            </a:rPr>
            <a:t>نظرية الإنتاج</a:t>
          </a:r>
        </a:p>
      </dsp:txBody>
      <dsp:txXfrm>
        <a:off x="109138" y="2568982"/>
        <a:ext cx="3793051" cy="20174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91385B-4DFD-43BA-BDA7-641FE272AAF2}">
      <dsp:nvSpPr>
        <dsp:cNvPr id="0" name=""/>
        <dsp:cNvSpPr/>
      </dsp:nvSpPr>
      <dsp:spPr>
        <a:xfrm rot="16200000">
          <a:off x="2232" y="358"/>
          <a:ext cx="3286880" cy="3286880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>
              <a:latin typeface="Arial" panose="020B0604020202020204" pitchFamily="34" charset="0"/>
              <a:cs typeface="Arial" panose="020B0604020202020204" pitchFamily="34" charset="0"/>
            </a:rPr>
            <a:t>دوافع إيجابية وسلبية</a:t>
          </a:r>
        </a:p>
      </dsp:txBody>
      <dsp:txXfrm rot="5400000">
        <a:off x="577436" y="822078"/>
        <a:ext cx="2711676" cy="1643440"/>
      </dsp:txXfrm>
    </dsp:sp>
    <dsp:sp modelId="{1B2A6090-E5D0-4921-B3CF-4B7B7161BB65}">
      <dsp:nvSpPr>
        <dsp:cNvPr id="0" name=""/>
        <dsp:cNvSpPr/>
      </dsp:nvSpPr>
      <dsp:spPr>
        <a:xfrm rot="5400000">
          <a:off x="5756629" y="717"/>
          <a:ext cx="3286880" cy="3286880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kern="1200" dirty="0">
              <a:latin typeface="Arial" panose="020B0604020202020204" pitchFamily="34" charset="0"/>
              <a:cs typeface="Arial" panose="020B0604020202020204" pitchFamily="34" charset="0"/>
            </a:rPr>
            <a:t>دوافع عاطفية وعقلانية</a:t>
          </a:r>
        </a:p>
      </dsp:txBody>
      <dsp:txXfrm rot="-5400000">
        <a:off x="5756629" y="822437"/>
        <a:ext cx="2711676" cy="16434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B3D4D0-0020-4C49-B68E-2DDE590ED900}">
      <dsp:nvSpPr>
        <dsp:cNvPr id="0" name=""/>
        <dsp:cNvSpPr/>
      </dsp:nvSpPr>
      <dsp:spPr>
        <a:xfrm>
          <a:off x="7287777" y="5572132"/>
          <a:ext cx="480814" cy="916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0407" y="0"/>
              </a:lnTo>
              <a:lnTo>
                <a:pt x="240407" y="916185"/>
              </a:lnTo>
              <a:lnTo>
                <a:pt x="480814" y="916185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7502317" y="6004358"/>
        <a:ext cx="51734" cy="51734"/>
      </dsp:txXfrm>
    </dsp:sp>
    <dsp:sp modelId="{66658B92-7E3A-4E0A-AE92-81450740383E}">
      <dsp:nvSpPr>
        <dsp:cNvPr id="0" name=""/>
        <dsp:cNvSpPr/>
      </dsp:nvSpPr>
      <dsp:spPr>
        <a:xfrm>
          <a:off x="7287777" y="5526412"/>
          <a:ext cx="48081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0814" y="45720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7516164" y="5560112"/>
        <a:ext cx="24040" cy="24040"/>
      </dsp:txXfrm>
    </dsp:sp>
    <dsp:sp modelId="{D56F7074-35FD-4DB5-914E-B74F21157FF3}">
      <dsp:nvSpPr>
        <dsp:cNvPr id="0" name=""/>
        <dsp:cNvSpPr/>
      </dsp:nvSpPr>
      <dsp:spPr>
        <a:xfrm>
          <a:off x="7287777" y="4655946"/>
          <a:ext cx="480814" cy="916185"/>
        </a:xfrm>
        <a:custGeom>
          <a:avLst/>
          <a:gdLst/>
          <a:ahLst/>
          <a:cxnLst/>
          <a:rect l="0" t="0" r="0" b="0"/>
          <a:pathLst>
            <a:path>
              <a:moveTo>
                <a:pt x="0" y="916185"/>
              </a:moveTo>
              <a:lnTo>
                <a:pt x="240407" y="916185"/>
              </a:lnTo>
              <a:lnTo>
                <a:pt x="240407" y="0"/>
              </a:lnTo>
              <a:lnTo>
                <a:pt x="480814" y="0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7502317" y="5088172"/>
        <a:ext cx="51734" cy="51734"/>
      </dsp:txXfrm>
    </dsp:sp>
    <dsp:sp modelId="{514965BA-5EAF-476A-99D1-48510C42C20F}">
      <dsp:nvSpPr>
        <dsp:cNvPr id="0" name=""/>
        <dsp:cNvSpPr/>
      </dsp:nvSpPr>
      <dsp:spPr>
        <a:xfrm>
          <a:off x="4195491" y="5294073"/>
          <a:ext cx="688213" cy="278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44106" y="0"/>
              </a:lnTo>
              <a:lnTo>
                <a:pt x="344106" y="278058"/>
              </a:lnTo>
              <a:lnTo>
                <a:pt x="688213" y="278058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4521042" y="5414546"/>
        <a:ext cx="37113" cy="37113"/>
      </dsp:txXfrm>
    </dsp:sp>
    <dsp:sp modelId="{CDD9AABE-E5D4-4E8A-AC3A-FBB6A86397D8}">
      <dsp:nvSpPr>
        <dsp:cNvPr id="0" name=""/>
        <dsp:cNvSpPr/>
      </dsp:nvSpPr>
      <dsp:spPr>
        <a:xfrm>
          <a:off x="7287777" y="1856434"/>
          <a:ext cx="480814" cy="1883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0407" y="0"/>
              </a:lnTo>
              <a:lnTo>
                <a:pt x="240407" y="1883326"/>
              </a:lnTo>
              <a:lnTo>
                <a:pt x="480814" y="1883326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700" kern="1200"/>
        </a:p>
      </dsp:txBody>
      <dsp:txXfrm>
        <a:off x="7479591" y="2749504"/>
        <a:ext cx="97186" cy="97186"/>
      </dsp:txXfrm>
    </dsp:sp>
    <dsp:sp modelId="{2ABB360A-911A-4796-A42F-AC2584FF2FE0}">
      <dsp:nvSpPr>
        <dsp:cNvPr id="0" name=""/>
        <dsp:cNvSpPr/>
      </dsp:nvSpPr>
      <dsp:spPr>
        <a:xfrm>
          <a:off x="7287777" y="1856434"/>
          <a:ext cx="480814" cy="9671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0407" y="0"/>
              </a:lnTo>
              <a:lnTo>
                <a:pt x="240407" y="967140"/>
              </a:lnTo>
              <a:lnTo>
                <a:pt x="480814" y="967140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7501182" y="2313002"/>
        <a:ext cx="54003" cy="54003"/>
      </dsp:txXfrm>
    </dsp:sp>
    <dsp:sp modelId="{686108BB-B2B1-46A7-9761-2C89FD6E2938}">
      <dsp:nvSpPr>
        <dsp:cNvPr id="0" name=""/>
        <dsp:cNvSpPr/>
      </dsp:nvSpPr>
      <dsp:spPr>
        <a:xfrm>
          <a:off x="7287777" y="1810714"/>
          <a:ext cx="48081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0407" y="45720"/>
              </a:lnTo>
              <a:lnTo>
                <a:pt x="240407" y="96674"/>
              </a:lnTo>
              <a:lnTo>
                <a:pt x="480814" y="96674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7516096" y="1844346"/>
        <a:ext cx="24175" cy="24175"/>
      </dsp:txXfrm>
    </dsp:sp>
    <dsp:sp modelId="{6044CC7D-30B4-4A09-9911-34C1906D9869}">
      <dsp:nvSpPr>
        <dsp:cNvPr id="0" name=""/>
        <dsp:cNvSpPr/>
      </dsp:nvSpPr>
      <dsp:spPr>
        <a:xfrm>
          <a:off x="7287777" y="991202"/>
          <a:ext cx="480814" cy="865231"/>
        </a:xfrm>
        <a:custGeom>
          <a:avLst/>
          <a:gdLst/>
          <a:ahLst/>
          <a:cxnLst/>
          <a:rect l="0" t="0" r="0" b="0"/>
          <a:pathLst>
            <a:path>
              <a:moveTo>
                <a:pt x="0" y="865231"/>
              </a:moveTo>
              <a:lnTo>
                <a:pt x="240407" y="865231"/>
              </a:lnTo>
              <a:lnTo>
                <a:pt x="240407" y="0"/>
              </a:lnTo>
              <a:lnTo>
                <a:pt x="480814" y="0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7503438" y="1399072"/>
        <a:ext cx="49492" cy="49492"/>
      </dsp:txXfrm>
    </dsp:sp>
    <dsp:sp modelId="{248C72C8-AF9C-402A-B92A-2C3C22C52CF1}">
      <dsp:nvSpPr>
        <dsp:cNvPr id="0" name=""/>
        <dsp:cNvSpPr/>
      </dsp:nvSpPr>
      <dsp:spPr>
        <a:xfrm>
          <a:off x="4195491" y="1856434"/>
          <a:ext cx="688213" cy="3437639"/>
        </a:xfrm>
        <a:custGeom>
          <a:avLst/>
          <a:gdLst/>
          <a:ahLst/>
          <a:cxnLst/>
          <a:rect l="0" t="0" r="0" b="0"/>
          <a:pathLst>
            <a:path>
              <a:moveTo>
                <a:pt x="0" y="3437639"/>
              </a:moveTo>
              <a:lnTo>
                <a:pt x="344106" y="3437639"/>
              </a:lnTo>
              <a:lnTo>
                <a:pt x="344106" y="0"/>
              </a:lnTo>
              <a:lnTo>
                <a:pt x="688213" y="0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1200" kern="1200"/>
        </a:p>
      </dsp:txBody>
      <dsp:txXfrm>
        <a:off x="4451952" y="3487607"/>
        <a:ext cx="175292" cy="175292"/>
      </dsp:txXfrm>
    </dsp:sp>
    <dsp:sp modelId="{3D77E3CC-888F-4B5B-9B93-7A730DAAC1AA}">
      <dsp:nvSpPr>
        <dsp:cNvPr id="0" name=""/>
        <dsp:cNvSpPr/>
      </dsp:nvSpPr>
      <dsp:spPr>
        <a:xfrm>
          <a:off x="732948" y="3049419"/>
          <a:ext cx="527940" cy="22446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3970" y="0"/>
              </a:lnTo>
              <a:lnTo>
                <a:pt x="263970" y="2244654"/>
              </a:lnTo>
              <a:lnTo>
                <a:pt x="527940" y="2244654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800" kern="1200"/>
        </a:p>
      </dsp:txBody>
      <dsp:txXfrm>
        <a:off x="939271" y="4114098"/>
        <a:ext cx="115295" cy="115295"/>
      </dsp:txXfrm>
    </dsp:sp>
    <dsp:sp modelId="{CBC9E74F-09F7-4E4F-9EBA-D3BCC67495E1}">
      <dsp:nvSpPr>
        <dsp:cNvPr id="0" name=""/>
        <dsp:cNvSpPr/>
      </dsp:nvSpPr>
      <dsp:spPr>
        <a:xfrm>
          <a:off x="732948" y="3003699"/>
          <a:ext cx="53734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8670" y="45720"/>
              </a:lnTo>
              <a:lnTo>
                <a:pt x="268670" y="58831"/>
              </a:lnTo>
              <a:lnTo>
                <a:pt x="537340" y="5883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988181" y="3035981"/>
        <a:ext cx="26875" cy="26875"/>
      </dsp:txXfrm>
    </dsp:sp>
    <dsp:sp modelId="{837B4525-4C89-46C0-BBEC-8A3ACA73D406}">
      <dsp:nvSpPr>
        <dsp:cNvPr id="0" name=""/>
        <dsp:cNvSpPr/>
      </dsp:nvSpPr>
      <dsp:spPr>
        <a:xfrm>
          <a:off x="732948" y="1108914"/>
          <a:ext cx="562246" cy="1940504"/>
        </a:xfrm>
        <a:custGeom>
          <a:avLst/>
          <a:gdLst/>
          <a:ahLst/>
          <a:cxnLst/>
          <a:rect l="0" t="0" r="0" b="0"/>
          <a:pathLst>
            <a:path>
              <a:moveTo>
                <a:pt x="0" y="1940504"/>
              </a:moveTo>
              <a:lnTo>
                <a:pt x="281123" y="1940504"/>
              </a:lnTo>
              <a:lnTo>
                <a:pt x="281123" y="0"/>
              </a:lnTo>
              <a:lnTo>
                <a:pt x="562246" y="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700" kern="1200"/>
        </a:p>
      </dsp:txBody>
      <dsp:txXfrm>
        <a:off x="963564" y="2028658"/>
        <a:ext cx="101015" cy="101015"/>
      </dsp:txXfrm>
    </dsp:sp>
    <dsp:sp modelId="{3197E7FD-4740-4898-A6C3-D5BD37F49449}">
      <dsp:nvSpPr>
        <dsp:cNvPr id="0" name=""/>
        <dsp:cNvSpPr/>
      </dsp:nvSpPr>
      <dsp:spPr>
        <a:xfrm rot="16200000">
          <a:off x="-2682939" y="2682944"/>
          <a:ext cx="6098827" cy="73294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marL="0" lvl="0" indent="0" algn="ctr" defTabSz="2178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900" b="1" kern="12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طرق قياس الدوافع</a:t>
          </a:r>
        </a:p>
      </dsp:txBody>
      <dsp:txXfrm>
        <a:off x="-2682939" y="2682944"/>
        <a:ext cx="6098827" cy="732948"/>
      </dsp:txXfrm>
    </dsp:sp>
    <dsp:sp modelId="{A3B0ED8D-D526-4F9A-BDA1-A0F9D84B126E}">
      <dsp:nvSpPr>
        <dsp:cNvPr id="0" name=""/>
        <dsp:cNvSpPr/>
      </dsp:nvSpPr>
      <dsp:spPr>
        <a:xfrm>
          <a:off x="1295195" y="742440"/>
          <a:ext cx="2699989" cy="73294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600" b="1" kern="1200" dirty="0">
              <a:latin typeface="Arial" panose="020B0604020202020204" pitchFamily="34" charset="0"/>
              <a:cs typeface="Arial" panose="020B0604020202020204" pitchFamily="34" charset="0"/>
            </a:rPr>
            <a:t>1. المقابلة الشخصية المعمقة</a:t>
          </a:r>
        </a:p>
      </dsp:txBody>
      <dsp:txXfrm>
        <a:off x="1295195" y="742440"/>
        <a:ext cx="2699989" cy="732948"/>
      </dsp:txXfrm>
    </dsp:sp>
    <dsp:sp modelId="{79980F02-C7EA-449F-96FD-CAB19E35C79C}">
      <dsp:nvSpPr>
        <dsp:cNvPr id="0" name=""/>
        <dsp:cNvSpPr/>
      </dsp:nvSpPr>
      <dsp:spPr>
        <a:xfrm>
          <a:off x="1270289" y="2696056"/>
          <a:ext cx="2869644" cy="73294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600" kern="1200" dirty="0">
              <a:latin typeface="Arial" panose="020B0604020202020204" pitchFamily="34" charset="0"/>
              <a:cs typeface="Arial" panose="020B0604020202020204" pitchFamily="34" charset="0"/>
            </a:rPr>
            <a:t>2</a:t>
          </a:r>
          <a:r>
            <a:rPr lang="ar-SA" sz="2600" b="1" kern="1200" dirty="0">
              <a:latin typeface="Arial" panose="020B0604020202020204" pitchFamily="34" charset="0"/>
              <a:cs typeface="Arial" panose="020B0604020202020204" pitchFamily="34" charset="0"/>
            </a:rPr>
            <a:t>.المقابلة الجماعية المعمقة</a:t>
          </a:r>
        </a:p>
      </dsp:txBody>
      <dsp:txXfrm>
        <a:off x="1270289" y="2696056"/>
        <a:ext cx="2869644" cy="732948"/>
      </dsp:txXfrm>
    </dsp:sp>
    <dsp:sp modelId="{1CDD07C6-502A-4C05-985A-90A39B018CAB}">
      <dsp:nvSpPr>
        <dsp:cNvPr id="0" name=""/>
        <dsp:cNvSpPr/>
      </dsp:nvSpPr>
      <dsp:spPr>
        <a:xfrm>
          <a:off x="1260889" y="4927599"/>
          <a:ext cx="2934602" cy="73294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600" b="1" kern="1200" dirty="0">
              <a:latin typeface="Arial" panose="020B0604020202020204" pitchFamily="34" charset="0"/>
              <a:cs typeface="Arial" panose="020B0604020202020204" pitchFamily="34" charset="0"/>
            </a:rPr>
            <a:t>3.الأساليب الاسقاطية</a:t>
          </a:r>
        </a:p>
      </dsp:txBody>
      <dsp:txXfrm>
        <a:off x="1260889" y="4927599"/>
        <a:ext cx="2934602" cy="732948"/>
      </dsp:txXfrm>
    </dsp:sp>
    <dsp:sp modelId="{A4307A63-FBAC-4544-A08C-5D6530EABD20}">
      <dsp:nvSpPr>
        <dsp:cNvPr id="0" name=""/>
        <dsp:cNvSpPr/>
      </dsp:nvSpPr>
      <dsp:spPr>
        <a:xfrm>
          <a:off x="4883705" y="1489959"/>
          <a:ext cx="2404071" cy="73294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600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أ/ الاختبارات اللفظية</a:t>
          </a:r>
        </a:p>
      </dsp:txBody>
      <dsp:txXfrm>
        <a:off x="4883705" y="1489959"/>
        <a:ext cx="2404071" cy="732948"/>
      </dsp:txXfrm>
    </dsp:sp>
    <dsp:sp modelId="{0B6E5628-7905-486C-B821-5B9BCD7EB012}">
      <dsp:nvSpPr>
        <dsp:cNvPr id="0" name=""/>
        <dsp:cNvSpPr/>
      </dsp:nvSpPr>
      <dsp:spPr>
        <a:xfrm>
          <a:off x="7768591" y="624728"/>
          <a:ext cx="2948546" cy="732948"/>
        </a:xfrm>
        <a:prstGeom prst="rect">
          <a:avLst/>
        </a:prstGeom>
        <a:solidFill>
          <a:schemeClr val="accent4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ar-SA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اختبارات الكلمات المتلازمة</a:t>
          </a:r>
        </a:p>
      </dsp:txBody>
      <dsp:txXfrm>
        <a:off x="7768591" y="624728"/>
        <a:ext cx="2948546" cy="732948"/>
      </dsp:txXfrm>
    </dsp:sp>
    <dsp:sp modelId="{C4297452-5892-4B4F-AC44-0315F898F6FD}">
      <dsp:nvSpPr>
        <dsp:cNvPr id="0" name=""/>
        <dsp:cNvSpPr/>
      </dsp:nvSpPr>
      <dsp:spPr>
        <a:xfrm>
          <a:off x="7768591" y="1540914"/>
          <a:ext cx="2930828" cy="732948"/>
        </a:xfrm>
        <a:prstGeom prst="rect">
          <a:avLst/>
        </a:prstGeom>
        <a:solidFill>
          <a:schemeClr val="accent4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ar-SA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اختبار إكمال الجمل الناقصة</a:t>
          </a:r>
        </a:p>
      </dsp:txBody>
      <dsp:txXfrm>
        <a:off x="7768591" y="1540914"/>
        <a:ext cx="2930828" cy="732948"/>
      </dsp:txXfrm>
    </dsp:sp>
    <dsp:sp modelId="{E4B58523-21FB-4FBE-9CB8-0C660E16EDC6}">
      <dsp:nvSpPr>
        <dsp:cNvPr id="0" name=""/>
        <dsp:cNvSpPr/>
      </dsp:nvSpPr>
      <dsp:spPr>
        <a:xfrm>
          <a:off x="7768591" y="2457100"/>
          <a:ext cx="3005137" cy="732948"/>
        </a:xfrm>
        <a:prstGeom prst="rect">
          <a:avLst/>
        </a:prstGeom>
        <a:solidFill>
          <a:schemeClr val="accent4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ar-SA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اختبار شخصية المنتج أو العلامة التجارية</a:t>
          </a:r>
        </a:p>
      </dsp:txBody>
      <dsp:txXfrm>
        <a:off x="7768591" y="2457100"/>
        <a:ext cx="3005137" cy="732948"/>
      </dsp:txXfrm>
    </dsp:sp>
    <dsp:sp modelId="{FE9AD5F2-81EA-4B0C-9EDA-ED402C820EF7}">
      <dsp:nvSpPr>
        <dsp:cNvPr id="0" name=""/>
        <dsp:cNvSpPr/>
      </dsp:nvSpPr>
      <dsp:spPr>
        <a:xfrm>
          <a:off x="7768591" y="3373286"/>
          <a:ext cx="3006243" cy="732948"/>
        </a:xfrm>
        <a:prstGeom prst="rect">
          <a:avLst/>
        </a:prstGeom>
        <a:solidFill>
          <a:schemeClr val="accent4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ar-SA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اختبار الصور الذهنية النمطية</a:t>
          </a:r>
        </a:p>
      </dsp:txBody>
      <dsp:txXfrm>
        <a:off x="7768591" y="3373286"/>
        <a:ext cx="3006243" cy="732948"/>
      </dsp:txXfrm>
    </dsp:sp>
    <dsp:sp modelId="{5328460D-A526-4E8A-B307-B4B0EF25F2C3}">
      <dsp:nvSpPr>
        <dsp:cNvPr id="0" name=""/>
        <dsp:cNvSpPr/>
      </dsp:nvSpPr>
      <dsp:spPr>
        <a:xfrm>
          <a:off x="4883705" y="5205658"/>
          <a:ext cx="2404071" cy="73294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600" kern="1200" dirty="0">
              <a:latin typeface="Arial" panose="020B0604020202020204" pitchFamily="34" charset="0"/>
              <a:cs typeface="Arial" panose="020B0604020202020204" pitchFamily="34" charset="0"/>
            </a:rPr>
            <a:t>ب/الاختبارات التصويرية</a:t>
          </a:r>
        </a:p>
      </dsp:txBody>
      <dsp:txXfrm>
        <a:off x="4883705" y="5205658"/>
        <a:ext cx="2404071" cy="732948"/>
      </dsp:txXfrm>
    </dsp:sp>
    <dsp:sp modelId="{DFCD1661-16C4-4CF5-ABF1-B2622F86DF06}">
      <dsp:nvSpPr>
        <dsp:cNvPr id="0" name=""/>
        <dsp:cNvSpPr/>
      </dsp:nvSpPr>
      <dsp:spPr>
        <a:xfrm>
          <a:off x="7768591" y="4289472"/>
          <a:ext cx="2910850" cy="73294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الاختبارات الكرتونية</a:t>
          </a:r>
        </a:p>
      </dsp:txBody>
      <dsp:txXfrm>
        <a:off x="7768591" y="4289472"/>
        <a:ext cx="2910850" cy="732948"/>
      </dsp:txXfrm>
    </dsp:sp>
    <dsp:sp modelId="{A39FB224-052E-4CD1-BB09-6F63B8280E7C}">
      <dsp:nvSpPr>
        <dsp:cNvPr id="0" name=""/>
        <dsp:cNvSpPr/>
      </dsp:nvSpPr>
      <dsp:spPr>
        <a:xfrm>
          <a:off x="7768591" y="5205658"/>
          <a:ext cx="2910850" cy="73294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اختبارات الاستنباط الذاتي</a:t>
          </a:r>
        </a:p>
      </dsp:txBody>
      <dsp:txXfrm>
        <a:off x="7768591" y="5205658"/>
        <a:ext cx="2910850" cy="732948"/>
      </dsp:txXfrm>
    </dsp:sp>
    <dsp:sp modelId="{6D498B48-3102-4D4A-B259-8AA5E20D1BC9}">
      <dsp:nvSpPr>
        <dsp:cNvPr id="0" name=""/>
        <dsp:cNvSpPr/>
      </dsp:nvSpPr>
      <dsp:spPr>
        <a:xfrm>
          <a:off x="7768591" y="6121844"/>
          <a:ext cx="2948546" cy="73294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اختبارات الرسم النفسية</a:t>
          </a:r>
        </a:p>
      </dsp:txBody>
      <dsp:txXfrm>
        <a:off x="7768591" y="6121844"/>
        <a:ext cx="2948546" cy="73294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DC940-7351-4F96-90D7-5A71A5F23BD8}">
      <dsp:nvSpPr>
        <dsp:cNvPr id="0" name=""/>
        <dsp:cNvSpPr/>
      </dsp:nvSpPr>
      <dsp:spPr>
        <a:xfrm>
          <a:off x="4298156" y="1241137"/>
          <a:ext cx="2352154" cy="816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8225"/>
              </a:lnTo>
              <a:lnTo>
                <a:pt x="2352154" y="408225"/>
              </a:lnTo>
              <a:lnTo>
                <a:pt x="2352154" y="816450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61A706-71E7-4903-89B1-D8DE37CA6B01}">
      <dsp:nvSpPr>
        <dsp:cNvPr id="0" name=""/>
        <dsp:cNvSpPr/>
      </dsp:nvSpPr>
      <dsp:spPr>
        <a:xfrm>
          <a:off x="1946001" y="1241137"/>
          <a:ext cx="2352154" cy="816450"/>
        </a:xfrm>
        <a:custGeom>
          <a:avLst/>
          <a:gdLst/>
          <a:ahLst/>
          <a:cxnLst/>
          <a:rect l="0" t="0" r="0" b="0"/>
          <a:pathLst>
            <a:path>
              <a:moveTo>
                <a:pt x="2352154" y="0"/>
              </a:moveTo>
              <a:lnTo>
                <a:pt x="2352154" y="408225"/>
              </a:lnTo>
              <a:lnTo>
                <a:pt x="0" y="408225"/>
              </a:lnTo>
              <a:lnTo>
                <a:pt x="0" y="816450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D018B3-705E-4CE1-9CE3-4802BBD7E15F}">
      <dsp:nvSpPr>
        <dsp:cNvPr id="0" name=""/>
        <dsp:cNvSpPr/>
      </dsp:nvSpPr>
      <dsp:spPr>
        <a:xfrm>
          <a:off x="889242" y="687292"/>
          <a:ext cx="6817826" cy="5538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>
              <a:latin typeface="Arial" panose="020B0604020202020204" pitchFamily="34" charset="0"/>
              <a:cs typeface="Arial" panose="020B0604020202020204" pitchFamily="34" charset="0"/>
            </a:rPr>
            <a:t>هناك عدة تقسيمات للأهداف</a:t>
          </a:r>
        </a:p>
      </dsp:txBody>
      <dsp:txXfrm>
        <a:off x="889242" y="687292"/>
        <a:ext cx="6817826" cy="553844"/>
      </dsp:txXfrm>
    </dsp:sp>
    <dsp:sp modelId="{1C896B29-D03B-42D5-A7AA-6E532BFAD33B}">
      <dsp:nvSpPr>
        <dsp:cNvPr id="0" name=""/>
        <dsp:cNvSpPr/>
      </dsp:nvSpPr>
      <dsp:spPr>
        <a:xfrm>
          <a:off x="2072" y="2057588"/>
          <a:ext cx="3887858" cy="106113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>
              <a:latin typeface="Arial" panose="020B0604020202020204" pitchFamily="34" charset="0"/>
              <a:cs typeface="Arial" panose="020B0604020202020204" pitchFamily="34" charset="0"/>
            </a:rPr>
            <a:t>أهداف عامة وخاصة</a:t>
          </a:r>
        </a:p>
      </dsp:txBody>
      <dsp:txXfrm>
        <a:off x="2072" y="2057588"/>
        <a:ext cx="3887858" cy="1061132"/>
      </dsp:txXfrm>
    </dsp:sp>
    <dsp:sp modelId="{305DD8FC-7A73-46BE-9DEB-4DDC216A6C7A}">
      <dsp:nvSpPr>
        <dsp:cNvPr id="0" name=""/>
        <dsp:cNvSpPr/>
      </dsp:nvSpPr>
      <dsp:spPr>
        <a:xfrm>
          <a:off x="4706381" y="2057588"/>
          <a:ext cx="3887858" cy="113655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>
              <a:latin typeface="Arial" panose="020B0604020202020204" pitchFamily="34" charset="0"/>
              <a:cs typeface="Arial" panose="020B0604020202020204" pitchFamily="34" charset="0"/>
            </a:rPr>
            <a:t>اهداف إيجابية وسلبية</a:t>
          </a:r>
        </a:p>
      </dsp:txBody>
      <dsp:txXfrm>
        <a:off x="4706381" y="2057588"/>
        <a:ext cx="3887858" cy="113655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507E68-67C8-4C65-A222-AA5D4F78001C}">
      <dsp:nvSpPr>
        <dsp:cNvPr id="0" name=""/>
        <dsp:cNvSpPr/>
      </dsp:nvSpPr>
      <dsp:spPr>
        <a:xfrm>
          <a:off x="2518" y="677295"/>
          <a:ext cx="2526845" cy="252684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061" tIns="40640" rIns="139061" bIns="4064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>
              <a:latin typeface="Arial" panose="020B0604020202020204" pitchFamily="34" charset="0"/>
              <a:cs typeface="Arial" panose="020B0604020202020204" pitchFamily="34" charset="0"/>
            </a:rPr>
            <a:t>أهداف</a:t>
          </a:r>
        </a:p>
      </dsp:txBody>
      <dsp:txXfrm>
        <a:off x="372566" y="1047343"/>
        <a:ext cx="1786749" cy="1786749"/>
      </dsp:txXfrm>
    </dsp:sp>
    <dsp:sp modelId="{B1E5E4A0-6CA6-43F7-BCDF-FE3F8619FF17}">
      <dsp:nvSpPr>
        <dsp:cNvPr id="0" name=""/>
        <dsp:cNvSpPr/>
      </dsp:nvSpPr>
      <dsp:spPr>
        <a:xfrm>
          <a:off x="2023994" y="677295"/>
          <a:ext cx="2526845" cy="252684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061" tIns="40640" rIns="139061" bIns="4064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>
              <a:latin typeface="Arial" panose="020B0604020202020204" pitchFamily="34" charset="0"/>
              <a:cs typeface="Arial" panose="020B0604020202020204" pitchFamily="34" charset="0"/>
            </a:rPr>
            <a:t>حاجات</a:t>
          </a:r>
        </a:p>
      </dsp:txBody>
      <dsp:txXfrm>
        <a:off x="2394042" y="1047343"/>
        <a:ext cx="1786749" cy="1786749"/>
      </dsp:txXfrm>
    </dsp:sp>
    <dsp:sp modelId="{82BDC2C5-C03A-4D6F-AA07-BE52AC220BDF}">
      <dsp:nvSpPr>
        <dsp:cNvPr id="0" name=""/>
        <dsp:cNvSpPr/>
      </dsp:nvSpPr>
      <dsp:spPr>
        <a:xfrm>
          <a:off x="4045471" y="677295"/>
          <a:ext cx="2526845" cy="252684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061" tIns="40640" rIns="139061" bIns="4064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>
              <a:latin typeface="Arial" panose="020B0604020202020204" pitchFamily="34" charset="0"/>
              <a:cs typeface="Arial" panose="020B0604020202020204" pitchFamily="34" charset="0"/>
            </a:rPr>
            <a:t>دوافع</a:t>
          </a:r>
        </a:p>
      </dsp:txBody>
      <dsp:txXfrm>
        <a:off x="4415519" y="1047343"/>
        <a:ext cx="1786749" cy="1786749"/>
      </dsp:txXfrm>
    </dsp:sp>
    <dsp:sp modelId="{2DFE46C0-EC09-43BA-90E8-FE94DC22C5D4}">
      <dsp:nvSpPr>
        <dsp:cNvPr id="0" name=""/>
        <dsp:cNvSpPr/>
      </dsp:nvSpPr>
      <dsp:spPr>
        <a:xfrm>
          <a:off x="6066947" y="677295"/>
          <a:ext cx="2526845" cy="252684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061" tIns="40640" rIns="139061" bIns="4064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>
              <a:latin typeface="Arial" panose="020B0604020202020204" pitchFamily="34" charset="0"/>
              <a:cs typeface="Arial" panose="020B0604020202020204" pitchFamily="34" charset="0"/>
            </a:rPr>
            <a:t>سلوك</a:t>
          </a:r>
        </a:p>
      </dsp:txBody>
      <dsp:txXfrm>
        <a:off x="6436995" y="1047343"/>
        <a:ext cx="1786749" cy="17867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821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557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4851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70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70267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901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8371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507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102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426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562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193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73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12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249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283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5047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271397" y="443759"/>
            <a:ext cx="7766936" cy="1646302"/>
          </a:xfrm>
        </p:spPr>
        <p:txBody>
          <a:bodyPr/>
          <a:lstStyle/>
          <a:p>
            <a:r>
              <a:rPr lang="ar-SA" dirty="0"/>
              <a:t>حاجات المستهلك ودوافعه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979166" y="2742966"/>
            <a:ext cx="7766936" cy="26963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يهدف هذا الفصل الى:</a:t>
            </a:r>
          </a:p>
          <a:p>
            <a:pPr>
              <a:lnSpc>
                <a:spcPct val="150000"/>
              </a:lnSpc>
            </a:pP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تحديد مفهوم المستهلك وانواعه وخصائصه</a:t>
            </a:r>
          </a:p>
          <a:p>
            <a:pPr>
              <a:lnSpc>
                <a:spcPct val="150000"/>
              </a:lnSpc>
            </a:pP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تحديد وسائل دراسة سلوك كل من المستهلك الصناعي والنهائي</a:t>
            </a:r>
          </a:p>
          <a:p>
            <a:pPr>
              <a:lnSpc>
                <a:spcPct val="150000"/>
              </a:lnSpc>
            </a:pP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تحديد العلاقة بين الأهداف والدوافع والحاجات وبيان مفهوم كل منها </a:t>
            </a:r>
          </a:p>
        </p:txBody>
      </p:sp>
    </p:spTree>
    <p:extLst>
      <p:ext uri="{BB962C8B-B14F-4D97-AF65-F5344CB8AC3E}">
        <p14:creationId xmlns:p14="http://schemas.microsoft.com/office/powerpoint/2010/main" val="4256044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3066" y="223101"/>
            <a:ext cx="8596668" cy="1320800"/>
          </a:xfrm>
        </p:spPr>
        <p:txBody>
          <a:bodyPr/>
          <a:lstStyle/>
          <a:p>
            <a:pPr algn="ctr"/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العلاقة بين الأهداف والدوافع والحاجات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5001933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323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507E68-67C8-4C65-A222-AA5D4F7800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A7507E68-67C8-4C65-A222-AA5D4F7800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E5E4A0-6CA6-43F7-BCDF-FE3F8619FF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B1E5E4A0-6CA6-43F7-BCDF-FE3F8619FF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BDC2C5-C03A-4D6F-AA07-BE52AC220B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82BDC2C5-C03A-4D6F-AA07-BE52AC220B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FE46C0-EC09-43BA-90E8-FE94DC22C5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2DFE46C0-EC09-43BA-90E8-FE94DC22C5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3122" y="100201"/>
            <a:ext cx="9473938" cy="1320800"/>
          </a:xfrm>
        </p:spPr>
        <p:txBody>
          <a:bodyPr/>
          <a:lstStyle/>
          <a:p>
            <a:pPr algn="ctr"/>
            <a:r>
              <a:rPr lang="ar-SA" dirty="0"/>
              <a:t>مفهوم المستهلك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3252247"/>
            <a:ext cx="8560934" cy="35055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2400" b="1" dirty="0">
                <a:solidFill>
                  <a:srgbClr val="FF0000"/>
                </a:solidFill>
              </a:rPr>
              <a:t>هناك نوعين من المستهلكين</a:t>
            </a:r>
          </a:p>
        </p:txBody>
      </p:sp>
      <p:sp>
        <p:nvSpPr>
          <p:cNvPr id="6" name="شكل بيضاوي 5">
            <a:extLst>
              <a:ext uri="{FF2B5EF4-FFF2-40B4-BE49-F238E27FC236}">
                <a16:creationId xmlns:a16="http://schemas.microsoft.com/office/drawing/2014/main" id="{6FC59472-BD2A-4FAB-AB54-D7943C085526}"/>
              </a:ext>
            </a:extLst>
          </p:cNvPr>
          <p:cNvSpPr/>
          <p:nvPr/>
        </p:nvSpPr>
        <p:spPr>
          <a:xfrm>
            <a:off x="527901" y="942681"/>
            <a:ext cx="9059159" cy="19343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الشخص العادي او الاعتباري الذي يقوم بشراء السلع والخدمات من السوق لاستهلاكه الشخصي او لغيره بطريقه رشيده في الشراء والاستهلاك</a:t>
            </a:r>
          </a:p>
        </p:txBody>
      </p:sp>
      <p:graphicFrame>
        <p:nvGraphicFramePr>
          <p:cNvPr id="7" name="رسم تخطيطي 6">
            <a:extLst>
              <a:ext uri="{FF2B5EF4-FFF2-40B4-BE49-F238E27FC236}">
                <a16:creationId xmlns:a16="http://schemas.microsoft.com/office/drawing/2014/main" id="{4B955A3A-19BC-4A4C-8215-BEB6623AE0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159137"/>
              </p:ext>
            </p:extLst>
          </p:nvPr>
        </p:nvGraphicFramePr>
        <p:xfrm>
          <a:off x="0" y="3980974"/>
          <a:ext cx="10312924" cy="2149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1959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4BEF8CC-D039-426D-90C4-CEB482310F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graphicEl>
                                              <a:dgm id="{94BEF8CC-D039-426D-90C4-CEB482310F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87914D9-0299-417F-AB9D-D389881285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>
                                            <p:graphicEl>
                                              <a:dgm id="{C87914D9-0299-417F-AB9D-D389881285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68B5169-D5DE-4405-A9A3-EBD184B408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>
                                            <p:graphicEl>
                                              <a:dgm id="{B68B5169-D5DE-4405-A9A3-EBD184B408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Graphic spid="7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713C2C5-B24F-4125-9B92-A838226FF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/>
          <a:lstStyle/>
          <a:p>
            <a:pPr algn="ctr"/>
            <a:r>
              <a:rPr lang="ar-SA" dirty="0"/>
              <a:t>خصائص المستهلك</a:t>
            </a:r>
          </a:p>
        </p:txBody>
      </p:sp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0EC5F0BE-1043-4363-BD76-9F795635DF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8100880"/>
              </p:ext>
            </p:extLst>
          </p:nvPr>
        </p:nvGraphicFramePr>
        <p:xfrm>
          <a:off x="113123" y="1067078"/>
          <a:ext cx="10320550" cy="52120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23306">
                  <a:extLst>
                    <a:ext uri="{9D8B030D-6E8A-4147-A177-3AD203B41FA5}">
                      <a16:colId xmlns:a16="http://schemas.microsoft.com/office/drawing/2014/main" val="836376149"/>
                    </a:ext>
                  </a:extLst>
                </a:gridCol>
                <a:gridCol w="4260915">
                  <a:extLst>
                    <a:ext uri="{9D8B030D-6E8A-4147-A177-3AD203B41FA5}">
                      <a16:colId xmlns:a16="http://schemas.microsoft.com/office/drawing/2014/main" val="821002005"/>
                    </a:ext>
                  </a:extLst>
                </a:gridCol>
                <a:gridCol w="4336329">
                  <a:extLst>
                    <a:ext uri="{9D8B030D-6E8A-4147-A177-3AD203B41FA5}">
                      <a16:colId xmlns:a16="http://schemas.microsoft.com/office/drawing/2014/main" val="5504530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العناصر الأساسية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خصائص السلوك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614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عناصر السلوك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المستهلك النهائي</a:t>
                      </a:r>
                    </a:p>
                    <a:p>
                      <a:pPr algn="ctr" rtl="1"/>
                      <a:endParaRPr lang="ar-SA" sz="2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المستهلك الصناعي</a:t>
                      </a:r>
                    </a:p>
                    <a:p>
                      <a:pPr algn="ctr" rtl="1"/>
                      <a:endParaRPr lang="ar-SA" sz="2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848116"/>
                  </a:ext>
                </a:extLst>
              </a:tr>
              <a:tr h="641426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موضوع السلوك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شراء السلع والخدمات لاستهلاكه الشخصي لإشباع حاجاته</a:t>
                      </a:r>
                    </a:p>
                    <a:p>
                      <a:pPr rtl="1"/>
                      <a:endParaRPr lang="ar-SA" sz="24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شراء السلع والخدمات (كمواد) بهدف الإنتاج الجديد.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7667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القرار والتصرف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قرار الشراء سريع ومبني على معلومات قليلة</a:t>
                      </a:r>
                    </a:p>
                    <a:p>
                      <a:pPr rtl="1"/>
                      <a:endParaRPr lang="ar-S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قرار الشراء بطيء ومبني على تخطيط مسبق.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00168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المساومة في الشراء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يتم الشراء بدون مساومة باستثناء السلع الغالية</a:t>
                      </a:r>
                    </a:p>
                    <a:p>
                      <a:pPr rtl="1"/>
                      <a:endParaRPr lang="ar-S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يتم الشراء بعد عملية مساومة على السعر والخدمة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269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8405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D9BB9C2-5EE5-4559-B884-8ED11E6E7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326" y="156238"/>
            <a:ext cx="8596668" cy="1320800"/>
          </a:xfrm>
        </p:spPr>
        <p:txBody>
          <a:bodyPr/>
          <a:lstStyle/>
          <a:p>
            <a:pPr algn="ctr"/>
            <a:r>
              <a:rPr lang="ar-SA" dirty="0"/>
              <a:t>تابع: خصائص المستهلك</a:t>
            </a:r>
          </a:p>
        </p:txBody>
      </p:sp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EFA28721-1175-49B6-9522-203A322969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1718784"/>
              </p:ext>
            </p:extLst>
          </p:nvPr>
        </p:nvGraphicFramePr>
        <p:xfrm>
          <a:off x="192848" y="897397"/>
          <a:ext cx="10218880" cy="596060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974738">
                  <a:extLst>
                    <a:ext uri="{9D8B030D-6E8A-4147-A177-3AD203B41FA5}">
                      <a16:colId xmlns:a16="http://schemas.microsoft.com/office/drawing/2014/main" val="28516921"/>
                    </a:ext>
                  </a:extLst>
                </a:gridCol>
                <a:gridCol w="4047150">
                  <a:extLst>
                    <a:ext uri="{9D8B030D-6E8A-4147-A177-3AD203B41FA5}">
                      <a16:colId xmlns:a16="http://schemas.microsoft.com/office/drawing/2014/main" val="3562074893"/>
                    </a:ext>
                  </a:extLst>
                </a:gridCol>
                <a:gridCol w="4196992">
                  <a:extLst>
                    <a:ext uri="{9D8B030D-6E8A-4147-A177-3AD203B41FA5}">
                      <a16:colId xmlns:a16="http://schemas.microsoft.com/office/drawing/2014/main" val="1382503804"/>
                    </a:ext>
                  </a:extLst>
                </a:gridCol>
              </a:tblGrid>
              <a:tr h="469374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العناصر الأساسية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خصائص السلوك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658161"/>
                  </a:ext>
                </a:extLst>
              </a:tr>
              <a:tr h="469374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عناصر السلوك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المستهلك النهائي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المستهلك الصناعي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9573222"/>
                  </a:ext>
                </a:extLst>
              </a:tr>
              <a:tr h="985237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مصادر الشراء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من مصادر متعددة في كل مرة, وتكرار الشراء كثيرا.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تكرار عمليات الشراء كثيرة لكن من نفس المصادر , بهدف بناء علاقات جيدة.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291202"/>
                  </a:ext>
                </a:extLst>
              </a:tr>
              <a:tr h="1220373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الجهات التي تساعد في إعداد القرار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المستهلك وحده بناء على خبراته والعادات والتقاليد وعوامل داخلية شخصية.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يشارك في قرار الشراء عدد كبير من الأشخاص.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742571"/>
                  </a:ext>
                </a:extLst>
              </a:tr>
              <a:tr h="1220373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 السعر بالمقارنة مع الخدمة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السعر هو الأهم لأن موارده محدودة.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يتم التأكيد على الخدمة أكثر من السعر وعلى مواعيد التسليم وجودة السلعة 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3542085"/>
                  </a:ext>
                </a:extLst>
              </a:tr>
              <a:tr h="1595872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 السعر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بالنسبة للحاجات الفردية السعر تقل أهميته</a:t>
                      </a:r>
                    </a:p>
                    <a:p>
                      <a:pPr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لكن بالنسبة للسلع الكمالية فإن السعر مهم جدا 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السعر مهم جدا لأنه يحدد تكلفة السلعة والخدمات المنتجة وسعرها التنافسي بالسوق.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85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898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78558"/>
            <a:ext cx="8596668" cy="863599"/>
          </a:xfrm>
        </p:spPr>
        <p:txBody>
          <a:bodyPr>
            <a:normAutofit fontScale="90000"/>
          </a:bodyPr>
          <a:lstStyle/>
          <a:p>
            <a:pPr algn="ctr"/>
            <a:r>
              <a:rPr lang="ar-SA" sz="4000" b="1" dirty="0"/>
              <a:t>أساليب دراسة سلوك المستهلك</a:t>
            </a:r>
            <a:br>
              <a:rPr lang="ar-SA" dirty="0"/>
            </a:br>
            <a:br>
              <a:rPr lang="ar-SA" dirty="0"/>
            </a:br>
            <a:r>
              <a:rPr lang="ar-SA" sz="3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يتم دراسة سلوك المستهلك بناء على </a:t>
            </a:r>
            <a:r>
              <a:rPr lang="ar-SA" sz="31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نظريتين</a:t>
            </a:r>
            <a:r>
              <a:rPr lang="ar-SA" sz="3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انطلاقا من نوع المستهلك :</a:t>
            </a:r>
            <a:br>
              <a:rPr lang="ar-SA" sz="2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ar-SA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5FD72211-E4D2-4B3E-851A-CA84CA5596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2235184"/>
              </p:ext>
            </p:extLst>
          </p:nvPr>
        </p:nvGraphicFramePr>
        <p:xfrm>
          <a:off x="65988" y="1857080"/>
          <a:ext cx="10028319" cy="46961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982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6CAC94-1087-41C6-9796-688E2310D1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686CAC94-1087-41C6-9796-688E2310D1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34713-B28A-4BE8-AD7C-DE1AFF0D18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C6334713-B28A-4BE8-AD7C-DE1AFF0D18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73BC33-F105-4A24-952D-3A7CF152CE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C673BC33-F105-4A24-952D-3A7CF152CE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4143FE-6624-40DE-967C-1C7616114F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0F4143FE-6624-40DE-967C-1C7616114F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31855" y="228600"/>
            <a:ext cx="8596668" cy="774700"/>
          </a:xfrm>
        </p:spPr>
        <p:txBody>
          <a:bodyPr/>
          <a:lstStyle/>
          <a:p>
            <a:pPr algn="ctr"/>
            <a:r>
              <a:rPr lang="ar-SA" b="1" dirty="0"/>
              <a:t>حاجات المستهلك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32726" y="5753838"/>
            <a:ext cx="4185623" cy="576262"/>
          </a:xfrm>
        </p:spPr>
        <p:txBody>
          <a:bodyPr/>
          <a:lstStyle/>
          <a:p>
            <a:r>
              <a:rPr lang="ar-SA" b="1" dirty="0">
                <a:solidFill>
                  <a:srgbClr val="FF0000"/>
                </a:solidFill>
              </a:rPr>
              <a:t>حاجات المستهلك الصناعي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790037" y="6605249"/>
            <a:ext cx="4185623" cy="3886200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5230189" y="5786831"/>
            <a:ext cx="4185618" cy="576262"/>
          </a:xfrm>
        </p:spPr>
        <p:txBody>
          <a:bodyPr/>
          <a:lstStyle/>
          <a:p>
            <a:r>
              <a:rPr lang="ar-SA" b="1" dirty="0">
                <a:solidFill>
                  <a:srgbClr val="FF0000"/>
                </a:solidFill>
              </a:rPr>
              <a:t>حاجات المستهلك النهائي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975661" y="6363093"/>
            <a:ext cx="4185622" cy="2764410"/>
          </a:xfrm>
        </p:spPr>
        <p:txBody>
          <a:bodyPr/>
          <a:lstStyle/>
          <a:p>
            <a:pPr marL="0" indent="0">
              <a:buNone/>
            </a:pPr>
            <a:endParaRPr lang="ar-SA" dirty="0"/>
          </a:p>
        </p:txBody>
      </p:sp>
      <p:sp>
        <p:nvSpPr>
          <p:cNvPr id="7" name="فقاعة الكلام: مستطيلة مستديرة الزوايا 6">
            <a:extLst>
              <a:ext uri="{FF2B5EF4-FFF2-40B4-BE49-F238E27FC236}">
                <a16:creationId xmlns:a16="http://schemas.microsoft.com/office/drawing/2014/main" id="{28783159-4FCE-49DE-B53A-7337A2C14240}"/>
              </a:ext>
            </a:extLst>
          </p:cNvPr>
          <p:cNvSpPr/>
          <p:nvPr/>
        </p:nvSpPr>
        <p:spPr>
          <a:xfrm>
            <a:off x="5279010" y="1291472"/>
            <a:ext cx="4411745" cy="2771480"/>
          </a:xfrm>
          <a:prstGeom prst="wedgeRoundRectCallout">
            <a:avLst>
              <a:gd name="adj1" fmla="val 1078"/>
              <a:gd name="adj2" fmla="val 10413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هي المتطلبات الفسيولوجية والسيكولوجية الملحة التي لا يتسنى للإنسان الاستمرار بالحياة دونها.</a:t>
            </a:r>
          </a:p>
        </p:txBody>
      </p:sp>
      <p:sp>
        <p:nvSpPr>
          <p:cNvPr id="8" name="فقاعة الكلام: مستطيلة مستديرة الزوايا 7">
            <a:extLst>
              <a:ext uri="{FF2B5EF4-FFF2-40B4-BE49-F238E27FC236}">
                <a16:creationId xmlns:a16="http://schemas.microsoft.com/office/drawing/2014/main" id="{F2EEA5A4-11A1-4401-B5C2-ADD14CAB5C4D}"/>
              </a:ext>
            </a:extLst>
          </p:cNvPr>
          <p:cNvSpPr/>
          <p:nvPr/>
        </p:nvSpPr>
        <p:spPr>
          <a:xfrm>
            <a:off x="75415" y="1291471"/>
            <a:ext cx="4900246" cy="2771481"/>
          </a:xfrm>
          <a:prstGeom prst="wedgeRoundRectCallout">
            <a:avLst>
              <a:gd name="adj1" fmla="val -4077"/>
              <a:gd name="adj2" fmla="val 10298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هي الموارد اللازمة لعملياته الإنتاجية خلال فترة زمنية معينه بالحجم والكمية والنوعية المناسبة, وهي متغيرة ومتبدلة مع نمو المنظمة واتساع اعمالها.</a:t>
            </a:r>
          </a:p>
        </p:txBody>
      </p:sp>
    </p:spTree>
    <p:extLst>
      <p:ext uri="{BB962C8B-B14F-4D97-AF65-F5344CB8AC3E}">
        <p14:creationId xmlns:p14="http://schemas.microsoft.com/office/powerpoint/2010/main" val="342212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90455" y="156238"/>
            <a:ext cx="8596668" cy="852430"/>
          </a:xfrm>
        </p:spPr>
        <p:txBody>
          <a:bodyPr/>
          <a:lstStyle/>
          <a:p>
            <a:pPr algn="ctr"/>
            <a:r>
              <a:rPr lang="ar-SA" b="1" dirty="0"/>
              <a:t>دوافع المستهلك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90455" y="3248545"/>
            <a:ext cx="8596668" cy="3880773"/>
          </a:xfrm>
        </p:spPr>
        <p:txBody>
          <a:bodyPr/>
          <a:lstStyle/>
          <a:p>
            <a:endParaRPr lang="ar-SA" dirty="0"/>
          </a:p>
          <a:p>
            <a:pPr algn="ctr"/>
            <a:r>
              <a:rPr lang="ar-SA" sz="2400" b="1" dirty="0">
                <a:solidFill>
                  <a:srgbClr val="FF0000"/>
                </a:solidFill>
              </a:rPr>
              <a:t>تصنف الدوافع الى:</a:t>
            </a:r>
          </a:p>
        </p:txBody>
      </p:sp>
      <p:sp>
        <p:nvSpPr>
          <p:cNvPr id="4" name="شكل بيضاوي 3">
            <a:extLst>
              <a:ext uri="{FF2B5EF4-FFF2-40B4-BE49-F238E27FC236}">
                <a16:creationId xmlns:a16="http://schemas.microsoft.com/office/drawing/2014/main" id="{D66A7B54-BBD9-4B9D-8F56-5CC0ECC2AD86}"/>
              </a:ext>
            </a:extLst>
          </p:cNvPr>
          <p:cNvSpPr/>
          <p:nvPr/>
        </p:nvSpPr>
        <p:spPr>
          <a:xfrm>
            <a:off x="113122" y="1178350"/>
            <a:ext cx="9653047" cy="2420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الدوافع: </a:t>
            </a:r>
            <a:r>
              <a:rPr lang="ar-S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هي تلك القوى الكامنة في الافراد والتي تدفعهم للسلوك باتجاه معين , وتنتج عن حالة التوتر النفسي الناتجة عن وجود حاجات غير مشبعة لدى الشخص.</a:t>
            </a:r>
          </a:p>
        </p:txBody>
      </p:sp>
      <p:graphicFrame>
        <p:nvGraphicFramePr>
          <p:cNvPr id="5" name="رسم تخطيطي 4">
            <a:extLst>
              <a:ext uri="{FF2B5EF4-FFF2-40B4-BE49-F238E27FC236}">
                <a16:creationId xmlns:a16="http://schemas.microsoft.com/office/drawing/2014/main" id="{3DC1EC19-ECB8-47C3-BC7D-2A6AC5009F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3755853"/>
              </p:ext>
            </p:extLst>
          </p:nvPr>
        </p:nvGraphicFramePr>
        <p:xfrm>
          <a:off x="339367" y="3516198"/>
          <a:ext cx="9047756" cy="32875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8963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491385B-4DFD-43BA-BDA7-641FE272AA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graphicEl>
                                              <a:dgm id="{4491385B-4DFD-43BA-BDA7-641FE272AA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2A6090-E5D0-4921-B3CF-4B7B7161BB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graphicEl>
                                              <a:dgm id="{1B2A6090-E5D0-4921-B3CF-4B7B7161BB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Graphic spid="5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C3B3E61-EA0A-455F-9FD3-161B6AE49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4DC5A874-75F2-4C8B-98F0-BB516744FC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2495051"/>
              </p:ext>
            </p:extLst>
          </p:nvPr>
        </p:nvGraphicFramePr>
        <p:xfrm>
          <a:off x="131974" y="0"/>
          <a:ext cx="11029361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286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97E7FD-4740-4898-A6C3-D5BD37F494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3197E7FD-4740-4898-A6C3-D5BD37F494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7B4525-4C89-46C0-BBEC-8A3ACA73D4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837B4525-4C89-46C0-BBEC-8A3ACA73D4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B0ED8D-D526-4F9A-BDA1-A0F9D84B12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A3B0ED8D-D526-4F9A-BDA1-A0F9D84B12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C9E74F-09F7-4E4F-9EBA-D3BCC67495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CBC9E74F-09F7-4E4F-9EBA-D3BCC67495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980F02-C7EA-449F-96FD-CAB19E35C7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79980F02-C7EA-449F-96FD-CAB19E35C7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77E3CC-888F-4B5B-9B93-7A730DAAC1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3D77E3CC-888F-4B5B-9B93-7A730DAAC1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DD07C6-502A-4C05-985A-90A39B018C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1CDD07C6-502A-4C05-985A-90A39B018C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8C72C8-AF9C-402A-B92A-2C3C22C52C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248C72C8-AF9C-402A-B92A-2C3C22C52C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307A63-FBAC-4544-A08C-5D6530EABD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A4307A63-FBAC-4544-A08C-5D6530EABD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4965BA-5EAF-476A-99D1-48510C42C2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514965BA-5EAF-476A-99D1-48510C42C2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28460D-A526-4E8A-B307-B4B0EF25F2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5328460D-A526-4E8A-B307-B4B0EF25F2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44CC7D-30B4-4A09-9911-34C1906D98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6044CC7D-30B4-4A09-9911-34C1906D98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6E5628-7905-486C-B821-5B9BCD7EB0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0B6E5628-7905-486C-B821-5B9BCD7EB0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6108BB-B2B1-46A7-9761-2C89FD6E29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686108BB-B2B1-46A7-9761-2C89FD6E29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297452-5892-4B4F-AC44-0315F898F6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C4297452-5892-4B4F-AC44-0315F898F6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BB360A-911A-4796-A42F-AC2584FF2F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4">
                                            <p:graphicEl>
                                              <a:dgm id="{2ABB360A-911A-4796-A42F-AC2584FF2F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B58523-21FB-4FBE-9CB8-0C660E16ED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dgm id="{E4B58523-21FB-4FBE-9CB8-0C660E16ED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D9AABE-E5D4-4E8A-AC3A-FBB6A86397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4">
                                            <p:graphicEl>
                                              <a:dgm id="{CDD9AABE-E5D4-4E8A-AC3A-FBB6A86397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9AD5F2-81EA-4B0C-9EDA-ED402C820E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4">
                                            <p:graphicEl>
                                              <a:dgm id="{FE9AD5F2-81EA-4B0C-9EDA-ED402C820E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6F7074-35FD-4DB5-914E-B74F21157F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4">
                                            <p:graphicEl>
                                              <a:dgm id="{D56F7074-35FD-4DB5-914E-B74F21157F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CD1661-16C4-4CF5-ABF1-B2622F86DF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4">
                                            <p:graphicEl>
                                              <a:dgm id="{DFCD1661-16C4-4CF5-ABF1-B2622F86DF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658B92-7E3A-4E0A-AE92-8145074038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4">
                                            <p:graphicEl>
                                              <a:dgm id="{66658B92-7E3A-4E0A-AE92-8145074038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9FB224-052E-4CD1-BB09-6F63B8280E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4">
                                            <p:graphicEl>
                                              <a:dgm id="{A39FB224-052E-4CD1-BB09-6F63B8280E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B3D4D0-0020-4C49-B68E-2DDE590ED9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4">
                                            <p:graphicEl>
                                              <a:dgm id="{2FB3D4D0-0020-4C49-B68E-2DDE590ED9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498B48-3102-4D4A-B259-8AA5E20D1B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4">
                                            <p:graphicEl>
                                              <a:dgm id="{6D498B48-3102-4D4A-B259-8AA5E20D1B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ar-SA" sz="4400" b="1" dirty="0">
                <a:latin typeface="Arial" panose="020B0604020202020204" pitchFamily="34" charset="0"/>
                <a:cs typeface="Arial" panose="020B0604020202020204" pitchFamily="34" charset="0"/>
              </a:rPr>
              <a:t>أهداف المستهلك</a:t>
            </a:r>
          </a:p>
        </p:txBody>
      </p:sp>
      <p:graphicFrame>
        <p:nvGraphicFramePr>
          <p:cNvPr id="5" name="عنصر نائب للمحتوى 4">
            <a:extLst>
              <a:ext uri="{FF2B5EF4-FFF2-40B4-BE49-F238E27FC236}">
                <a16:creationId xmlns:a16="http://schemas.microsoft.com/office/drawing/2014/main" id="{895E1180-E29A-472C-AA1D-46BFF1DA7E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8746551"/>
              </p:ext>
            </p:extLst>
          </p:nvPr>
        </p:nvGraphicFramePr>
        <p:xfrm>
          <a:off x="950913" y="3197225"/>
          <a:ext cx="8596312" cy="3881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شكل بيضاوي 3">
            <a:extLst>
              <a:ext uri="{FF2B5EF4-FFF2-40B4-BE49-F238E27FC236}">
                <a16:creationId xmlns:a16="http://schemas.microsoft.com/office/drawing/2014/main" id="{809B5732-6CFE-473E-ADB2-FE14B7711A6E}"/>
              </a:ext>
            </a:extLst>
          </p:cNvPr>
          <p:cNvSpPr/>
          <p:nvPr/>
        </p:nvSpPr>
        <p:spPr>
          <a:xfrm>
            <a:off x="414779" y="829559"/>
            <a:ext cx="9132601" cy="2253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الأهداف </a:t>
            </a:r>
          </a:p>
          <a:p>
            <a:pPr algn="ctr"/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هي النتائج المراد تحقيقها من السلوك المحفز, حيث أن كل سلوك يوجهه هدف محدد ولهذا فإن الأهداف توجه السلوك</a:t>
            </a:r>
            <a:r>
              <a:rPr lang="ar-S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706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7D018B3-705E-4CE1-9CE3-4802BBD7E1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97D018B3-705E-4CE1-9CE3-4802BBD7E1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61A706-71E7-4903-89B1-D8DE37CA6B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graphicEl>
                                              <a:dgm id="{F561A706-71E7-4903-89B1-D8DE37CA6B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C896B29-D03B-42D5-A7AA-6E532BFAD3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>
                                            <p:graphicEl>
                                              <a:dgm id="{1C896B29-D03B-42D5-A7AA-6E532BFAD3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29DC940-7351-4F96-90D7-5A71A5F23B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">
                                            <p:graphicEl>
                                              <a:dgm id="{029DC940-7351-4F96-90D7-5A71A5F23B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5DD8FC-7A73-46BE-9DEB-4DDC216A6C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>
                                            <p:graphicEl>
                                              <a:dgm id="{305DD8FC-7A73-46BE-9DEB-4DDC216A6C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Sub>
          <a:bldDgm bld="lvlOne"/>
        </p:bldSub>
      </p:bldGraphic>
      <p:bldP spid="4" grpId="0" animBg="1"/>
    </p:bldLst>
  </p:timing>
</p:sld>
</file>

<file path=ppt/theme/theme1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واجهة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6436</TotalTime>
  <Words>498</Words>
  <Application>Microsoft Office PowerPoint</Application>
  <PresentationFormat>شاشة عريضة</PresentationFormat>
  <Paragraphs>86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واجهة</vt:lpstr>
      <vt:lpstr>حاجات المستهلك ودوافعه</vt:lpstr>
      <vt:lpstr>مفهوم المستهلك</vt:lpstr>
      <vt:lpstr>خصائص المستهلك</vt:lpstr>
      <vt:lpstr>تابع: خصائص المستهلك</vt:lpstr>
      <vt:lpstr>أساليب دراسة سلوك المستهلك  يتم دراسة سلوك المستهلك بناء على نظريتين انطلاقا من نوع المستهلك : </vt:lpstr>
      <vt:lpstr>حاجات المستهلك</vt:lpstr>
      <vt:lpstr>دوافع المستهلك</vt:lpstr>
      <vt:lpstr>عرض تقديمي في PowerPoint</vt:lpstr>
      <vt:lpstr>أهداف المستهلك</vt:lpstr>
      <vt:lpstr>العلاقة بين الأهداف والدوافع والحاجات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حاجات المستهلك ودوافعه</dc:title>
  <dc:creator>user</dc:creator>
  <cp:lastModifiedBy>gahdah alrsheed</cp:lastModifiedBy>
  <cp:revision>32</cp:revision>
  <dcterms:created xsi:type="dcterms:W3CDTF">2018-09-21T09:30:07Z</dcterms:created>
  <dcterms:modified xsi:type="dcterms:W3CDTF">2019-08-20T23:31:08Z</dcterms:modified>
</cp:coreProperties>
</file>