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0" r:id="rId1"/>
  </p:sldMasterIdLst>
  <p:sldIdLst>
    <p:sldId id="256" r:id="rId2"/>
    <p:sldId id="272" r:id="rId3"/>
    <p:sldId id="257" r:id="rId4"/>
    <p:sldId id="273" r:id="rId5"/>
    <p:sldId id="274" r:id="rId6"/>
    <p:sldId id="275" r:id="rId7"/>
    <p:sldId id="262" r:id="rId8"/>
    <p:sldId id="259" r:id="rId9"/>
    <p:sldId id="263" r:id="rId10"/>
    <p:sldId id="260" r:id="rId11"/>
    <p:sldId id="264" r:id="rId12"/>
    <p:sldId id="265" r:id="rId13"/>
    <p:sldId id="261" r:id="rId14"/>
    <p:sldId id="268" r:id="rId15"/>
    <p:sldId id="266" r:id="rId16"/>
    <p:sldId id="267" r:id="rId17"/>
    <p:sldId id="269" r:id="rId18"/>
    <p:sldId id="270" r:id="rId19"/>
    <p:sldId id="276" r:id="rId20"/>
    <p:sldId id="27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60" d="100"/>
          <a:sy n="60" d="100"/>
        </p:scale>
        <p:origin x="-102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6D7E2C-6612-41D7-AF2E-2999DF408B36}" type="doc">
      <dgm:prSet loTypeId="urn:microsoft.com/office/officeart/2005/8/layout/venn2" loCatId="relationship" qsTypeId="urn:microsoft.com/office/officeart/2005/8/quickstyle/simple1" qsCatId="simple" csTypeId="urn:microsoft.com/office/officeart/2005/8/colors/accent6_4" csCatId="accent6" phldr="1"/>
      <dgm:spPr/>
      <dgm:t>
        <a:bodyPr/>
        <a:lstStyle/>
        <a:p>
          <a:pPr rtl="1"/>
          <a:endParaRPr lang="ar-SA"/>
        </a:p>
      </dgm:t>
    </dgm:pt>
    <dgm:pt modelId="{7A5EC4FB-AA66-4FAE-8127-AE135590C7B9}">
      <dgm:prSet phldrT="[نص]" custT="1"/>
      <dgm:spPr/>
      <dgm:t>
        <a:bodyPr/>
        <a:lstStyle/>
        <a:p>
          <a:pPr rtl="1"/>
          <a:endParaRPr lang="ar-SA" sz="28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rtl="1"/>
          <a:r>
            <a:rPr lang="ar-SA" sz="28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تكنولوجيا التعليم</a:t>
          </a:r>
          <a:endParaRPr lang="ar-SA"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66740FA6-57B2-44E7-AF31-30DA39DAF439}" type="parTrans" cxnId="{07D900DA-8E8C-475F-93CD-9D662E2C99FA}">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535905EB-673A-4085-B574-81FEBDF8382A}" type="sibTrans" cxnId="{07D900DA-8E8C-475F-93CD-9D662E2C99FA}">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04DFA0F2-B32D-4BC0-B009-A2AA44AF0FC2}">
      <dgm:prSet phldrT="[نص]" custT="1"/>
      <dgm:spPr/>
      <dgm:t>
        <a:bodyPr/>
        <a:lstStyle/>
        <a:p>
          <a:pPr rtl="1"/>
          <a:r>
            <a:rPr lang="ar-SA" sz="28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الوسائل التعليمية</a:t>
          </a:r>
          <a:endParaRPr lang="ar-SA" sz="28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2D5CAEEA-A518-4450-AD5E-5849067C82B0}" type="parTrans" cxnId="{CE4FAB35-134F-486D-AA8C-A11CC0F149B1}">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555E9D3E-8FA6-45A6-B3EB-5ECA0CBA2783}" type="sibTrans" cxnId="{CE4FAB35-134F-486D-AA8C-A11CC0F149B1}">
      <dgm:prSet/>
      <dgm:spPr/>
      <dgm:t>
        <a:bodyPr/>
        <a:lstStyle/>
        <a:p>
          <a:pPr rtl="1"/>
          <a:endParaRPr lang="ar-SA" sz="2400" b="1" cap="none" spc="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gm:t>
    </dgm:pt>
    <dgm:pt modelId="{2F201BFA-0DCC-4140-8035-4F346322BDDA}" type="pres">
      <dgm:prSet presAssocID="{E26D7E2C-6612-41D7-AF2E-2999DF408B36}" presName="Name0" presStyleCnt="0">
        <dgm:presLayoutVars>
          <dgm:chMax val="7"/>
          <dgm:resizeHandles val="exact"/>
        </dgm:presLayoutVars>
      </dgm:prSet>
      <dgm:spPr/>
      <dgm:t>
        <a:bodyPr/>
        <a:lstStyle/>
        <a:p>
          <a:pPr rtl="1"/>
          <a:endParaRPr lang="ar-SA"/>
        </a:p>
      </dgm:t>
    </dgm:pt>
    <dgm:pt modelId="{B03A993F-95D3-41BC-94A1-087DD859F282}" type="pres">
      <dgm:prSet presAssocID="{E26D7E2C-6612-41D7-AF2E-2999DF408B36}" presName="comp1" presStyleCnt="0"/>
      <dgm:spPr/>
    </dgm:pt>
    <dgm:pt modelId="{0D775BF6-760C-432A-A08C-CC12C0B06778}" type="pres">
      <dgm:prSet presAssocID="{E26D7E2C-6612-41D7-AF2E-2999DF408B36}" presName="circle1" presStyleLbl="node1" presStyleIdx="0" presStyleCnt="2"/>
      <dgm:spPr/>
      <dgm:t>
        <a:bodyPr/>
        <a:lstStyle/>
        <a:p>
          <a:pPr rtl="1"/>
          <a:endParaRPr lang="ar-SA"/>
        </a:p>
      </dgm:t>
    </dgm:pt>
    <dgm:pt modelId="{DE79962E-5107-4D90-8C33-0BEDA8C2E066}" type="pres">
      <dgm:prSet presAssocID="{E26D7E2C-6612-41D7-AF2E-2999DF408B36}" presName="c1text" presStyleLbl="node1" presStyleIdx="0" presStyleCnt="2">
        <dgm:presLayoutVars>
          <dgm:bulletEnabled val="1"/>
        </dgm:presLayoutVars>
      </dgm:prSet>
      <dgm:spPr/>
      <dgm:t>
        <a:bodyPr/>
        <a:lstStyle/>
        <a:p>
          <a:pPr rtl="1"/>
          <a:endParaRPr lang="ar-SA"/>
        </a:p>
      </dgm:t>
    </dgm:pt>
    <dgm:pt modelId="{83F601EE-EE9C-48B3-8DB1-493350AA088F}" type="pres">
      <dgm:prSet presAssocID="{E26D7E2C-6612-41D7-AF2E-2999DF408B36}" presName="comp2" presStyleCnt="0"/>
      <dgm:spPr/>
    </dgm:pt>
    <dgm:pt modelId="{133F19D2-8954-410F-BEE8-AE3AD9545459}" type="pres">
      <dgm:prSet presAssocID="{E26D7E2C-6612-41D7-AF2E-2999DF408B36}" presName="circle2" presStyleLbl="node1" presStyleIdx="1" presStyleCnt="2" custScaleX="86108" custScaleY="76746" custLinFactNeighborX="0" custLinFactNeighborY="9968"/>
      <dgm:spPr/>
      <dgm:t>
        <a:bodyPr/>
        <a:lstStyle/>
        <a:p>
          <a:pPr rtl="1"/>
          <a:endParaRPr lang="ar-SA"/>
        </a:p>
      </dgm:t>
    </dgm:pt>
    <dgm:pt modelId="{F0E471CF-995B-4C7D-A6B9-634A171F292A}" type="pres">
      <dgm:prSet presAssocID="{E26D7E2C-6612-41D7-AF2E-2999DF408B36}" presName="c2text" presStyleLbl="node1" presStyleIdx="1" presStyleCnt="2">
        <dgm:presLayoutVars>
          <dgm:bulletEnabled val="1"/>
        </dgm:presLayoutVars>
      </dgm:prSet>
      <dgm:spPr/>
      <dgm:t>
        <a:bodyPr/>
        <a:lstStyle/>
        <a:p>
          <a:pPr rtl="1"/>
          <a:endParaRPr lang="ar-SA"/>
        </a:p>
      </dgm:t>
    </dgm:pt>
  </dgm:ptLst>
  <dgm:cxnLst>
    <dgm:cxn modelId="{C13E60EC-EFB6-4605-8F6A-178132B70CBB}" type="presOf" srcId="{7A5EC4FB-AA66-4FAE-8127-AE135590C7B9}" destId="{0D775BF6-760C-432A-A08C-CC12C0B06778}" srcOrd="0" destOrd="0" presId="urn:microsoft.com/office/officeart/2005/8/layout/venn2"/>
    <dgm:cxn modelId="{07D900DA-8E8C-475F-93CD-9D662E2C99FA}" srcId="{E26D7E2C-6612-41D7-AF2E-2999DF408B36}" destId="{7A5EC4FB-AA66-4FAE-8127-AE135590C7B9}" srcOrd="0" destOrd="0" parTransId="{66740FA6-57B2-44E7-AF31-30DA39DAF439}" sibTransId="{535905EB-673A-4085-B574-81FEBDF8382A}"/>
    <dgm:cxn modelId="{CE4FAB35-134F-486D-AA8C-A11CC0F149B1}" srcId="{E26D7E2C-6612-41D7-AF2E-2999DF408B36}" destId="{04DFA0F2-B32D-4BC0-B009-A2AA44AF0FC2}" srcOrd="1" destOrd="0" parTransId="{2D5CAEEA-A518-4450-AD5E-5849067C82B0}" sibTransId="{555E9D3E-8FA6-45A6-B3EB-5ECA0CBA2783}"/>
    <dgm:cxn modelId="{BBD08303-4E60-49C7-980D-9DAC81F77453}" type="presOf" srcId="{04DFA0F2-B32D-4BC0-B009-A2AA44AF0FC2}" destId="{133F19D2-8954-410F-BEE8-AE3AD9545459}" srcOrd="0" destOrd="0" presId="urn:microsoft.com/office/officeart/2005/8/layout/venn2"/>
    <dgm:cxn modelId="{016895EE-D072-4687-91D2-BA30C24D837B}" type="presOf" srcId="{E26D7E2C-6612-41D7-AF2E-2999DF408B36}" destId="{2F201BFA-0DCC-4140-8035-4F346322BDDA}" srcOrd="0" destOrd="0" presId="urn:microsoft.com/office/officeart/2005/8/layout/venn2"/>
    <dgm:cxn modelId="{84F2D34B-A8B2-4720-94AA-C94CC9B24849}" type="presOf" srcId="{04DFA0F2-B32D-4BC0-B009-A2AA44AF0FC2}" destId="{F0E471CF-995B-4C7D-A6B9-634A171F292A}" srcOrd="1" destOrd="0" presId="urn:microsoft.com/office/officeart/2005/8/layout/venn2"/>
    <dgm:cxn modelId="{234A1FF0-BFC6-4FB3-8B1F-315F255A3D35}" type="presOf" srcId="{7A5EC4FB-AA66-4FAE-8127-AE135590C7B9}" destId="{DE79962E-5107-4D90-8C33-0BEDA8C2E066}" srcOrd="1" destOrd="0" presId="urn:microsoft.com/office/officeart/2005/8/layout/venn2"/>
    <dgm:cxn modelId="{4D950756-D1E1-4EFB-A218-89F25D0D5A65}" type="presParOf" srcId="{2F201BFA-0DCC-4140-8035-4F346322BDDA}" destId="{B03A993F-95D3-41BC-94A1-087DD859F282}" srcOrd="0" destOrd="0" presId="urn:microsoft.com/office/officeart/2005/8/layout/venn2"/>
    <dgm:cxn modelId="{F424EBA1-433F-40B7-97B3-803CBB2982D0}" type="presParOf" srcId="{B03A993F-95D3-41BC-94A1-087DD859F282}" destId="{0D775BF6-760C-432A-A08C-CC12C0B06778}" srcOrd="0" destOrd="0" presId="urn:microsoft.com/office/officeart/2005/8/layout/venn2"/>
    <dgm:cxn modelId="{76D4E434-9B01-4CBC-A3D4-AE04081E11B0}" type="presParOf" srcId="{B03A993F-95D3-41BC-94A1-087DD859F282}" destId="{DE79962E-5107-4D90-8C33-0BEDA8C2E066}" srcOrd="1" destOrd="0" presId="urn:microsoft.com/office/officeart/2005/8/layout/venn2"/>
    <dgm:cxn modelId="{37EDF887-9512-4C2D-BD5D-1D5071202F43}" type="presParOf" srcId="{2F201BFA-0DCC-4140-8035-4F346322BDDA}" destId="{83F601EE-EE9C-48B3-8DB1-493350AA088F}" srcOrd="1" destOrd="0" presId="urn:microsoft.com/office/officeart/2005/8/layout/venn2"/>
    <dgm:cxn modelId="{3F9C2A5E-7E96-4CF9-832B-D5F2D88D59DA}" type="presParOf" srcId="{83F601EE-EE9C-48B3-8DB1-493350AA088F}" destId="{133F19D2-8954-410F-BEE8-AE3AD9545459}" srcOrd="0" destOrd="0" presId="urn:microsoft.com/office/officeart/2005/8/layout/venn2"/>
    <dgm:cxn modelId="{FC895DC4-D7F2-47A9-8CDF-DA21088CB4B0}" type="presParOf" srcId="{83F601EE-EE9C-48B3-8DB1-493350AA088F}" destId="{F0E471CF-995B-4C7D-A6B9-634A171F292A}"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BD958D-5DAD-462A-9D5C-F2BDD048E431}" type="doc">
      <dgm:prSet loTypeId="urn:microsoft.com/office/officeart/2005/8/layout/radial1" loCatId="relationship" qsTypeId="urn:microsoft.com/office/officeart/2005/8/quickstyle/3d2" qsCatId="3D" csTypeId="urn:microsoft.com/office/officeart/2005/8/colors/accent1_3" csCatId="accent1" phldr="1"/>
      <dgm:spPr/>
      <dgm:t>
        <a:bodyPr/>
        <a:lstStyle/>
        <a:p>
          <a:pPr rtl="1"/>
          <a:endParaRPr lang="ar-SA"/>
        </a:p>
      </dgm:t>
    </dgm:pt>
    <dgm:pt modelId="{74AC888C-FB1B-4875-AFD2-B6C840FCD6E0}">
      <dgm:prSet phldrT="[نص]"/>
      <dgm:spPr/>
      <dgm:t>
        <a:bodyPr/>
        <a:lstStyle/>
        <a:p>
          <a:pPr rtl="1"/>
          <a:r>
            <a:rPr lang="ar-SA" b="1" dirty="0" smtClean="0">
              <a:effectLst>
                <a:outerShdw blurRad="38100" dist="38100" dir="2700000" algn="tl">
                  <a:srgbClr val="000000">
                    <a:alpha val="43137"/>
                  </a:srgbClr>
                </a:outerShdw>
              </a:effectLst>
            </a:rPr>
            <a:t>مكونات مجال تكنولوجيا التعليم</a:t>
          </a:r>
          <a:endParaRPr lang="ar-SA" b="1" dirty="0">
            <a:effectLst>
              <a:outerShdw blurRad="38100" dist="38100" dir="2700000" algn="tl">
                <a:srgbClr val="000000">
                  <a:alpha val="43137"/>
                </a:srgbClr>
              </a:outerShdw>
            </a:effectLst>
          </a:endParaRPr>
        </a:p>
      </dgm:t>
    </dgm:pt>
    <dgm:pt modelId="{523C1BF7-69EE-42E4-85F9-2DDB202BAF64}" type="parTrans" cxnId="{A9CC605F-E0C3-4FCA-96EC-A4E327591DB2}">
      <dgm:prSet/>
      <dgm:spPr/>
      <dgm:t>
        <a:bodyPr/>
        <a:lstStyle/>
        <a:p>
          <a:pPr rtl="1"/>
          <a:endParaRPr lang="ar-SA" b="1">
            <a:effectLst>
              <a:outerShdw blurRad="38100" dist="38100" dir="2700000" algn="tl">
                <a:srgbClr val="000000">
                  <a:alpha val="43137"/>
                </a:srgbClr>
              </a:outerShdw>
            </a:effectLst>
          </a:endParaRPr>
        </a:p>
      </dgm:t>
    </dgm:pt>
    <dgm:pt modelId="{13B37100-E69B-4456-A395-86B8C9BC0A83}" type="sibTrans" cxnId="{A9CC605F-E0C3-4FCA-96EC-A4E327591DB2}">
      <dgm:prSet/>
      <dgm:spPr/>
      <dgm:t>
        <a:bodyPr/>
        <a:lstStyle/>
        <a:p>
          <a:pPr rtl="1"/>
          <a:endParaRPr lang="ar-SA" b="1">
            <a:effectLst>
              <a:outerShdw blurRad="38100" dist="38100" dir="2700000" algn="tl">
                <a:srgbClr val="000000">
                  <a:alpha val="43137"/>
                </a:srgbClr>
              </a:outerShdw>
            </a:effectLst>
          </a:endParaRPr>
        </a:p>
      </dgm:t>
    </dgm:pt>
    <dgm:pt modelId="{CF03C5EC-306A-4826-AECD-00D55FD9E789}">
      <dgm:prSet phldrT="[نص]"/>
      <dgm:spPr/>
      <dgm:t>
        <a:bodyPr/>
        <a:lstStyle/>
        <a:p>
          <a:pPr rtl="1"/>
          <a:r>
            <a:rPr lang="ar-SA" b="1" dirty="0" smtClean="0">
              <a:effectLst>
                <a:outerShdw blurRad="38100" dist="38100" dir="2700000" algn="tl">
                  <a:srgbClr val="000000">
                    <a:alpha val="43137"/>
                  </a:srgbClr>
                </a:outerShdw>
              </a:effectLst>
            </a:rPr>
            <a:t>نظريات وبحوث</a:t>
          </a:r>
          <a:endParaRPr lang="ar-SA" b="1" dirty="0">
            <a:effectLst>
              <a:outerShdw blurRad="38100" dist="38100" dir="2700000" algn="tl">
                <a:srgbClr val="000000">
                  <a:alpha val="43137"/>
                </a:srgbClr>
              </a:outerShdw>
            </a:effectLst>
          </a:endParaRPr>
        </a:p>
      </dgm:t>
    </dgm:pt>
    <dgm:pt modelId="{51C9A7EB-9D08-4286-A413-E36BB50597CA}" type="parTrans" cxnId="{2758454A-63A8-4E2D-B794-BD3BC6A9A41D}">
      <dgm:prSet/>
      <dgm:spPr/>
      <dgm:t>
        <a:bodyPr/>
        <a:lstStyle/>
        <a:p>
          <a:pPr rtl="1"/>
          <a:endParaRPr lang="ar-SA" b="1">
            <a:effectLst>
              <a:outerShdw blurRad="38100" dist="38100" dir="2700000" algn="tl">
                <a:srgbClr val="000000">
                  <a:alpha val="43137"/>
                </a:srgbClr>
              </a:outerShdw>
            </a:effectLst>
          </a:endParaRPr>
        </a:p>
      </dgm:t>
    </dgm:pt>
    <dgm:pt modelId="{8BF99F44-E72D-437D-A8AD-A1BA63884DAB}" type="sibTrans" cxnId="{2758454A-63A8-4E2D-B794-BD3BC6A9A41D}">
      <dgm:prSet/>
      <dgm:spPr/>
      <dgm:t>
        <a:bodyPr/>
        <a:lstStyle/>
        <a:p>
          <a:pPr rtl="1"/>
          <a:endParaRPr lang="ar-SA" b="1">
            <a:effectLst>
              <a:outerShdw blurRad="38100" dist="38100" dir="2700000" algn="tl">
                <a:srgbClr val="000000">
                  <a:alpha val="43137"/>
                </a:srgbClr>
              </a:outerShdw>
            </a:effectLst>
          </a:endParaRPr>
        </a:p>
      </dgm:t>
    </dgm:pt>
    <dgm:pt modelId="{45DF23F8-0121-4518-B6F3-25B79F7539F4}">
      <dgm:prSet phldrT="[نص]"/>
      <dgm:spPr/>
      <dgm:t>
        <a:bodyPr/>
        <a:lstStyle/>
        <a:p>
          <a:pPr rtl="1"/>
          <a:r>
            <a:rPr lang="ar-SA" b="1" dirty="0" smtClean="0">
              <a:effectLst>
                <a:outerShdw blurRad="38100" dist="38100" dir="2700000" algn="tl">
                  <a:srgbClr val="000000">
                    <a:alpha val="43137"/>
                  </a:srgbClr>
                </a:outerShdw>
              </a:effectLst>
            </a:rPr>
            <a:t>أجهزة تعليمية</a:t>
          </a:r>
          <a:endParaRPr lang="ar-SA" b="1" dirty="0">
            <a:effectLst>
              <a:outerShdw blurRad="38100" dist="38100" dir="2700000" algn="tl">
                <a:srgbClr val="000000">
                  <a:alpha val="43137"/>
                </a:srgbClr>
              </a:outerShdw>
            </a:effectLst>
          </a:endParaRPr>
        </a:p>
      </dgm:t>
    </dgm:pt>
    <dgm:pt modelId="{C05577F4-7D3E-41D3-BBD3-849FF3DD719E}" type="parTrans" cxnId="{4409EA1E-F1BE-4E25-8950-8B2B2ABBAA51}">
      <dgm:prSet/>
      <dgm:spPr/>
      <dgm:t>
        <a:bodyPr/>
        <a:lstStyle/>
        <a:p>
          <a:pPr rtl="1"/>
          <a:endParaRPr lang="ar-SA" b="1">
            <a:effectLst>
              <a:outerShdw blurRad="38100" dist="38100" dir="2700000" algn="tl">
                <a:srgbClr val="000000">
                  <a:alpha val="43137"/>
                </a:srgbClr>
              </a:outerShdw>
            </a:effectLst>
          </a:endParaRPr>
        </a:p>
      </dgm:t>
    </dgm:pt>
    <dgm:pt modelId="{192948EE-1A82-48F3-9244-E0C3B4DACC21}" type="sibTrans" cxnId="{4409EA1E-F1BE-4E25-8950-8B2B2ABBAA51}">
      <dgm:prSet/>
      <dgm:spPr/>
      <dgm:t>
        <a:bodyPr/>
        <a:lstStyle/>
        <a:p>
          <a:pPr rtl="1"/>
          <a:endParaRPr lang="ar-SA" b="1">
            <a:effectLst>
              <a:outerShdw blurRad="38100" dist="38100" dir="2700000" algn="tl">
                <a:srgbClr val="000000">
                  <a:alpha val="43137"/>
                </a:srgbClr>
              </a:outerShdw>
            </a:effectLst>
          </a:endParaRPr>
        </a:p>
      </dgm:t>
    </dgm:pt>
    <dgm:pt modelId="{E26C974B-DF12-42A5-9ADC-9EEF481BF9EA}">
      <dgm:prSet phldrT="[نص]"/>
      <dgm:spPr/>
      <dgm:t>
        <a:bodyPr/>
        <a:lstStyle/>
        <a:p>
          <a:pPr rtl="1"/>
          <a:r>
            <a:rPr lang="ar-SA" b="1" dirty="0" smtClean="0">
              <a:effectLst>
                <a:outerShdw blurRad="38100" dist="38100" dir="2700000" algn="tl">
                  <a:srgbClr val="000000">
                    <a:alpha val="43137"/>
                  </a:srgbClr>
                </a:outerShdw>
              </a:effectLst>
            </a:rPr>
            <a:t>تقويم</a:t>
          </a:r>
          <a:endParaRPr lang="ar-SA" b="1" dirty="0">
            <a:effectLst>
              <a:outerShdw blurRad="38100" dist="38100" dir="2700000" algn="tl">
                <a:srgbClr val="000000">
                  <a:alpha val="43137"/>
                </a:srgbClr>
              </a:outerShdw>
            </a:effectLst>
          </a:endParaRPr>
        </a:p>
      </dgm:t>
    </dgm:pt>
    <dgm:pt modelId="{DEA24723-0263-418C-92CF-1B9ED66475DB}" type="parTrans" cxnId="{74D52CBE-B481-4404-BD6F-281272006E28}">
      <dgm:prSet/>
      <dgm:spPr/>
      <dgm:t>
        <a:bodyPr/>
        <a:lstStyle/>
        <a:p>
          <a:pPr rtl="1"/>
          <a:endParaRPr lang="ar-SA" b="1">
            <a:effectLst>
              <a:outerShdw blurRad="38100" dist="38100" dir="2700000" algn="tl">
                <a:srgbClr val="000000">
                  <a:alpha val="43137"/>
                </a:srgbClr>
              </a:outerShdw>
            </a:effectLst>
          </a:endParaRPr>
        </a:p>
      </dgm:t>
    </dgm:pt>
    <dgm:pt modelId="{E984D810-9DA6-42DD-AE5B-FDC99FE13C7D}" type="sibTrans" cxnId="{74D52CBE-B481-4404-BD6F-281272006E28}">
      <dgm:prSet/>
      <dgm:spPr/>
      <dgm:t>
        <a:bodyPr/>
        <a:lstStyle/>
        <a:p>
          <a:pPr rtl="1"/>
          <a:endParaRPr lang="ar-SA" b="1">
            <a:effectLst>
              <a:outerShdw blurRad="38100" dist="38100" dir="2700000" algn="tl">
                <a:srgbClr val="000000">
                  <a:alpha val="43137"/>
                </a:srgbClr>
              </a:outerShdw>
            </a:effectLst>
          </a:endParaRPr>
        </a:p>
      </dgm:t>
    </dgm:pt>
    <dgm:pt modelId="{BA30EC41-FBA3-45C8-AB49-6AA3CF4BF245}">
      <dgm:prSet phldrT="[نص]"/>
      <dgm:spPr/>
      <dgm:t>
        <a:bodyPr/>
        <a:lstStyle/>
        <a:p>
          <a:pPr rtl="1"/>
          <a:r>
            <a:rPr lang="ar-SA" b="1" dirty="0" smtClean="0">
              <a:effectLst>
                <a:outerShdw blurRad="38100" dist="38100" dir="2700000" algn="tl">
                  <a:srgbClr val="000000">
                    <a:alpha val="43137"/>
                  </a:srgbClr>
                </a:outerShdw>
              </a:effectLst>
            </a:rPr>
            <a:t>أساليب تعليمية</a:t>
          </a:r>
          <a:endParaRPr lang="ar-SA" b="1" dirty="0">
            <a:effectLst>
              <a:outerShdw blurRad="38100" dist="38100" dir="2700000" algn="tl">
                <a:srgbClr val="000000">
                  <a:alpha val="43137"/>
                </a:srgbClr>
              </a:outerShdw>
            </a:effectLst>
          </a:endParaRPr>
        </a:p>
      </dgm:t>
    </dgm:pt>
    <dgm:pt modelId="{A02D3A1A-BED2-4D66-A35F-58FA55019D6D}" type="parTrans" cxnId="{81FF553F-F740-4F53-8FE9-616C7920B145}">
      <dgm:prSet/>
      <dgm:spPr/>
      <dgm:t>
        <a:bodyPr/>
        <a:lstStyle/>
        <a:p>
          <a:pPr rtl="1"/>
          <a:endParaRPr lang="ar-SA" b="1">
            <a:effectLst>
              <a:outerShdw blurRad="38100" dist="38100" dir="2700000" algn="tl">
                <a:srgbClr val="000000">
                  <a:alpha val="43137"/>
                </a:srgbClr>
              </a:outerShdw>
            </a:effectLst>
          </a:endParaRPr>
        </a:p>
      </dgm:t>
    </dgm:pt>
    <dgm:pt modelId="{EBD36CFC-6699-43FD-964B-EB913216A0EF}" type="sibTrans" cxnId="{81FF553F-F740-4F53-8FE9-616C7920B145}">
      <dgm:prSet/>
      <dgm:spPr/>
      <dgm:t>
        <a:bodyPr/>
        <a:lstStyle/>
        <a:p>
          <a:pPr rtl="1"/>
          <a:endParaRPr lang="ar-SA" b="1">
            <a:effectLst>
              <a:outerShdw blurRad="38100" dist="38100" dir="2700000" algn="tl">
                <a:srgbClr val="000000">
                  <a:alpha val="43137"/>
                </a:srgbClr>
              </a:outerShdw>
            </a:effectLst>
          </a:endParaRPr>
        </a:p>
      </dgm:t>
    </dgm:pt>
    <dgm:pt modelId="{E292D247-E21F-4561-A3B8-583D53744253}">
      <dgm:prSet/>
      <dgm:spPr/>
      <dgm:t>
        <a:bodyPr/>
        <a:lstStyle/>
        <a:p>
          <a:pPr rtl="1"/>
          <a:r>
            <a:rPr lang="ar-SA" b="1" dirty="0" smtClean="0">
              <a:effectLst>
                <a:outerShdw blurRad="38100" dist="38100" dir="2700000" algn="tl">
                  <a:srgbClr val="000000">
                    <a:alpha val="43137"/>
                  </a:srgbClr>
                </a:outerShdw>
              </a:effectLst>
            </a:rPr>
            <a:t>قوى بشرية</a:t>
          </a:r>
          <a:endParaRPr lang="ar-SA" b="1" dirty="0">
            <a:effectLst>
              <a:outerShdw blurRad="38100" dist="38100" dir="2700000" algn="tl">
                <a:srgbClr val="000000">
                  <a:alpha val="43137"/>
                </a:srgbClr>
              </a:outerShdw>
            </a:effectLst>
          </a:endParaRPr>
        </a:p>
      </dgm:t>
    </dgm:pt>
    <dgm:pt modelId="{2456D61A-C725-4CBB-A2D5-6452059D01DC}" type="parTrans" cxnId="{F5DEA9A3-84C1-4962-9A95-0031BBEEA529}">
      <dgm:prSet/>
      <dgm:spPr/>
      <dgm:t>
        <a:bodyPr/>
        <a:lstStyle/>
        <a:p>
          <a:pPr rtl="1"/>
          <a:endParaRPr lang="ar-SA" b="1">
            <a:effectLst>
              <a:outerShdw blurRad="38100" dist="38100" dir="2700000" algn="tl">
                <a:srgbClr val="000000">
                  <a:alpha val="43137"/>
                </a:srgbClr>
              </a:outerShdw>
            </a:effectLst>
          </a:endParaRPr>
        </a:p>
      </dgm:t>
    </dgm:pt>
    <dgm:pt modelId="{2C6EC843-FE2E-463B-AF9E-76B31115DD71}" type="sibTrans" cxnId="{F5DEA9A3-84C1-4962-9A95-0031BBEEA529}">
      <dgm:prSet/>
      <dgm:spPr/>
      <dgm:t>
        <a:bodyPr/>
        <a:lstStyle/>
        <a:p>
          <a:pPr rtl="1"/>
          <a:endParaRPr lang="ar-SA" b="1">
            <a:effectLst>
              <a:outerShdw blurRad="38100" dist="38100" dir="2700000" algn="tl">
                <a:srgbClr val="000000">
                  <a:alpha val="43137"/>
                </a:srgbClr>
              </a:outerShdw>
            </a:effectLst>
          </a:endParaRPr>
        </a:p>
      </dgm:t>
    </dgm:pt>
    <dgm:pt modelId="{346443DC-9E94-4C00-BA2F-AC9AB705FFDC}">
      <dgm:prSet/>
      <dgm:spPr/>
      <dgm:t>
        <a:bodyPr/>
        <a:lstStyle/>
        <a:p>
          <a:pPr rtl="1"/>
          <a:r>
            <a:rPr lang="ar-SA" b="1" dirty="0" smtClean="0">
              <a:effectLst>
                <a:outerShdw blurRad="38100" dist="38100" dir="2700000" algn="tl">
                  <a:srgbClr val="000000">
                    <a:alpha val="43137"/>
                  </a:srgbClr>
                </a:outerShdw>
              </a:effectLst>
            </a:rPr>
            <a:t>تصميم</a:t>
          </a:r>
          <a:endParaRPr lang="ar-SA" b="1" dirty="0">
            <a:effectLst>
              <a:outerShdw blurRad="38100" dist="38100" dir="2700000" algn="tl">
                <a:srgbClr val="000000">
                  <a:alpha val="43137"/>
                </a:srgbClr>
              </a:outerShdw>
            </a:effectLst>
          </a:endParaRPr>
        </a:p>
      </dgm:t>
    </dgm:pt>
    <dgm:pt modelId="{AB3133A6-B22B-4DAF-9E05-0EC70376844C}" type="parTrans" cxnId="{9871198B-0B61-4904-AF9B-F6E7D3AE6900}">
      <dgm:prSet/>
      <dgm:spPr/>
      <dgm:t>
        <a:bodyPr/>
        <a:lstStyle/>
        <a:p>
          <a:pPr rtl="1"/>
          <a:endParaRPr lang="ar-SA" b="1">
            <a:effectLst>
              <a:outerShdw blurRad="38100" dist="38100" dir="2700000" algn="tl">
                <a:srgbClr val="000000">
                  <a:alpha val="43137"/>
                </a:srgbClr>
              </a:outerShdw>
            </a:effectLst>
          </a:endParaRPr>
        </a:p>
      </dgm:t>
    </dgm:pt>
    <dgm:pt modelId="{159FB625-5381-456B-9090-30D53AED9AB7}" type="sibTrans" cxnId="{9871198B-0B61-4904-AF9B-F6E7D3AE6900}">
      <dgm:prSet/>
      <dgm:spPr/>
      <dgm:t>
        <a:bodyPr/>
        <a:lstStyle/>
        <a:p>
          <a:pPr rtl="1"/>
          <a:endParaRPr lang="ar-SA" b="1">
            <a:effectLst>
              <a:outerShdw blurRad="38100" dist="38100" dir="2700000" algn="tl">
                <a:srgbClr val="000000">
                  <a:alpha val="43137"/>
                </a:srgbClr>
              </a:outerShdw>
            </a:effectLst>
          </a:endParaRPr>
        </a:p>
      </dgm:t>
    </dgm:pt>
    <dgm:pt modelId="{8CB71198-B169-4987-B9A7-3474C2F65A71}">
      <dgm:prSet/>
      <dgm:spPr/>
      <dgm:t>
        <a:bodyPr/>
        <a:lstStyle/>
        <a:p>
          <a:pPr rtl="1"/>
          <a:r>
            <a:rPr lang="ar-SA" b="1" dirty="0" smtClean="0">
              <a:effectLst>
                <a:outerShdw blurRad="38100" dist="38100" dir="2700000" algn="tl">
                  <a:srgbClr val="000000">
                    <a:alpha val="43137"/>
                  </a:srgbClr>
                </a:outerShdw>
              </a:effectLst>
            </a:rPr>
            <a:t>انتاج</a:t>
          </a:r>
          <a:endParaRPr lang="ar-SA" b="1" dirty="0">
            <a:effectLst>
              <a:outerShdw blurRad="38100" dist="38100" dir="2700000" algn="tl">
                <a:srgbClr val="000000">
                  <a:alpha val="43137"/>
                </a:srgbClr>
              </a:outerShdw>
            </a:effectLst>
          </a:endParaRPr>
        </a:p>
      </dgm:t>
    </dgm:pt>
    <dgm:pt modelId="{386CF56B-9679-4682-BD1B-2B2A5102745D}" type="parTrans" cxnId="{83FC969D-D04B-42CB-8D05-0E9A3613E224}">
      <dgm:prSet/>
      <dgm:spPr/>
      <dgm:t>
        <a:bodyPr/>
        <a:lstStyle/>
        <a:p>
          <a:pPr rtl="1"/>
          <a:endParaRPr lang="ar-SA" b="1">
            <a:effectLst>
              <a:outerShdw blurRad="38100" dist="38100" dir="2700000" algn="tl">
                <a:srgbClr val="000000">
                  <a:alpha val="43137"/>
                </a:srgbClr>
              </a:outerShdw>
            </a:effectLst>
          </a:endParaRPr>
        </a:p>
      </dgm:t>
    </dgm:pt>
    <dgm:pt modelId="{D057C6CA-9FD2-4996-80A4-1E590E7A7A7D}" type="sibTrans" cxnId="{83FC969D-D04B-42CB-8D05-0E9A3613E224}">
      <dgm:prSet/>
      <dgm:spPr/>
      <dgm:t>
        <a:bodyPr/>
        <a:lstStyle/>
        <a:p>
          <a:pPr rtl="1"/>
          <a:endParaRPr lang="ar-SA" b="1">
            <a:effectLst>
              <a:outerShdw blurRad="38100" dist="38100" dir="2700000" algn="tl">
                <a:srgbClr val="000000">
                  <a:alpha val="43137"/>
                </a:srgbClr>
              </a:outerShdw>
            </a:effectLst>
          </a:endParaRPr>
        </a:p>
      </dgm:t>
    </dgm:pt>
    <dgm:pt modelId="{570BC8ED-6E5C-4D76-B102-4F9F00A50364}">
      <dgm:prSet/>
      <dgm:spPr/>
      <dgm:t>
        <a:bodyPr/>
        <a:lstStyle/>
        <a:p>
          <a:pPr rtl="1"/>
          <a:r>
            <a:rPr lang="ar-SA" b="1" dirty="0" smtClean="0">
              <a:effectLst>
                <a:outerShdw blurRad="38100" dist="38100" dir="2700000" algn="tl">
                  <a:srgbClr val="000000">
                    <a:alpha val="43137"/>
                  </a:srgbClr>
                </a:outerShdw>
              </a:effectLst>
            </a:rPr>
            <a:t>مواد تعليمية</a:t>
          </a:r>
          <a:endParaRPr lang="ar-SA" b="1" dirty="0">
            <a:effectLst>
              <a:outerShdw blurRad="38100" dist="38100" dir="2700000" algn="tl">
                <a:srgbClr val="000000">
                  <a:alpha val="43137"/>
                </a:srgbClr>
              </a:outerShdw>
            </a:effectLst>
          </a:endParaRPr>
        </a:p>
      </dgm:t>
    </dgm:pt>
    <dgm:pt modelId="{A7D641ED-EE21-4221-90F1-6DA4D091F3A1}" type="parTrans" cxnId="{B0AA56E4-3C6A-43DA-97D0-A6BB6A2EBC23}">
      <dgm:prSet/>
      <dgm:spPr/>
      <dgm:t>
        <a:bodyPr/>
        <a:lstStyle/>
        <a:p>
          <a:pPr rtl="1"/>
          <a:endParaRPr lang="ar-SA" b="1">
            <a:effectLst>
              <a:outerShdw blurRad="38100" dist="38100" dir="2700000" algn="tl">
                <a:srgbClr val="000000">
                  <a:alpha val="43137"/>
                </a:srgbClr>
              </a:outerShdw>
            </a:effectLst>
          </a:endParaRPr>
        </a:p>
      </dgm:t>
    </dgm:pt>
    <dgm:pt modelId="{7A11B4CC-7CF0-4DEE-8F6E-4BB6D4AD92C3}" type="sibTrans" cxnId="{B0AA56E4-3C6A-43DA-97D0-A6BB6A2EBC23}">
      <dgm:prSet/>
      <dgm:spPr/>
      <dgm:t>
        <a:bodyPr/>
        <a:lstStyle/>
        <a:p>
          <a:pPr rtl="1"/>
          <a:endParaRPr lang="ar-SA" b="1">
            <a:effectLst>
              <a:outerShdw blurRad="38100" dist="38100" dir="2700000" algn="tl">
                <a:srgbClr val="000000">
                  <a:alpha val="43137"/>
                </a:srgbClr>
              </a:outerShdw>
            </a:effectLst>
          </a:endParaRPr>
        </a:p>
      </dgm:t>
    </dgm:pt>
    <dgm:pt modelId="{6EE4277A-66EA-44D1-8DF5-2057B03CF831}" type="pres">
      <dgm:prSet presAssocID="{CFBD958D-5DAD-462A-9D5C-F2BDD048E431}" presName="cycle" presStyleCnt="0">
        <dgm:presLayoutVars>
          <dgm:chMax val="1"/>
          <dgm:dir val="rev"/>
          <dgm:animLvl val="ctr"/>
          <dgm:resizeHandles val="exact"/>
        </dgm:presLayoutVars>
      </dgm:prSet>
      <dgm:spPr/>
      <dgm:t>
        <a:bodyPr/>
        <a:lstStyle/>
        <a:p>
          <a:pPr rtl="1"/>
          <a:endParaRPr lang="ar-SA"/>
        </a:p>
      </dgm:t>
    </dgm:pt>
    <dgm:pt modelId="{29352C89-4A04-4642-B5DE-C88DE267C5C9}" type="pres">
      <dgm:prSet presAssocID="{74AC888C-FB1B-4875-AFD2-B6C840FCD6E0}" presName="centerShape" presStyleLbl="node0" presStyleIdx="0" presStyleCnt="1" custScaleX="166205" custScaleY="140960"/>
      <dgm:spPr/>
      <dgm:t>
        <a:bodyPr/>
        <a:lstStyle/>
        <a:p>
          <a:pPr rtl="1"/>
          <a:endParaRPr lang="ar-SA"/>
        </a:p>
      </dgm:t>
    </dgm:pt>
    <dgm:pt modelId="{5BC3F72E-E0D9-4971-9C20-EA00CBD6F2B8}" type="pres">
      <dgm:prSet presAssocID="{51C9A7EB-9D08-4286-A413-E36BB50597CA}" presName="Name9" presStyleLbl="parChTrans1D2" presStyleIdx="0" presStyleCnt="8"/>
      <dgm:spPr/>
      <dgm:t>
        <a:bodyPr/>
        <a:lstStyle/>
        <a:p>
          <a:pPr rtl="1"/>
          <a:endParaRPr lang="ar-SA"/>
        </a:p>
      </dgm:t>
    </dgm:pt>
    <dgm:pt modelId="{EA67B913-FC13-4D69-A92A-D6D97A34809B}" type="pres">
      <dgm:prSet presAssocID="{51C9A7EB-9D08-4286-A413-E36BB50597CA}" presName="connTx" presStyleLbl="parChTrans1D2" presStyleIdx="0" presStyleCnt="8"/>
      <dgm:spPr/>
      <dgm:t>
        <a:bodyPr/>
        <a:lstStyle/>
        <a:p>
          <a:pPr rtl="1"/>
          <a:endParaRPr lang="ar-SA"/>
        </a:p>
      </dgm:t>
    </dgm:pt>
    <dgm:pt modelId="{980CEAEA-37DB-41EE-A9E2-FCE4B601E838}" type="pres">
      <dgm:prSet presAssocID="{CF03C5EC-306A-4826-AECD-00D55FD9E789}" presName="node" presStyleLbl="node1" presStyleIdx="0" presStyleCnt="8">
        <dgm:presLayoutVars>
          <dgm:bulletEnabled val="1"/>
        </dgm:presLayoutVars>
      </dgm:prSet>
      <dgm:spPr/>
      <dgm:t>
        <a:bodyPr/>
        <a:lstStyle/>
        <a:p>
          <a:pPr rtl="1"/>
          <a:endParaRPr lang="ar-SA"/>
        </a:p>
      </dgm:t>
    </dgm:pt>
    <dgm:pt modelId="{11B9186E-395F-4B97-AF4A-4FE3BA021105}" type="pres">
      <dgm:prSet presAssocID="{2456D61A-C725-4CBB-A2D5-6452059D01DC}" presName="Name9" presStyleLbl="parChTrans1D2" presStyleIdx="1" presStyleCnt="8"/>
      <dgm:spPr/>
      <dgm:t>
        <a:bodyPr/>
        <a:lstStyle/>
        <a:p>
          <a:pPr rtl="1"/>
          <a:endParaRPr lang="ar-SA"/>
        </a:p>
      </dgm:t>
    </dgm:pt>
    <dgm:pt modelId="{1D2D841D-C0A3-4644-8CFC-5549CF94AF5B}" type="pres">
      <dgm:prSet presAssocID="{2456D61A-C725-4CBB-A2D5-6452059D01DC}" presName="connTx" presStyleLbl="parChTrans1D2" presStyleIdx="1" presStyleCnt="8"/>
      <dgm:spPr/>
      <dgm:t>
        <a:bodyPr/>
        <a:lstStyle/>
        <a:p>
          <a:pPr rtl="1"/>
          <a:endParaRPr lang="ar-SA"/>
        </a:p>
      </dgm:t>
    </dgm:pt>
    <dgm:pt modelId="{B68E86AD-A027-41BF-A4DC-0E107FD3079B}" type="pres">
      <dgm:prSet presAssocID="{E292D247-E21F-4561-A3B8-583D53744253}" presName="node" presStyleLbl="node1" presStyleIdx="1" presStyleCnt="8">
        <dgm:presLayoutVars>
          <dgm:bulletEnabled val="1"/>
        </dgm:presLayoutVars>
      </dgm:prSet>
      <dgm:spPr/>
      <dgm:t>
        <a:bodyPr/>
        <a:lstStyle/>
        <a:p>
          <a:pPr rtl="1"/>
          <a:endParaRPr lang="ar-SA"/>
        </a:p>
      </dgm:t>
    </dgm:pt>
    <dgm:pt modelId="{93172A01-CE0C-4B01-9F9A-F52A1AC72B6B}" type="pres">
      <dgm:prSet presAssocID="{AB3133A6-B22B-4DAF-9E05-0EC70376844C}" presName="Name9" presStyleLbl="parChTrans1D2" presStyleIdx="2" presStyleCnt="8"/>
      <dgm:spPr/>
      <dgm:t>
        <a:bodyPr/>
        <a:lstStyle/>
        <a:p>
          <a:pPr rtl="1"/>
          <a:endParaRPr lang="ar-SA"/>
        </a:p>
      </dgm:t>
    </dgm:pt>
    <dgm:pt modelId="{E633C7E7-829C-4751-8F59-2F34509190F4}" type="pres">
      <dgm:prSet presAssocID="{AB3133A6-B22B-4DAF-9E05-0EC70376844C}" presName="connTx" presStyleLbl="parChTrans1D2" presStyleIdx="2" presStyleCnt="8"/>
      <dgm:spPr/>
      <dgm:t>
        <a:bodyPr/>
        <a:lstStyle/>
        <a:p>
          <a:pPr rtl="1"/>
          <a:endParaRPr lang="ar-SA"/>
        </a:p>
      </dgm:t>
    </dgm:pt>
    <dgm:pt modelId="{459F58B3-5501-473D-AC4A-87A14B43E624}" type="pres">
      <dgm:prSet presAssocID="{346443DC-9E94-4C00-BA2F-AC9AB705FFDC}" presName="node" presStyleLbl="node1" presStyleIdx="2" presStyleCnt="8">
        <dgm:presLayoutVars>
          <dgm:bulletEnabled val="1"/>
        </dgm:presLayoutVars>
      </dgm:prSet>
      <dgm:spPr/>
      <dgm:t>
        <a:bodyPr/>
        <a:lstStyle/>
        <a:p>
          <a:pPr rtl="1"/>
          <a:endParaRPr lang="ar-SA"/>
        </a:p>
      </dgm:t>
    </dgm:pt>
    <dgm:pt modelId="{F10215D5-8704-4D34-B7AB-26DF560A8727}" type="pres">
      <dgm:prSet presAssocID="{386CF56B-9679-4682-BD1B-2B2A5102745D}" presName="Name9" presStyleLbl="parChTrans1D2" presStyleIdx="3" presStyleCnt="8"/>
      <dgm:spPr/>
      <dgm:t>
        <a:bodyPr/>
        <a:lstStyle/>
        <a:p>
          <a:pPr rtl="1"/>
          <a:endParaRPr lang="ar-SA"/>
        </a:p>
      </dgm:t>
    </dgm:pt>
    <dgm:pt modelId="{4850DBB8-DFB5-4AC0-BAE9-37A400370869}" type="pres">
      <dgm:prSet presAssocID="{386CF56B-9679-4682-BD1B-2B2A5102745D}" presName="connTx" presStyleLbl="parChTrans1D2" presStyleIdx="3" presStyleCnt="8"/>
      <dgm:spPr/>
      <dgm:t>
        <a:bodyPr/>
        <a:lstStyle/>
        <a:p>
          <a:pPr rtl="1"/>
          <a:endParaRPr lang="ar-SA"/>
        </a:p>
      </dgm:t>
    </dgm:pt>
    <dgm:pt modelId="{1CDDFD49-5ABC-498B-8C1C-ED66B65A9B20}" type="pres">
      <dgm:prSet presAssocID="{8CB71198-B169-4987-B9A7-3474C2F65A71}" presName="node" presStyleLbl="node1" presStyleIdx="3" presStyleCnt="8">
        <dgm:presLayoutVars>
          <dgm:bulletEnabled val="1"/>
        </dgm:presLayoutVars>
      </dgm:prSet>
      <dgm:spPr/>
      <dgm:t>
        <a:bodyPr/>
        <a:lstStyle/>
        <a:p>
          <a:pPr rtl="1"/>
          <a:endParaRPr lang="ar-SA"/>
        </a:p>
      </dgm:t>
    </dgm:pt>
    <dgm:pt modelId="{D88DDACE-4ED7-4935-AEF4-2B26BCF12E41}" type="pres">
      <dgm:prSet presAssocID="{A7D641ED-EE21-4221-90F1-6DA4D091F3A1}" presName="Name9" presStyleLbl="parChTrans1D2" presStyleIdx="4" presStyleCnt="8"/>
      <dgm:spPr/>
      <dgm:t>
        <a:bodyPr/>
        <a:lstStyle/>
        <a:p>
          <a:pPr rtl="1"/>
          <a:endParaRPr lang="ar-SA"/>
        </a:p>
      </dgm:t>
    </dgm:pt>
    <dgm:pt modelId="{CE17EA93-459A-4C8A-8A16-F3F75C734F4F}" type="pres">
      <dgm:prSet presAssocID="{A7D641ED-EE21-4221-90F1-6DA4D091F3A1}" presName="connTx" presStyleLbl="parChTrans1D2" presStyleIdx="4" presStyleCnt="8"/>
      <dgm:spPr/>
      <dgm:t>
        <a:bodyPr/>
        <a:lstStyle/>
        <a:p>
          <a:pPr rtl="1"/>
          <a:endParaRPr lang="ar-SA"/>
        </a:p>
      </dgm:t>
    </dgm:pt>
    <dgm:pt modelId="{759C6684-CE35-4F87-83D3-D12C02B8446E}" type="pres">
      <dgm:prSet presAssocID="{570BC8ED-6E5C-4D76-B102-4F9F00A50364}" presName="node" presStyleLbl="node1" presStyleIdx="4" presStyleCnt="8">
        <dgm:presLayoutVars>
          <dgm:bulletEnabled val="1"/>
        </dgm:presLayoutVars>
      </dgm:prSet>
      <dgm:spPr/>
      <dgm:t>
        <a:bodyPr/>
        <a:lstStyle/>
        <a:p>
          <a:pPr rtl="1"/>
          <a:endParaRPr lang="ar-SA"/>
        </a:p>
      </dgm:t>
    </dgm:pt>
    <dgm:pt modelId="{AEDDFA32-CEC7-4368-95B5-C4E7B8CACBDA}" type="pres">
      <dgm:prSet presAssocID="{C05577F4-7D3E-41D3-BBD3-849FF3DD719E}" presName="Name9" presStyleLbl="parChTrans1D2" presStyleIdx="5" presStyleCnt="8"/>
      <dgm:spPr/>
      <dgm:t>
        <a:bodyPr/>
        <a:lstStyle/>
        <a:p>
          <a:pPr rtl="1"/>
          <a:endParaRPr lang="ar-SA"/>
        </a:p>
      </dgm:t>
    </dgm:pt>
    <dgm:pt modelId="{EE8FED69-C624-4492-B405-BE7B4A381CBE}" type="pres">
      <dgm:prSet presAssocID="{C05577F4-7D3E-41D3-BBD3-849FF3DD719E}" presName="connTx" presStyleLbl="parChTrans1D2" presStyleIdx="5" presStyleCnt="8"/>
      <dgm:spPr/>
      <dgm:t>
        <a:bodyPr/>
        <a:lstStyle/>
        <a:p>
          <a:pPr rtl="1"/>
          <a:endParaRPr lang="ar-SA"/>
        </a:p>
      </dgm:t>
    </dgm:pt>
    <dgm:pt modelId="{488BA48D-6F7E-45AD-8A85-66C792D040B4}" type="pres">
      <dgm:prSet presAssocID="{45DF23F8-0121-4518-B6F3-25B79F7539F4}" presName="node" presStyleLbl="node1" presStyleIdx="5" presStyleCnt="8">
        <dgm:presLayoutVars>
          <dgm:bulletEnabled val="1"/>
        </dgm:presLayoutVars>
      </dgm:prSet>
      <dgm:spPr/>
      <dgm:t>
        <a:bodyPr/>
        <a:lstStyle/>
        <a:p>
          <a:pPr rtl="1"/>
          <a:endParaRPr lang="ar-SA"/>
        </a:p>
      </dgm:t>
    </dgm:pt>
    <dgm:pt modelId="{0249431F-6075-4158-BBA1-8C4EC884DB74}" type="pres">
      <dgm:prSet presAssocID="{DEA24723-0263-418C-92CF-1B9ED66475DB}" presName="Name9" presStyleLbl="parChTrans1D2" presStyleIdx="6" presStyleCnt="8"/>
      <dgm:spPr/>
      <dgm:t>
        <a:bodyPr/>
        <a:lstStyle/>
        <a:p>
          <a:pPr rtl="1"/>
          <a:endParaRPr lang="ar-SA"/>
        </a:p>
      </dgm:t>
    </dgm:pt>
    <dgm:pt modelId="{FAAE1FBE-9A8D-4152-99BF-9820D82B1709}" type="pres">
      <dgm:prSet presAssocID="{DEA24723-0263-418C-92CF-1B9ED66475DB}" presName="connTx" presStyleLbl="parChTrans1D2" presStyleIdx="6" presStyleCnt="8"/>
      <dgm:spPr/>
      <dgm:t>
        <a:bodyPr/>
        <a:lstStyle/>
        <a:p>
          <a:pPr rtl="1"/>
          <a:endParaRPr lang="ar-SA"/>
        </a:p>
      </dgm:t>
    </dgm:pt>
    <dgm:pt modelId="{8C0B8327-B0E8-4096-9680-364374DF9070}" type="pres">
      <dgm:prSet presAssocID="{E26C974B-DF12-42A5-9ADC-9EEF481BF9EA}" presName="node" presStyleLbl="node1" presStyleIdx="6" presStyleCnt="8">
        <dgm:presLayoutVars>
          <dgm:bulletEnabled val="1"/>
        </dgm:presLayoutVars>
      </dgm:prSet>
      <dgm:spPr/>
      <dgm:t>
        <a:bodyPr/>
        <a:lstStyle/>
        <a:p>
          <a:pPr rtl="1"/>
          <a:endParaRPr lang="ar-SA"/>
        </a:p>
      </dgm:t>
    </dgm:pt>
    <dgm:pt modelId="{4B9CE0D0-38BA-42ED-A15B-9CE575B81F18}" type="pres">
      <dgm:prSet presAssocID="{A02D3A1A-BED2-4D66-A35F-58FA55019D6D}" presName="Name9" presStyleLbl="parChTrans1D2" presStyleIdx="7" presStyleCnt="8"/>
      <dgm:spPr/>
      <dgm:t>
        <a:bodyPr/>
        <a:lstStyle/>
        <a:p>
          <a:pPr rtl="1"/>
          <a:endParaRPr lang="ar-SA"/>
        </a:p>
      </dgm:t>
    </dgm:pt>
    <dgm:pt modelId="{DAA13FB5-5AFC-4AF2-BC85-F76951285403}" type="pres">
      <dgm:prSet presAssocID="{A02D3A1A-BED2-4D66-A35F-58FA55019D6D}" presName="connTx" presStyleLbl="parChTrans1D2" presStyleIdx="7" presStyleCnt="8"/>
      <dgm:spPr/>
      <dgm:t>
        <a:bodyPr/>
        <a:lstStyle/>
        <a:p>
          <a:pPr rtl="1"/>
          <a:endParaRPr lang="ar-SA"/>
        </a:p>
      </dgm:t>
    </dgm:pt>
    <dgm:pt modelId="{B638FAA2-50F8-4632-9A84-5EAA4E5CDC07}" type="pres">
      <dgm:prSet presAssocID="{BA30EC41-FBA3-45C8-AB49-6AA3CF4BF245}" presName="node" presStyleLbl="node1" presStyleIdx="7" presStyleCnt="8">
        <dgm:presLayoutVars>
          <dgm:bulletEnabled val="1"/>
        </dgm:presLayoutVars>
      </dgm:prSet>
      <dgm:spPr/>
      <dgm:t>
        <a:bodyPr/>
        <a:lstStyle/>
        <a:p>
          <a:pPr rtl="1"/>
          <a:endParaRPr lang="ar-SA"/>
        </a:p>
      </dgm:t>
    </dgm:pt>
  </dgm:ptLst>
  <dgm:cxnLst>
    <dgm:cxn modelId="{50F00831-9A6C-40B8-9134-A4FB2334D9FA}" type="presOf" srcId="{386CF56B-9679-4682-BD1B-2B2A5102745D}" destId="{F10215D5-8704-4D34-B7AB-26DF560A8727}" srcOrd="0" destOrd="0" presId="urn:microsoft.com/office/officeart/2005/8/layout/radial1"/>
    <dgm:cxn modelId="{9871198B-0B61-4904-AF9B-F6E7D3AE6900}" srcId="{74AC888C-FB1B-4875-AFD2-B6C840FCD6E0}" destId="{346443DC-9E94-4C00-BA2F-AC9AB705FFDC}" srcOrd="2" destOrd="0" parTransId="{AB3133A6-B22B-4DAF-9E05-0EC70376844C}" sibTransId="{159FB625-5381-456B-9090-30D53AED9AB7}"/>
    <dgm:cxn modelId="{4409EA1E-F1BE-4E25-8950-8B2B2ABBAA51}" srcId="{74AC888C-FB1B-4875-AFD2-B6C840FCD6E0}" destId="{45DF23F8-0121-4518-B6F3-25B79F7539F4}" srcOrd="5" destOrd="0" parTransId="{C05577F4-7D3E-41D3-BBD3-849FF3DD719E}" sibTransId="{192948EE-1A82-48F3-9244-E0C3B4DACC21}"/>
    <dgm:cxn modelId="{74D52CBE-B481-4404-BD6F-281272006E28}" srcId="{74AC888C-FB1B-4875-AFD2-B6C840FCD6E0}" destId="{E26C974B-DF12-42A5-9ADC-9EEF481BF9EA}" srcOrd="6" destOrd="0" parTransId="{DEA24723-0263-418C-92CF-1B9ED66475DB}" sibTransId="{E984D810-9DA6-42DD-AE5B-FDC99FE13C7D}"/>
    <dgm:cxn modelId="{8958E9EE-934A-42F3-9186-231700558881}" type="presOf" srcId="{51C9A7EB-9D08-4286-A413-E36BB50597CA}" destId="{5BC3F72E-E0D9-4971-9C20-EA00CBD6F2B8}" srcOrd="0" destOrd="0" presId="urn:microsoft.com/office/officeart/2005/8/layout/radial1"/>
    <dgm:cxn modelId="{4C819F5C-16FE-4137-9BC1-AE595884CA80}" type="presOf" srcId="{A7D641ED-EE21-4221-90F1-6DA4D091F3A1}" destId="{CE17EA93-459A-4C8A-8A16-F3F75C734F4F}" srcOrd="1" destOrd="0" presId="urn:microsoft.com/office/officeart/2005/8/layout/radial1"/>
    <dgm:cxn modelId="{A9CC605F-E0C3-4FCA-96EC-A4E327591DB2}" srcId="{CFBD958D-5DAD-462A-9D5C-F2BDD048E431}" destId="{74AC888C-FB1B-4875-AFD2-B6C840FCD6E0}" srcOrd="0" destOrd="0" parTransId="{523C1BF7-69EE-42E4-85F9-2DDB202BAF64}" sibTransId="{13B37100-E69B-4456-A395-86B8C9BC0A83}"/>
    <dgm:cxn modelId="{BBE2B59E-5942-4C03-8CCF-34CAF1ADFEFB}" type="presOf" srcId="{2456D61A-C725-4CBB-A2D5-6452059D01DC}" destId="{11B9186E-395F-4B97-AF4A-4FE3BA021105}" srcOrd="0" destOrd="0" presId="urn:microsoft.com/office/officeart/2005/8/layout/radial1"/>
    <dgm:cxn modelId="{F5DEA9A3-84C1-4962-9A95-0031BBEEA529}" srcId="{74AC888C-FB1B-4875-AFD2-B6C840FCD6E0}" destId="{E292D247-E21F-4561-A3B8-583D53744253}" srcOrd="1" destOrd="0" parTransId="{2456D61A-C725-4CBB-A2D5-6452059D01DC}" sibTransId="{2C6EC843-FE2E-463B-AF9E-76B31115DD71}"/>
    <dgm:cxn modelId="{25B23D22-EB21-448B-B211-13E23C547025}" type="presOf" srcId="{A7D641ED-EE21-4221-90F1-6DA4D091F3A1}" destId="{D88DDACE-4ED7-4935-AEF4-2B26BCF12E41}" srcOrd="0" destOrd="0" presId="urn:microsoft.com/office/officeart/2005/8/layout/radial1"/>
    <dgm:cxn modelId="{0ADD62EB-209B-4264-A441-E90E9C77E8AB}" type="presOf" srcId="{386CF56B-9679-4682-BD1B-2B2A5102745D}" destId="{4850DBB8-DFB5-4AC0-BAE9-37A400370869}" srcOrd="1" destOrd="0" presId="urn:microsoft.com/office/officeart/2005/8/layout/radial1"/>
    <dgm:cxn modelId="{ECDE64B2-11D3-436E-BC2D-5EB8A212B15A}" type="presOf" srcId="{45DF23F8-0121-4518-B6F3-25B79F7539F4}" destId="{488BA48D-6F7E-45AD-8A85-66C792D040B4}" srcOrd="0" destOrd="0" presId="urn:microsoft.com/office/officeart/2005/8/layout/radial1"/>
    <dgm:cxn modelId="{B0AA56E4-3C6A-43DA-97D0-A6BB6A2EBC23}" srcId="{74AC888C-FB1B-4875-AFD2-B6C840FCD6E0}" destId="{570BC8ED-6E5C-4D76-B102-4F9F00A50364}" srcOrd="4" destOrd="0" parTransId="{A7D641ED-EE21-4221-90F1-6DA4D091F3A1}" sibTransId="{7A11B4CC-7CF0-4DEE-8F6E-4BB6D4AD92C3}"/>
    <dgm:cxn modelId="{A1DE605C-B01B-4EEB-B928-433052EAF75D}" type="presOf" srcId="{DEA24723-0263-418C-92CF-1B9ED66475DB}" destId="{FAAE1FBE-9A8D-4152-99BF-9820D82B1709}" srcOrd="1" destOrd="0" presId="urn:microsoft.com/office/officeart/2005/8/layout/radial1"/>
    <dgm:cxn modelId="{2758454A-63A8-4E2D-B794-BD3BC6A9A41D}" srcId="{74AC888C-FB1B-4875-AFD2-B6C840FCD6E0}" destId="{CF03C5EC-306A-4826-AECD-00D55FD9E789}" srcOrd="0" destOrd="0" parTransId="{51C9A7EB-9D08-4286-A413-E36BB50597CA}" sibTransId="{8BF99F44-E72D-437D-A8AD-A1BA63884DAB}"/>
    <dgm:cxn modelId="{DE01B6CA-5E82-4F24-9684-9FC8FD5BD02A}" type="presOf" srcId="{AB3133A6-B22B-4DAF-9E05-0EC70376844C}" destId="{E633C7E7-829C-4751-8F59-2F34509190F4}" srcOrd="1" destOrd="0" presId="urn:microsoft.com/office/officeart/2005/8/layout/radial1"/>
    <dgm:cxn modelId="{A01EAEDF-F7D9-427F-85E5-0FBB59845011}" type="presOf" srcId="{346443DC-9E94-4C00-BA2F-AC9AB705FFDC}" destId="{459F58B3-5501-473D-AC4A-87A14B43E624}" srcOrd="0" destOrd="0" presId="urn:microsoft.com/office/officeart/2005/8/layout/radial1"/>
    <dgm:cxn modelId="{81FF553F-F740-4F53-8FE9-616C7920B145}" srcId="{74AC888C-FB1B-4875-AFD2-B6C840FCD6E0}" destId="{BA30EC41-FBA3-45C8-AB49-6AA3CF4BF245}" srcOrd="7" destOrd="0" parTransId="{A02D3A1A-BED2-4D66-A35F-58FA55019D6D}" sibTransId="{EBD36CFC-6699-43FD-964B-EB913216A0EF}"/>
    <dgm:cxn modelId="{A61F4E62-2DEF-4C0B-B44F-ED339CCE8359}" type="presOf" srcId="{BA30EC41-FBA3-45C8-AB49-6AA3CF4BF245}" destId="{B638FAA2-50F8-4632-9A84-5EAA4E5CDC07}" srcOrd="0" destOrd="0" presId="urn:microsoft.com/office/officeart/2005/8/layout/radial1"/>
    <dgm:cxn modelId="{F570E30E-DD89-430B-9A7E-D8B6D2E3DABB}" type="presOf" srcId="{570BC8ED-6E5C-4D76-B102-4F9F00A50364}" destId="{759C6684-CE35-4F87-83D3-D12C02B8446E}" srcOrd="0" destOrd="0" presId="urn:microsoft.com/office/officeart/2005/8/layout/radial1"/>
    <dgm:cxn modelId="{7C88A4E4-2AE0-4193-B565-FA05CBAB3522}" type="presOf" srcId="{74AC888C-FB1B-4875-AFD2-B6C840FCD6E0}" destId="{29352C89-4A04-4642-B5DE-C88DE267C5C9}" srcOrd="0" destOrd="0" presId="urn:microsoft.com/office/officeart/2005/8/layout/radial1"/>
    <dgm:cxn modelId="{CDC4AC34-4F3A-43A3-B1E8-2A5E3C4448E5}" type="presOf" srcId="{CFBD958D-5DAD-462A-9D5C-F2BDD048E431}" destId="{6EE4277A-66EA-44D1-8DF5-2057B03CF831}" srcOrd="0" destOrd="0" presId="urn:microsoft.com/office/officeart/2005/8/layout/radial1"/>
    <dgm:cxn modelId="{0F9B8823-4501-4569-9E69-2B0D54CEA567}" type="presOf" srcId="{C05577F4-7D3E-41D3-BBD3-849FF3DD719E}" destId="{EE8FED69-C624-4492-B405-BE7B4A381CBE}" srcOrd="1" destOrd="0" presId="urn:microsoft.com/office/officeart/2005/8/layout/radial1"/>
    <dgm:cxn modelId="{3EE8BAFD-54C8-4BEF-8AB5-5F46E91415C0}" type="presOf" srcId="{C05577F4-7D3E-41D3-BBD3-849FF3DD719E}" destId="{AEDDFA32-CEC7-4368-95B5-C4E7B8CACBDA}" srcOrd="0" destOrd="0" presId="urn:microsoft.com/office/officeart/2005/8/layout/radial1"/>
    <dgm:cxn modelId="{FAA19948-56A3-44D3-BCF0-47F7B57584E5}" type="presOf" srcId="{E292D247-E21F-4561-A3B8-583D53744253}" destId="{B68E86AD-A027-41BF-A4DC-0E107FD3079B}" srcOrd="0" destOrd="0" presId="urn:microsoft.com/office/officeart/2005/8/layout/radial1"/>
    <dgm:cxn modelId="{83FC969D-D04B-42CB-8D05-0E9A3613E224}" srcId="{74AC888C-FB1B-4875-AFD2-B6C840FCD6E0}" destId="{8CB71198-B169-4987-B9A7-3474C2F65A71}" srcOrd="3" destOrd="0" parTransId="{386CF56B-9679-4682-BD1B-2B2A5102745D}" sibTransId="{D057C6CA-9FD2-4996-80A4-1E590E7A7A7D}"/>
    <dgm:cxn modelId="{441AA66E-1650-472F-8705-C9D7DBE58525}" type="presOf" srcId="{51C9A7EB-9D08-4286-A413-E36BB50597CA}" destId="{EA67B913-FC13-4D69-A92A-D6D97A34809B}" srcOrd="1" destOrd="0" presId="urn:microsoft.com/office/officeart/2005/8/layout/radial1"/>
    <dgm:cxn modelId="{774D2D92-8FA1-448B-91F0-04E0BAD80364}" type="presOf" srcId="{A02D3A1A-BED2-4D66-A35F-58FA55019D6D}" destId="{DAA13FB5-5AFC-4AF2-BC85-F76951285403}" srcOrd="1" destOrd="0" presId="urn:microsoft.com/office/officeart/2005/8/layout/radial1"/>
    <dgm:cxn modelId="{68125383-7CF6-4E09-9E10-5697E9238ECB}" type="presOf" srcId="{CF03C5EC-306A-4826-AECD-00D55FD9E789}" destId="{980CEAEA-37DB-41EE-A9E2-FCE4B601E838}" srcOrd="0" destOrd="0" presId="urn:microsoft.com/office/officeart/2005/8/layout/radial1"/>
    <dgm:cxn modelId="{14650937-AA78-47D6-9E04-1A3CE213CC3B}" type="presOf" srcId="{8CB71198-B169-4987-B9A7-3474C2F65A71}" destId="{1CDDFD49-5ABC-498B-8C1C-ED66B65A9B20}" srcOrd="0" destOrd="0" presId="urn:microsoft.com/office/officeart/2005/8/layout/radial1"/>
    <dgm:cxn modelId="{FED86506-9B28-458A-99E4-3BDDA1E371F6}" type="presOf" srcId="{AB3133A6-B22B-4DAF-9E05-0EC70376844C}" destId="{93172A01-CE0C-4B01-9F9A-F52A1AC72B6B}" srcOrd="0" destOrd="0" presId="urn:microsoft.com/office/officeart/2005/8/layout/radial1"/>
    <dgm:cxn modelId="{F1712274-F0B2-4131-A181-C564BED9EDA9}" type="presOf" srcId="{A02D3A1A-BED2-4D66-A35F-58FA55019D6D}" destId="{4B9CE0D0-38BA-42ED-A15B-9CE575B81F18}" srcOrd="0" destOrd="0" presId="urn:microsoft.com/office/officeart/2005/8/layout/radial1"/>
    <dgm:cxn modelId="{3A9922F4-307B-4E27-9255-6CC2E2BC0FDA}" type="presOf" srcId="{2456D61A-C725-4CBB-A2D5-6452059D01DC}" destId="{1D2D841D-C0A3-4644-8CFC-5549CF94AF5B}" srcOrd="1" destOrd="0" presId="urn:microsoft.com/office/officeart/2005/8/layout/radial1"/>
    <dgm:cxn modelId="{ED29AAFF-2C3C-413E-A8C6-CA313610EE9A}" type="presOf" srcId="{DEA24723-0263-418C-92CF-1B9ED66475DB}" destId="{0249431F-6075-4158-BBA1-8C4EC884DB74}" srcOrd="0" destOrd="0" presId="urn:microsoft.com/office/officeart/2005/8/layout/radial1"/>
    <dgm:cxn modelId="{44C75F66-ACEF-4140-966E-85D0EA261226}" type="presOf" srcId="{E26C974B-DF12-42A5-9ADC-9EEF481BF9EA}" destId="{8C0B8327-B0E8-4096-9680-364374DF9070}" srcOrd="0" destOrd="0" presId="urn:microsoft.com/office/officeart/2005/8/layout/radial1"/>
    <dgm:cxn modelId="{02874517-9464-4DA7-A6FF-EF307FEC618E}" type="presParOf" srcId="{6EE4277A-66EA-44D1-8DF5-2057B03CF831}" destId="{29352C89-4A04-4642-B5DE-C88DE267C5C9}" srcOrd="0" destOrd="0" presId="urn:microsoft.com/office/officeart/2005/8/layout/radial1"/>
    <dgm:cxn modelId="{7B23AF0F-75AB-4AA1-86A6-3910F9441F11}" type="presParOf" srcId="{6EE4277A-66EA-44D1-8DF5-2057B03CF831}" destId="{5BC3F72E-E0D9-4971-9C20-EA00CBD6F2B8}" srcOrd="1" destOrd="0" presId="urn:microsoft.com/office/officeart/2005/8/layout/radial1"/>
    <dgm:cxn modelId="{EFDBCFFF-BBE2-4AA4-BC5B-4D09B5533CFF}" type="presParOf" srcId="{5BC3F72E-E0D9-4971-9C20-EA00CBD6F2B8}" destId="{EA67B913-FC13-4D69-A92A-D6D97A34809B}" srcOrd="0" destOrd="0" presId="urn:microsoft.com/office/officeart/2005/8/layout/radial1"/>
    <dgm:cxn modelId="{3EBA5998-1B81-49BD-97A1-A8CF0E7F52D8}" type="presParOf" srcId="{6EE4277A-66EA-44D1-8DF5-2057B03CF831}" destId="{980CEAEA-37DB-41EE-A9E2-FCE4B601E838}" srcOrd="2" destOrd="0" presId="urn:microsoft.com/office/officeart/2005/8/layout/radial1"/>
    <dgm:cxn modelId="{30383BB1-5B19-439B-96D5-DEEABE296C16}" type="presParOf" srcId="{6EE4277A-66EA-44D1-8DF5-2057B03CF831}" destId="{11B9186E-395F-4B97-AF4A-4FE3BA021105}" srcOrd="3" destOrd="0" presId="urn:microsoft.com/office/officeart/2005/8/layout/radial1"/>
    <dgm:cxn modelId="{D3F4032C-0FE4-41B6-BE1E-91F9BEA6AD79}" type="presParOf" srcId="{11B9186E-395F-4B97-AF4A-4FE3BA021105}" destId="{1D2D841D-C0A3-4644-8CFC-5549CF94AF5B}" srcOrd="0" destOrd="0" presId="urn:microsoft.com/office/officeart/2005/8/layout/radial1"/>
    <dgm:cxn modelId="{0049802B-BE8A-4040-A6A5-2EFA8E7D510B}" type="presParOf" srcId="{6EE4277A-66EA-44D1-8DF5-2057B03CF831}" destId="{B68E86AD-A027-41BF-A4DC-0E107FD3079B}" srcOrd="4" destOrd="0" presId="urn:microsoft.com/office/officeart/2005/8/layout/radial1"/>
    <dgm:cxn modelId="{EE1B5C96-F2DE-4D40-8F25-E8DB4D6B501C}" type="presParOf" srcId="{6EE4277A-66EA-44D1-8DF5-2057B03CF831}" destId="{93172A01-CE0C-4B01-9F9A-F52A1AC72B6B}" srcOrd="5" destOrd="0" presId="urn:microsoft.com/office/officeart/2005/8/layout/radial1"/>
    <dgm:cxn modelId="{24577E51-6FCD-4412-849C-2D00CAC35DAD}" type="presParOf" srcId="{93172A01-CE0C-4B01-9F9A-F52A1AC72B6B}" destId="{E633C7E7-829C-4751-8F59-2F34509190F4}" srcOrd="0" destOrd="0" presId="urn:microsoft.com/office/officeart/2005/8/layout/radial1"/>
    <dgm:cxn modelId="{E987B665-792C-479A-BC6E-5F629CCA0D0C}" type="presParOf" srcId="{6EE4277A-66EA-44D1-8DF5-2057B03CF831}" destId="{459F58B3-5501-473D-AC4A-87A14B43E624}" srcOrd="6" destOrd="0" presId="urn:microsoft.com/office/officeart/2005/8/layout/radial1"/>
    <dgm:cxn modelId="{415E201E-6272-4FC6-A7F8-57079FC82730}" type="presParOf" srcId="{6EE4277A-66EA-44D1-8DF5-2057B03CF831}" destId="{F10215D5-8704-4D34-B7AB-26DF560A8727}" srcOrd="7" destOrd="0" presId="urn:microsoft.com/office/officeart/2005/8/layout/radial1"/>
    <dgm:cxn modelId="{34763FBE-19D4-45E1-81EE-F7646A6BFEBB}" type="presParOf" srcId="{F10215D5-8704-4D34-B7AB-26DF560A8727}" destId="{4850DBB8-DFB5-4AC0-BAE9-37A400370869}" srcOrd="0" destOrd="0" presId="urn:microsoft.com/office/officeart/2005/8/layout/radial1"/>
    <dgm:cxn modelId="{C1460381-DF68-4FAD-AAF7-BC45C6BC6EAC}" type="presParOf" srcId="{6EE4277A-66EA-44D1-8DF5-2057B03CF831}" destId="{1CDDFD49-5ABC-498B-8C1C-ED66B65A9B20}" srcOrd="8" destOrd="0" presId="urn:microsoft.com/office/officeart/2005/8/layout/radial1"/>
    <dgm:cxn modelId="{D210C20E-D67F-4F66-831E-C11ADD4852BE}" type="presParOf" srcId="{6EE4277A-66EA-44D1-8DF5-2057B03CF831}" destId="{D88DDACE-4ED7-4935-AEF4-2B26BCF12E41}" srcOrd="9" destOrd="0" presId="urn:microsoft.com/office/officeart/2005/8/layout/radial1"/>
    <dgm:cxn modelId="{7B62B35E-66F4-4640-9672-1BFF3F7EAEAB}" type="presParOf" srcId="{D88DDACE-4ED7-4935-AEF4-2B26BCF12E41}" destId="{CE17EA93-459A-4C8A-8A16-F3F75C734F4F}" srcOrd="0" destOrd="0" presId="urn:microsoft.com/office/officeart/2005/8/layout/radial1"/>
    <dgm:cxn modelId="{4A538F0C-A2BE-4BC6-8C9B-B376F70462EB}" type="presParOf" srcId="{6EE4277A-66EA-44D1-8DF5-2057B03CF831}" destId="{759C6684-CE35-4F87-83D3-D12C02B8446E}" srcOrd="10" destOrd="0" presId="urn:microsoft.com/office/officeart/2005/8/layout/radial1"/>
    <dgm:cxn modelId="{6AA9CCAE-2846-4C31-9FC9-417A5CEF45FC}" type="presParOf" srcId="{6EE4277A-66EA-44D1-8DF5-2057B03CF831}" destId="{AEDDFA32-CEC7-4368-95B5-C4E7B8CACBDA}" srcOrd="11" destOrd="0" presId="urn:microsoft.com/office/officeart/2005/8/layout/radial1"/>
    <dgm:cxn modelId="{EF3311A8-DAD2-4139-B0B6-A7359BAEFC7A}" type="presParOf" srcId="{AEDDFA32-CEC7-4368-95B5-C4E7B8CACBDA}" destId="{EE8FED69-C624-4492-B405-BE7B4A381CBE}" srcOrd="0" destOrd="0" presId="urn:microsoft.com/office/officeart/2005/8/layout/radial1"/>
    <dgm:cxn modelId="{AAE6CB38-DB14-466D-B9A6-35A8874CF5EF}" type="presParOf" srcId="{6EE4277A-66EA-44D1-8DF5-2057B03CF831}" destId="{488BA48D-6F7E-45AD-8A85-66C792D040B4}" srcOrd="12" destOrd="0" presId="urn:microsoft.com/office/officeart/2005/8/layout/radial1"/>
    <dgm:cxn modelId="{6B2991BE-EE9A-4436-932D-F2D133AE24DB}" type="presParOf" srcId="{6EE4277A-66EA-44D1-8DF5-2057B03CF831}" destId="{0249431F-6075-4158-BBA1-8C4EC884DB74}" srcOrd="13" destOrd="0" presId="urn:microsoft.com/office/officeart/2005/8/layout/radial1"/>
    <dgm:cxn modelId="{E97E5F2D-570F-4887-BA2E-543F8649BC3E}" type="presParOf" srcId="{0249431F-6075-4158-BBA1-8C4EC884DB74}" destId="{FAAE1FBE-9A8D-4152-99BF-9820D82B1709}" srcOrd="0" destOrd="0" presId="urn:microsoft.com/office/officeart/2005/8/layout/radial1"/>
    <dgm:cxn modelId="{3A4355E2-2D92-474F-BEFE-44461DB2FD22}" type="presParOf" srcId="{6EE4277A-66EA-44D1-8DF5-2057B03CF831}" destId="{8C0B8327-B0E8-4096-9680-364374DF9070}" srcOrd="14" destOrd="0" presId="urn:microsoft.com/office/officeart/2005/8/layout/radial1"/>
    <dgm:cxn modelId="{141149DB-83EE-4DAA-B75F-5D1D453CD7DE}" type="presParOf" srcId="{6EE4277A-66EA-44D1-8DF5-2057B03CF831}" destId="{4B9CE0D0-38BA-42ED-A15B-9CE575B81F18}" srcOrd="15" destOrd="0" presId="urn:microsoft.com/office/officeart/2005/8/layout/radial1"/>
    <dgm:cxn modelId="{53F333B7-691C-4E3F-8947-526B491A9FF2}" type="presParOf" srcId="{4B9CE0D0-38BA-42ED-A15B-9CE575B81F18}" destId="{DAA13FB5-5AFC-4AF2-BC85-F76951285403}" srcOrd="0" destOrd="0" presId="urn:microsoft.com/office/officeart/2005/8/layout/radial1"/>
    <dgm:cxn modelId="{325C6A90-2BA5-40A8-A482-96CA503F3E01}" type="presParOf" srcId="{6EE4277A-66EA-44D1-8DF5-2057B03CF831}" destId="{B638FAA2-50F8-4632-9A84-5EAA4E5CDC07}"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05C6D5-952D-4FF7-A95A-BD789000C0E4}"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ar-SA"/>
        </a:p>
      </dgm:t>
    </dgm:pt>
    <dgm:pt modelId="{BF7B1E5B-4FA7-4369-ABEB-F4BC63A9B135}">
      <dgm:prSet phldrT="[نص]"/>
      <dgm:spPr/>
      <dgm:t>
        <a:bodyPr/>
        <a:lstStyle/>
        <a:p>
          <a:pPr rtl="1"/>
          <a:r>
            <a:rPr lang="ar-SA" dirty="0" smtClean="0"/>
            <a:t>الموهوبون المتفوقون</a:t>
          </a:r>
          <a:endParaRPr lang="ar-SA" dirty="0"/>
        </a:p>
      </dgm:t>
    </dgm:pt>
    <dgm:pt modelId="{DDA60A31-B5F8-4827-BD99-08013468D93B}" type="parTrans" cxnId="{068DCC12-68C0-4696-8901-702772D2FCEC}">
      <dgm:prSet/>
      <dgm:spPr/>
      <dgm:t>
        <a:bodyPr/>
        <a:lstStyle/>
        <a:p>
          <a:pPr rtl="1"/>
          <a:endParaRPr lang="ar-SA"/>
        </a:p>
      </dgm:t>
    </dgm:pt>
    <dgm:pt modelId="{E323CCB8-E7F1-451F-B524-CEC0D60079A4}" type="sibTrans" cxnId="{068DCC12-68C0-4696-8901-702772D2FCEC}">
      <dgm:prSet/>
      <dgm:spPr/>
      <dgm:t>
        <a:bodyPr/>
        <a:lstStyle/>
        <a:p>
          <a:pPr rtl="1"/>
          <a:endParaRPr lang="ar-SA"/>
        </a:p>
      </dgm:t>
    </dgm:pt>
    <dgm:pt modelId="{3895A511-AD6D-404D-8177-0965CAF71BBC}">
      <dgm:prSet phldrT="[نص]" custT="1"/>
      <dgm:spPr/>
      <dgm:t>
        <a:bodyPr/>
        <a:lstStyle/>
        <a:p>
          <a:pPr algn="just" rtl="1"/>
          <a:r>
            <a:rPr lang="ar-SA" sz="1800" b="1" dirty="0" smtClean="0">
              <a:latin typeface="Arial" panose="020B0604020202020204" pitchFamily="34" charset="0"/>
              <a:cs typeface="Arial" panose="020B0604020202020204" pitchFamily="34" charset="0"/>
            </a:rPr>
            <a:t>هم الافراد الذين لديهم قدرات متميزة في الأداء العقلي او التحصيل او القيادة الاجتماعية او الابداع والتميز في الفنون الادائية والبصرية مما يتطلب توفير برامج وخدمات لا توفرها المدارس العادية</a:t>
          </a:r>
          <a:endParaRPr lang="ar-SA" sz="1800" b="1" dirty="0">
            <a:latin typeface="Arial" panose="020B0604020202020204" pitchFamily="34" charset="0"/>
            <a:cs typeface="Arial" panose="020B0604020202020204" pitchFamily="34" charset="0"/>
          </a:endParaRPr>
        </a:p>
      </dgm:t>
    </dgm:pt>
    <dgm:pt modelId="{677E21E7-9322-448C-AAF7-5743BED93E9A}" type="parTrans" cxnId="{D740D054-6845-435A-B7C2-D61DC2382E13}">
      <dgm:prSet/>
      <dgm:spPr/>
      <dgm:t>
        <a:bodyPr/>
        <a:lstStyle/>
        <a:p>
          <a:pPr rtl="1"/>
          <a:endParaRPr lang="ar-SA"/>
        </a:p>
      </dgm:t>
    </dgm:pt>
    <dgm:pt modelId="{D59E04DA-495F-4610-944F-702875F88774}" type="sibTrans" cxnId="{D740D054-6845-435A-B7C2-D61DC2382E13}">
      <dgm:prSet/>
      <dgm:spPr/>
      <dgm:t>
        <a:bodyPr/>
        <a:lstStyle/>
        <a:p>
          <a:pPr rtl="1"/>
          <a:endParaRPr lang="ar-SA"/>
        </a:p>
      </dgm:t>
    </dgm:pt>
    <dgm:pt modelId="{CECA0AA7-FA70-4604-B0E8-EEFED624F299}">
      <dgm:prSet phldrT="[نص]"/>
      <dgm:spPr/>
      <dgm:t>
        <a:bodyPr/>
        <a:lstStyle/>
        <a:p>
          <a:pPr rtl="1"/>
          <a:r>
            <a:rPr lang="ar-SA" dirty="0" smtClean="0"/>
            <a:t>المعاقون سمعيا</a:t>
          </a:r>
          <a:endParaRPr lang="ar-SA" dirty="0"/>
        </a:p>
      </dgm:t>
    </dgm:pt>
    <dgm:pt modelId="{FBF35148-DAE9-491C-96A9-5C64A3F49BFC}" type="parTrans" cxnId="{91E7A007-C91B-4A2C-AD99-A39988637866}">
      <dgm:prSet/>
      <dgm:spPr/>
      <dgm:t>
        <a:bodyPr/>
        <a:lstStyle/>
        <a:p>
          <a:pPr rtl="1"/>
          <a:endParaRPr lang="ar-SA"/>
        </a:p>
      </dgm:t>
    </dgm:pt>
    <dgm:pt modelId="{084E84EC-AC50-427F-86F5-38F9E6061C50}" type="sibTrans" cxnId="{91E7A007-C91B-4A2C-AD99-A39988637866}">
      <dgm:prSet/>
      <dgm:spPr/>
      <dgm:t>
        <a:bodyPr/>
        <a:lstStyle/>
        <a:p>
          <a:pPr rtl="1"/>
          <a:endParaRPr lang="ar-SA"/>
        </a:p>
      </dgm:t>
    </dgm:pt>
    <dgm:pt modelId="{69665104-B9B7-4368-8B2D-777CEFFDD3DA}">
      <dgm:prSet phldrT="[نص]"/>
      <dgm:spPr/>
      <dgm:t>
        <a:bodyPr/>
        <a:lstStyle/>
        <a:p>
          <a:pPr rtl="1"/>
          <a:r>
            <a:rPr lang="ar-SA" dirty="0" smtClean="0"/>
            <a:t>المعاقون بصريا</a:t>
          </a:r>
          <a:endParaRPr lang="ar-SA" dirty="0"/>
        </a:p>
      </dgm:t>
    </dgm:pt>
    <dgm:pt modelId="{58C9FFC2-F69A-4B61-8C86-2DD31853D3E4}" type="parTrans" cxnId="{6C66CCB6-EB44-4E13-8952-8FBEE1DC0A3E}">
      <dgm:prSet/>
      <dgm:spPr/>
      <dgm:t>
        <a:bodyPr/>
        <a:lstStyle/>
        <a:p>
          <a:pPr rtl="1"/>
          <a:endParaRPr lang="ar-SA"/>
        </a:p>
      </dgm:t>
    </dgm:pt>
    <dgm:pt modelId="{487B8A44-30E8-4E74-9347-15DDCDD91E2D}" type="sibTrans" cxnId="{6C66CCB6-EB44-4E13-8952-8FBEE1DC0A3E}">
      <dgm:prSet/>
      <dgm:spPr/>
      <dgm:t>
        <a:bodyPr/>
        <a:lstStyle/>
        <a:p>
          <a:pPr rtl="1"/>
          <a:endParaRPr lang="ar-SA"/>
        </a:p>
      </dgm:t>
    </dgm:pt>
    <dgm:pt modelId="{CB77F232-351B-4B91-A0F2-313C48B7AD64}">
      <dgm:prSet phldrT="[نص]" custT="1"/>
      <dgm:spPr/>
      <dgm:t>
        <a:bodyPr/>
        <a:lstStyle/>
        <a:p>
          <a:pPr algn="just" rtl="1"/>
          <a:r>
            <a:rPr lang="ar-SA" sz="2000" b="1" dirty="0" smtClean="0">
              <a:latin typeface="Arial" panose="020B0604020202020204" pitchFamily="34" charset="0"/>
              <a:cs typeface="Arial" panose="020B0604020202020204" pitchFamily="34" charset="0"/>
            </a:rPr>
            <a:t>هم الافراد الذين يتميزون بفقدان كلي او جزئي لحاسة البصر</a:t>
          </a:r>
          <a:endParaRPr lang="ar-SA" sz="2000" b="1" dirty="0">
            <a:latin typeface="Arial" panose="020B0604020202020204" pitchFamily="34" charset="0"/>
            <a:cs typeface="Arial" panose="020B0604020202020204" pitchFamily="34" charset="0"/>
          </a:endParaRPr>
        </a:p>
      </dgm:t>
    </dgm:pt>
    <dgm:pt modelId="{40B56B68-0DFA-4A8C-9A10-6912A8097CC1}" type="parTrans" cxnId="{8A1674C4-C5D1-4495-BDF2-9C159BF2C39F}">
      <dgm:prSet/>
      <dgm:spPr/>
      <dgm:t>
        <a:bodyPr/>
        <a:lstStyle/>
        <a:p>
          <a:pPr rtl="1"/>
          <a:endParaRPr lang="ar-SA"/>
        </a:p>
      </dgm:t>
    </dgm:pt>
    <dgm:pt modelId="{AB0D046A-43AF-4ED7-93AE-DDDC31A108EA}" type="sibTrans" cxnId="{8A1674C4-C5D1-4495-BDF2-9C159BF2C39F}">
      <dgm:prSet/>
      <dgm:spPr/>
      <dgm:t>
        <a:bodyPr/>
        <a:lstStyle/>
        <a:p>
          <a:pPr rtl="1"/>
          <a:endParaRPr lang="ar-SA"/>
        </a:p>
      </dgm:t>
    </dgm:pt>
    <dgm:pt modelId="{BCE3E847-F8D3-4F6F-90AC-F2835122F2CF}">
      <dgm:prSet/>
      <dgm:spPr/>
      <dgm:t>
        <a:bodyPr/>
        <a:lstStyle/>
        <a:p>
          <a:pPr rtl="1"/>
          <a:r>
            <a:rPr lang="ar-SA" dirty="0" smtClean="0"/>
            <a:t>المعاقون عقليا</a:t>
          </a:r>
          <a:endParaRPr lang="ar-SA" dirty="0"/>
        </a:p>
      </dgm:t>
    </dgm:pt>
    <dgm:pt modelId="{41B4281A-E8A7-45EA-8B13-664962AC86AE}" type="parTrans" cxnId="{6FD2852B-DD8C-4791-8855-AF12D7099399}">
      <dgm:prSet/>
      <dgm:spPr/>
      <dgm:t>
        <a:bodyPr/>
        <a:lstStyle/>
        <a:p>
          <a:pPr rtl="1"/>
          <a:endParaRPr lang="ar-SA"/>
        </a:p>
      </dgm:t>
    </dgm:pt>
    <dgm:pt modelId="{EF73428F-9B25-43E1-A5FB-5A188B92D674}" type="sibTrans" cxnId="{6FD2852B-DD8C-4791-8855-AF12D7099399}">
      <dgm:prSet/>
      <dgm:spPr/>
      <dgm:t>
        <a:bodyPr/>
        <a:lstStyle/>
        <a:p>
          <a:pPr rtl="1"/>
          <a:endParaRPr lang="ar-SA"/>
        </a:p>
      </dgm:t>
    </dgm:pt>
    <dgm:pt modelId="{618DE16F-AC5B-40D2-BCB5-D0D858AEE095}">
      <dgm:prSet/>
      <dgm:spPr/>
      <dgm:t>
        <a:bodyPr/>
        <a:lstStyle/>
        <a:p>
          <a:pPr rtl="1"/>
          <a:r>
            <a:rPr lang="ar-SA" dirty="0" smtClean="0"/>
            <a:t>متعددي الاعاقة</a:t>
          </a:r>
          <a:endParaRPr lang="ar-SA" dirty="0"/>
        </a:p>
      </dgm:t>
    </dgm:pt>
    <dgm:pt modelId="{0F64A07C-BADD-4BFB-8973-70B978B8553B}" type="parTrans" cxnId="{9A942240-2D88-49B0-B425-6A6178CDE26A}">
      <dgm:prSet/>
      <dgm:spPr/>
      <dgm:t>
        <a:bodyPr/>
        <a:lstStyle/>
        <a:p>
          <a:pPr rtl="1"/>
          <a:endParaRPr lang="ar-SA"/>
        </a:p>
      </dgm:t>
    </dgm:pt>
    <dgm:pt modelId="{E6621060-F296-488D-BD50-DC18BF83949C}" type="sibTrans" cxnId="{9A942240-2D88-49B0-B425-6A6178CDE26A}">
      <dgm:prSet/>
      <dgm:spPr/>
      <dgm:t>
        <a:bodyPr/>
        <a:lstStyle/>
        <a:p>
          <a:pPr rtl="1"/>
          <a:endParaRPr lang="ar-SA"/>
        </a:p>
      </dgm:t>
    </dgm:pt>
    <dgm:pt modelId="{BAFC1793-E70C-4887-94B5-7833D1654591}">
      <dgm:prSet custT="1"/>
      <dgm:spPr/>
      <dgm:t>
        <a:bodyPr/>
        <a:lstStyle/>
        <a:p>
          <a:pPr algn="just" rtl="1"/>
          <a:r>
            <a:rPr lang="ar-SA" sz="2000" b="1" dirty="0" smtClean="0">
              <a:latin typeface="Arial" panose="020B0604020202020204" pitchFamily="34" charset="0"/>
              <a:cs typeface="Arial" panose="020B0604020202020204" pitchFamily="34" charset="0"/>
            </a:rPr>
            <a:t>هم الافراد الذين تتعدد لديهم جوانب الإعاقة .</a:t>
          </a:r>
          <a:endParaRPr lang="ar-SA" sz="2000" b="1" dirty="0">
            <a:latin typeface="Arial" panose="020B0604020202020204" pitchFamily="34" charset="0"/>
            <a:cs typeface="Arial" panose="020B0604020202020204" pitchFamily="34" charset="0"/>
          </a:endParaRPr>
        </a:p>
      </dgm:t>
    </dgm:pt>
    <dgm:pt modelId="{D3D4AAC9-B4B9-44E8-B230-B9D5BBBB52A3}" type="parTrans" cxnId="{BF03DA2B-BB58-472B-B15D-481EA03BBA54}">
      <dgm:prSet/>
      <dgm:spPr/>
      <dgm:t>
        <a:bodyPr/>
        <a:lstStyle/>
        <a:p>
          <a:pPr rtl="1"/>
          <a:endParaRPr lang="ar-SA"/>
        </a:p>
      </dgm:t>
    </dgm:pt>
    <dgm:pt modelId="{43866320-5ECA-498C-BBA5-962A2B811E7D}" type="sibTrans" cxnId="{BF03DA2B-BB58-472B-B15D-481EA03BBA54}">
      <dgm:prSet/>
      <dgm:spPr/>
      <dgm:t>
        <a:bodyPr/>
        <a:lstStyle/>
        <a:p>
          <a:pPr rtl="1"/>
          <a:endParaRPr lang="ar-SA"/>
        </a:p>
      </dgm:t>
    </dgm:pt>
    <dgm:pt modelId="{D2EB04C9-5EDE-40D2-95E1-92DA1F4ED461}">
      <dgm:prSet custT="1"/>
      <dgm:spPr/>
      <dgm:t>
        <a:bodyPr/>
        <a:lstStyle/>
        <a:p>
          <a:pPr algn="just" rtl="1"/>
          <a:r>
            <a:rPr lang="ar-SA" sz="2000" b="1" dirty="0" smtClean="0">
              <a:latin typeface="Arial" panose="020B0604020202020204" pitchFamily="34" charset="0"/>
              <a:cs typeface="Arial" panose="020B0604020202020204" pitchFamily="34" charset="0"/>
            </a:rPr>
            <a:t>هم الافراد الذين يتميزون بقصور ملموس في الأداء العقلي عن المتوسط </a:t>
          </a:r>
          <a:endParaRPr lang="ar-SA" sz="2000" b="1" dirty="0">
            <a:latin typeface="Arial" panose="020B0604020202020204" pitchFamily="34" charset="0"/>
            <a:cs typeface="Arial" panose="020B0604020202020204" pitchFamily="34" charset="0"/>
          </a:endParaRPr>
        </a:p>
      </dgm:t>
    </dgm:pt>
    <dgm:pt modelId="{B8E81320-9ED9-4C5C-AB94-E91ACDF733FE}" type="parTrans" cxnId="{4A586B7B-1679-40D4-A774-47DF5B535755}">
      <dgm:prSet/>
      <dgm:spPr/>
      <dgm:t>
        <a:bodyPr/>
        <a:lstStyle/>
        <a:p>
          <a:pPr rtl="1"/>
          <a:endParaRPr lang="ar-SA"/>
        </a:p>
      </dgm:t>
    </dgm:pt>
    <dgm:pt modelId="{9A6F6D03-BE9C-4FC2-9A31-1EF4DE9B77EA}" type="sibTrans" cxnId="{4A586B7B-1679-40D4-A774-47DF5B535755}">
      <dgm:prSet/>
      <dgm:spPr/>
      <dgm:t>
        <a:bodyPr/>
        <a:lstStyle/>
        <a:p>
          <a:pPr rtl="1"/>
          <a:endParaRPr lang="ar-SA"/>
        </a:p>
      </dgm:t>
    </dgm:pt>
    <dgm:pt modelId="{38252B01-43A4-4AA5-B629-B97081DAB49C}">
      <dgm:prSet phldrT="[نص]" custT="1"/>
      <dgm:spPr/>
      <dgm:t>
        <a:bodyPr/>
        <a:lstStyle/>
        <a:p>
          <a:pPr algn="just" rtl="1"/>
          <a:r>
            <a:rPr lang="ar-SA" sz="2000" b="1" dirty="0" smtClean="0">
              <a:latin typeface="Arial" panose="020B0604020202020204" pitchFamily="34" charset="0"/>
              <a:cs typeface="Arial" panose="020B0604020202020204" pitchFamily="34" charset="0"/>
            </a:rPr>
            <a:t>هم الأفراد الذين يتميزون بفقدان كلي او جزئي لحاسة السمع</a:t>
          </a:r>
          <a:endParaRPr lang="ar-SA" sz="2000" b="1" dirty="0">
            <a:latin typeface="Arial" panose="020B0604020202020204" pitchFamily="34" charset="0"/>
            <a:cs typeface="Arial" panose="020B0604020202020204" pitchFamily="34" charset="0"/>
          </a:endParaRPr>
        </a:p>
      </dgm:t>
    </dgm:pt>
    <dgm:pt modelId="{1CF07F4B-88BA-477C-B606-E9FD9E83AEB2}" type="sibTrans" cxnId="{A7FFC628-78C7-48F0-A237-50A20E3E8BA8}">
      <dgm:prSet/>
      <dgm:spPr/>
      <dgm:t>
        <a:bodyPr/>
        <a:lstStyle/>
        <a:p>
          <a:pPr rtl="1"/>
          <a:endParaRPr lang="ar-SA"/>
        </a:p>
      </dgm:t>
    </dgm:pt>
    <dgm:pt modelId="{FBD709D4-273D-4E8B-AB6A-0C0D35977020}" type="parTrans" cxnId="{A7FFC628-78C7-48F0-A237-50A20E3E8BA8}">
      <dgm:prSet/>
      <dgm:spPr/>
      <dgm:t>
        <a:bodyPr/>
        <a:lstStyle/>
        <a:p>
          <a:pPr rtl="1"/>
          <a:endParaRPr lang="ar-SA"/>
        </a:p>
      </dgm:t>
    </dgm:pt>
    <dgm:pt modelId="{871F6B63-8D8F-4561-868E-236252711FF8}" type="pres">
      <dgm:prSet presAssocID="{4105C6D5-952D-4FF7-A95A-BD789000C0E4}" presName="Name0" presStyleCnt="0">
        <dgm:presLayoutVars>
          <dgm:dir val="rev"/>
          <dgm:animLvl val="lvl"/>
          <dgm:resizeHandles val="exact"/>
        </dgm:presLayoutVars>
      </dgm:prSet>
      <dgm:spPr/>
      <dgm:t>
        <a:bodyPr/>
        <a:lstStyle/>
        <a:p>
          <a:pPr rtl="1"/>
          <a:endParaRPr lang="ar-SA"/>
        </a:p>
      </dgm:t>
    </dgm:pt>
    <dgm:pt modelId="{C58CBC9E-5C35-4293-B9F5-BE2EC7CAD021}" type="pres">
      <dgm:prSet presAssocID="{BF7B1E5B-4FA7-4369-ABEB-F4BC63A9B135}" presName="linNode" presStyleCnt="0"/>
      <dgm:spPr/>
    </dgm:pt>
    <dgm:pt modelId="{0635FBBD-67DE-40DB-BB92-D153882D0F2C}" type="pres">
      <dgm:prSet presAssocID="{BF7B1E5B-4FA7-4369-ABEB-F4BC63A9B135}" presName="parentText" presStyleLbl="node1" presStyleIdx="0" presStyleCnt="5" custScaleX="74902">
        <dgm:presLayoutVars>
          <dgm:chMax val="1"/>
          <dgm:bulletEnabled val="1"/>
        </dgm:presLayoutVars>
      </dgm:prSet>
      <dgm:spPr/>
      <dgm:t>
        <a:bodyPr/>
        <a:lstStyle/>
        <a:p>
          <a:pPr rtl="1"/>
          <a:endParaRPr lang="ar-SA"/>
        </a:p>
      </dgm:t>
    </dgm:pt>
    <dgm:pt modelId="{C8EBCF67-3717-4689-A68C-DBAEFDAEF02C}" type="pres">
      <dgm:prSet presAssocID="{BF7B1E5B-4FA7-4369-ABEB-F4BC63A9B135}" presName="descendantText" presStyleLbl="alignAccFollowNode1" presStyleIdx="0" presStyleCnt="5" custScaleX="99649" custScaleY="124401" custLinFactNeighborX="0">
        <dgm:presLayoutVars>
          <dgm:bulletEnabled val="1"/>
        </dgm:presLayoutVars>
      </dgm:prSet>
      <dgm:spPr/>
      <dgm:t>
        <a:bodyPr/>
        <a:lstStyle/>
        <a:p>
          <a:pPr rtl="1"/>
          <a:endParaRPr lang="ar-SA"/>
        </a:p>
      </dgm:t>
    </dgm:pt>
    <dgm:pt modelId="{C61D2DEF-76DA-41C5-B612-41541B9E7545}" type="pres">
      <dgm:prSet presAssocID="{E323CCB8-E7F1-451F-B524-CEC0D60079A4}" presName="sp" presStyleCnt="0"/>
      <dgm:spPr/>
    </dgm:pt>
    <dgm:pt modelId="{BD828568-69F8-4C70-9F6F-A5B44DA45D2A}" type="pres">
      <dgm:prSet presAssocID="{CECA0AA7-FA70-4604-B0E8-EEFED624F299}" presName="linNode" presStyleCnt="0"/>
      <dgm:spPr/>
    </dgm:pt>
    <dgm:pt modelId="{FD158934-0A58-4FC1-9AEB-AFE52F0A0903}" type="pres">
      <dgm:prSet presAssocID="{CECA0AA7-FA70-4604-B0E8-EEFED624F299}" presName="parentText" presStyleLbl="node1" presStyleIdx="1" presStyleCnt="5" custScaleX="74368">
        <dgm:presLayoutVars>
          <dgm:chMax val="1"/>
          <dgm:bulletEnabled val="1"/>
        </dgm:presLayoutVars>
      </dgm:prSet>
      <dgm:spPr/>
      <dgm:t>
        <a:bodyPr/>
        <a:lstStyle/>
        <a:p>
          <a:pPr rtl="1"/>
          <a:endParaRPr lang="ar-SA"/>
        </a:p>
      </dgm:t>
    </dgm:pt>
    <dgm:pt modelId="{29AB256F-942F-4DD2-B1D1-DCC6D2DF93F9}" type="pres">
      <dgm:prSet presAssocID="{CECA0AA7-FA70-4604-B0E8-EEFED624F299}" presName="descendantText" presStyleLbl="alignAccFollowNode1" presStyleIdx="1" presStyleCnt="5" custLinFactNeighborX="0">
        <dgm:presLayoutVars>
          <dgm:bulletEnabled val="1"/>
        </dgm:presLayoutVars>
      </dgm:prSet>
      <dgm:spPr/>
      <dgm:t>
        <a:bodyPr/>
        <a:lstStyle/>
        <a:p>
          <a:pPr rtl="1"/>
          <a:endParaRPr lang="ar-SA"/>
        </a:p>
      </dgm:t>
    </dgm:pt>
    <dgm:pt modelId="{33159C12-77E4-4881-A2E8-B8902F9ED70E}" type="pres">
      <dgm:prSet presAssocID="{084E84EC-AC50-427F-86F5-38F9E6061C50}" presName="sp" presStyleCnt="0"/>
      <dgm:spPr/>
    </dgm:pt>
    <dgm:pt modelId="{89EBA90C-4087-45ED-8D55-4DD0F30A276E}" type="pres">
      <dgm:prSet presAssocID="{69665104-B9B7-4368-8B2D-777CEFFDD3DA}" presName="linNode" presStyleCnt="0"/>
      <dgm:spPr/>
    </dgm:pt>
    <dgm:pt modelId="{7A2621A1-F15F-4EE3-8C62-9FCECA319C7F}" type="pres">
      <dgm:prSet presAssocID="{69665104-B9B7-4368-8B2D-777CEFFDD3DA}" presName="parentText" presStyleLbl="node1" presStyleIdx="2" presStyleCnt="5" custScaleX="74368">
        <dgm:presLayoutVars>
          <dgm:chMax val="1"/>
          <dgm:bulletEnabled val="1"/>
        </dgm:presLayoutVars>
      </dgm:prSet>
      <dgm:spPr/>
      <dgm:t>
        <a:bodyPr/>
        <a:lstStyle/>
        <a:p>
          <a:pPr rtl="1"/>
          <a:endParaRPr lang="ar-SA"/>
        </a:p>
      </dgm:t>
    </dgm:pt>
    <dgm:pt modelId="{4B988C55-B9A8-4482-964A-F923451EC474}" type="pres">
      <dgm:prSet presAssocID="{69665104-B9B7-4368-8B2D-777CEFFDD3DA}" presName="descendantText" presStyleLbl="alignAccFollowNode1" presStyleIdx="2" presStyleCnt="5" custLinFactNeighborX="0">
        <dgm:presLayoutVars>
          <dgm:bulletEnabled val="1"/>
        </dgm:presLayoutVars>
      </dgm:prSet>
      <dgm:spPr/>
      <dgm:t>
        <a:bodyPr/>
        <a:lstStyle/>
        <a:p>
          <a:pPr rtl="1"/>
          <a:endParaRPr lang="ar-SA"/>
        </a:p>
      </dgm:t>
    </dgm:pt>
    <dgm:pt modelId="{F086173C-78B3-4A88-AB26-A5F4F560DDCD}" type="pres">
      <dgm:prSet presAssocID="{487B8A44-30E8-4E74-9347-15DDCDD91E2D}" presName="sp" presStyleCnt="0"/>
      <dgm:spPr/>
    </dgm:pt>
    <dgm:pt modelId="{E4FB98E0-892C-4AF5-8376-83A2B4E11CD8}" type="pres">
      <dgm:prSet presAssocID="{BCE3E847-F8D3-4F6F-90AC-F2835122F2CF}" presName="linNode" presStyleCnt="0"/>
      <dgm:spPr/>
    </dgm:pt>
    <dgm:pt modelId="{9E8ABEED-9A17-4E7B-B3FF-66B2535671FA}" type="pres">
      <dgm:prSet presAssocID="{BCE3E847-F8D3-4F6F-90AC-F2835122F2CF}" presName="parentText" presStyleLbl="node1" presStyleIdx="3" presStyleCnt="5" custScaleX="74368">
        <dgm:presLayoutVars>
          <dgm:chMax val="1"/>
          <dgm:bulletEnabled val="1"/>
        </dgm:presLayoutVars>
      </dgm:prSet>
      <dgm:spPr/>
      <dgm:t>
        <a:bodyPr/>
        <a:lstStyle/>
        <a:p>
          <a:pPr rtl="1"/>
          <a:endParaRPr lang="ar-SA"/>
        </a:p>
      </dgm:t>
    </dgm:pt>
    <dgm:pt modelId="{C8190E47-E0FB-41D0-AE25-0F4B34AFB6D8}" type="pres">
      <dgm:prSet presAssocID="{BCE3E847-F8D3-4F6F-90AC-F2835122F2CF}" presName="descendantText" presStyleLbl="alignAccFollowNode1" presStyleIdx="3" presStyleCnt="5" custLinFactNeighborX="0">
        <dgm:presLayoutVars>
          <dgm:bulletEnabled val="1"/>
        </dgm:presLayoutVars>
      </dgm:prSet>
      <dgm:spPr/>
      <dgm:t>
        <a:bodyPr/>
        <a:lstStyle/>
        <a:p>
          <a:pPr rtl="1"/>
          <a:endParaRPr lang="ar-SA"/>
        </a:p>
      </dgm:t>
    </dgm:pt>
    <dgm:pt modelId="{CD079688-CDC5-405B-BEE0-C30D5B8A2E3F}" type="pres">
      <dgm:prSet presAssocID="{EF73428F-9B25-43E1-A5FB-5A188B92D674}" presName="sp" presStyleCnt="0"/>
      <dgm:spPr/>
    </dgm:pt>
    <dgm:pt modelId="{AF8E096A-D49C-4C08-97E1-63B13FA5C8B9}" type="pres">
      <dgm:prSet presAssocID="{618DE16F-AC5B-40D2-BCB5-D0D858AEE095}" presName="linNode" presStyleCnt="0"/>
      <dgm:spPr/>
    </dgm:pt>
    <dgm:pt modelId="{68997889-538B-40EB-BFAA-375C047863AE}" type="pres">
      <dgm:prSet presAssocID="{618DE16F-AC5B-40D2-BCB5-D0D858AEE095}" presName="parentText" presStyleLbl="node1" presStyleIdx="4" presStyleCnt="5" custScaleX="74368">
        <dgm:presLayoutVars>
          <dgm:chMax val="1"/>
          <dgm:bulletEnabled val="1"/>
        </dgm:presLayoutVars>
      </dgm:prSet>
      <dgm:spPr/>
      <dgm:t>
        <a:bodyPr/>
        <a:lstStyle/>
        <a:p>
          <a:pPr rtl="1"/>
          <a:endParaRPr lang="ar-SA"/>
        </a:p>
      </dgm:t>
    </dgm:pt>
    <dgm:pt modelId="{930BE96B-0771-4297-93FB-277AA756CFBD}" type="pres">
      <dgm:prSet presAssocID="{618DE16F-AC5B-40D2-BCB5-D0D858AEE095}" presName="descendantText" presStyleLbl="alignAccFollowNode1" presStyleIdx="4" presStyleCnt="5" custLinFactNeighborX="0">
        <dgm:presLayoutVars>
          <dgm:bulletEnabled val="1"/>
        </dgm:presLayoutVars>
      </dgm:prSet>
      <dgm:spPr/>
      <dgm:t>
        <a:bodyPr/>
        <a:lstStyle/>
        <a:p>
          <a:pPr rtl="1"/>
          <a:endParaRPr lang="ar-SA"/>
        </a:p>
      </dgm:t>
    </dgm:pt>
  </dgm:ptLst>
  <dgm:cxnLst>
    <dgm:cxn modelId="{9A942240-2D88-49B0-B425-6A6178CDE26A}" srcId="{4105C6D5-952D-4FF7-A95A-BD789000C0E4}" destId="{618DE16F-AC5B-40D2-BCB5-D0D858AEE095}" srcOrd="4" destOrd="0" parTransId="{0F64A07C-BADD-4BFB-8973-70B978B8553B}" sibTransId="{E6621060-F296-488D-BD50-DC18BF83949C}"/>
    <dgm:cxn modelId="{2410C0B6-5215-4821-8926-8838AB33810B}" type="presOf" srcId="{3895A511-AD6D-404D-8177-0965CAF71BBC}" destId="{C8EBCF67-3717-4689-A68C-DBAEFDAEF02C}" srcOrd="0" destOrd="0" presId="urn:microsoft.com/office/officeart/2005/8/layout/vList5"/>
    <dgm:cxn modelId="{6C66CCB6-EB44-4E13-8952-8FBEE1DC0A3E}" srcId="{4105C6D5-952D-4FF7-A95A-BD789000C0E4}" destId="{69665104-B9B7-4368-8B2D-777CEFFDD3DA}" srcOrd="2" destOrd="0" parTransId="{58C9FFC2-F69A-4B61-8C86-2DD31853D3E4}" sibTransId="{487B8A44-30E8-4E74-9347-15DDCDD91E2D}"/>
    <dgm:cxn modelId="{34DAFE67-C11F-44DE-91C6-6CFAC1430305}" type="presOf" srcId="{618DE16F-AC5B-40D2-BCB5-D0D858AEE095}" destId="{68997889-538B-40EB-BFAA-375C047863AE}" srcOrd="0" destOrd="0" presId="urn:microsoft.com/office/officeart/2005/8/layout/vList5"/>
    <dgm:cxn modelId="{D740D054-6845-435A-B7C2-D61DC2382E13}" srcId="{BF7B1E5B-4FA7-4369-ABEB-F4BC63A9B135}" destId="{3895A511-AD6D-404D-8177-0965CAF71BBC}" srcOrd="0" destOrd="0" parTransId="{677E21E7-9322-448C-AAF7-5743BED93E9A}" sibTransId="{D59E04DA-495F-4610-944F-702875F88774}"/>
    <dgm:cxn modelId="{91E7A007-C91B-4A2C-AD99-A39988637866}" srcId="{4105C6D5-952D-4FF7-A95A-BD789000C0E4}" destId="{CECA0AA7-FA70-4604-B0E8-EEFED624F299}" srcOrd="1" destOrd="0" parTransId="{FBF35148-DAE9-491C-96A9-5C64A3F49BFC}" sibTransId="{084E84EC-AC50-427F-86F5-38F9E6061C50}"/>
    <dgm:cxn modelId="{9E49C2D1-15CB-4812-94B8-F3C099EAF771}" type="presOf" srcId="{CB77F232-351B-4B91-A0F2-313C48B7AD64}" destId="{4B988C55-B9A8-4482-964A-F923451EC474}" srcOrd="0" destOrd="0" presId="urn:microsoft.com/office/officeart/2005/8/layout/vList5"/>
    <dgm:cxn modelId="{4A586B7B-1679-40D4-A774-47DF5B535755}" srcId="{BCE3E847-F8D3-4F6F-90AC-F2835122F2CF}" destId="{D2EB04C9-5EDE-40D2-95E1-92DA1F4ED461}" srcOrd="0" destOrd="0" parTransId="{B8E81320-9ED9-4C5C-AB94-E91ACDF733FE}" sibTransId="{9A6F6D03-BE9C-4FC2-9A31-1EF4DE9B77EA}"/>
    <dgm:cxn modelId="{543A8A2A-AB83-4A2F-9EA4-F4F681E14B82}" type="presOf" srcId="{D2EB04C9-5EDE-40D2-95E1-92DA1F4ED461}" destId="{C8190E47-E0FB-41D0-AE25-0F4B34AFB6D8}" srcOrd="0" destOrd="0" presId="urn:microsoft.com/office/officeart/2005/8/layout/vList5"/>
    <dgm:cxn modelId="{5DA65507-45AB-47F7-90FD-6D7831ECBA29}" type="presOf" srcId="{BF7B1E5B-4FA7-4369-ABEB-F4BC63A9B135}" destId="{0635FBBD-67DE-40DB-BB92-D153882D0F2C}" srcOrd="0" destOrd="0" presId="urn:microsoft.com/office/officeart/2005/8/layout/vList5"/>
    <dgm:cxn modelId="{A7FFC628-78C7-48F0-A237-50A20E3E8BA8}" srcId="{CECA0AA7-FA70-4604-B0E8-EEFED624F299}" destId="{38252B01-43A4-4AA5-B629-B97081DAB49C}" srcOrd="0" destOrd="0" parTransId="{FBD709D4-273D-4E8B-AB6A-0C0D35977020}" sibTransId="{1CF07F4B-88BA-477C-B606-E9FD9E83AEB2}"/>
    <dgm:cxn modelId="{8A1674C4-C5D1-4495-BDF2-9C159BF2C39F}" srcId="{69665104-B9B7-4368-8B2D-777CEFFDD3DA}" destId="{CB77F232-351B-4B91-A0F2-313C48B7AD64}" srcOrd="0" destOrd="0" parTransId="{40B56B68-0DFA-4A8C-9A10-6912A8097CC1}" sibTransId="{AB0D046A-43AF-4ED7-93AE-DDDC31A108EA}"/>
    <dgm:cxn modelId="{DFC47A97-5840-458A-AD2A-0343209D7706}" type="presOf" srcId="{BAFC1793-E70C-4887-94B5-7833D1654591}" destId="{930BE96B-0771-4297-93FB-277AA756CFBD}" srcOrd="0" destOrd="0" presId="urn:microsoft.com/office/officeart/2005/8/layout/vList5"/>
    <dgm:cxn modelId="{BF03DA2B-BB58-472B-B15D-481EA03BBA54}" srcId="{618DE16F-AC5B-40D2-BCB5-D0D858AEE095}" destId="{BAFC1793-E70C-4887-94B5-7833D1654591}" srcOrd="0" destOrd="0" parTransId="{D3D4AAC9-B4B9-44E8-B230-B9D5BBBB52A3}" sibTransId="{43866320-5ECA-498C-BBA5-962A2B811E7D}"/>
    <dgm:cxn modelId="{A55AC5B1-A5B6-4927-B74B-6F107944C454}" type="presOf" srcId="{CECA0AA7-FA70-4604-B0E8-EEFED624F299}" destId="{FD158934-0A58-4FC1-9AEB-AFE52F0A0903}" srcOrd="0" destOrd="0" presId="urn:microsoft.com/office/officeart/2005/8/layout/vList5"/>
    <dgm:cxn modelId="{6FD2852B-DD8C-4791-8855-AF12D7099399}" srcId="{4105C6D5-952D-4FF7-A95A-BD789000C0E4}" destId="{BCE3E847-F8D3-4F6F-90AC-F2835122F2CF}" srcOrd="3" destOrd="0" parTransId="{41B4281A-E8A7-45EA-8B13-664962AC86AE}" sibTransId="{EF73428F-9B25-43E1-A5FB-5A188B92D674}"/>
    <dgm:cxn modelId="{D43400BA-69D8-4FCC-B4DA-C8E4E447AD0A}" type="presOf" srcId="{38252B01-43A4-4AA5-B629-B97081DAB49C}" destId="{29AB256F-942F-4DD2-B1D1-DCC6D2DF93F9}" srcOrd="0" destOrd="0" presId="urn:microsoft.com/office/officeart/2005/8/layout/vList5"/>
    <dgm:cxn modelId="{71A91251-41F0-4B06-A3B2-98C291ADDB17}" type="presOf" srcId="{4105C6D5-952D-4FF7-A95A-BD789000C0E4}" destId="{871F6B63-8D8F-4561-868E-236252711FF8}" srcOrd="0" destOrd="0" presId="urn:microsoft.com/office/officeart/2005/8/layout/vList5"/>
    <dgm:cxn modelId="{E5F32414-2A7F-49DA-A1C1-4C40C6C657A0}" type="presOf" srcId="{69665104-B9B7-4368-8B2D-777CEFFDD3DA}" destId="{7A2621A1-F15F-4EE3-8C62-9FCECA319C7F}" srcOrd="0" destOrd="0" presId="urn:microsoft.com/office/officeart/2005/8/layout/vList5"/>
    <dgm:cxn modelId="{068DCC12-68C0-4696-8901-702772D2FCEC}" srcId="{4105C6D5-952D-4FF7-A95A-BD789000C0E4}" destId="{BF7B1E5B-4FA7-4369-ABEB-F4BC63A9B135}" srcOrd="0" destOrd="0" parTransId="{DDA60A31-B5F8-4827-BD99-08013468D93B}" sibTransId="{E323CCB8-E7F1-451F-B524-CEC0D60079A4}"/>
    <dgm:cxn modelId="{D0D94399-5DA6-4D38-B2B7-A49A05D56117}" type="presOf" srcId="{BCE3E847-F8D3-4F6F-90AC-F2835122F2CF}" destId="{9E8ABEED-9A17-4E7B-B3FF-66B2535671FA}" srcOrd="0" destOrd="0" presId="urn:microsoft.com/office/officeart/2005/8/layout/vList5"/>
    <dgm:cxn modelId="{8F8FFF5F-4EAF-499B-9D7C-B9426FEE51B5}" type="presParOf" srcId="{871F6B63-8D8F-4561-868E-236252711FF8}" destId="{C58CBC9E-5C35-4293-B9F5-BE2EC7CAD021}" srcOrd="0" destOrd="0" presId="urn:microsoft.com/office/officeart/2005/8/layout/vList5"/>
    <dgm:cxn modelId="{6FA66DFE-BFCC-48AE-B6FE-C154DBA6A92D}" type="presParOf" srcId="{C58CBC9E-5C35-4293-B9F5-BE2EC7CAD021}" destId="{0635FBBD-67DE-40DB-BB92-D153882D0F2C}" srcOrd="0" destOrd="0" presId="urn:microsoft.com/office/officeart/2005/8/layout/vList5"/>
    <dgm:cxn modelId="{F7DB67EB-21B1-42E1-956F-9BB122313E46}" type="presParOf" srcId="{C58CBC9E-5C35-4293-B9F5-BE2EC7CAD021}" destId="{C8EBCF67-3717-4689-A68C-DBAEFDAEF02C}" srcOrd="1" destOrd="0" presId="urn:microsoft.com/office/officeart/2005/8/layout/vList5"/>
    <dgm:cxn modelId="{F1F5886D-87FF-4EFF-B84A-9BB23754343B}" type="presParOf" srcId="{871F6B63-8D8F-4561-868E-236252711FF8}" destId="{C61D2DEF-76DA-41C5-B612-41541B9E7545}" srcOrd="1" destOrd="0" presId="urn:microsoft.com/office/officeart/2005/8/layout/vList5"/>
    <dgm:cxn modelId="{518727A7-06A6-4960-869B-F8755B56D9D0}" type="presParOf" srcId="{871F6B63-8D8F-4561-868E-236252711FF8}" destId="{BD828568-69F8-4C70-9F6F-A5B44DA45D2A}" srcOrd="2" destOrd="0" presId="urn:microsoft.com/office/officeart/2005/8/layout/vList5"/>
    <dgm:cxn modelId="{31C8E432-5EDB-4337-B31F-BF9A893DFE1C}" type="presParOf" srcId="{BD828568-69F8-4C70-9F6F-A5B44DA45D2A}" destId="{FD158934-0A58-4FC1-9AEB-AFE52F0A0903}" srcOrd="0" destOrd="0" presId="urn:microsoft.com/office/officeart/2005/8/layout/vList5"/>
    <dgm:cxn modelId="{6E31E6DE-9D51-4781-AD0C-FE261967FD31}" type="presParOf" srcId="{BD828568-69F8-4C70-9F6F-A5B44DA45D2A}" destId="{29AB256F-942F-4DD2-B1D1-DCC6D2DF93F9}" srcOrd="1" destOrd="0" presId="urn:microsoft.com/office/officeart/2005/8/layout/vList5"/>
    <dgm:cxn modelId="{FF29818C-956E-4B70-9055-A417AD55557B}" type="presParOf" srcId="{871F6B63-8D8F-4561-868E-236252711FF8}" destId="{33159C12-77E4-4881-A2E8-B8902F9ED70E}" srcOrd="3" destOrd="0" presId="urn:microsoft.com/office/officeart/2005/8/layout/vList5"/>
    <dgm:cxn modelId="{8E9CCA3A-7B04-479D-8B75-9017A275124F}" type="presParOf" srcId="{871F6B63-8D8F-4561-868E-236252711FF8}" destId="{89EBA90C-4087-45ED-8D55-4DD0F30A276E}" srcOrd="4" destOrd="0" presId="urn:microsoft.com/office/officeart/2005/8/layout/vList5"/>
    <dgm:cxn modelId="{2A2B93EF-31BD-4E6F-A5CA-E7CEB8B60CC1}" type="presParOf" srcId="{89EBA90C-4087-45ED-8D55-4DD0F30A276E}" destId="{7A2621A1-F15F-4EE3-8C62-9FCECA319C7F}" srcOrd="0" destOrd="0" presId="urn:microsoft.com/office/officeart/2005/8/layout/vList5"/>
    <dgm:cxn modelId="{EF9BE797-E1E7-4D94-BBA6-C79BE77CEF99}" type="presParOf" srcId="{89EBA90C-4087-45ED-8D55-4DD0F30A276E}" destId="{4B988C55-B9A8-4482-964A-F923451EC474}" srcOrd="1" destOrd="0" presId="urn:microsoft.com/office/officeart/2005/8/layout/vList5"/>
    <dgm:cxn modelId="{E7A6929D-4A24-4C5F-9661-B456F6EF97FC}" type="presParOf" srcId="{871F6B63-8D8F-4561-868E-236252711FF8}" destId="{F086173C-78B3-4A88-AB26-A5F4F560DDCD}" srcOrd="5" destOrd="0" presId="urn:microsoft.com/office/officeart/2005/8/layout/vList5"/>
    <dgm:cxn modelId="{6EC494A2-8194-42EC-BA8E-B5C0D87184F8}" type="presParOf" srcId="{871F6B63-8D8F-4561-868E-236252711FF8}" destId="{E4FB98E0-892C-4AF5-8376-83A2B4E11CD8}" srcOrd="6" destOrd="0" presId="urn:microsoft.com/office/officeart/2005/8/layout/vList5"/>
    <dgm:cxn modelId="{6C31AF1E-62DE-45BE-94FC-23B019CCBB1A}" type="presParOf" srcId="{E4FB98E0-892C-4AF5-8376-83A2B4E11CD8}" destId="{9E8ABEED-9A17-4E7B-B3FF-66B2535671FA}" srcOrd="0" destOrd="0" presId="urn:microsoft.com/office/officeart/2005/8/layout/vList5"/>
    <dgm:cxn modelId="{0473E2E8-CB63-4BEC-A9F4-649772F17A62}" type="presParOf" srcId="{E4FB98E0-892C-4AF5-8376-83A2B4E11CD8}" destId="{C8190E47-E0FB-41D0-AE25-0F4B34AFB6D8}" srcOrd="1" destOrd="0" presId="urn:microsoft.com/office/officeart/2005/8/layout/vList5"/>
    <dgm:cxn modelId="{CFC5C7AA-09FC-4DDC-A309-51C4A2C8122C}" type="presParOf" srcId="{871F6B63-8D8F-4561-868E-236252711FF8}" destId="{CD079688-CDC5-405B-BEE0-C30D5B8A2E3F}" srcOrd="7" destOrd="0" presId="urn:microsoft.com/office/officeart/2005/8/layout/vList5"/>
    <dgm:cxn modelId="{4AA293A5-99CB-43A4-9F07-5A649A2051E0}" type="presParOf" srcId="{871F6B63-8D8F-4561-868E-236252711FF8}" destId="{AF8E096A-D49C-4C08-97E1-63B13FA5C8B9}" srcOrd="8" destOrd="0" presId="urn:microsoft.com/office/officeart/2005/8/layout/vList5"/>
    <dgm:cxn modelId="{DC36BE1F-490C-493F-823E-77F3DC293F1F}" type="presParOf" srcId="{AF8E096A-D49C-4C08-97E1-63B13FA5C8B9}" destId="{68997889-538B-40EB-BFAA-375C047863AE}" srcOrd="0" destOrd="0" presId="urn:microsoft.com/office/officeart/2005/8/layout/vList5"/>
    <dgm:cxn modelId="{33251B27-FF97-4538-A08B-DD02B7DA4C1B}" type="presParOf" srcId="{AF8E096A-D49C-4C08-97E1-63B13FA5C8B9}" destId="{930BE96B-0771-4297-93FB-277AA756CFB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05C6D5-952D-4FF7-A95A-BD789000C0E4}" type="doc">
      <dgm:prSet loTypeId="urn:microsoft.com/office/officeart/2005/8/layout/vList5" loCatId="list" qsTypeId="urn:microsoft.com/office/officeart/2005/8/quickstyle/3d1" qsCatId="3D" csTypeId="urn:microsoft.com/office/officeart/2005/8/colors/colorful1#4" csCatId="colorful" phldr="1"/>
      <dgm:spPr/>
      <dgm:t>
        <a:bodyPr/>
        <a:lstStyle/>
        <a:p>
          <a:pPr rtl="1"/>
          <a:endParaRPr lang="ar-SA"/>
        </a:p>
      </dgm:t>
    </dgm:pt>
    <dgm:pt modelId="{BF7B1E5B-4FA7-4369-ABEB-F4BC63A9B135}">
      <dgm:prSet phldrT="[نص]"/>
      <dgm:spPr/>
      <dgm:t>
        <a:bodyPr/>
        <a:lstStyle/>
        <a:p>
          <a:pPr rtl="1"/>
          <a:r>
            <a:rPr lang="ar-SA" dirty="0"/>
            <a:t>التصميم والتطوير</a:t>
          </a:r>
        </a:p>
      </dgm:t>
    </dgm:pt>
    <dgm:pt modelId="{DDA60A31-B5F8-4827-BD99-08013468D93B}" type="parTrans" cxnId="{068DCC12-68C0-4696-8901-702772D2FCEC}">
      <dgm:prSet/>
      <dgm:spPr/>
      <dgm:t>
        <a:bodyPr/>
        <a:lstStyle/>
        <a:p>
          <a:pPr rtl="1"/>
          <a:endParaRPr lang="ar-SA"/>
        </a:p>
      </dgm:t>
    </dgm:pt>
    <dgm:pt modelId="{E323CCB8-E7F1-451F-B524-CEC0D60079A4}" type="sibTrans" cxnId="{068DCC12-68C0-4696-8901-702772D2FCEC}">
      <dgm:prSet/>
      <dgm:spPr/>
      <dgm:t>
        <a:bodyPr/>
        <a:lstStyle/>
        <a:p>
          <a:pPr rtl="1"/>
          <a:endParaRPr lang="ar-SA"/>
        </a:p>
      </dgm:t>
    </dgm:pt>
    <dgm:pt modelId="{3895A511-AD6D-404D-8177-0965CAF71BBC}">
      <dgm:prSet phldrT="[نص]" custT="1"/>
      <dgm:spPr/>
      <dgm:t>
        <a:bodyPr/>
        <a:lstStyle/>
        <a:p>
          <a:pPr algn="just" rtl="1"/>
          <a:r>
            <a:rPr lang="ar-SA" sz="2000" b="1" dirty="0">
              <a:latin typeface="Arial" panose="020B0604020202020204" pitchFamily="34" charset="0"/>
              <a:cs typeface="Arial" panose="020B0604020202020204" pitchFamily="34" charset="0"/>
            </a:rPr>
            <a:t>وضع مواصفات ومعايير لمصادر التعلم في ضوء خصائص كل فئة من ذوي الاحتياجات الخاصة</a:t>
          </a:r>
        </a:p>
      </dgm:t>
    </dgm:pt>
    <dgm:pt modelId="{677E21E7-9322-448C-AAF7-5743BED93E9A}" type="parTrans" cxnId="{D740D054-6845-435A-B7C2-D61DC2382E13}">
      <dgm:prSet/>
      <dgm:spPr/>
      <dgm:t>
        <a:bodyPr/>
        <a:lstStyle/>
        <a:p>
          <a:pPr rtl="1"/>
          <a:endParaRPr lang="ar-SA"/>
        </a:p>
      </dgm:t>
    </dgm:pt>
    <dgm:pt modelId="{D59E04DA-495F-4610-944F-702875F88774}" type="sibTrans" cxnId="{D740D054-6845-435A-B7C2-D61DC2382E13}">
      <dgm:prSet/>
      <dgm:spPr/>
      <dgm:t>
        <a:bodyPr/>
        <a:lstStyle/>
        <a:p>
          <a:pPr rtl="1"/>
          <a:endParaRPr lang="ar-SA"/>
        </a:p>
      </dgm:t>
    </dgm:pt>
    <dgm:pt modelId="{CECA0AA7-FA70-4604-B0E8-EEFED624F299}">
      <dgm:prSet phldrT="[نص]"/>
      <dgm:spPr/>
      <dgm:t>
        <a:bodyPr/>
        <a:lstStyle/>
        <a:p>
          <a:pPr rtl="1"/>
          <a:r>
            <a:rPr lang="ar-SA" dirty="0"/>
            <a:t>البيئات التعليمية المناسبة</a:t>
          </a:r>
        </a:p>
      </dgm:t>
    </dgm:pt>
    <dgm:pt modelId="{FBF35148-DAE9-491C-96A9-5C64A3F49BFC}" type="parTrans" cxnId="{91E7A007-C91B-4A2C-AD99-A39988637866}">
      <dgm:prSet/>
      <dgm:spPr/>
      <dgm:t>
        <a:bodyPr/>
        <a:lstStyle/>
        <a:p>
          <a:pPr rtl="1"/>
          <a:endParaRPr lang="ar-SA"/>
        </a:p>
      </dgm:t>
    </dgm:pt>
    <dgm:pt modelId="{084E84EC-AC50-427F-86F5-38F9E6061C50}" type="sibTrans" cxnId="{91E7A007-C91B-4A2C-AD99-A39988637866}">
      <dgm:prSet/>
      <dgm:spPr/>
      <dgm:t>
        <a:bodyPr/>
        <a:lstStyle/>
        <a:p>
          <a:pPr rtl="1"/>
          <a:endParaRPr lang="ar-SA"/>
        </a:p>
      </dgm:t>
    </dgm:pt>
    <dgm:pt modelId="{69665104-B9B7-4368-8B2D-777CEFFDD3DA}">
      <dgm:prSet phldrT="[نص]"/>
      <dgm:spPr/>
      <dgm:t>
        <a:bodyPr/>
        <a:lstStyle/>
        <a:p>
          <a:pPr rtl="1"/>
          <a:r>
            <a:rPr lang="ar-SA" dirty="0"/>
            <a:t>الاقتناء والتزويد</a:t>
          </a:r>
        </a:p>
      </dgm:t>
    </dgm:pt>
    <dgm:pt modelId="{58C9FFC2-F69A-4B61-8C86-2DD31853D3E4}" type="parTrans" cxnId="{6C66CCB6-EB44-4E13-8952-8FBEE1DC0A3E}">
      <dgm:prSet/>
      <dgm:spPr/>
      <dgm:t>
        <a:bodyPr/>
        <a:lstStyle/>
        <a:p>
          <a:pPr rtl="1"/>
          <a:endParaRPr lang="ar-SA"/>
        </a:p>
      </dgm:t>
    </dgm:pt>
    <dgm:pt modelId="{487B8A44-30E8-4E74-9347-15DDCDD91E2D}" type="sibTrans" cxnId="{6C66CCB6-EB44-4E13-8952-8FBEE1DC0A3E}">
      <dgm:prSet/>
      <dgm:spPr/>
      <dgm:t>
        <a:bodyPr/>
        <a:lstStyle/>
        <a:p>
          <a:pPr rtl="1"/>
          <a:endParaRPr lang="ar-SA"/>
        </a:p>
      </dgm:t>
    </dgm:pt>
    <dgm:pt modelId="{CB77F232-351B-4B91-A0F2-313C48B7AD64}">
      <dgm:prSet phldrT="[نص]" custT="1"/>
      <dgm:spPr/>
      <dgm:t>
        <a:bodyPr/>
        <a:lstStyle/>
        <a:p>
          <a:pPr algn="just" rtl="1"/>
          <a:r>
            <a:rPr lang="ar-SA" sz="2000" b="1" dirty="0">
              <a:latin typeface="Arial" panose="020B0604020202020204" pitchFamily="34" charset="0"/>
              <a:cs typeface="Arial" panose="020B0604020202020204" pitchFamily="34" charset="0"/>
            </a:rPr>
            <a:t>توفير مصادر التعلم المتعددة وتحديثها وتزويدها بصورة مستمرة</a:t>
          </a:r>
        </a:p>
      </dgm:t>
    </dgm:pt>
    <dgm:pt modelId="{40B56B68-0DFA-4A8C-9A10-6912A8097CC1}" type="parTrans" cxnId="{8A1674C4-C5D1-4495-BDF2-9C159BF2C39F}">
      <dgm:prSet/>
      <dgm:spPr/>
      <dgm:t>
        <a:bodyPr/>
        <a:lstStyle/>
        <a:p>
          <a:pPr rtl="1"/>
          <a:endParaRPr lang="ar-SA"/>
        </a:p>
      </dgm:t>
    </dgm:pt>
    <dgm:pt modelId="{AB0D046A-43AF-4ED7-93AE-DDDC31A108EA}" type="sibTrans" cxnId="{8A1674C4-C5D1-4495-BDF2-9C159BF2C39F}">
      <dgm:prSet/>
      <dgm:spPr/>
      <dgm:t>
        <a:bodyPr/>
        <a:lstStyle/>
        <a:p>
          <a:pPr rtl="1"/>
          <a:endParaRPr lang="ar-SA"/>
        </a:p>
      </dgm:t>
    </dgm:pt>
    <dgm:pt modelId="{BCE3E847-F8D3-4F6F-90AC-F2835122F2CF}">
      <dgm:prSet/>
      <dgm:spPr/>
      <dgm:t>
        <a:bodyPr/>
        <a:lstStyle/>
        <a:p>
          <a:pPr rtl="1"/>
          <a:r>
            <a:rPr lang="ar-SA" dirty="0"/>
            <a:t>الإدارة</a:t>
          </a:r>
        </a:p>
      </dgm:t>
    </dgm:pt>
    <dgm:pt modelId="{41B4281A-E8A7-45EA-8B13-664962AC86AE}" type="parTrans" cxnId="{6FD2852B-DD8C-4791-8855-AF12D7099399}">
      <dgm:prSet/>
      <dgm:spPr/>
      <dgm:t>
        <a:bodyPr/>
        <a:lstStyle/>
        <a:p>
          <a:pPr rtl="1"/>
          <a:endParaRPr lang="ar-SA"/>
        </a:p>
      </dgm:t>
    </dgm:pt>
    <dgm:pt modelId="{EF73428F-9B25-43E1-A5FB-5A188B92D674}" type="sibTrans" cxnId="{6FD2852B-DD8C-4791-8855-AF12D7099399}">
      <dgm:prSet/>
      <dgm:spPr/>
      <dgm:t>
        <a:bodyPr/>
        <a:lstStyle/>
        <a:p>
          <a:pPr rtl="1"/>
          <a:endParaRPr lang="ar-SA"/>
        </a:p>
      </dgm:t>
    </dgm:pt>
    <dgm:pt modelId="{D2EB04C9-5EDE-40D2-95E1-92DA1F4ED461}">
      <dgm:prSet custT="1"/>
      <dgm:spPr/>
      <dgm:t>
        <a:bodyPr/>
        <a:lstStyle/>
        <a:p>
          <a:pPr algn="just" rtl="1"/>
          <a:r>
            <a:rPr lang="ar-SA" sz="2000" b="1" dirty="0">
              <a:latin typeface="Arial" panose="020B0604020202020204" pitchFamily="34" charset="0"/>
              <a:cs typeface="Arial" panose="020B0604020202020204" pitchFamily="34" charset="0"/>
            </a:rPr>
            <a:t>تنظيم وإدارة المصادر والإجراءات والمهام التنظيمية للاستفادة الكاملة من التكنولوجيا.</a:t>
          </a:r>
        </a:p>
      </dgm:t>
    </dgm:pt>
    <dgm:pt modelId="{B8E81320-9ED9-4C5C-AB94-E91ACDF733FE}" type="parTrans" cxnId="{4A586B7B-1679-40D4-A774-47DF5B535755}">
      <dgm:prSet/>
      <dgm:spPr/>
      <dgm:t>
        <a:bodyPr/>
        <a:lstStyle/>
        <a:p>
          <a:pPr rtl="1"/>
          <a:endParaRPr lang="ar-SA"/>
        </a:p>
      </dgm:t>
    </dgm:pt>
    <dgm:pt modelId="{9A6F6D03-BE9C-4FC2-9A31-1EF4DE9B77EA}" type="sibTrans" cxnId="{4A586B7B-1679-40D4-A774-47DF5B535755}">
      <dgm:prSet/>
      <dgm:spPr/>
      <dgm:t>
        <a:bodyPr/>
        <a:lstStyle/>
        <a:p>
          <a:pPr rtl="1"/>
          <a:endParaRPr lang="ar-SA"/>
        </a:p>
      </dgm:t>
    </dgm:pt>
    <dgm:pt modelId="{38252B01-43A4-4AA5-B629-B97081DAB49C}">
      <dgm:prSet phldrT="[نص]" custT="1"/>
      <dgm:spPr/>
      <dgm:t>
        <a:bodyPr/>
        <a:lstStyle/>
        <a:p>
          <a:pPr algn="just" rtl="1"/>
          <a:r>
            <a:rPr lang="ar-SA" sz="2000" b="1" dirty="0">
              <a:latin typeface="Arial" panose="020B0604020202020204" pitchFamily="34" charset="0"/>
              <a:cs typeface="Arial" panose="020B0604020202020204" pitchFamily="34" charset="0"/>
            </a:rPr>
            <a:t>مواصفات ومعايير المباني المدرسية</a:t>
          </a:r>
        </a:p>
      </dgm:t>
    </dgm:pt>
    <dgm:pt modelId="{1CF07F4B-88BA-477C-B606-E9FD9E83AEB2}" type="sibTrans" cxnId="{A7FFC628-78C7-48F0-A237-50A20E3E8BA8}">
      <dgm:prSet/>
      <dgm:spPr/>
      <dgm:t>
        <a:bodyPr/>
        <a:lstStyle/>
        <a:p>
          <a:pPr rtl="1"/>
          <a:endParaRPr lang="ar-SA"/>
        </a:p>
      </dgm:t>
    </dgm:pt>
    <dgm:pt modelId="{FBD709D4-273D-4E8B-AB6A-0C0D35977020}" type="parTrans" cxnId="{A7FFC628-78C7-48F0-A237-50A20E3E8BA8}">
      <dgm:prSet/>
      <dgm:spPr/>
      <dgm:t>
        <a:bodyPr/>
        <a:lstStyle/>
        <a:p>
          <a:pPr rtl="1"/>
          <a:endParaRPr lang="ar-SA"/>
        </a:p>
      </dgm:t>
    </dgm:pt>
    <dgm:pt modelId="{A84D4D0A-479C-4667-BB78-4F84F0FE4360}">
      <dgm:prSet phldrT="[نص]" custT="1"/>
      <dgm:spPr/>
      <dgm:t>
        <a:bodyPr/>
        <a:lstStyle/>
        <a:p>
          <a:pPr algn="just" rtl="1"/>
          <a:r>
            <a:rPr lang="ar-SA" sz="2000" b="1" dirty="0">
              <a:latin typeface="Arial" panose="020B0604020202020204" pitchFamily="34" charset="0"/>
              <a:cs typeface="Arial" panose="020B0604020202020204" pitchFamily="34" charset="0"/>
            </a:rPr>
            <a:t>تصميم المصادر وتطويرها بطريقة تكنولوجية سليمة وفقاً لخصائص المتعلمين</a:t>
          </a:r>
        </a:p>
      </dgm:t>
    </dgm:pt>
    <dgm:pt modelId="{B7741EAF-FA76-4D6A-B2FD-97CA2D2387D2}" type="parTrans" cxnId="{BCBF6D23-B6D7-4BE2-9E85-B46FFB06EF9E}">
      <dgm:prSet/>
      <dgm:spPr/>
      <dgm:t>
        <a:bodyPr/>
        <a:lstStyle/>
        <a:p>
          <a:pPr rtl="1"/>
          <a:endParaRPr lang="ar-SA"/>
        </a:p>
      </dgm:t>
    </dgm:pt>
    <dgm:pt modelId="{41A6F399-1F17-43D6-9BE2-388B500F55A0}" type="sibTrans" cxnId="{BCBF6D23-B6D7-4BE2-9E85-B46FFB06EF9E}">
      <dgm:prSet/>
      <dgm:spPr/>
      <dgm:t>
        <a:bodyPr/>
        <a:lstStyle/>
        <a:p>
          <a:pPr rtl="1"/>
          <a:endParaRPr lang="ar-SA"/>
        </a:p>
      </dgm:t>
    </dgm:pt>
    <dgm:pt modelId="{D7B42A93-3E07-412A-922C-9D1C13D0C596}">
      <dgm:prSet phldrT="[نص]" custT="1"/>
      <dgm:spPr/>
      <dgm:t>
        <a:bodyPr/>
        <a:lstStyle/>
        <a:p>
          <a:pPr algn="just" rtl="1"/>
          <a:r>
            <a:rPr lang="ar-SA" sz="2000" b="1" dirty="0">
              <a:latin typeface="Arial" panose="020B0604020202020204" pitchFamily="34" charset="0"/>
              <a:cs typeface="Arial" panose="020B0604020202020204" pitchFamily="34" charset="0"/>
            </a:rPr>
            <a:t>مراكز مصادر التعلم</a:t>
          </a:r>
        </a:p>
      </dgm:t>
    </dgm:pt>
    <dgm:pt modelId="{FD902F48-4A21-40C7-81A9-B9BC07846065}" type="parTrans" cxnId="{3176593F-C5C8-4945-8B6D-2B6B08175C3D}">
      <dgm:prSet/>
      <dgm:spPr/>
      <dgm:t>
        <a:bodyPr/>
        <a:lstStyle/>
        <a:p>
          <a:pPr rtl="1"/>
          <a:endParaRPr lang="ar-SA"/>
        </a:p>
      </dgm:t>
    </dgm:pt>
    <dgm:pt modelId="{FC3CACA2-B5A2-4348-88ED-36A9FF6F0BD3}" type="sibTrans" cxnId="{3176593F-C5C8-4945-8B6D-2B6B08175C3D}">
      <dgm:prSet/>
      <dgm:spPr/>
      <dgm:t>
        <a:bodyPr/>
        <a:lstStyle/>
        <a:p>
          <a:pPr rtl="1"/>
          <a:endParaRPr lang="ar-SA"/>
        </a:p>
      </dgm:t>
    </dgm:pt>
    <dgm:pt modelId="{BD8523EC-1A27-4909-B420-C98C62AD0F69}">
      <dgm:prSet phldrT="[نص]" custT="1"/>
      <dgm:spPr/>
      <dgm:t>
        <a:bodyPr/>
        <a:lstStyle/>
        <a:p>
          <a:pPr algn="just" rtl="1"/>
          <a:r>
            <a:rPr lang="ar-SA" sz="2000" b="1" dirty="0">
              <a:latin typeface="Arial" panose="020B0604020202020204" pitchFamily="34" charset="0"/>
              <a:cs typeface="Arial" panose="020B0604020202020204" pitchFamily="34" charset="0"/>
            </a:rPr>
            <a:t>المكتبات المدرسية الشاملة</a:t>
          </a:r>
        </a:p>
      </dgm:t>
    </dgm:pt>
    <dgm:pt modelId="{B11A37BA-AA5C-476B-B2E9-8DB1A12E4CB1}" type="parTrans" cxnId="{D6BFA2A4-F15C-4942-9325-2A77746B7E51}">
      <dgm:prSet/>
      <dgm:spPr/>
      <dgm:t>
        <a:bodyPr/>
        <a:lstStyle/>
        <a:p>
          <a:pPr rtl="1"/>
          <a:endParaRPr lang="ar-SA"/>
        </a:p>
      </dgm:t>
    </dgm:pt>
    <dgm:pt modelId="{7C24C853-6285-4A5C-BC9C-1EDC47BAFCBB}" type="sibTrans" cxnId="{D6BFA2A4-F15C-4942-9325-2A77746B7E51}">
      <dgm:prSet/>
      <dgm:spPr/>
      <dgm:t>
        <a:bodyPr/>
        <a:lstStyle/>
        <a:p>
          <a:pPr rtl="1"/>
          <a:endParaRPr lang="ar-SA"/>
        </a:p>
      </dgm:t>
    </dgm:pt>
    <dgm:pt modelId="{871F6B63-8D8F-4561-868E-236252711FF8}" type="pres">
      <dgm:prSet presAssocID="{4105C6D5-952D-4FF7-A95A-BD789000C0E4}" presName="Name0" presStyleCnt="0">
        <dgm:presLayoutVars>
          <dgm:dir val="rev"/>
          <dgm:animLvl val="lvl"/>
          <dgm:resizeHandles val="exact"/>
        </dgm:presLayoutVars>
      </dgm:prSet>
      <dgm:spPr/>
      <dgm:t>
        <a:bodyPr/>
        <a:lstStyle/>
        <a:p>
          <a:pPr rtl="1"/>
          <a:endParaRPr lang="ar-SA"/>
        </a:p>
      </dgm:t>
    </dgm:pt>
    <dgm:pt modelId="{C58CBC9E-5C35-4293-B9F5-BE2EC7CAD021}" type="pres">
      <dgm:prSet presAssocID="{BF7B1E5B-4FA7-4369-ABEB-F4BC63A9B135}" presName="linNode" presStyleCnt="0"/>
      <dgm:spPr/>
    </dgm:pt>
    <dgm:pt modelId="{0635FBBD-67DE-40DB-BB92-D153882D0F2C}" type="pres">
      <dgm:prSet presAssocID="{BF7B1E5B-4FA7-4369-ABEB-F4BC63A9B135}" presName="parentText" presStyleLbl="node1" presStyleIdx="0" presStyleCnt="4" custScaleX="74902">
        <dgm:presLayoutVars>
          <dgm:chMax val="1"/>
          <dgm:bulletEnabled val="1"/>
        </dgm:presLayoutVars>
      </dgm:prSet>
      <dgm:spPr/>
      <dgm:t>
        <a:bodyPr/>
        <a:lstStyle/>
        <a:p>
          <a:pPr rtl="1"/>
          <a:endParaRPr lang="ar-SA"/>
        </a:p>
      </dgm:t>
    </dgm:pt>
    <dgm:pt modelId="{C8EBCF67-3717-4689-A68C-DBAEFDAEF02C}" type="pres">
      <dgm:prSet presAssocID="{BF7B1E5B-4FA7-4369-ABEB-F4BC63A9B135}" presName="descendantText" presStyleLbl="alignAccFollowNode1" presStyleIdx="0" presStyleCnt="4" custScaleX="114037" custScaleY="124401" custLinFactNeighborX="0">
        <dgm:presLayoutVars>
          <dgm:bulletEnabled val="1"/>
        </dgm:presLayoutVars>
      </dgm:prSet>
      <dgm:spPr/>
      <dgm:t>
        <a:bodyPr/>
        <a:lstStyle/>
        <a:p>
          <a:pPr rtl="1"/>
          <a:endParaRPr lang="ar-SA"/>
        </a:p>
      </dgm:t>
    </dgm:pt>
    <dgm:pt modelId="{C61D2DEF-76DA-41C5-B612-41541B9E7545}" type="pres">
      <dgm:prSet presAssocID="{E323CCB8-E7F1-451F-B524-CEC0D60079A4}" presName="sp" presStyleCnt="0"/>
      <dgm:spPr/>
    </dgm:pt>
    <dgm:pt modelId="{BD828568-69F8-4C70-9F6F-A5B44DA45D2A}" type="pres">
      <dgm:prSet presAssocID="{CECA0AA7-FA70-4604-B0E8-EEFED624F299}" presName="linNode" presStyleCnt="0"/>
      <dgm:spPr/>
    </dgm:pt>
    <dgm:pt modelId="{FD158934-0A58-4FC1-9AEB-AFE52F0A0903}" type="pres">
      <dgm:prSet presAssocID="{CECA0AA7-FA70-4604-B0E8-EEFED624F299}" presName="parentText" presStyleLbl="node1" presStyleIdx="1" presStyleCnt="4" custScaleX="74368">
        <dgm:presLayoutVars>
          <dgm:chMax val="1"/>
          <dgm:bulletEnabled val="1"/>
        </dgm:presLayoutVars>
      </dgm:prSet>
      <dgm:spPr/>
      <dgm:t>
        <a:bodyPr/>
        <a:lstStyle/>
        <a:p>
          <a:pPr rtl="1"/>
          <a:endParaRPr lang="ar-SA"/>
        </a:p>
      </dgm:t>
    </dgm:pt>
    <dgm:pt modelId="{29AB256F-942F-4DD2-B1D1-DCC6D2DF93F9}" type="pres">
      <dgm:prSet presAssocID="{CECA0AA7-FA70-4604-B0E8-EEFED624F299}" presName="descendantText" presStyleLbl="alignAccFollowNode1" presStyleIdx="1" presStyleCnt="4" custScaleX="113833" custLinFactNeighborX="0">
        <dgm:presLayoutVars>
          <dgm:bulletEnabled val="1"/>
        </dgm:presLayoutVars>
      </dgm:prSet>
      <dgm:spPr/>
      <dgm:t>
        <a:bodyPr/>
        <a:lstStyle/>
        <a:p>
          <a:pPr rtl="1"/>
          <a:endParaRPr lang="ar-SA"/>
        </a:p>
      </dgm:t>
    </dgm:pt>
    <dgm:pt modelId="{33159C12-77E4-4881-A2E8-B8902F9ED70E}" type="pres">
      <dgm:prSet presAssocID="{084E84EC-AC50-427F-86F5-38F9E6061C50}" presName="sp" presStyleCnt="0"/>
      <dgm:spPr/>
    </dgm:pt>
    <dgm:pt modelId="{89EBA90C-4087-45ED-8D55-4DD0F30A276E}" type="pres">
      <dgm:prSet presAssocID="{69665104-B9B7-4368-8B2D-777CEFFDD3DA}" presName="linNode" presStyleCnt="0"/>
      <dgm:spPr/>
    </dgm:pt>
    <dgm:pt modelId="{7A2621A1-F15F-4EE3-8C62-9FCECA319C7F}" type="pres">
      <dgm:prSet presAssocID="{69665104-B9B7-4368-8B2D-777CEFFDD3DA}" presName="parentText" presStyleLbl="node1" presStyleIdx="2" presStyleCnt="4" custScaleX="91743">
        <dgm:presLayoutVars>
          <dgm:chMax val="1"/>
          <dgm:bulletEnabled val="1"/>
        </dgm:presLayoutVars>
      </dgm:prSet>
      <dgm:spPr/>
      <dgm:t>
        <a:bodyPr/>
        <a:lstStyle/>
        <a:p>
          <a:pPr rtl="1"/>
          <a:endParaRPr lang="ar-SA"/>
        </a:p>
      </dgm:t>
    </dgm:pt>
    <dgm:pt modelId="{4B988C55-B9A8-4482-964A-F923451EC474}" type="pres">
      <dgm:prSet presAssocID="{69665104-B9B7-4368-8B2D-777CEFFDD3DA}" presName="descendantText" presStyleLbl="alignAccFollowNode1" presStyleIdx="2" presStyleCnt="4" custScaleX="143735" custLinFactNeighborX="0">
        <dgm:presLayoutVars>
          <dgm:bulletEnabled val="1"/>
        </dgm:presLayoutVars>
      </dgm:prSet>
      <dgm:spPr/>
      <dgm:t>
        <a:bodyPr/>
        <a:lstStyle/>
        <a:p>
          <a:pPr rtl="1"/>
          <a:endParaRPr lang="ar-SA"/>
        </a:p>
      </dgm:t>
    </dgm:pt>
    <dgm:pt modelId="{F086173C-78B3-4A88-AB26-A5F4F560DDCD}" type="pres">
      <dgm:prSet presAssocID="{487B8A44-30E8-4E74-9347-15DDCDD91E2D}" presName="sp" presStyleCnt="0"/>
      <dgm:spPr/>
    </dgm:pt>
    <dgm:pt modelId="{E4FB98E0-892C-4AF5-8376-83A2B4E11CD8}" type="pres">
      <dgm:prSet presAssocID="{BCE3E847-F8D3-4F6F-90AC-F2835122F2CF}" presName="linNode" presStyleCnt="0"/>
      <dgm:spPr/>
    </dgm:pt>
    <dgm:pt modelId="{9E8ABEED-9A17-4E7B-B3FF-66B2535671FA}" type="pres">
      <dgm:prSet presAssocID="{BCE3E847-F8D3-4F6F-90AC-F2835122F2CF}" presName="parentText" presStyleLbl="node1" presStyleIdx="3" presStyleCnt="4" custScaleX="90123">
        <dgm:presLayoutVars>
          <dgm:chMax val="1"/>
          <dgm:bulletEnabled val="1"/>
        </dgm:presLayoutVars>
      </dgm:prSet>
      <dgm:spPr/>
      <dgm:t>
        <a:bodyPr/>
        <a:lstStyle/>
        <a:p>
          <a:pPr rtl="1"/>
          <a:endParaRPr lang="ar-SA"/>
        </a:p>
      </dgm:t>
    </dgm:pt>
    <dgm:pt modelId="{C8190E47-E0FB-41D0-AE25-0F4B34AFB6D8}" type="pres">
      <dgm:prSet presAssocID="{BCE3E847-F8D3-4F6F-90AC-F2835122F2CF}" presName="descendantText" presStyleLbl="alignAccFollowNode1" presStyleIdx="3" presStyleCnt="4" custScaleX="140781" custLinFactNeighborX="0">
        <dgm:presLayoutVars>
          <dgm:bulletEnabled val="1"/>
        </dgm:presLayoutVars>
      </dgm:prSet>
      <dgm:spPr/>
      <dgm:t>
        <a:bodyPr/>
        <a:lstStyle/>
        <a:p>
          <a:pPr rtl="1"/>
          <a:endParaRPr lang="ar-SA"/>
        </a:p>
      </dgm:t>
    </dgm:pt>
  </dgm:ptLst>
  <dgm:cxnLst>
    <dgm:cxn modelId="{D6D33C81-92FB-4CF2-8E46-7A35AD4D331C}" type="presOf" srcId="{BF7B1E5B-4FA7-4369-ABEB-F4BC63A9B135}" destId="{0635FBBD-67DE-40DB-BB92-D153882D0F2C}" srcOrd="0" destOrd="0" presId="urn:microsoft.com/office/officeart/2005/8/layout/vList5"/>
    <dgm:cxn modelId="{43398088-E269-4DA9-9B51-2257D0EDF438}" type="presOf" srcId="{3895A511-AD6D-404D-8177-0965CAF71BBC}" destId="{C8EBCF67-3717-4689-A68C-DBAEFDAEF02C}" srcOrd="0" destOrd="0" presId="urn:microsoft.com/office/officeart/2005/8/layout/vList5"/>
    <dgm:cxn modelId="{6C66CCB6-EB44-4E13-8952-8FBEE1DC0A3E}" srcId="{4105C6D5-952D-4FF7-A95A-BD789000C0E4}" destId="{69665104-B9B7-4368-8B2D-777CEFFDD3DA}" srcOrd="2" destOrd="0" parTransId="{58C9FFC2-F69A-4B61-8C86-2DD31853D3E4}" sibTransId="{487B8A44-30E8-4E74-9347-15DDCDD91E2D}"/>
    <dgm:cxn modelId="{51AB387D-AB6D-48E0-BA70-B29E557CBFB3}" type="presOf" srcId="{A84D4D0A-479C-4667-BB78-4F84F0FE4360}" destId="{C8EBCF67-3717-4689-A68C-DBAEFDAEF02C}" srcOrd="0" destOrd="1" presId="urn:microsoft.com/office/officeart/2005/8/layout/vList5"/>
    <dgm:cxn modelId="{3176593F-C5C8-4945-8B6D-2B6B08175C3D}" srcId="{CECA0AA7-FA70-4604-B0E8-EEFED624F299}" destId="{D7B42A93-3E07-412A-922C-9D1C13D0C596}" srcOrd="1" destOrd="0" parTransId="{FD902F48-4A21-40C7-81A9-B9BC07846065}" sibTransId="{FC3CACA2-B5A2-4348-88ED-36A9FF6F0BD3}"/>
    <dgm:cxn modelId="{D740D054-6845-435A-B7C2-D61DC2382E13}" srcId="{BF7B1E5B-4FA7-4369-ABEB-F4BC63A9B135}" destId="{3895A511-AD6D-404D-8177-0965CAF71BBC}" srcOrd="0" destOrd="0" parTransId="{677E21E7-9322-448C-AAF7-5743BED93E9A}" sibTransId="{D59E04DA-495F-4610-944F-702875F88774}"/>
    <dgm:cxn modelId="{D6BFA2A4-F15C-4942-9325-2A77746B7E51}" srcId="{CECA0AA7-FA70-4604-B0E8-EEFED624F299}" destId="{BD8523EC-1A27-4909-B420-C98C62AD0F69}" srcOrd="2" destOrd="0" parTransId="{B11A37BA-AA5C-476B-B2E9-8DB1A12E4CB1}" sibTransId="{7C24C853-6285-4A5C-BC9C-1EDC47BAFCBB}"/>
    <dgm:cxn modelId="{91E7A007-C91B-4A2C-AD99-A39988637866}" srcId="{4105C6D5-952D-4FF7-A95A-BD789000C0E4}" destId="{CECA0AA7-FA70-4604-B0E8-EEFED624F299}" srcOrd="1" destOrd="0" parTransId="{FBF35148-DAE9-491C-96A9-5C64A3F49BFC}" sibTransId="{084E84EC-AC50-427F-86F5-38F9E6061C50}"/>
    <dgm:cxn modelId="{4A586B7B-1679-40D4-A774-47DF5B535755}" srcId="{BCE3E847-F8D3-4F6F-90AC-F2835122F2CF}" destId="{D2EB04C9-5EDE-40D2-95E1-92DA1F4ED461}" srcOrd="0" destOrd="0" parTransId="{B8E81320-9ED9-4C5C-AB94-E91ACDF733FE}" sibTransId="{9A6F6D03-BE9C-4FC2-9A31-1EF4DE9B77EA}"/>
    <dgm:cxn modelId="{9AB766CA-EC06-46B7-A7D4-4905A96BC46E}" type="presOf" srcId="{D7B42A93-3E07-412A-922C-9D1C13D0C596}" destId="{29AB256F-942F-4DD2-B1D1-DCC6D2DF93F9}" srcOrd="0" destOrd="1" presId="urn:microsoft.com/office/officeart/2005/8/layout/vList5"/>
    <dgm:cxn modelId="{A7FFC628-78C7-48F0-A237-50A20E3E8BA8}" srcId="{CECA0AA7-FA70-4604-B0E8-EEFED624F299}" destId="{38252B01-43A4-4AA5-B629-B97081DAB49C}" srcOrd="0" destOrd="0" parTransId="{FBD709D4-273D-4E8B-AB6A-0C0D35977020}" sibTransId="{1CF07F4B-88BA-477C-B606-E9FD9E83AEB2}"/>
    <dgm:cxn modelId="{361CDA55-A165-4C3A-8467-A7E93D4CAD21}" type="presOf" srcId="{4105C6D5-952D-4FF7-A95A-BD789000C0E4}" destId="{871F6B63-8D8F-4561-868E-236252711FF8}" srcOrd="0" destOrd="0" presId="urn:microsoft.com/office/officeart/2005/8/layout/vList5"/>
    <dgm:cxn modelId="{F78FBF29-1901-453D-8760-0FCB3F7374BE}" type="presOf" srcId="{BD8523EC-1A27-4909-B420-C98C62AD0F69}" destId="{29AB256F-942F-4DD2-B1D1-DCC6D2DF93F9}" srcOrd="0" destOrd="2" presId="urn:microsoft.com/office/officeart/2005/8/layout/vList5"/>
    <dgm:cxn modelId="{BCBF6D23-B6D7-4BE2-9E85-B46FFB06EF9E}" srcId="{BF7B1E5B-4FA7-4369-ABEB-F4BC63A9B135}" destId="{A84D4D0A-479C-4667-BB78-4F84F0FE4360}" srcOrd="1" destOrd="0" parTransId="{B7741EAF-FA76-4D6A-B2FD-97CA2D2387D2}" sibTransId="{41A6F399-1F17-43D6-9BE2-388B500F55A0}"/>
    <dgm:cxn modelId="{8A1674C4-C5D1-4495-BDF2-9C159BF2C39F}" srcId="{69665104-B9B7-4368-8B2D-777CEFFDD3DA}" destId="{CB77F232-351B-4B91-A0F2-313C48B7AD64}" srcOrd="0" destOrd="0" parTransId="{40B56B68-0DFA-4A8C-9A10-6912A8097CC1}" sibTransId="{AB0D046A-43AF-4ED7-93AE-DDDC31A108EA}"/>
    <dgm:cxn modelId="{7700CF65-18CB-412F-BA7A-6AE95A7D7B32}" type="presOf" srcId="{CB77F232-351B-4B91-A0F2-313C48B7AD64}" destId="{4B988C55-B9A8-4482-964A-F923451EC474}" srcOrd="0" destOrd="0" presId="urn:microsoft.com/office/officeart/2005/8/layout/vList5"/>
    <dgm:cxn modelId="{222379E3-9A56-443E-9BB4-02DE8784F274}" type="presOf" srcId="{D2EB04C9-5EDE-40D2-95E1-92DA1F4ED461}" destId="{C8190E47-E0FB-41D0-AE25-0F4B34AFB6D8}" srcOrd="0" destOrd="0" presId="urn:microsoft.com/office/officeart/2005/8/layout/vList5"/>
    <dgm:cxn modelId="{E07A0991-C672-4432-BFA5-CFCF4EC969FE}" type="presOf" srcId="{69665104-B9B7-4368-8B2D-777CEFFDD3DA}" destId="{7A2621A1-F15F-4EE3-8C62-9FCECA319C7F}" srcOrd="0" destOrd="0" presId="urn:microsoft.com/office/officeart/2005/8/layout/vList5"/>
    <dgm:cxn modelId="{6FD2852B-DD8C-4791-8855-AF12D7099399}" srcId="{4105C6D5-952D-4FF7-A95A-BD789000C0E4}" destId="{BCE3E847-F8D3-4F6F-90AC-F2835122F2CF}" srcOrd="3" destOrd="0" parTransId="{41B4281A-E8A7-45EA-8B13-664962AC86AE}" sibTransId="{EF73428F-9B25-43E1-A5FB-5A188B92D674}"/>
    <dgm:cxn modelId="{17248019-A4CA-4D21-A960-4CD368F8C06A}" type="presOf" srcId="{38252B01-43A4-4AA5-B629-B97081DAB49C}" destId="{29AB256F-942F-4DD2-B1D1-DCC6D2DF93F9}" srcOrd="0" destOrd="0" presId="urn:microsoft.com/office/officeart/2005/8/layout/vList5"/>
    <dgm:cxn modelId="{9FF2C025-8BF0-49EA-B3A1-69E7F2E8E496}" type="presOf" srcId="{CECA0AA7-FA70-4604-B0E8-EEFED624F299}" destId="{FD158934-0A58-4FC1-9AEB-AFE52F0A0903}" srcOrd="0" destOrd="0" presId="urn:microsoft.com/office/officeart/2005/8/layout/vList5"/>
    <dgm:cxn modelId="{43F21626-DA53-4AC2-AC3B-3812775DCFF8}" type="presOf" srcId="{BCE3E847-F8D3-4F6F-90AC-F2835122F2CF}" destId="{9E8ABEED-9A17-4E7B-B3FF-66B2535671FA}" srcOrd="0" destOrd="0" presId="urn:microsoft.com/office/officeart/2005/8/layout/vList5"/>
    <dgm:cxn modelId="{068DCC12-68C0-4696-8901-702772D2FCEC}" srcId="{4105C6D5-952D-4FF7-A95A-BD789000C0E4}" destId="{BF7B1E5B-4FA7-4369-ABEB-F4BC63A9B135}" srcOrd="0" destOrd="0" parTransId="{DDA60A31-B5F8-4827-BD99-08013468D93B}" sibTransId="{E323CCB8-E7F1-451F-B524-CEC0D60079A4}"/>
    <dgm:cxn modelId="{E63E6236-295A-4275-874F-C5423B9F0A3F}" type="presParOf" srcId="{871F6B63-8D8F-4561-868E-236252711FF8}" destId="{C58CBC9E-5C35-4293-B9F5-BE2EC7CAD021}" srcOrd="0" destOrd="0" presId="urn:microsoft.com/office/officeart/2005/8/layout/vList5"/>
    <dgm:cxn modelId="{A004C93A-7709-45C2-913D-452BA7A9624F}" type="presParOf" srcId="{C58CBC9E-5C35-4293-B9F5-BE2EC7CAD021}" destId="{0635FBBD-67DE-40DB-BB92-D153882D0F2C}" srcOrd="0" destOrd="0" presId="urn:microsoft.com/office/officeart/2005/8/layout/vList5"/>
    <dgm:cxn modelId="{94E42C3F-5E6B-491A-A8DA-C7431FB0116D}" type="presParOf" srcId="{C58CBC9E-5C35-4293-B9F5-BE2EC7CAD021}" destId="{C8EBCF67-3717-4689-A68C-DBAEFDAEF02C}" srcOrd="1" destOrd="0" presId="urn:microsoft.com/office/officeart/2005/8/layout/vList5"/>
    <dgm:cxn modelId="{84E6CE0A-89D8-45B1-8D06-0B24F64ADE38}" type="presParOf" srcId="{871F6B63-8D8F-4561-868E-236252711FF8}" destId="{C61D2DEF-76DA-41C5-B612-41541B9E7545}" srcOrd="1" destOrd="0" presId="urn:microsoft.com/office/officeart/2005/8/layout/vList5"/>
    <dgm:cxn modelId="{AE48CA5D-D805-4CF4-A61F-53A99B4EDAA2}" type="presParOf" srcId="{871F6B63-8D8F-4561-868E-236252711FF8}" destId="{BD828568-69F8-4C70-9F6F-A5B44DA45D2A}" srcOrd="2" destOrd="0" presId="urn:microsoft.com/office/officeart/2005/8/layout/vList5"/>
    <dgm:cxn modelId="{D7A9D3D8-B454-4973-A5C3-5BD1BC6A5844}" type="presParOf" srcId="{BD828568-69F8-4C70-9F6F-A5B44DA45D2A}" destId="{FD158934-0A58-4FC1-9AEB-AFE52F0A0903}" srcOrd="0" destOrd="0" presId="urn:microsoft.com/office/officeart/2005/8/layout/vList5"/>
    <dgm:cxn modelId="{A1221BDA-A5E6-4183-8FD6-9A12C88AAE33}" type="presParOf" srcId="{BD828568-69F8-4C70-9F6F-A5B44DA45D2A}" destId="{29AB256F-942F-4DD2-B1D1-DCC6D2DF93F9}" srcOrd="1" destOrd="0" presId="urn:microsoft.com/office/officeart/2005/8/layout/vList5"/>
    <dgm:cxn modelId="{598597E1-A99C-43CA-BE5D-3F9CBEA057E7}" type="presParOf" srcId="{871F6B63-8D8F-4561-868E-236252711FF8}" destId="{33159C12-77E4-4881-A2E8-B8902F9ED70E}" srcOrd="3" destOrd="0" presId="urn:microsoft.com/office/officeart/2005/8/layout/vList5"/>
    <dgm:cxn modelId="{B00BFB10-7038-4118-BF23-E9D9E87BFE38}" type="presParOf" srcId="{871F6B63-8D8F-4561-868E-236252711FF8}" destId="{89EBA90C-4087-45ED-8D55-4DD0F30A276E}" srcOrd="4" destOrd="0" presId="urn:microsoft.com/office/officeart/2005/8/layout/vList5"/>
    <dgm:cxn modelId="{18BE8CEF-427D-46C8-A276-C3950D5BC640}" type="presParOf" srcId="{89EBA90C-4087-45ED-8D55-4DD0F30A276E}" destId="{7A2621A1-F15F-4EE3-8C62-9FCECA319C7F}" srcOrd="0" destOrd="0" presId="urn:microsoft.com/office/officeart/2005/8/layout/vList5"/>
    <dgm:cxn modelId="{421973A6-4346-4D2B-95DB-0A63872644CE}" type="presParOf" srcId="{89EBA90C-4087-45ED-8D55-4DD0F30A276E}" destId="{4B988C55-B9A8-4482-964A-F923451EC474}" srcOrd="1" destOrd="0" presId="urn:microsoft.com/office/officeart/2005/8/layout/vList5"/>
    <dgm:cxn modelId="{D6C19812-BA99-4167-B131-AE837AC8B813}" type="presParOf" srcId="{871F6B63-8D8F-4561-868E-236252711FF8}" destId="{F086173C-78B3-4A88-AB26-A5F4F560DDCD}" srcOrd="5" destOrd="0" presId="urn:microsoft.com/office/officeart/2005/8/layout/vList5"/>
    <dgm:cxn modelId="{1639E993-62AA-4933-9235-3A38E15D5F44}" type="presParOf" srcId="{871F6B63-8D8F-4561-868E-236252711FF8}" destId="{E4FB98E0-892C-4AF5-8376-83A2B4E11CD8}" srcOrd="6" destOrd="0" presId="urn:microsoft.com/office/officeart/2005/8/layout/vList5"/>
    <dgm:cxn modelId="{13CD991F-29CB-46D4-B3D8-55EC31F773C7}" type="presParOf" srcId="{E4FB98E0-892C-4AF5-8376-83A2B4E11CD8}" destId="{9E8ABEED-9A17-4E7B-B3FF-66B2535671FA}" srcOrd="0" destOrd="0" presId="urn:microsoft.com/office/officeart/2005/8/layout/vList5"/>
    <dgm:cxn modelId="{0DB1F1F8-5513-4D40-8EF3-CA987379CCED}" type="presParOf" srcId="{E4FB98E0-892C-4AF5-8376-83A2B4E11CD8}" destId="{C8190E47-E0FB-41D0-AE25-0F4B34AFB6D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75BF6-760C-432A-A08C-CC12C0B06778}">
      <dsp:nvSpPr>
        <dsp:cNvPr id="0" name=""/>
        <dsp:cNvSpPr/>
      </dsp:nvSpPr>
      <dsp:spPr>
        <a:xfrm>
          <a:off x="1255906" y="0"/>
          <a:ext cx="3298677" cy="3298677"/>
        </a:xfrm>
        <a:prstGeom prst="ellipse">
          <a:avLst/>
        </a:prstGeom>
        <a:solidFill>
          <a:schemeClr val="accent6">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endParaRPr lang="ar-SA" sz="2800" b="1" kern="1200"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a:p>
          <a:pPr lvl="0" algn="ctr" defTabSz="1244600" rtl="1">
            <a:lnSpc>
              <a:spcPct val="90000"/>
            </a:lnSpc>
            <a:spcBef>
              <a:spcPct val="0"/>
            </a:spcBef>
            <a:spcAft>
              <a:spcPct val="35000"/>
            </a:spcAft>
          </a:pPr>
          <a:r>
            <a:rPr lang="ar-SA" sz="2800" b="1" kern="1200"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تكنولوجيا التعليم</a:t>
          </a:r>
          <a:endParaRPr lang="ar-SA" sz="28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sp:txBody>
      <dsp:txXfrm>
        <a:off x="2039342" y="247400"/>
        <a:ext cx="1731805" cy="560775"/>
      </dsp:txXfrm>
    </dsp:sp>
    <dsp:sp modelId="{133F19D2-8954-410F-BEE8-AE3AD9545459}">
      <dsp:nvSpPr>
        <dsp:cNvPr id="0" name=""/>
        <dsp:cNvSpPr/>
      </dsp:nvSpPr>
      <dsp:spPr>
        <a:xfrm>
          <a:off x="1840086" y="1358931"/>
          <a:ext cx="2130318" cy="1898701"/>
        </a:xfrm>
        <a:prstGeom prst="ellipse">
          <a:avLst/>
        </a:prstGeom>
        <a:solidFill>
          <a:schemeClr val="accent6">
            <a:shade val="50000"/>
            <a:hueOff val="139513"/>
            <a:satOff val="-5385"/>
            <a:lumOff val="4136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1">
            <a:lnSpc>
              <a:spcPct val="90000"/>
            </a:lnSpc>
            <a:spcBef>
              <a:spcPct val="0"/>
            </a:spcBef>
            <a:spcAft>
              <a:spcPct val="35000"/>
            </a:spcAft>
          </a:pPr>
          <a:r>
            <a:rPr lang="ar-SA" sz="2800" b="1" kern="1200"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الوسائل التعليمية</a:t>
          </a:r>
          <a:endParaRPr lang="ar-SA" sz="2800" b="1" kern="1200"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dsp:txBody>
      <dsp:txXfrm>
        <a:off x="2152064" y="1833606"/>
        <a:ext cx="1506362" cy="949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352C89-4A04-4642-B5DE-C88DE267C5C9}">
      <dsp:nvSpPr>
        <dsp:cNvPr id="0" name=""/>
        <dsp:cNvSpPr/>
      </dsp:nvSpPr>
      <dsp:spPr>
        <a:xfrm>
          <a:off x="3741045" y="1428401"/>
          <a:ext cx="1568690" cy="1330420"/>
        </a:xfrm>
        <a:prstGeom prst="ellipse">
          <a:avLst/>
        </a:prstGeom>
        <a:gradFill rotWithShape="0">
          <a:gsLst>
            <a:gs pos="0">
              <a:schemeClr val="accent1">
                <a:shade val="80000"/>
                <a:hueOff val="0"/>
                <a:satOff val="0"/>
                <a:lumOff val="0"/>
                <a:alphaOff val="0"/>
                <a:tint val="98000"/>
                <a:satMod val="110000"/>
                <a:lumMod val="104000"/>
              </a:schemeClr>
            </a:gs>
            <a:gs pos="69000">
              <a:schemeClr val="accent1">
                <a:shade val="80000"/>
                <a:hueOff val="0"/>
                <a:satOff val="0"/>
                <a:lumOff val="0"/>
                <a:alphaOff val="0"/>
                <a:shade val="88000"/>
                <a:satMod val="130000"/>
                <a:lumMod val="92000"/>
              </a:schemeClr>
            </a:gs>
            <a:gs pos="100000">
              <a:schemeClr val="accent1">
                <a:shade val="80000"/>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rtl="1">
            <a:lnSpc>
              <a:spcPct val="90000"/>
            </a:lnSpc>
            <a:spcBef>
              <a:spcPct val="0"/>
            </a:spcBef>
            <a:spcAft>
              <a:spcPct val="35000"/>
            </a:spcAft>
          </a:pPr>
          <a:r>
            <a:rPr lang="ar-SA" sz="1900" b="1" kern="1200" dirty="0" smtClean="0">
              <a:effectLst>
                <a:outerShdw blurRad="38100" dist="38100" dir="2700000" algn="tl">
                  <a:srgbClr val="000000">
                    <a:alpha val="43137"/>
                  </a:srgbClr>
                </a:outerShdw>
              </a:effectLst>
            </a:rPr>
            <a:t>مكونات مجال تكنولوجيا التعليم</a:t>
          </a:r>
          <a:endParaRPr lang="ar-SA" sz="1900" b="1" kern="1200" dirty="0">
            <a:effectLst>
              <a:outerShdw blurRad="38100" dist="38100" dir="2700000" algn="tl">
                <a:srgbClr val="000000">
                  <a:alpha val="43137"/>
                </a:srgbClr>
              </a:outerShdw>
            </a:effectLst>
          </a:endParaRPr>
        </a:p>
      </dsp:txBody>
      <dsp:txXfrm>
        <a:off x="3970774" y="1623236"/>
        <a:ext cx="1109232" cy="940750"/>
      </dsp:txXfrm>
    </dsp:sp>
    <dsp:sp modelId="{5BC3F72E-E0D9-4971-9C20-EA00CBD6F2B8}">
      <dsp:nvSpPr>
        <dsp:cNvPr id="0" name=""/>
        <dsp:cNvSpPr/>
      </dsp:nvSpPr>
      <dsp:spPr>
        <a:xfrm rot="16200000">
          <a:off x="4291283" y="1184907"/>
          <a:ext cx="468215" cy="18770"/>
        </a:xfrm>
        <a:custGeom>
          <a:avLst/>
          <a:gdLst/>
          <a:ahLst/>
          <a:cxnLst/>
          <a:rect l="0" t="0" r="0" b="0"/>
          <a:pathLst>
            <a:path>
              <a:moveTo>
                <a:pt x="0" y="9385"/>
              </a:moveTo>
              <a:lnTo>
                <a:pt x="468215"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4513685" y="1182587"/>
        <a:ext cx="23410" cy="23410"/>
      </dsp:txXfrm>
    </dsp:sp>
    <dsp:sp modelId="{980CEAEA-37DB-41EE-A9E2-FCE4B601E838}">
      <dsp:nvSpPr>
        <dsp:cNvPr id="0" name=""/>
        <dsp:cNvSpPr/>
      </dsp:nvSpPr>
      <dsp:spPr>
        <a:xfrm>
          <a:off x="4053476" y="16356"/>
          <a:ext cx="943828" cy="943828"/>
        </a:xfrm>
        <a:prstGeom prst="ellipse">
          <a:avLst/>
        </a:prstGeom>
        <a:gradFill rotWithShape="0">
          <a:gsLst>
            <a:gs pos="0">
              <a:schemeClr val="accent1">
                <a:shade val="80000"/>
                <a:hueOff val="0"/>
                <a:satOff val="0"/>
                <a:lumOff val="0"/>
                <a:alphaOff val="0"/>
                <a:tint val="98000"/>
                <a:satMod val="110000"/>
                <a:lumMod val="104000"/>
              </a:schemeClr>
            </a:gs>
            <a:gs pos="69000">
              <a:schemeClr val="accent1">
                <a:shade val="80000"/>
                <a:hueOff val="0"/>
                <a:satOff val="0"/>
                <a:lumOff val="0"/>
                <a:alphaOff val="0"/>
                <a:shade val="88000"/>
                <a:satMod val="130000"/>
                <a:lumMod val="92000"/>
              </a:schemeClr>
            </a:gs>
            <a:gs pos="100000">
              <a:schemeClr val="accent1">
                <a:shade val="80000"/>
                <a:hueOff val="0"/>
                <a:satOff val="0"/>
                <a:lumOff val="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نظريات وبحوث</a:t>
          </a:r>
          <a:endParaRPr lang="ar-SA" sz="2100" b="1" kern="1200" dirty="0">
            <a:effectLst>
              <a:outerShdw blurRad="38100" dist="38100" dir="2700000" algn="tl">
                <a:srgbClr val="000000">
                  <a:alpha val="43137"/>
                </a:srgbClr>
              </a:outerShdw>
            </a:effectLst>
          </a:endParaRPr>
        </a:p>
      </dsp:txBody>
      <dsp:txXfrm>
        <a:off x="4191696" y="154576"/>
        <a:ext cx="667388" cy="667388"/>
      </dsp:txXfrm>
    </dsp:sp>
    <dsp:sp modelId="{11B9186E-395F-4B97-AF4A-4FE3BA021105}">
      <dsp:nvSpPr>
        <dsp:cNvPr id="0" name=""/>
        <dsp:cNvSpPr/>
      </dsp:nvSpPr>
      <dsp:spPr>
        <a:xfrm rot="13500000">
          <a:off x="3663021" y="1429838"/>
          <a:ext cx="415963" cy="18770"/>
        </a:xfrm>
        <a:custGeom>
          <a:avLst/>
          <a:gdLst/>
          <a:ahLst/>
          <a:cxnLst/>
          <a:rect l="0" t="0" r="0" b="0"/>
          <a:pathLst>
            <a:path>
              <a:moveTo>
                <a:pt x="0" y="9385"/>
              </a:moveTo>
              <a:lnTo>
                <a:pt x="415963"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rot="10800000">
        <a:off x="3860603" y="1428824"/>
        <a:ext cx="20798" cy="20798"/>
      </dsp:txXfrm>
    </dsp:sp>
    <dsp:sp modelId="{B68E86AD-A027-41BF-A4DC-0E107FD3079B}">
      <dsp:nvSpPr>
        <dsp:cNvPr id="0" name=""/>
        <dsp:cNvSpPr/>
      </dsp:nvSpPr>
      <dsp:spPr>
        <a:xfrm>
          <a:off x="2918329" y="486550"/>
          <a:ext cx="943828" cy="943828"/>
        </a:xfrm>
        <a:prstGeom prst="ellipse">
          <a:avLst/>
        </a:prstGeom>
        <a:gradFill rotWithShape="0">
          <a:gsLst>
            <a:gs pos="0">
              <a:schemeClr val="accent1">
                <a:shade val="80000"/>
                <a:hueOff val="64459"/>
                <a:satOff val="-4985"/>
                <a:lumOff val="4690"/>
                <a:alphaOff val="0"/>
                <a:tint val="98000"/>
                <a:satMod val="110000"/>
                <a:lumMod val="104000"/>
              </a:schemeClr>
            </a:gs>
            <a:gs pos="69000">
              <a:schemeClr val="accent1">
                <a:shade val="80000"/>
                <a:hueOff val="64459"/>
                <a:satOff val="-4985"/>
                <a:lumOff val="4690"/>
                <a:alphaOff val="0"/>
                <a:shade val="88000"/>
                <a:satMod val="130000"/>
                <a:lumMod val="92000"/>
              </a:schemeClr>
            </a:gs>
            <a:gs pos="100000">
              <a:schemeClr val="accent1">
                <a:shade val="80000"/>
                <a:hueOff val="64459"/>
                <a:satOff val="-4985"/>
                <a:lumOff val="469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قوى بشرية</a:t>
          </a:r>
          <a:endParaRPr lang="ar-SA" sz="2100" b="1" kern="1200" dirty="0">
            <a:effectLst>
              <a:outerShdw blurRad="38100" dist="38100" dir="2700000" algn="tl">
                <a:srgbClr val="000000">
                  <a:alpha val="43137"/>
                </a:srgbClr>
              </a:outerShdw>
            </a:effectLst>
          </a:endParaRPr>
        </a:p>
      </dsp:txBody>
      <dsp:txXfrm>
        <a:off x="3056549" y="624770"/>
        <a:ext cx="667388" cy="667388"/>
      </dsp:txXfrm>
    </dsp:sp>
    <dsp:sp modelId="{93172A01-CE0C-4B01-9F9A-F52A1AC72B6B}">
      <dsp:nvSpPr>
        <dsp:cNvPr id="0" name=""/>
        <dsp:cNvSpPr/>
      </dsp:nvSpPr>
      <dsp:spPr>
        <a:xfrm rot="10800000">
          <a:off x="3391964" y="2084226"/>
          <a:ext cx="349081" cy="18770"/>
        </a:xfrm>
        <a:custGeom>
          <a:avLst/>
          <a:gdLst/>
          <a:ahLst/>
          <a:cxnLst/>
          <a:rect l="0" t="0" r="0" b="0"/>
          <a:pathLst>
            <a:path>
              <a:moveTo>
                <a:pt x="0" y="9385"/>
              </a:moveTo>
              <a:lnTo>
                <a:pt x="349081"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rot="10800000">
        <a:off x="3557778" y="2084884"/>
        <a:ext cx="17454" cy="17454"/>
      </dsp:txXfrm>
    </dsp:sp>
    <dsp:sp modelId="{459F58B3-5501-473D-AC4A-87A14B43E624}">
      <dsp:nvSpPr>
        <dsp:cNvPr id="0" name=""/>
        <dsp:cNvSpPr/>
      </dsp:nvSpPr>
      <dsp:spPr>
        <a:xfrm>
          <a:off x="2448136" y="1621697"/>
          <a:ext cx="943828" cy="943828"/>
        </a:xfrm>
        <a:prstGeom prst="ellipse">
          <a:avLst/>
        </a:prstGeom>
        <a:gradFill rotWithShape="0">
          <a:gsLst>
            <a:gs pos="0">
              <a:schemeClr val="accent1">
                <a:shade val="80000"/>
                <a:hueOff val="128918"/>
                <a:satOff val="-9970"/>
                <a:lumOff val="9380"/>
                <a:alphaOff val="0"/>
                <a:tint val="98000"/>
                <a:satMod val="110000"/>
                <a:lumMod val="104000"/>
              </a:schemeClr>
            </a:gs>
            <a:gs pos="69000">
              <a:schemeClr val="accent1">
                <a:shade val="80000"/>
                <a:hueOff val="128918"/>
                <a:satOff val="-9970"/>
                <a:lumOff val="9380"/>
                <a:alphaOff val="0"/>
                <a:shade val="88000"/>
                <a:satMod val="130000"/>
                <a:lumMod val="92000"/>
              </a:schemeClr>
            </a:gs>
            <a:gs pos="100000">
              <a:schemeClr val="accent1">
                <a:shade val="80000"/>
                <a:hueOff val="128918"/>
                <a:satOff val="-9970"/>
                <a:lumOff val="938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تصميم</a:t>
          </a:r>
          <a:endParaRPr lang="ar-SA" sz="2100" b="1" kern="1200" dirty="0">
            <a:effectLst>
              <a:outerShdw blurRad="38100" dist="38100" dir="2700000" algn="tl">
                <a:srgbClr val="000000">
                  <a:alpha val="43137"/>
                </a:srgbClr>
              </a:outerShdw>
            </a:effectLst>
          </a:endParaRPr>
        </a:p>
      </dsp:txBody>
      <dsp:txXfrm>
        <a:off x="2586356" y="1759917"/>
        <a:ext cx="667388" cy="667388"/>
      </dsp:txXfrm>
    </dsp:sp>
    <dsp:sp modelId="{F10215D5-8704-4D34-B7AB-26DF560A8727}">
      <dsp:nvSpPr>
        <dsp:cNvPr id="0" name=""/>
        <dsp:cNvSpPr/>
      </dsp:nvSpPr>
      <dsp:spPr>
        <a:xfrm rot="8100000">
          <a:off x="3663021" y="2738614"/>
          <a:ext cx="415963" cy="18770"/>
        </a:xfrm>
        <a:custGeom>
          <a:avLst/>
          <a:gdLst/>
          <a:ahLst/>
          <a:cxnLst/>
          <a:rect l="0" t="0" r="0" b="0"/>
          <a:pathLst>
            <a:path>
              <a:moveTo>
                <a:pt x="0" y="9385"/>
              </a:moveTo>
              <a:lnTo>
                <a:pt x="415963"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rot="10800000">
        <a:off x="3860603" y="2737600"/>
        <a:ext cx="20798" cy="20798"/>
      </dsp:txXfrm>
    </dsp:sp>
    <dsp:sp modelId="{1CDDFD49-5ABC-498B-8C1C-ED66B65A9B20}">
      <dsp:nvSpPr>
        <dsp:cNvPr id="0" name=""/>
        <dsp:cNvSpPr/>
      </dsp:nvSpPr>
      <dsp:spPr>
        <a:xfrm>
          <a:off x="2918329" y="2756844"/>
          <a:ext cx="943828" cy="943828"/>
        </a:xfrm>
        <a:prstGeom prst="ellipse">
          <a:avLst/>
        </a:prstGeom>
        <a:gradFill rotWithShape="0">
          <a:gsLst>
            <a:gs pos="0">
              <a:schemeClr val="accent1">
                <a:shade val="80000"/>
                <a:hueOff val="193377"/>
                <a:satOff val="-14955"/>
                <a:lumOff val="14070"/>
                <a:alphaOff val="0"/>
                <a:tint val="98000"/>
                <a:satMod val="110000"/>
                <a:lumMod val="104000"/>
              </a:schemeClr>
            </a:gs>
            <a:gs pos="69000">
              <a:schemeClr val="accent1">
                <a:shade val="80000"/>
                <a:hueOff val="193377"/>
                <a:satOff val="-14955"/>
                <a:lumOff val="14070"/>
                <a:alphaOff val="0"/>
                <a:shade val="88000"/>
                <a:satMod val="130000"/>
                <a:lumMod val="92000"/>
              </a:schemeClr>
            </a:gs>
            <a:gs pos="100000">
              <a:schemeClr val="accent1">
                <a:shade val="80000"/>
                <a:hueOff val="193377"/>
                <a:satOff val="-14955"/>
                <a:lumOff val="1407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انتاج</a:t>
          </a:r>
          <a:endParaRPr lang="ar-SA" sz="2100" b="1" kern="1200" dirty="0">
            <a:effectLst>
              <a:outerShdw blurRad="38100" dist="38100" dir="2700000" algn="tl">
                <a:srgbClr val="000000">
                  <a:alpha val="43137"/>
                </a:srgbClr>
              </a:outerShdw>
            </a:effectLst>
          </a:endParaRPr>
        </a:p>
      </dsp:txBody>
      <dsp:txXfrm>
        <a:off x="3056549" y="2895064"/>
        <a:ext cx="667388" cy="667388"/>
      </dsp:txXfrm>
    </dsp:sp>
    <dsp:sp modelId="{D88DDACE-4ED7-4935-AEF4-2B26BCF12E41}">
      <dsp:nvSpPr>
        <dsp:cNvPr id="0" name=""/>
        <dsp:cNvSpPr/>
      </dsp:nvSpPr>
      <dsp:spPr>
        <a:xfrm rot="5400000">
          <a:off x="4291283" y="2983544"/>
          <a:ext cx="468215" cy="18770"/>
        </a:xfrm>
        <a:custGeom>
          <a:avLst/>
          <a:gdLst/>
          <a:ahLst/>
          <a:cxnLst/>
          <a:rect l="0" t="0" r="0" b="0"/>
          <a:pathLst>
            <a:path>
              <a:moveTo>
                <a:pt x="0" y="9385"/>
              </a:moveTo>
              <a:lnTo>
                <a:pt x="468215"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4513685" y="2981224"/>
        <a:ext cx="23410" cy="23410"/>
      </dsp:txXfrm>
    </dsp:sp>
    <dsp:sp modelId="{759C6684-CE35-4F87-83D3-D12C02B8446E}">
      <dsp:nvSpPr>
        <dsp:cNvPr id="0" name=""/>
        <dsp:cNvSpPr/>
      </dsp:nvSpPr>
      <dsp:spPr>
        <a:xfrm>
          <a:off x="4053476" y="3227037"/>
          <a:ext cx="943828" cy="943828"/>
        </a:xfrm>
        <a:prstGeom prst="ellipse">
          <a:avLst/>
        </a:prstGeom>
        <a:gradFill rotWithShape="0">
          <a:gsLst>
            <a:gs pos="0">
              <a:schemeClr val="accent1">
                <a:shade val="80000"/>
                <a:hueOff val="257837"/>
                <a:satOff val="-19941"/>
                <a:lumOff val="18760"/>
                <a:alphaOff val="0"/>
                <a:tint val="98000"/>
                <a:satMod val="110000"/>
                <a:lumMod val="104000"/>
              </a:schemeClr>
            </a:gs>
            <a:gs pos="69000">
              <a:schemeClr val="accent1">
                <a:shade val="80000"/>
                <a:hueOff val="257837"/>
                <a:satOff val="-19941"/>
                <a:lumOff val="18760"/>
                <a:alphaOff val="0"/>
                <a:shade val="88000"/>
                <a:satMod val="130000"/>
                <a:lumMod val="92000"/>
              </a:schemeClr>
            </a:gs>
            <a:gs pos="100000">
              <a:schemeClr val="accent1">
                <a:shade val="80000"/>
                <a:hueOff val="257837"/>
                <a:satOff val="-19941"/>
                <a:lumOff val="1876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مواد تعليمية</a:t>
          </a:r>
          <a:endParaRPr lang="ar-SA" sz="2100" b="1" kern="1200" dirty="0">
            <a:effectLst>
              <a:outerShdw blurRad="38100" dist="38100" dir="2700000" algn="tl">
                <a:srgbClr val="000000">
                  <a:alpha val="43137"/>
                </a:srgbClr>
              </a:outerShdw>
            </a:effectLst>
          </a:endParaRPr>
        </a:p>
      </dsp:txBody>
      <dsp:txXfrm>
        <a:off x="4191696" y="3365257"/>
        <a:ext cx="667388" cy="667388"/>
      </dsp:txXfrm>
    </dsp:sp>
    <dsp:sp modelId="{AEDDFA32-CEC7-4368-95B5-C4E7B8CACBDA}">
      <dsp:nvSpPr>
        <dsp:cNvPr id="0" name=""/>
        <dsp:cNvSpPr/>
      </dsp:nvSpPr>
      <dsp:spPr>
        <a:xfrm rot="2700000">
          <a:off x="4971797" y="2738614"/>
          <a:ext cx="415963" cy="18770"/>
        </a:xfrm>
        <a:custGeom>
          <a:avLst/>
          <a:gdLst/>
          <a:ahLst/>
          <a:cxnLst/>
          <a:rect l="0" t="0" r="0" b="0"/>
          <a:pathLst>
            <a:path>
              <a:moveTo>
                <a:pt x="0" y="9385"/>
              </a:moveTo>
              <a:lnTo>
                <a:pt x="415963"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5169380" y="2737600"/>
        <a:ext cx="20798" cy="20798"/>
      </dsp:txXfrm>
    </dsp:sp>
    <dsp:sp modelId="{488BA48D-6F7E-45AD-8A85-66C792D040B4}">
      <dsp:nvSpPr>
        <dsp:cNvPr id="0" name=""/>
        <dsp:cNvSpPr/>
      </dsp:nvSpPr>
      <dsp:spPr>
        <a:xfrm>
          <a:off x="5188623" y="2756844"/>
          <a:ext cx="943828" cy="943828"/>
        </a:xfrm>
        <a:prstGeom prst="ellipse">
          <a:avLst/>
        </a:prstGeom>
        <a:gradFill rotWithShape="0">
          <a:gsLst>
            <a:gs pos="0">
              <a:schemeClr val="accent1">
                <a:shade val="80000"/>
                <a:hueOff val="322296"/>
                <a:satOff val="-24926"/>
                <a:lumOff val="23450"/>
                <a:alphaOff val="0"/>
                <a:tint val="98000"/>
                <a:satMod val="110000"/>
                <a:lumMod val="104000"/>
              </a:schemeClr>
            </a:gs>
            <a:gs pos="69000">
              <a:schemeClr val="accent1">
                <a:shade val="80000"/>
                <a:hueOff val="322296"/>
                <a:satOff val="-24926"/>
                <a:lumOff val="23450"/>
                <a:alphaOff val="0"/>
                <a:shade val="88000"/>
                <a:satMod val="130000"/>
                <a:lumMod val="92000"/>
              </a:schemeClr>
            </a:gs>
            <a:gs pos="100000">
              <a:schemeClr val="accent1">
                <a:shade val="80000"/>
                <a:hueOff val="322296"/>
                <a:satOff val="-24926"/>
                <a:lumOff val="2345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أجهزة تعليمية</a:t>
          </a:r>
          <a:endParaRPr lang="ar-SA" sz="2100" b="1" kern="1200" dirty="0">
            <a:effectLst>
              <a:outerShdw blurRad="38100" dist="38100" dir="2700000" algn="tl">
                <a:srgbClr val="000000">
                  <a:alpha val="43137"/>
                </a:srgbClr>
              </a:outerShdw>
            </a:effectLst>
          </a:endParaRPr>
        </a:p>
      </dsp:txBody>
      <dsp:txXfrm>
        <a:off x="5326843" y="2895064"/>
        <a:ext cx="667388" cy="667388"/>
      </dsp:txXfrm>
    </dsp:sp>
    <dsp:sp modelId="{0249431F-6075-4158-BBA1-8C4EC884DB74}">
      <dsp:nvSpPr>
        <dsp:cNvPr id="0" name=""/>
        <dsp:cNvSpPr/>
      </dsp:nvSpPr>
      <dsp:spPr>
        <a:xfrm>
          <a:off x="5309736" y="2084226"/>
          <a:ext cx="349081" cy="18770"/>
        </a:xfrm>
        <a:custGeom>
          <a:avLst/>
          <a:gdLst/>
          <a:ahLst/>
          <a:cxnLst/>
          <a:rect l="0" t="0" r="0" b="0"/>
          <a:pathLst>
            <a:path>
              <a:moveTo>
                <a:pt x="0" y="9385"/>
              </a:moveTo>
              <a:lnTo>
                <a:pt x="349081"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5475549" y="2084884"/>
        <a:ext cx="17454" cy="17454"/>
      </dsp:txXfrm>
    </dsp:sp>
    <dsp:sp modelId="{8C0B8327-B0E8-4096-9680-364374DF9070}">
      <dsp:nvSpPr>
        <dsp:cNvPr id="0" name=""/>
        <dsp:cNvSpPr/>
      </dsp:nvSpPr>
      <dsp:spPr>
        <a:xfrm>
          <a:off x="5658817" y="1621697"/>
          <a:ext cx="943828" cy="943828"/>
        </a:xfrm>
        <a:prstGeom prst="ellipse">
          <a:avLst/>
        </a:prstGeom>
        <a:gradFill rotWithShape="0">
          <a:gsLst>
            <a:gs pos="0">
              <a:schemeClr val="accent1">
                <a:shade val="80000"/>
                <a:hueOff val="386755"/>
                <a:satOff val="-29911"/>
                <a:lumOff val="28140"/>
                <a:alphaOff val="0"/>
                <a:tint val="98000"/>
                <a:satMod val="110000"/>
                <a:lumMod val="104000"/>
              </a:schemeClr>
            </a:gs>
            <a:gs pos="69000">
              <a:schemeClr val="accent1">
                <a:shade val="80000"/>
                <a:hueOff val="386755"/>
                <a:satOff val="-29911"/>
                <a:lumOff val="28140"/>
                <a:alphaOff val="0"/>
                <a:shade val="88000"/>
                <a:satMod val="130000"/>
                <a:lumMod val="92000"/>
              </a:schemeClr>
            </a:gs>
            <a:gs pos="100000">
              <a:schemeClr val="accent1">
                <a:shade val="80000"/>
                <a:hueOff val="386755"/>
                <a:satOff val="-29911"/>
                <a:lumOff val="2814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تقويم</a:t>
          </a:r>
          <a:endParaRPr lang="ar-SA" sz="2100" b="1" kern="1200" dirty="0">
            <a:effectLst>
              <a:outerShdw blurRad="38100" dist="38100" dir="2700000" algn="tl">
                <a:srgbClr val="000000">
                  <a:alpha val="43137"/>
                </a:srgbClr>
              </a:outerShdw>
            </a:effectLst>
          </a:endParaRPr>
        </a:p>
      </dsp:txBody>
      <dsp:txXfrm>
        <a:off x="5797037" y="1759917"/>
        <a:ext cx="667388" cy="667388"/>
      </dsp:txXfrm>
    </dsp:sp>
    <dsp:sp modelId="{4B9CE0D0-38BA-42ED-A15B-9CE575B81F18}">
      <dsp:nvSpPr>
        <dsp:cNvPr id="0" name=""/>
        <dsp:cNvSpPr/>
      </dsp:nvSpPr>
      <dsp:spPr>
        <a:xfrm rot="18900000">
          <a:off x="4971797" y="1429838"/>
          <a:ext cx="415963" cy="18770"/>
        </a:xfrm>
        <a:custGeom>
          <a:avLst/>
          <a:gdLst/>
          <a:ahLst/>
          <a:cxnLst/>
          <a:rect l="0" t="0" r="0" b="0"/>
          <a:pathLst>
            <a:path>
              <a:moveTo>
                <a:pt x="0" y="9385"/>
              </a:moveTo>
              <a:lnTo>
                <a:pt x="415963" y="9385"/>
              </a:lnTo>
            </a:path>
          </a:pathLst>
        </a:custGeom>
        <a:noFill/>
        <a:ln w="15875" cap="flat" cmpd="sng" algn="ctr">
          <a:solidFill>
            <a:schemeClr val="accent1">
              <a:tint val="99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b="1" kern="1200">
            <a:effectLst>
              <a:outerShdw blurRad="38100" dist="38100" dir="2700000" algn="tl">
                <a:srgbClr val="000000">
                  <a:alpha val="43137"/>
                </a:srgbClr>
              </a:outerShdw>
            </a:effectLst>
          </a:endParaRPr>
        </a:p>
      </dsp:txBody>
      <dsp:txXfrm>
        <a:off x="5169380" y="1428824"/>
        <a:ext cx="20798" cy="20798"/>
      </dsp:txXfrm>
    </dsp:sp>
    <dsp:sp modelId="{B638FAA2-50F8-4632-9A84-5EAA4E5CDC07}">
      <dsp:nvSpPr>
        <dsp:cNvPr id="0" name=""/>
        <dsp:cNvSpPr/>
      </dsp:nvSpPr>
      <dsp:spPr>
        <a:xfrm>
          <a:off x="5188623" y="486550"/>
          <a:ext cx="943828" cy="943828"/>
        </a:xfrm>
        <a:prstGeom prst="ellipse">
          <a:avLst/>
        </a:prstGeom>
        <a:gradFill rotWithShape="0">
          <a:gsLst>
            <a:gs pos="0">
              <a:schemeClr val="accent1">
                <a:shade val="80000"/>
                <a:hueOff val="451214"/>
                <a:satOff val="-34896"/>
                <a:lumOff val="32830"/>
                <a:alphaOff val="0"/>
                <a:tint val="98000"/>
                <a:satMod val="110000"/>
                <a:lumMod val="104000"/>
              </a:schemeClr>
            </a:gs>
            <a:gs pos="69000">
              <a:schemeClr val="accent1">
                <a:shade val="80000"/>
                <a:hueOff val="451214"/>
                <a:satOff val="-34896"/>
                <a:lumOff val="32830"/>
                <a:alphaOff val="0"/>
                <a:shade val="88000"/>
                <a:satMod val="130000"/>
                <a:lumMod val="92000"/>
              </a:schemeClr>
            </a:gs>
            <a:gs pos="100000">
              <a:schemeClr val="accent1">
                <a:shade val="80000"/>
                <a:hueOff val="451214"/>
                <a:satOff val="-34896"/>
                <a:lumOff val="32830"/>
                <a:alphaOff val="0"/>
                <a:shade val="78000"/>
                <a:satMod val="130000"/>
                <a:lumMod val="92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b="1" kern="1200" dirty="0" smtClean="0">
              <a:effectLst>
                <a:outerShdw blurRad="38100" dist="38100" dir="2700000" algn="tl">
                  <a:srgbClr val="000000">
                    <a:alpha val="43137"/>
                  </a:srgbClr>
                </a:outerShdw>
              </a:effectLst>
            </a:rPr>
            <a:t>أساليب تعليمية</a:t>
          </a:r>
          <a:endParaRPr lang="ar-SA" sz="2100" b="1" kern="1200" dirty="0">
            <a:effectLst>
              <a:outerShdw blurRad="38100" dist="38100" dir="2700000" algn="tl">
                <a:srgbClr val="000000">
                  <a:alpha val="43137"/>
                </a:srgbClr>
              </a:outerShdw>
            </a:effectLst>
          </a:endParaRPr>
        </a:p>
      </dsp:txBody>
      <dsp:txXfrm>
        <a:off x="5326843" y="624770"/>
        <a:ext cx="667388" cy="6673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BCF67-3717-4689-A68C-DBAEFDAEF02C}">
      <dsp:nvSpPr>
        <dsp:cNvPr id="0" name=""/>
        <dsp:cNvSpPr/>
      </dsp:nvSpPr>
      <dsp:spPr>
        <a:xfrm rot="16200000">
          <a:off x="3468272" y="-2965830"/>
          <a:ext cx="898594" cy="6838712"/>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rtl="1">
            <a:lnSpc>
              <a:spcPct val="90000"/>
            </a:lnSpc>
            <a:spcBef>
              <a:spcPct val="0"/>
            </a:spcBef>
            <a:spcAft>
              <a:spcPct val="15000"/>
            </a:spcAft>
            <a:buChar char="••"/>
          </a:pPr>
          <a:r>
            <a:rPr lang="ar-SA" sz="1800" b="1" kern="1200" dirty="0" smtClean="0">
              <a:latin typeface="Arial" panose="020B0604020202020204" pitchFamily="34" charset="0"/>
              <a:cs typeface="Arial" panose="020B0604020202020204" pitchFamily="34" charset="0"/>
            </a:rPr>
            <a:t>هم الافراد الذين لديهم قدرات متميزة في الأداء العقلي او التحصيل او القيادة الاجتماعية او الابداع والتميز في الفنون الادائية والبصرية مما يتطلب توفير برامج وخدمات لا توفرها المدارس العادية</a:t>
          </a:r>
          <a:endParaRPr lang="ar-SA" sz="1800" b="1" kern="1200" dirty="0">
            <a:latin typeface="Arial" panose="020B0604020202020204" pitchFamily="34" charset="0"/>
            <a:cs typeface="Arial" panose="020B0604020202020204" pitchFamily="34" charset="0"/>
          </a:endParaRPr>
        </a:p>
      </dsp:txBody>
      <dsp:txXfrm rot="5400000">
        <a:off x="542079" y="48095"/>
        <a:ext cx="6794846" cy="810862"/>
      </dsp:txXfrm>
    </dsp:sp>
    <dsp:sp modelId="{0635FBBD-67DE-40DB-BB92-D153882D0F2C}">
      <dsp:nvSpPr>
        <dsp:cNvPr id="0" name=""/>
        <dsp:cNvSpPr/>
      </dsp:nvSpPr>
      <dsp:spPr>
        <a:xfrm>
          <a:off x="7336926" y="2065"/>
          <a:ext cx="2891461" cy="9029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الموهوبون المتفوقون</a:t>
          </a:r>
          <a:endParaRPr lang="ar-SA" sz="3000" kern="1200" dirty="0"/>
        </a:p>
      </dsp:txBody>
      <dsp:txXfrm>
        <a:off x="7381003" y="46142"/>
        <a:ext cx="2803307" cy="814767"/>
      </dsp:txXfrm>
    </dsp:sp>
    <dsp:sp modelId="{29AB256F-942F-4DD2-B1D1-DCC6D2DF93F9}">
      <dsp:nvSpPr>
        <dsp:cNvPr id="0" name=""/>
        <dsp:cNvSpPr/>
      </dsp:nvSpPr>
      <dsp:spPr>
        <a:xfrm rot="16200000">
          <a:off x="3564971" y="-2029807"/>
          <a:ext cx="722337" cy="6862801"/>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هم الأفراد الذين يتميزون بفقدان كلي او جزئي لحاسة السمع</a:t>
          </a:r>
          <a:endParaRPr lang="ar-SA" sz="2000" b="1" kern="1200" dirty="0">
            <a:latin typeface="Arial" panose="020B0604020202020204" pitchFamily="34" charset="0"/>
            <a:cs typeface="Arial" panose="020B0604020202020204" pitchFamily="34" charset="0"/>
          </a:endParaRPr>
        </a:p>
      </dsp:txBody>
      <dsp:txXfrm rot="5400000">
        <a:off x="530001" y="1075687"/>
        <a:ext cx="6827539" cy="651813"/>
      </dsp:txXfrm>
    </dsp:sp>
    <dsp:sp modelId="{FD158934-0A58-4FC1-9AEB-AFE52F0A0903}">
      <dsp:nvSpPr>
        <dsp:cNvPr id="0" name=""/>
        <dsp:cNvSpPr/>
      </dsp:nvSpPr>
      <dsp:spPr>
        <a:xfrm>
          <a:off x="7357540" y="950132"/>
          <a:ext cx="2870847" cy="9029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المعاقون سمعيا</a:t>
          </a:r>
          <a:endParaRPr lang="ar-SA" sz="3000" kern="1200" dirty="0"/>
        </a:p>
      </dsp:txBody>
      <dsp:txXfrm>
        <a:off x="7401617" y="994209"/>
        <a:ext cx="2782693" cy="814767"/>
      </dsp:txXfrm>
    </dsp:sp>
    <dsp:sp modelId="{4B988C55-B9A8-4482-964A-F923451EC474}">
      <dsp:nvSpPr>
        <dsp:cNvPr id="0" name=""/>
        <dsp:cNvSpPr/>
      </dsp:nvSpPr>
      <dsp:spPr>
        <a:xfrm rot="16200000">
          <a:off x="3564971" y="-1081740"/>
          <a:ext cx="722337" cy="6862801"/>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هم الافراد الذين يتميزون بفقدان كلي او جزئي لحاسة البصر</a:t>
          </a:r>
          <a:endParaRPr lang="ar-SA" sz="2000" b="1" kern="1200" dirty="0">
            <a:latin typeface="Arial" panose="020B0604020202020204" pitchFamily="34" charset="0"/>
            <a:cs typeface="Arial" panose="020B0604020202020204" pitchFamily="34" charset="0"/>
          </a:endParaRPr>
        </a:p>
      </dsp:txBody>
      <dsp:txXfrm rot="5400000">
        <a:off x="530001" y="2023754"/>
        <a:ext cx="6827539" cy="651813"/>
      </dsp:txXfrm>
    </dsp:sp>
    <dsp:sp modelId="{7A2621A1-F15F-4EE3-8C62-9FCECA319C7F}">
      <dsp:nvSpPr>
        <dsp:cNvPr id="0" name=""/>
        <dsp:cNvSpPr/>
      </dsp:nvSpPr>
      <dsp:spPr>
        <a:xfrm>
          <a:off x="7357540" y="1898199"/>
          <a:ext cx="2870847" cy="9029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المعاقون بصريا</a:t>
          </a:r>
          <a:endParaRPr lang="ar-SA" sz="3000" kern="1200" dirty="0"/>
        </a:p>
      </dsp:txBody>
      <dsp:txXfrm>
        <a:off x="7401617" y="1942276"/>
        <a:ext cx="2782693" cy="814767"/>
      </dsp:txXfrm>
    </dsp:sp>
    <dsp:sp modelId="{C8190E47-E0FB-41D0-AE25-0F4B34AFB6D8}">
      <dsp:nvSpPr>
        <dsp:cNvPr id="0" name=""/>
        <dsp:cNvSpPr/>
      </dsp:nvSpPr>
      <dsp:spPr>
        <a:xfrm rot="16200000">
          <a:off x="3564971" y="-133672"/>
          <a:ext cx="722337" cy="6862801"/>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هم الافراد الذين يتميزون بقصور ملموس في الأداء العقلي عن المتوسط </a:t>
          </a:r>
          <a:endParaRPr lang="ar-SA" sz="2000" b="1" kern="1200" dirty="0">
            <a:latin typeface="Arial" panose="020B0604020202020204" pitchFamily="34" charset="0"/>
            <a:cs typeface="Arial" panose="020B0604020202020204" pitchFamily="34" charset="0"/>
          </a:endParaRPr>
        </a:p>
      </dsp:txBody>
      <dsp:txXfrm rot="5400000">
        <a:off x="530001" y="2971822"/>
        <a:ext cx="6827539" cy="651813"/>
      </dsp:txXfrm>
    </dsp:sp>
    <dsp:sp modelId="{9E8ABEED-9A17-4E7B-B3FF-66B2535671FA}">
      <dsp:nvSpPr>
        <dsp:cNvPr id="0" name=""/>
        <dsp:cNvSpPr/>
      </dsp:nvSpPr>
      <dsp:spPr>
        <a:xfrm>
          <a:off x="7357540" y="2846267"/>
          <a:ext cx="2870847" cy="9029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المعاقون عقليا</a:t>
          </a:r>
          <a:endParaRPr lang="ar-SA" sz="3000" kern="1200" dirty="0"/>
        </a:p>
      </dsp:txBody>
      <dsp:txXfrm>
        <a:off x="7401617" y="2890344"/>
        <a:ext cx="2782693" cy="814767"/>
      </dsp:txXfrm>
    </dsp:sp>
    <dsp:sp modelId="{930BE96B-0771-4297-93FB-277AA756CFBD}">
      <dsp:nvSpPr>
        <dsp:cNvPr id="0" name=""/>
        <dsp:cNvSpPr/>
      </dsp:nvSpPr>
      <dsp:spPr>
        <a:xfrm rot="16200000">
          <a:off x="3564971" y="814394"/>
          <a:ext cx="722337" cy="6862801"/>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smtClean="0">
              <a:latin typeface="Arial" panose="020B0604020202020204" pitchFamily="34" charset="0"/>
              <a:cs typeface="Arial" panose="020B0604020202020204" pitchFamily="34" charset="0"/>
            </a:rPr>
            <a:t>هم الافراد الذين تتعدد لديهم جوانب الإعاقة .</a:t>
          </a:r>
          <a:endParaRPr lang="ar-SA" sz="2000" b="1" kern="1200" dirty="0">
            <a:latin typeface="Arial" panose="020B0604020202020204" pitchFamily="34" charset="0"/>
            <a:cs typeface="Arial" panose="020B0604020202020204" pitchFamily="34" charset="0"/>
          </a:endParaRPr>
        </a:p>
      </dsp:txBody>
      <dsp:txXfrm rot="5400000">
        <a:off x="530001" y="3919888"/>
        <a:ext cx="6827539" cy="651813"/>
      </dsp:txXfrm>
    </dsp:sp>
    <dsp:sp modelId="{68997889-538B-40EB-BFAA-375C047863AE}">
      <dsp:nvSpPr>
        <dsp:cNvPr id="0" name=""/>
        <dsp:cNvSpPr/>
      </dsp:nvSpPr>
      <dsp:spPr>
        <a:xfrm>
          <a:off x="7357540" y="3794334"/>
          <a:ext cx="2870847" cy="90292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rtl="1">
            <a:lnSpc>
              <a:spcPct val="90000"/>
            </a:lnSpc>
            <a:spcBef>
              <a:spcPct val="0"/>
            </a:spcBef>
            <a:spcAft>
              <a:spcPct val="35000"/>
            </a:spcAft>
          </a:pPr>
          <a:r>
            <a:rPr lang="ar-SA" sz="3000" kern="1200" dirty="0" smtClean="0"/>
            <a:t>متعددي الاعاقة</a:t>
          </a:r>
          <a:endParaRPr lang="ar-SA" sz="3000" kern="1200" dirty="0"/>
        </a:p>
      </dsp:txBody>
      <dsp:txXfrm>
        <a:off x="7401617" y="3838411"/>
        <a:ext cx="2782693" cy="8147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EBCF67-3717-4689-A68C-DBAEFDAEF02C}">
      <dsp:nvSpPr>
        <dsp:cNvPr id="0" name=""/>
        <dsp:cNvSpPr/>
      </dsp:nvSpPr>
      <dsp:spPr>
        <a:xfrm rot="16200000">
          <a:off x="3330839" y="-3321240"/>
          <a:ext cx="1043341" cy="7695206"/>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وضع مواصفات ومعايير لمصادر التعلم في ضوء خصائص كل فئة من ذوي الاحتياجات الخاصة</a:t>
          </a:r>
        </a:p>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تصميم المصادر وتطويرها بطريقة تكنولوجية سليمة وفقاً لخصائص المتعلمين</a:t>
          </a:r>
        </a:p>
      </dsp:txBody>
      <dsp:txXfrm rot="5400000">
        <a:off x="55839" y="55624"/>
        <a:ext cx="7644274" cy="941477"/>
      </dsp:txXfrm>
    </dsp:sp>
    <dsp:sp modelId="{0635FBBD-67DE-40DB-BB92-D153882D0F2C}">
      <dsp:nvSpPr>
        <dsp:cNvPr id="0" name=""/>
        <dsp:cNvSpPr/>
      </dsp:nvSpPr>
      <dsp:spPr>
        <a:xfrm>
          <a:off x="7700113" y="2179"/>
          <a:ext cx="2843088" cy="1048365"/>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a:t>التصميم والتطوير</a:t>
          </a:r>
        </a:p>
      </dsp:txBody>
      <dsp:txXfrm>
        <a:off x="7751290" y="53356"/>
        <a:ext cx="2740734" cy="946011"/>
      </dsp:txXfrm>
    </dsp:sp>
    <dsp:sp modelId="{29AB256F-942F-4DD2-B1D1-DCC6D2DF93F9}">
      <dsp:nvSpPr>
        <dsp:cNvPr id="0" name=""/>
        <dsp:cNvSpPr/>
      </dsp:nvSpPr>
      <dsp:spPr>
        <a:xfrm rot="16200000">
          <a:off x="3460316" y="-2213574"/>
          <a:ext cx="838692" cy="7681440"/>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مواصفات ومعايير المباني المدرسية</a:t>
          </a:r>
        </a:p>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مراكز مصادر التعلم</a:t>
          </a:r>
        </a:p>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المكتبات المدرسية الشاملة</a:t>
          </a:r>
        </a:p>
      </dsp:txBody>
      <dsp:txXfrm rot="5400000">
        <a:off x="79884" y="1248742"/>
        <a:ext cx="7640498" cy="756808"/>
      </dsp:txXfrm>
    </dsp:sp>
    <dsp:sp modelId="{FD158934-0A58-4FC1-9AEB-AFE52F0A0903}">
      <dsp:nvSpPr>
        <dsp:cNvPr id="0" name=""/>
        <dsp:cNvSpPr/>
      </dsp:nvSpPr>
      <dsp:spPr>
        <a:xfrm>
          <a:off x="7720383" y="1102963"/>
          <a:ext cx="2822819" cy="1048365"/>
        </a:xfrm>
        <a:prstGeom prst="round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a:t>البيئات التعليمية المناسبة</a:t>
          </a:r>
        </a:p>
      </dsp:txBody>
      <dsp:txXfrm>
        <a:off x="7771560" y="1154140"/>
        <a:ext cx="2720465" cy="946011"/>
      </dsp:txXfrm>
    </dsp:sp>
    <dsp:sp modelId="{4B988C55-B9A8-4482-964A-F923451EC474}">
      <dsp:nvSpPr>
        <dsp:cNvPr id="0" name=""/>
        <dsp:cNvSpPr/>
      </dsp:nvSpPr>
      <dsp:spPr>
        <a:xfrm rot="16200000">
          <a:off x="3459929" y="-1150812"/>
          <a:ext cx="838692" cy="7757485"/>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توفير مصادر التعلم المتعددة وتحديثها وتزويدها بصورة مستمرة</a:t>
          </a:r>
        </a:p>
      </dsp:txBody>
      <dsp:txXfrm rot="5400000">
        <a:off x="41475" y="2349526"/>
        <a:ext cx="7716543" cy="756808"/>
      </dsp:txXfrm>
    </dsp:sp>
    <dsp:sp modelId="{7A2621A1-F15F-4EE3-8C62-9FCECA319C7F}">
      <dsp:nvSpPr>
        <dsp:cNvPr id="0" name=""/>
        <dsp:cNvSpPr/>
      </dsp:nvSpPr>
      <dsp:spPr>
        <a:xfrm>
          <a:off x="7758018" y="2203747"/>
          <a:ext cx="2785184" cy="1048365"/>
        </a:xfrm>
        <a:prstGeom prst="roundRect">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a:t>الاقتناء والتزويد</a:t>
          </a:r>
        </a:p>
      </dsp:txBody>
      <dsp:txXfrm>
        <a:off x="7809195" y="2254924"/>
        <a:ext cx="2682830" cy="946011"/>
      </dsp:txXfrm>
    </dsp:sp>
    <dsp:sp modelId="{C8190E47-E0FB-41D0-AE25-0F4B34AFB6D8}">
      <dsp:nvSpPr>
        <dsp:cNvPr id="0" name=""/>
        <dsp:cNvSpPr/>
      </dsp:nvSpPr>
      <dsp:spPr>
        <a:xfrm rot="16200000">
          <a:off x="3461156" y="-44532"/>
          <a:ext cx="838692" cy="7746491"/>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just" defTabSz="889000" rtl="1">
            <a:lnSpc>
              <a:spcPct val="90000"/>
            </a:lnSpc>
            <a:spcBef>
              <a:spcPct val="0"/>
            </a:spcBef>
            <a:spcAft>
              <a:spcPct val="15000"/>
            </a:spcAft>
            <a:buChar char="••"/>
          </a:pPr>
          <a:r>
            <a:rPr lang="ar-SA" sz="2000" b="1" kern="1200" dirty="0">
              <a:latin typeface="Arial" panose="020B0604020202020204" pitchFamily="34" charset="0"/>
              <a:cs typeface="Arial" panose="020B0604020202020204" pitchFamily="34" charset="0"/>
            </a:rPr>
            <a:t>تنظيم وإدارة المصادر والإجراءات والمهام التنظيمية للاستفادة الكاملة من التكنولوجيا.</a:t>
          </a:r>
        </a:p>
      </dsp:txBody>
      <dsp:txXfrm rot="5400000">
        <a:off x="48199" y="3450309"/>
        <a:ext cx="7705549" cy="756808"/>
      </dsp:txXfrm>
    </dsp:sp>
    <dsp:sp modelId="{9E8ABEED-9A17-4E7B-B3FF-66B2535671FA}">
      <dsp:nvSpPr>
        <dsp:cNvPr id="0" name=""/>
        <dsp:cNvSpPr/>
      </dsp:nvSpPr>
      <dsp:spPr>
        <a:xfrm>
          <a:off x="7753748" y="3304530"/>
          <a:ext cx="2789453" cy="1048365"/>
        </a:xfrm>
        <a:prstGeom prst="roundRect">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59055" rIns="118110" bIns="59055" numCol="1" spcCol="1270" anchor="ctr" anchorCtr="0">
          <a:noAutofit/>
        </a:bodyPr>
        <a:lstStyle/>
        <a:p>
          <a:pPr lvl="0" algn="ctr" defTabSz="1377950" rtl="1">
            <a:lnSpc>
              <a:spcPct val="90000"/>
            </a:lnSpc>
            <a:spcBef>
              <a:spcPct val="0"/>
            </a:spcBef>
            <a:spcAft>
              <a:spcPct val="35000"/>
            </a:spcAft>
          </a:pPr>
          <a:r>
            <a:rPr lang="ar-SA" sz="3100" kern="1200" dirty="0"/>
            <a:t>الإدارة</a:t>
          </a:r>
        </a:p>
      </dsp:txBody>
      <dsp:txXfrm>
        <a:off x="7804925" y="3355707"/>
        <a:ext cx="2687099" cy="946011"/>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D57F1E4F-1CFF-5643-939E-217C01CDF565}"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8111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720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5954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8664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1548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05845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417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6076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8567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77840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61BEF0D-F0BB-DE4B-95CE-6DB70DBA9567}" type="datetimeFigureOut">
              <a:rPr lang="en-US" smtClean="0"/>
              <a:pPr/>
              <a:t>1/1/2017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67840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1/1/2017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57F1E4F-1CFF-5643-939E-217C01CDF56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78769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rtl="0"/>
            <a:r>
              <a:rPr lang="ar-SA" b="1" cap="none" dirty="0" smtClean="0">
                <a:ln w="0"/>
                <a:solidFill>
                  <a:schemeClr val="accent1"/>
                </a:solidFill>
                <a:effectLst>
                  <a:outerShdw blurRad="38100" dist="25400" dir="5400000" algn="ctr" rotWithShape="0">
                    <a:srgbClr val="6E747A">
                      <a:alpha val="43000"/>
                    </a:srgbClr>
                  </a:outerShdw>
                </a:effectLst>
              </a:rPr>
              <a:t>مفهوم الوسائل التعليمية وعلاقتها بتكنولوجيا التعليم</a:t>
            </a:r>
            <a:endParaRPr lang="ar-SA" b="1" cap="none"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416271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1451579" y="1006997"/>
            <a:ext cx="9603275" cy="846757"/>
          </a:xfrm>
        </p:spPr>
        <p:txBody>
          <a:bodyPr>
            <a:normAutofit/>
          </a:bodyPr>
          <a:lstStyle/>
          <a:p>
            <a:pPr algn="ctr"/>
            <a:r>
              <a:rPr lang="ar-SA" b="1" cap="none" dirty="0">
                <a:ln w="0"/>
                <a:solidFill>
                  <a:schemeClr val="accent1"/>
                </a:solidFill>
                <a:effectLst>
                  <a:outerShdw blurRad="38100" dist="25400" dir="5400000" algn="ctr" rotWithShape="0">
                    <a:srgbClr val="6E747A">
                      <a:alpha val="43000"/>
                    </a:srgbClr>
                  </a:outerShdw>
                </a:effectLst>
              </a:rPr>
              <a:t>العلاقة بين الوسائل التعليمية وتكنلوجيا التعليم</a:t>
            </a:r>
          </a:p>
        </p:txBody>
      </p:sp>
      <p:sp>
        <p:nvSpPr>
          <p:cNvPr id="3" name="عنصر نائب للمحتوى 2"/>
          <p:cNvSpPr>
            <a:spLocks noGrp="1"/>
          </p:cNvSpPr>
          <p:nvPr>
            <p:ph idx="1"/>
          </p:nvPr>
        </p:nvSpPr>
        <p:spPr>
          <a:xfrm>
            <a:off x="6059347" y="2446114"/>
            <a:ext cx="4612511" cy="3465107"/>
          </a:xfrm>
        </p:spPr>
        <p:txBody>
          <a:bodyPr>
            <a:normAutofit/>
          </a:bodyPr>
          <a:lstStyle/>
          <a:p>
            <a:pPr algn="just"/>
            <a:r>
              <a:rPr lang="ar-SA" sz="2400" b="1" dirty="0"/>
              <a:t>معنى ذلك أن تكنولوجيا التعليم لا تعني مجرد استخدام الآلات والأجهزة الحديثة فحسب بل تعني أشمل من ذلك بحيث تأخذ بعين الاعتبار جميع الإمكانات البشرية والموارد التعليمية ومستوى الدارسين وحاجاتهم والأهداف التربوية.</a:t>
            </a:r>
          </a:p>
        </p:txBody>
      </p:sp>
      <p:graphicFrame>
        <p:nvGraphicFramePr>
          <p:cNvPr id="5" name="رسم تخطيطي 4"/>
          <p:cNvGraphicFramePr/>
          <p:nvPr>
            <p:extLst>
              <p:ext uri="{D42A27DB-BD31-4B8C-83A1-F6EECF244321}">
                <p14:modId xmlns:p14="http://schemas.microsoft.com/office/powerpoint/2010/main" val="1544508416"/>
              </p:ext>
            </p:extLst>
          </p:nvPr>
        </p:nvGraphicFramePr>
        <p:xfrm>
          <a:off x="653969" y="2446115"/>
          <a:ext cx="5810491" cy="32986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7051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91149" y="844952"/>
            <a:ext cx="9603275" cy="916205"/>
          </a:xfrm>
        </p:spPr>
        <p:txBody>
          <a:bodyPr>
            <a:normAutofit/>
          </a:bodyPr>
          <a:lstStyle/>
          <a:p>
            <a:pPr algn="ctr"/>
            <a:r>
              <a:rPr lang="ar-SA" b="1" cap="none" dirty="0">
                <a:ln w="0"/>
                <a:solidFill>
                  <a:schemeClr val="accent1"/>
                </a:solidFill>
                <a:effectLst>
                  <a:outerShdw blurRad="38100" dist="25400" dir="5400000" algn="ctr" rotWithShape="0">
                    <a:srgbClr val="6E747A">
                      <a:alpha val="43000"/>
                    </a:srgbClr>
                  </a:outerShdw>
                </a:effectLst>
              </a:rPr>
              <a:t>مكونات مجال تكنولوجيا التعليم</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824867407"/>
              </p:ext>
            </p:extLst>
          </p:nvPr>
        </p:nvGraphicFramePr>
        <p:xfrm>
          <a:off x="1307939" y="1956121"/>
          <a:ext cx="9050782" cy="4187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275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1579" y="943337"/>
            <a:ext cx="9603275" cy="910417"/>
          </a:xfrm>
        </p:spPr>
        <p:txBody>
          <a:bodyPr>
            <a:normAutofit/>
          </a:bodyPr>
          <a:lstStyle/>
          <a:p>
            <a:pPr algn="ctr"/>
            <a:r>
              <a:rPr lang="ar-SA" b="1" cap="none" dirty="0">
                <a:ln w="0"/>
                <a:solidFill>
                  <a:schemeClr val="accent1"/>
                </a:solidFill>
                <a:effectLst>
                  <a:outerShdw blurRad="38100" dist="25400" dir="5400000" algn="ctr" rotWithShape="0">
                    <a:srgbClr val="6E747A">
                      <a:alpha val="43000"/>
                    </a:srgbClr>
                  </a:outerShdw>
                </a:effectLst>
              </a:rPr>
              <a:t>مفهوم تكنولوجيا الفئات الخاصة</a:t>
            </a:r>
          </a:p>
        </p:txBody>
      </p:sp>
      <p:sp>
        <p:nvSpPr>
          <p:cNvPr id="3" name="عنصر نائب للمحتوى 2"/>
          <p:cNvSpPr>
            <a:spLocks noGrp="1"/>
          </p:cNvSpPr>
          <p:nvPr>
            <p:ph idx="1"/>
          </p:nvPr>
        </p:nvSpPr>
        <p:spPr/>
        <p:txBody>
          <a:bodyPr>
            <a:normAutofit/>
          </a:bodyPr>
          <a:lstStyle/>
          <a:p>
            <a:pPr algn="just">
              <a:lnSpc>
                <a:spcPct val="150000"/>
              </a:lnSpc>
            </a:pPr>
            <a:r>
              <a:rPr lang="ar-SA" sz="2400" dirty="0" smtClean="0">
                <a:effectLst>
                  <a:outerShdw blurRad="38100" dist="38100" dir="2700000" algn="tl">
                    <a:srgbClr val="000000">
                      <a:alpha val="43137"/>
                    </a:srgbClr>
                  </a:outerShdw>
                </a:effectLst>
              </a:rPr>
              <a:t>هي نظام تعليمي يضم مجموعة من المكونات المتداخلة (أجهزة , مواد تعليمية , قوى بشرية , استراتيجية ، تقويم , نظرية وبحث , تصميم , انتاج) التي تؤثر بعضها في بعض والتي تعمل معاً لرفع فاعلية وكفاءة المواقف التعليمية المختلفة التي يتم تصميمها للفئات الخاصة بحيث ينتج عن ذلك حل لمشكلة او عدة مشكلات تعليمية تواجه هذه الفئات .</a:t>
            </a:r>
            <a:endParaRPr lang="ar-SA"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8127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1579" y="1035934"/>
            <a:ext cx="9603275" cy="817820"/>
          </a:xfrm>
        </p:spPr>
        <p:txBody>
          <a:bodyPr/>
          <a:lstStyle/>
          <a:p>
            <a:pPr algn="ctr"/>
            <a:r>
              <a:rPr lang="ar-SA" b="1" cap="none" dirty="0">
                <a:ln w="0"/>
                <a:solidFill>
                  <a:schemeClr val="accent1"/>
                </a:solidFill>
                <a:effectLst>
                  <a:outerShdw blurRad="38100" dist="25400" dir="5400000" algn="ctr" rotWithShape="0">
                    <a:srgbClr val="6E747A">
                      <a:alpha val="43000"/>
                    </a:srgbClr>
                  </a:outerShdw>
                </a:effectLst>
              </a:rPr>
              <a:t>أهمية تكنولوجيا التعليم للفئات الخاصة </a:t>
            </a:r>
          </a:p>
        </p:txBody>
      </p:sp>
      <p:sp>
        <p:nvSpPr>
          <p:cNvPr id="3" name="عنصر نائب للمحتوى 2"/>
          <p:cNvSpPr>
            <a:spLocks noGrp="1"/>
          </p:cNvSpPr>
          <p:nvPr>
            <p:ph idx="1"/>
          </p:nvPr>
        </p:nvSpPr>
        <p:spPr/>
        <p:txBody>
          <a:bodyPr>
            <a:noAutofit/>
          </a:bodyPr>
          <a:lstStyle/>
          <a:p>
            <a:r>
              <a:rPr lang="ar-SA" sz="2200" b="1" dirty="0" smtClean="0"/>
              <a:t>تساعد على اثراء التعلم</a:t>
            </a:r>
          </a:p>
          <a:p>
            <a:r>
              <a:rPr lang="ar-SA" sz="2200" b="1" dirty="0" smtClean="0"/>
              <a:t>اقتصادية التعليم</a:t>
            </a:r>
          </a:p>
          <a:p>
            <a:r>
              <a:rPr lang="ar-SA" sz="2200" b="1" dirty="0" smtClean="0"/>
              <a:t>استثارة اهتمام المتعلم</a:t>
            </a:r>
            <a:r>
              <a:rPr lang="ar-SA" sz="2200" b="1" dirty="0"/>
              <a:t> </a:t>
            </a:r>
            <a:r>
              <a:rPr lang="ar-SA" sz="2200" b="1" dirty="0" smtClean="0"/>
              <a:t>واشباع حاجته للتعلم .</a:t>
            </a:r>
          </a:p>
          <a:p>
            <a:r>
              <a:rPr lang="ar-SA" sz="2200" b="1" dirty="0" smtClean="0"/>
              <a:t>زيادة خبرة التلميذ مما يجعله اكثر استعدادا للتعلم</a:t>
            </a:r>
          </a:p>
          <a:p>
            <a:r>
              <a:rPr lang="ar-SA" sz="2200" b="1" dirty="0" smtClean="0"/>
              <a:t>اشتراك جميع حواس المتعلم</a:t>
            </a:r>
          </a:p>
          <a:p>
            <a:r>
              <a:rPr lang="ar-SA" sz="2200" b="1" dirty="0" smtClean="0"/>
              <a:t>تحاشي الوقوع في اللفظية</a:t>
            </a:r>
          </a:p>
        </p:txBody>
      </p:sp>
    </p:spTree>
    <p:extLst>
      <p:ext uri="{BB962C8B-B14F-4D97-AF65-F5344CB8AC3E}">
        <p14:creationId xmlns:p14="http://schemas.microsoft.com/office/powerpoint/2010/main" val="47777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1579" y="1035934"/>
            <a:ext cx="9603275" cy="817820"/>
          </a:xfrm>
        </p:spPr>
        <p:txBody>
          <a:bodyPr/>
          <a:lstStyle/>
          <a:p>
            <a:pPr algn="ctr"/>
            <a:r>
              <a:rPr lang="ar-SA" b="1" cap="none" dirty="0">
                <a:ln w="0"/>
                <a:solidFill>
                  <a:schemeClr val="accent1"/>
                </a:solidFill>
                <a:effectLst>
                  <a:outerShdw blurRad="38100" dist="25400" dir="5400000" algn="ctr" rotWithShape="0">
                    <a:srgbClr val="6E747A">
                      <a:alpha val="43000"/>
                    </a:srgbClr>
                  </a:outerShdw>
                </a:effectLst>
              </a:rPr>
              <a:t>أهمية تكنولوجيا التعليم للفئات الخاصة </a:t>
            </a:r>
          </a:p>
        </p:txBody>
      </p:sp>
      <p:sp>
        <p:nvSpPr>
          <p:cNvPr id="3" name="عنصر نائب للمحتوى 2"/>
          <p:cNvSpPr>
            <a:spLocks noGrp="1"/>
          </p:cNvSpPr>
          <p:nvPr>
            <p:ph idx="1"/>
          </p:nvPr>
        </p:nvSpPr>
        <p:spPr/>
        <p:txBody>
          <a:bodyPr>
            <a:noAutofit/>
          </a:bodyPr>
          <a:lstStyle/>
          <a:p>
            <a:r>
              <a:rPr lang="ar-SA" sz="2200" b="1" dirty="0" smtClean="0"/>
              <a:t>تكوين مفاهيم سليمة</a:t>
            </a:r>
          </a:p>
          <a:p>
            <a:r>
              <a:rPr lang="ar-SA" sz="2200" b="1" dirty="0" smtClean="0"/>
              <a:t>زيادة مشاركة المتعلم الإيجابية لاكتساب الخبرة</a:t>
            </a:r>
          </a:p>
          <a:p>
            <a:r>
              <a:rPr lang="ar-SA" sz="2200" b="1" dirty="0" smtClean="0"/>
              <a:t>تنويع أساليب التعزيز لمواجهة الفروق الفردية لطلاب ذوي الاحتياجات الخاصة .</a:t>
            </a:r>
          </a:p>
          <a:p>
            <a:r>
              <a:rPr lang="ar-SA" sz="2200" b="1" dirty="0" smtClean="0"/>
              <a:t>تعديل السلوك وتكوين الاتجاهات</a:t>
            </a:r>
          </a:p>
          <a:p>
            <a:r>
              <a:rPr lang="ar-SA" sz="2200" b="1" dirty="0" smtClean="0"/>
              <a:t>تسهيل مهمة المعلم في ايضاح المعلومة وتقريبها واختصار الوقت</a:t>
            </a:r>
          </a:p>
          <a:p>
            <a:r>
              <a:rPr lang="ar-SA" sz="2200" b="1" dirty="0" smtClean="0"/>
              <a:t>تنمي مقدرة المتعلم على الملاحظة والتفكير والمقارنة .</a:t>
            </a:r>
          </a:p>
        </p:txBody>
      </p:sp>
    </p:spTree>
    <p:extLst>
      <p:ext uri="{BB962C8B-B14F-4D97-AF65-F5344CB8AC3E}">
        <p14:creationId xmlns:p14="http://schemas.microsoft.com/office/powerpoint/2010/main" val="2060342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65813" y="319521"/>
            <a:ext cx="8911687" cy="1280890"/>
          </a:xfrm>
        </p:spPr>
        <p:txBody>
          <a:bodyPr>
            <a:normAutofit/>
          </a:bodyPr>
          <a:lstStyle/>
          <a:p>
            <a:pPr algn="ctr"/>
            <a:r>
              <a:rPr lang="ar-SA" b="1" cap="none" dirty="0">
                <a:ln w="0"/>
                <a:solidFill>
                  <a:schemeClr val="accent1"/>
                </a:solidFill>
                <a:effectLst>
                  <a:outerShdw blurRad="38100" dist="25400" dir="5400000" algn="ctr" rotWithShape="0">
                    <a:srgbClr val="6E747A">
                      <a:alpha val="43000"/>
                    </a:srgbClr>
                  </a:outerShdw>
                </a:effectLst>
              </a:rPr>
              <a:t>مجالات تكنولوجيا تعليم الفئات الخاصة </a:t>
            </a:r>
          </a:p>
        </p:txBody>
      </p:sp>
      <p:graphicFrame>
        <p:nvGraphicFramePr>
          <p:cNvPr id="6" name="رسم تخطيطي 5"/>
          <p:cNvGraphicFramePr/>
          <p:nvPr>
            <p:extLst>
              <p:ext uri="{D42A27DB-BD31-4B8C-83A1-F6EECF244321}">
                <p14:modId xmlns:p14="http://schemas.microsoft.com/office/powerpoint/2010/main" val="1542492781"/>
              </p:ext>
            </p:extLst>
          </p:nvPr>
        </p:nvGraphicFramePr>
        <p:xfrm>
          <a:off x="665544" y="1342662"/>
          <a:ext cx="10723127" cy="4699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941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cap="none" dirty="0">
                <a:ln w="0"/>
                <a:solidFill>
                  <a:schemeClr val="accent1"/>
                </a:solidFill>
                <a:effectLst>
                  <a:outerShdw blurRad="38100" dist="25400" dir="5400000" algn="ctr" rotWithShape="0">
                    <a:srgbClr val="6E747A">
                      <a:alpha val="43000"/>
                    </a:srgbClr>
                  </a:outerShdw>
                </a:effectLst>
              </a:rPr>
              <a:t>وظائف تكنولوجيا التعليم لذوي الاحتياجات الخاصة</a:t>
            </a:r>
          </a:p>
        </p:txBody>
      </p:sp>
      <p:sp>
        <p:nvSpPr>
          <p:cNvPr id="3" name="عنصر نائب للمحتوى 2"/>
          <p:cNvSpPr>
            <a:spLocks noGrp="1"/>
          </p:cNvSpPr>
          <p:nvPr>
            <p:ph idx="1"/>
          </p:nvPr>
        </p:nvSpPr>
        <p:spPr>
          <a:xfrm>
            <a:off x="758143" y="2015732"/>
            <a:ext cx="10296712" cy="3450613"/>
          </a:xfrm>
        </p:spPr>
        <p:txBody>
          <a:bodyPr>
            <a:noAutofit/>
          </a:bodyPr>
          <a:lstStyle/>
          <a:p>
            <a:r>
              <a:rPr lang="ar-SA" sz="2200" b="1" dirty="0" smtClean="0"/>
              <a:t>تساعد في تقديم المواد الجديدة , حيث تستخدم الوسائل مثل الأفلام والفيديو والتلفاز.</a:t>
            </a:r>
            <a:endParaRPr lang="ar-SA" sz="2200" b="1" dirty="0"/>
          </a:p>
          <a:p>
            <a:r>
              <a:rPr lang="ar-SA" sz="2200" b="1" dirty="0" smtClean="0"/>
              <a:t>تتيح </a:t>
            </a:r>
            <a:r>
              <a:rPr lang="ar-SA" sz="2200" b="1" dirty="0"/>
              <a:t>فرصا للتمرين , حيث تستخدم الوسائل </a:t>
            </a:r>
            <a:r>
              <a:rPr lang="ar-SA" sz="2200" b="1" dirty="0" smtClean="0"/>
              <a:t>مثل اشرطة التسجيل وأجهزة تعلم اللغة والكمبيوتر.</a:t>
            </a:r>
          </a:p>
          <a:p>
            <a:r>
              <a:rPr lang="ar-SA" sz="2200" b="1" dirty="0" smtClean="0"/>
              <a:t>تستخدم كحوافز للسلوك المرغوب فيه .</a:t>
            </a:r>
          </a:p>
          <a:p>
            <a:r>
              <a:rPr lang="ar-SA" sz="2200" b="1" dirty="0" smtClean="0"/>
              <a:t>تنمي القدرات والمهارات الاجتماعية.</a:t>
            </a:r>
          </a:p>
          <a:p>
            <a:r>
              <a:rPr lang="ar-SA" sz="2200" b="1" dirty="0" smtClean="0"/>
              <a:t>تلعب دورا مهما في معالجة الفروق الفردية حيث تنوع طرق وأساليب التعلم بما يتناسب مع كل المتعلمين.</a:t>
            </a:r>
          </a:p>
          <a:p>
            <a:r>
              <a:rPr lang="ar-SA" sz="2200" b="1" dirty="0"/>
              <a:t>تلعب دورا مهما </a:t>
            </a:r>
            <a:r>
              <a:rPr lang="ar-SA" sz="2200" b="1" dirty="0" smtClean="0"/>
              <a:t>في تشويق المتعلمين ذوي الاحتياجات الخاصة وزيادة دافعيتهم واقبالهم على التعلم، حيث تركز على أهمية التعزيز عن طريق التغذية الراجعة.</a:t>
            </a:r>
          </a:p>
          <a:p>
            <a:endParaRPr lang="ar-SA" sz="2200" b="1" dirty="0"/>
          </a:p>
        </p:txBody>
      </p:sp>
    </p:spTree>
    <p:extLst>
      <p:ext uri="{BB962C8B-B14F-4D97-AF65-F5344CB8AC3E}">
        <p14:creationId xmlns:p14="http://schemas.microsoft.com/office/powerpoint/2010/main" val="1261424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cap="none" dirty="0">
                <a:ln w="0"/>
                <a:solidFill>
                  <a:schemeClr val="accent1"/>
                </a:solidFill>
                <a:effectLst>
                  <a:outerShdw blurRad="38100" dist="25400" dir="5400000" algn="ctr" rotWithShape="0">
                    <a:srgbClr val="6E747A">
                      <a:alpha val="43000"/>
                    </a:srgbClr>
                  </a:outerShdw>
                </a:effectLst>
              </a:rPr>
              <a:t>وظائف تكنولوجيا التعليم لذوي الاحتياجات الخاصة</a:t>
            </a:r>
            <a:endParaRPr lang="ar-SA" dirty="0"/>
          </a:p>
        </p:txBody>
      </p:sp>
      <p:sp>
        <p:nvSpPr>
          <p:cNvPr id="3" name="عنصر نائب للمحتوى 2"/>
          <p:cNvSpPr>
            <a:spLocks noGrp="1"/>
          </p:cNvSpPr>
          <p:nvPr>
            <p:ph idx="1"/>
          </p:nvPr>
        </p:nvSpPr>
        <p:spPr/>
        <p:txBody>
          <a:bodyPr>
            <a:noAutofit/>
          </a:bodyPr>
          <a:lstStyle/>
          <a:p>
            <a:r>
              <a:rPr lang="ar-SA" sz="2200" b="1" dirty="0" smtClean="0"/>
              <a:t>تساعد على تكرار الخبرات وتجعل الاحتكاك بين المتعلم وما يتعلمه احتكاكا مباشرا مطلبا تربويا تفرضه طبيعة الإعاقة.</a:t>
            </a:r>
          </a:p>
          <a:p>
            <a:r>
              <a:rPr lang="ar-SA" sz="2200" b="1" dirty="0" smtClean="0"/>
              <a:t>توفر مثيرات خارجية تعوض المتعلم ذوي الاحتياجات الخاصة عن الضعف في مثيرات الانتباه الداخلية عنده.</a:t>
            </a:r>
          </a:p>
          <a:p>
            <a:r>
              <a:rPr lang="ar-SA" sz="2200" b="1" dirty="0" smtClean="0"/>
              <a:t>تحسين قدرة المتعلم ذي الاحتياجات الخاصة على التواصل.</a:t>
            </a:r>
          </a:p>
          <a:p>
            <a:r>
              <a:rPr lang="ar-SA" sz="2200" b="1" dirty="0" smtClean="0"/>
              <a:t>تساعد على زيادة التحصيل وتكوين اتجاهات موجبة للمتعلمين ذي الاحتياجات الخاصة.</a:t>
            </a:r>
          </a:p>
          <a:p>
            <a:r>
              <a:rPr lang="ar-SA" sz="2200" b="1" dirty="0" smtClean="0"/>
              <a:t>زيادة فرص العمل المتاحة امام المتعلم وتدريبة ومساعدة على التكيف مع الوظائف المختلفة.</a:t>
            </a:r>
          </a:p>
          <a:p>
            <a:endParaRPr lang="ar-SA" sz="2200" b="1" dirty="0"/>
          </a:p>
        </p:txBody>
      </p:sp>
    </p:spTree>
    <p:extLst>
      <p:ext uri="{BB962C8B-B14F-4D97-AF65-F5344CB8AC3E}">
        <p14:creationId xmlns:p14="http://schemas.microsoft.com/office/powerpoint/2010/main" val="1944930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cap="none" dirty="0" smtClean="0">
                <a:ln w="0"/>
                <a:solidFill>
                  <a:schemeClr val="accent1"/>
                </a:solidFill>
                <a:effectLst>
                  <a:outerShdw blurRad="38100" dist="25400" dir="5400000" algn="ctr" rotWithShape="0">
                    <a:srgbClr val="6E747A">
                      <a:alpha val="43000"/>
                    </a:srgbClr>
                  </a:outerShdw>
                </a:effectLst>
              </a:rPr>
              <a:t>متطلبات</a:t>
            </a:r>
            <a:r>
              <a:rPr lang="ar-SA" b="1" cap="none" dirty="0">
                <a:ln w="0"/>
                <a:solidFill>
                  <a:schemeClr val="accent1"/>
                </a:solidFill>
                <a:effectLst>
                  <a:outerShdw blurRad="38100" dist="25400" dir="5400000" algn="ctr" rotWithShape="0">
                    <a:srgbClr val="6E747A">
                      <a:alpha val="43000"/>
                    </a:srgbClr>
                  </a:outerShdw>
                </a:effectLst>
              </a:rPr>
              <a:t> </a:t>
            </a:r>
            <a:r>
              <a:rPr lang="ar-SA" b="1" cap="none" dirty="0" smtClean="0">
                <a:ln w="0"/>
                <a:solidFill>
                  <a:schemeClr val="accent1"/>
                </a:solidFill>
                <a:effectLst>
                  <a:outerShdw blurRad="38100" dist="25400" dir="5400000" algn="ctr" rotWithShape="0">
                    <a:srgbClr val="6E747A">
                      <a:alpha val="43000"/>
                    </a:srgbClr>
                  </a:outerShdw>
                </a:effectLst>
              </a:rPr>
              <a:t>ذوي </a:t>
            </a:r>
            <a:r>
              <a:rPr lang="ar-SA" b="1" cap="none" dirty="0">
                <a:ln w="0"/>
                <a:solidFill>
                  <a:schemeClr val="accent1"/>
                </a:solidFill>
                <a:effectLst>
                  <a:outerShdw blurRad="38100" dist="25400" dir="5400000" algn="ctr" rotWithShape="0">
                    <a:srgbClr val="6E747A">
                      <a:alpha val="43000"/>
                    </a:srgbClr>
                  </a:outerShdw>
                </a:effectLst>
              </a:rPr>
              <a:t>الاحتياجات </a:t>
            </a:r>
            <a:r>
              <a:rPr lang="ar-SA" b="1" cap="none" dirty="0" smtClean="0">
                <a:ln w="0"/>
                <a:solidFill>
                  <a:schemeClr val="accent1"/>
                </a:solidFill>
                <a:effectLst>
                  <a:outerShdw blurRad="38100" dist="25400" dir="5400000" algn="ctr" rotWithShape="0">
                    <a:srgbClr val="6E747A">
                      <a:alpha val="43000"/>
                    </a:srgbClr>
                  </a:outerShdw>
                </a:effectLst>
              </a:rPr>
              <a:t>الخاصة من </a:t>
            </a:r>
            <a:r>
              <a:rPr lang="ar-SA" b="1" cap="none" dirty="0">
                <a:ln w="0"/>
                <a:solidFill>
                  <a:schemeClr val="accent1"/>
                </a:solidFill>
                <a:effectLst>
                  <a:outerShdw blurRad="38100" dist="25400" dir="5400000" algn="ctr" rotWithShape="0">
                    <a:srgbClr val="6E747A">
                      <a:alpha val="43000"/>
                    </a:srgbClr>
                  </a:outerShdw>
                </a:effectLst>
              </a:rPr>
              <a:t>تكنولوجيا </a:t>
            </a:r>
            <a:r>
              <a:rPr lang="ar-SA" b="1" cap="none" dirty="0" smtClean="0">
                <a:ln w="0"/>
                <a:solidFill>
                  <a:schemeClr val="accent1"/>
                </a:solidFill>
                <a:effectLst>
                  <a:outerShdw blurRad="38100" dist="25400" dir="5400000" algn="ctr" rotWithShape="0">
                    <a:srgbClr val="6E747A">
                      <a:alpha val="43000"/>
                    </a:srgbClr>
                  </a:outerShdw>
                </a:effectLst>
              </a:rPr>
              <a:t>التعليم</a:t>
            </a:r>
            <a:endParaRPr lang="ar-SA" dirty="0"/>
          </a:p>
        </p:txBody>
      </p:sp>
      <p:sp>
        <p:nvSpPr>
          <p:cNvPr id="3" name="عنصر نائب للمحتوى 2"/>
          <p:cNvSpPr>
            <a:spLocks noGrp="1"/>
          </p:cNvSpPr>
          <p:nvPr>
            <p:ph idx="1"/>
          </p:nvPr>
        </p:nvSpPr>
        <p:spPr/>
        <p:txBody>
          <a:bodyPr>
            <a:noAutofit/>
          </a:bodyPr>
          <a:lstStyle/>
          <a:p>
            <a:pPr marL="457200" indent="-457200">
              <a:buFont typeface="+mj-lt"/>
              <a:buAutoNum type="arabicPeriod"/>
            </a:pPr>
            <a:r>
              <a:rPr lang="ar-SA" b="1" dirty="0" smtClean="0"/>
              <a:t>التصميم والتطوير</a:t>
            </a:r>
          </a:p>
          <a:p>
            <a:pPr marL="457200" indent="-457200">
              <a:buFont typeface="+mj-lt"/>
              <a:buAutoNum type="arabicPeriod"/>
            </a:pPr>
            <a:r>
              <a:rPr lang="ar-SA" b="1" dirty="0" smtClean="0"/>
              <a:t>تصميم وتوفير البيئات والأماكن التعليمية المناسبة</a:t>
            </a:r>
          </a:p>
          <a:p>
            <a:pPr marL="457200" indent="-457200">
              <a:buFont typeface="+mj-lt"/>
              <a:buAutoNum type="arabicPeriod"/>
            </a:pPr>
            <a:r>
              <a:rPr lang="ar-SA" b="1" dirty="0" smtClean="0"/>
              <a:t>الاقتناء والتزويد</a:t>
            </a:r>
          </a:p>
          <a:p>
            <a:pPr marL="457200" indent="-457200">
              <a:buFont typeface="+mj-lt"/>
              <a:buAutoNum type="arabicPeriod"/>
            </a:pPr>
            <a:r>
              <a:rPr lang="ar-SA" b="1" dirty="0" smtClean="0"/>
              <a:t>الإدارة</a:t>
            </a:r>
          </a:p>
          <a:p>
            <a:pPr marL="457200" indent="-457200">
              <a:buFont typeface="+mj-lt"/>
              <a:buAutoNum type="arabicPeriod"/>
            </a:pPr>
            <a:r>
              <a:rPr lang="ar-SA" b="1" dirty="0" smtClean="0"/>
              <a:t>المتابعة والتقويم</a:t>
            </a:r>
          </a:p>
          <a:p>
            <a:pPr marL="457200" indent="-457200">
              <a:buFont typeface="+mj-lt"/>
              <a:buAutoNum type="arabicPeriod"/>
            </a:pPr>
            <a:r>
              <a:rPr lang="ar-SA" b="1" dirty="0" smtClean="0"/>
              <a:t>الاعداد</a:t>
            </a:r>
          </a:p>
          <a:p>
            <a:pPr marL="457200" indent="-457200">
              <a:buFont typeface="+mj-lt"/>
              <a:buAutoNum type="arabicPeriod"/>
            </a:pPr>
            <a:r>
              <a:rPr lang="ar-SA" b="1" dirty="0" smtClean="0"/>
              <a:t>التدريب</a:t>
            </a:r>
          </a:p>
          <a:p>
            <a:pPr marL="457200" indent="-457200">
              <a:buFont typeface="+mj-lt"/>
              <a:buAutoNum type="arabicPeriod"/>
            </a:pPr>
            <a:r>
              <a:rPr lang="ar-SA" b="1" dirty="0" smtClean="0"/>
              <a:t>النشر والتوظيف والتبني</a:t>
            </a:r>
            <a:endParaRPr lang="ar-SA" b="1" dirty="0"/>
          </a:p>
        </p:txBody>
      </p:sp>
    </p:spTree>
    <p:extLst>
      <p:ext uri="{BB962C8B-B14F-4D97-AF65-F5344CB8AC3E}">
        <p14:creationId xmlns:p14="http://schemas.microsoft.com/office/powerpoint/2010/main" val="12707612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52225"/>
            <a:ext cx="12192000" cy="1143000"/>
          </a:xfrm>
        </p:spPr>
        <p:txBody>
          <a:bodyPr>
            <a:normAutofit/>
          </a:bodyPr>
          <a:lstStyle/>
          <a:p>
            <a:pPr algn="ctr"/>
            <a:r>
              <a:rPr lang="ar-SA" b="1" cap="none" dirty="0">
                <a:ln w="0"/>
              </a:rPr>
              <a:t>متطلبات ذوي الاحتياجات الخاصة من تكنولوجيا التعليم</a:t>
            </a:r>
            <a:endParaRPr lang="ar-SA" b="1" dirty="0"/>
          </a:p>
        </p:txBody>
      </p:sp>
      <p:sp>
        <p:nvSpPr>
          <p:cNvPr id="6" name="عنصر نائب للمحتوى 5"/>
          <p:cNvSpPr>
            <a:spLocks noGrp="1"/>
          </p:cNvSpPr>
          <p:nvPr>
            <p:ph idx="1"/>
          </p:nvPr>
        </p:nvSpPr>
        <p:spPr/>
        <p:txBody>
          <a:bodyPr/>
          <a:lstStyle/>
          <a:p>
            <a:endParaRPr lang="ar-SA"/>
          </a:p>
        </p:txBody>
      </p:sp>
      <p:graphicFrame>
        <p:nvGraphicFramePr>
          <p:cNvPr id="7" name="رسم تخطيطي 6"/>
          <p:cNvGraphicFramePr/>
          <p:nvPr>
            <p:extLst>
              <p:ext uri="{D42A27DB-BD31-4B8C-83A1-F6EECF244321}">
                <p14:modId xmlns:p14="http://schemas.microsoft.com/office/powerpoint/2010/main" val="3984598932"/>
              </p:ext>
            </p:extLst>
          </p:nvPr>
        </p:nvGraphicFramePr>
        <p:xfrm>
          <a:off x="665548" y="1686910"/>
          <a:ext cx="10543736" cy="43550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592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bwMode="auto">
          <a:xfrm>
            <a:off x="679451" y="488731"/>
            <a:ext cx="10972800" cy="883338"/>
          </a:xfrm>
        </p:spPr>
        <p:txBody>
          <a:bodyPr wrap="square" lIns="91440" tIns="45720" rIns="91440" bIns="45720" numCol="1" anchorCtr="0" compatLnSpc="1">
            <a:prstTxWarp prst="textNoShape">
              <a:avLst/>
            </a:prstTxWarp>
            <a:normAutofit/>
          </a:bodyPr>
          <a:lstStyle/>
          <a:p>
            <a:pPr algn="ctr"/>
            <a:r>
              <a:rPr lang="ar-SA" sz="3600" b="1" dirty="0">
                <a:solidFill>
                  <a:schemeClr val="accent3">
                    <a:lumMod val="75000"/>
                  </a:schemeClr>
                </a:solidFill>
                <a:latin typeface="Century Schoolbook" pitchFamily="18" charset="0"/>
                <a:ea typeface="+mn-ea"/>
                <a:cs typeface="Times New Roman" pitchFamily="18" charset="0"/>
              </a:rPr>
              <a:t>الوسائل التعليمية في التربية الخاصة؟</a:t>
            </a:r>
            <a:endParaRPr lang="ar-SA" sz="4800" b="1" dirty="0">
              <a:solidFill>
                <a:schemeClr val="accent3">
                  <a:lumMod val="75000"/>
                </a:schemeClr>
              </a:solidFill>
              <a:latin typeface="Century Schoolbook" pitchFamily="18" charset="0"/>
              <a:ea typeface="+mn-ea"/>
              <a:cs typeface="Times New Roman" pitchFamily="18" charset="0"/>
            </a:endParaRPr>
          </a:p>
        </p:txBody>
      </p:sp>
      <p:sp>
        <p:nvSpPr>
          <p:cNvPr id="10243" name="Slide Number Placeholder 5"/>
          <p:cNvSpPr txBox="1">
            <a:spLocks noGrp="1"/>
          </p:cNvSpPr>
          <p:nvPr/>
        </p:nvSpPr>
        <p:spPr bwMode="auto">
          <a:xfrm>
            <a:off x="10839451" y="5734050"/>
            <a:ext cx="812800" cy="520700"/>
          </a:xfrm>
          <a:prstGeom prst="rect">
            <a:avLst/>
          </a:prstGeom>
          <a:noFill/>
          <a:ln w="9525">
            <a:noFill/>
            <a:miter lim="800000"/>
            <a:headEnd/>
            <a:tailEnd/>
          </a:ln>
        </p:spPr>
        <p:txBody>
          <a:bodyPr anchor="ctr"/>
          <a:lstStyle/>
          <a:p>
            <a:pPr algn="ctr"/>
            <a:r>
              <a:rPr lang="ar-SA" sz="1400" b="1">
                <a:solidFill>
                  <a:srgbClr val="FFFFFF"/>
                </a:solidFill>
                <a:latin typeface="Century Schoolbook" pitchFamily="18" charset="0"/>
                <a:cs typeface="Times New Roman" pitchFamily="18" charset="0"/>
              </a:rPr>
              <a:t>2</a:t>
            </a:r>
          </a:p>
        </p:txBody>
      </p:sp>
      <p:pic>
        <p:nvPicPr>
          <p:cNvPr id="16" name="صورة 15" descr="3D Character (3).jpg"/>
          <p:cNvPicPr>
            <a:picLocks noChangeAspect="1"/>
          </p:cNvPicPr>
          <p:nvPr/>
        </p:nvPicPr>
        <p:blipFill>
          <a:blip r:embed="rId2" cstate="print">
            <a:clrChange>
              <a:clrFrom>
                <a:srgbClr val="FFFFFF"/>
              </a:clrFrom>
              <a:clrTo>
                <a:srgbClr val="FFFFFF">
                  <a:alpha val="0"/>
                </a:srgbClr>
              </a:clrTo>
            </a:clrChange>
          </a:blip>
          <a:srcRect/>
          <a:stretch>
            <a:fillRect/>
          </a:stretch>
        </p:blipFill>
        <p:spPr bwMode="auto">
          <a:xfrm>
            <a:off x="6733149" y="1571613"/>
            <a:ext cx="3839633" cy="2160587"/>
          </a:xfrm>
          <a:prstGeom prst="rect">
            <a:avLst/>
          </a:prstGeom>
          <a:noFill/>
          <a:ln w="9525">
            <a:noFill/>
            <a:miter lim="800000"/>
            <a:headEnd/>
            <a:tailEnd/>
          </a:ln>
        </p:spPr>
      </p:pic>
      <p:sp>
        <p:nvSpPr>
          <p:cNvPr id="18" name="وسيلة شرح على شكل سحابة 17"/>
          <p:cNvSpPr/>
          <p:nvPr/>
        </p:nvSpPr>
        <p:spPr>
          <a:xfrm>
            <a:off x="1523968" y="1571612"/>
            <a:ext cx="5524539" cy="2143140"/>
          </a:xfrm>
          <a:prstGeom prst="cloudCallout">
            <a:avLst>
              <a:gd name="adj1" fmla="val 67829"/>
              <a:gd name="adj2" fmla="val -34694"/>
            </a:avLst>
          </a:prstGeom>
          <a:ln/>
        </p:spPr>
        <p:style>
          <a:lnRef idx="1">
            <a:schemeClr val="accent4"/>
          </a:lnRef>
          <a:fillRef idx="2">
            <a:schemeClr val="accent4"/>
          </a:fillRef>
          <a:effectRef idx="1">
            <a:schemeClr val="accent4"/>
          </a:effectRef>
          <a:fontRef idx="minor">
            <a:schemeClr val="dk1"/>
          </a:fontRef>
        </p:style>
        <p:txBody>
          <a:bodyPr rtlCol="1" anchor="ctr"/>
          <a:lstStyle/>
          <a:p>
            <a:pPr algn="ctr">
              <a:defRPr/>
            </a:pPr>
            <a:r>
              <a:rPr lang="ar-SA" sz="3600" dirty="0">
                <a:solidFill>
                  <a:schemeClr val="tx1"/>
                </a:solidFill>
                <a:latin typeface="Century Schoolbook" pitchFamily="18" charset="0"/>
                <a:cs typeface="Times New Roman" pitchFamily="18" charset="0"/>
              </a:rPr>
              <a:t>لماذا الوسائل التعليمية في التربية الخاصة؟</a:t>
            </a:r>
            <a:endParaRPr lang="ar-SA" sz="3600" dirty="0">
              <a:solidFill>
                <a:schemeClr val="tx1"/>
              </a:solidFill>
            </a:endParaRPr>
          </a:p>
        </p:txBody>
      </p:sp>
      <p:sp>
        <p:nvSpPr>
          <p:cNvPr id="20" name="مربع نص 19"/>
          <p:cNvSpPr txBox="1"/>
          <p:nvPr/>
        </p:nvSpPr>
        <p:spPr>
          <a:xfrm>
            <a:off x="1523968" y="4000504"/>
            <a:ext cx="9048813" cy="1569660"/>
          </a:xfrm>
          <a:prstGeom prst="rect">
            <a:avLst/>
          </a:prstGeom>
          <a:noFill/>
        </p:spPr>
        <p:txBody>
          <a:bodyPr wrap="square" rtlCol="1">
            <a:spAutoFit/>
          </a:bodyPr>
          <a:lstStyle/>
          <a:p>
            <a:pPr algn="ctr">
              <a:lnSpc>
                <a:spcPct val="150000"/>
              </a:lnSpc>
            </a:pPr>
            <a:r>
              <a:rPr lang="ar-SA" sz="3200" dirty="0"/>
              <a:t>تهدف الوسائل إلى كفالة حق المتعلم في تعليم متميز طبقاً لاهتماماته وقدراته </a:t>
            </a:r>
            <a:r>
              <a:rPr lang="ar-SA" sz="3200" dirty="0">
                <a:solidFill>
                  <a:srgbClr val="FF6600"/>
                </a:solidFill>
              </a:rPr>
              <a:t>واحتياجاته الخاصة</a:t>
            </a:r>
          </a:p>
        </p:txBody>
      </p:sp>
    </p:spTree>
    <p:extLst>
      <p:ext uri="{BB962C8B-B14F-4D97-AF65-F5344CB8AC3E}">
        <p14:creationId xmlns:p14="http://schemas.microsoft.com/office/powerpoint/2010/main" val="38841207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0" fill="hold" nodeType="with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p:cTn id="12" dur="500" fill="hold"/>
                                        <p:tgtEl>
                                          <p:spTgt spid="18"/>
                                        </p:tgtEl>
                                        <p:attrNameLst>
                                          <p:attrName>ppt_w</p:attrName>
                                        </p:attrNameLst>
                                      </p:cBhvr>
                                      <p:tavLst>
                                        <p:tav tm="0">
                                          <p:val>
                                            <p:fltVal val="0"/>
                                          </p:val>
                                        </p:tav>
                                        <p:tav tm="100000">
                                          <p:val>
                                            <p:strVal val="#ppt_w"/>
                                          </p:val>
                                        </p:tav>
                                      </p:tavLst>
                                    </p:anim>
                                    <p:anim calcmode="lin" valueType="num">
                                      <p:cBhvr>
                                        <p:cTn id="13" dur="500" fill="hold"/>
                                        <p:tgtEl>
                                          <p:spTgt spid="18"/>
                                        </p:tgtEl>
                                        <p:attrNameLst>
                                          <p:attrName>ppt_h</p:attrName>
                                        </p:attrNameLst>
                                      </p:cBhvr>
                                      <p:tavLst>
                                        <p:tav tm="0">
                                          <p:val>
                                            <p:fltVal val="0"/>
                                          </p:val>
                                        </p:tav>
                                        <p:tav tm="100000">
                                          <p:val>
                                            <p:strVal val="#ppt_h"/>
                                          </p:val>
                                        </p:tav>
                                      </p:tavLst>
                                    </p:anim>
                                    <p:animEffect transition="in" filter="fade">
                                      <p:cBhvr>
                                        <p:cTn id="14" dur="5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385084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000" b="1" cap="none" dirty="0" smtClean="0">
                <a:ln w="0"/>
                <a:solidFill>
                  <a:schemeClr val="accent1"/>
                </a:solidFill>
                <a:effectLst>
                  <a:outerShdw blurRad="38100" dist="25400" dir="5400000" algn="ctr" rotWithShape="0">
                    <a:srgbClr val="6E747A">
                      <a:alpha val="43000"/>
                    </a:srgbClr>
                  </a:outerShdw>
                </a:effectLst>
              </a:rPr>
              <a:t>الوسائل التعليمية</a:t>
            </a:r>
            <a:endParaRPr lang="ar-SA" sz="4000" b="1" cap="none" dirty="0">
              <a:ln w="0"/>
              <a:solidFill>
                <a:schemeClr val="accent1"/>
              </a:solidFill>
              <a:effectLst>
                <a:outerShdw blurRad="38100" dist="25400" dir="5400000" algn="ctr" rotWithShape="0">
                  <a:srgbClr val="6E747A">
                    <a:alpha val="43000"/>
                  </a:srgbClr>
                </a:outerShdw>
              </a:effectLst>
            </a:endParaRPr>
          </a:p>
        </p:txBody>
      </p:sp>
      <p:sp>
        <p:nvSpPr>
          <p:cNvPr id="3" name="عنصر نائب للمحتوى 2"/>
          <p:cNvSpPr>
            <a:spLocks noGrp="1"/>
          </p:cNvSpPr>
          <p:nvPr>
            <p:ph idx="1"/>
          </p:nvPr>
        </p:nvSpPr>
        <p:spPr>
          <a:xfrm>
            <a:off x="381965" y="2015732"/>
            <a:ext cx="10672889" cy="3450613"/>
          </a:xfrm>
        </p:spPr>
        <p:txBody>
          <a:bodyPr>
            <a:noAutofit/>
          </a:bodyPr>
          <a:lstStyle/>
          <a:p>
            <a:r>
              <a:rPr lang="ar-SA" sz="2400" b="1" u="sng" dirty="0" smtClean="0">
                <a:ln w="0"/>
                <a:solidFill>
                  <a:schemeClr val="accent1"/>
                </a:solidFill>
                <a:effectLst>
                  <a:outerShdw blurRad="38100" dist="25400" dir="5400000" algn="ctr" rotWithShape="0">
                    <a:srgbClr val="6E747A">
                      <a:alpha val="43000"/>
                    </a:srgbClr>
                  </a:outerShdw>
                </a:effectLst>
              </a:rPr>
              <a:t>مفهوم الوسائل التعليمية:</a:t>
            </a:r>
          </a:p>
          <a:p>
            <a:pPr algn="just"/>
            <a:r>
              <a:rPr lang="ar-SA" sz="2400" b="1" dirty="0" smtClean="0"/>
              <a:t>هي مجموعة الأجهزة التعليمية والأدوات المواد وطرق عرضها التي </a:t>
            </a:r>
            <a:r>
              <a:rPr lang="ar-SA" sz="2400" b="1" dirty="0"/>
              <a:t>يستخدمها المعلم أو المتعلم أو كلاهما في المواقف التعليمية بطريقة </a:t>
            </a:r>
            <a:r>
              <a:rPr lang="ar-SA" sz="2400" b="1" dirty="0" err="1"/>
              <a:t>منظومية</a:t>
            </a:r>
            <a:r>
              <a:rPr lang="ar-SA" sz="2400" b="1" dirty="0"/>
              <a:t> لتسهيل عملية التعليم </a:t>
            </a:r>
            <a:r>
              <a:rPr lang="ar-SA" sz="2400" b="1" dirty="0" err="1" smtClean="0"/>
              <a:t>والتعلم.ا</a:t>
            </a:r>
            <a:endParaRPr lang="ar-SA" sz="2400" b="1" dirty="0" smtClean="0"/>
          </a:p>
          <a:p>
            <a:r>
              <a:rPr lang="ar-SA" sz="2400" b="1" u="sng" dirty="0" smtClean="0">
                <a:ln w="0"/>
                <a:solidFill>
                  <a:schemeClr val="accent1"/>
                </a:solidFill>
                <a:effectLst>
                  <a:outerShdw blurRad="38100" dist="25400" dir="5400000" algn="ctr" rotWithShape="0">
                    <a:srgbClr val="6E747A">
                      <a:alpha val="43000"/>
                    </a:srgbClr>
                  </a:outerShdw>
                </a:effectLst>
              </a:rPr>
              <a:t>مفهوم الوسيلة التعليمية في مجال التربية الخاصة:</a:t>
            </a:r>
          </a:p>
          <a:p>
            <a:pPr algn="just"/>
            <a:r>
              <a:rPr lang="ar-SA" sz="2400" b="1" dirty="0" smtClean="0"/>
              <a:t>هي كل ما يستخدمه معلم ذوي الاحتياجات الخاصة , او متعلم من ذوي الاحتياجات الخاصة في المواقف التعليمية من أدوات و المواد والأجهزة التعليمية في المواقف التعليمية داخل بيئة الصف او خارجها بطريقة منظوميه لنقل خبرات تعليمية (معرفية – مهارية – وجدانية ) بسهولة ويسر ووضوح مع الاقتصاد في الوقت والجهد والتكلفة .</a:t>
            </a:r>
            <a:endParaRPr lang="en-US" sz="2400" b="1" dirty="0"/>
          </a:p>
        </p:txBody>
      </p:sp>
    </p:spTree>
    <p:extLst>
      <p:ext uri="{BB962C8B-B14F-4D97-AF65-F5344CB8AC3E}">
        <p14:creationId xmlns:p14="http://schemas.microsoft.com/office/powerpoint/2010/main" val="261048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85678" y="663138"/>
            <a:ext cx="9603275" cy="928670"/>
          </a:xfrm>
        </p:spPr>
        <p:txBody>
          <a:bodyPr>
            <a:normAutofit/>
          </a:bodyPr>
          <a:lstStyle/>
          <a:p>
            <a:pPr algn="ctr"/>
            <a:r>
              <a:rPr lang="ar-SA" b="1" cap="none" dirty="0">
                <a:ln w="0"/>
                <a:solidFill>
                  <a:schemeClr val="accent1"/>
                </a:solidFill>
              </a:rPr>
              <a:t>فوائد استخدام الوسائل التعليمية لذوي الاحتياجات الخاصة</a:t>
            </a:r>
          </a:p>
        </p:txBody>
      </p:sp>
      <p:sp>
        <p:nvSpPr>
          <p:cNvPr id="3" name="عنصر نائب للمحتوى 2"/>
          <p:cNvSpPr>
            <a:spLocks noGrp="1"/>
          </p:cNvSpPr>
          <p:nvPr>
            <p:ph idx="1"/>
          </p:nvPr>
        </p:nvSpPr>
        <p:spPr>
          <a:xfrm>
            <a:off x="0" y="1949985"/>
            <a:ext cx="11811040" cy="3929090"/>
          </a:xfrm>
        </p:spPr>
        <p:txBody>
          <a:bodyPr>
            <a:noAutofit/>
          </a:bodyPr>
          <a:lstStyle/>
          <a:p>
            <a:pPr>
              <a:buNone/>
            </a:pPr>
            <a:r>
              <a:rPr lang="ar-SA" sz="2800" dirty="0">
                <a:solidFill>
                  <a:srgbClr val="00B0F0"/>
                </a:solidFill>
              </a:rPr>
              <a:t>1- تساعد على تحقيق التعلم بجوانبه المختلفة المعرفية </a:t>
            </a:r>
            <a:r>
              <a:rPr lang="ar-SA" sz="2800" dirty="0" err="1">
                <a:solidFill>
                  <a:srgbClr val="00B0F0"/>
                </a:solidFill>
              </a:rPr>
              <a:t>والمهارية</a:t>
            </a:r>
            <a:r>
              <a:rPr lang="ar-SA" sz="2800" dirty="0">
                <a:solidFill>
                  <a:srgbClr val="00B0F0"/>
                </a:solidFill>
              </a:rPr>
              <a:t> والوجدانية.</a:t>
            </a:r>
          </a:p>
          <a:p>
            <a:pPr>
              <a:buNone/>
            </a:pPr>
            <a:r>
              <a:rPr lang="ar-SA" sz="2800" dirty="0">
                <a:solidFill>
                  <a:srgbClr val="FF6600"/>
                </a:solidFill>
              </a:rPr>
              <a:t>الجانب المعرفي: </a:t>
            </a:r>
            <a:r>
              <a:rPr lang="ar-SA" sz="2800" dirty="0"/>
              <a:t>تعمل على تسهيل توصيل وشرح المعلومة لذوي الاحتياجات الخاصة، أعطي مثال؟ (نوع الإعاقة، المادة التعليمية، الوسيلة المستخدمة)</a:t>
            </a:r>
          </a:p>
          <a:p>
            <a:pPr>
              <a:buNone/>
            </a:pPr>
            <a:r>
              <a:rPr lang="ar-SA" sz="2800" dirty="0">
                <a:solidFill>
                  <a:srgbClr val="FF6600"/>
                </a:solidFill>
              </a:rPr>
              <a:t>الجانب الوجداني: </a:t>
            </a:r>
            <a:r>
              <a:rPr lang="ar-SA" sz="2800" dirty="0"/>
              <a:t>مثل خفض التوتر والانفعالات من خلال إدخال البهجة والسرور، تعديل سلوك النشاط الزائد، تنمية ذوي الاحتياجات الخاصة اجتماعياً. أعطي أمثلة؟ </a:t>
            </a:r>
          </a:p>
          <a:p>
            <a:pPr>
              <a:buNone/>
            </a:pPr>
            <a:r>
              <a:rPr lang="ar-SA" sz="2800" dirty="0">
                <a:solidFill>
                  <a:srgbClr val="FF6600"/>
                </a:solidFill>
              </a:rPr>
              <a:t>الجانب </a:t>
            </a:r>
            <a:r>
              <a:rPr lang="ar-SA" sz="2800" dirty="0" err="1">
                <a:solidFill>
                  <a:srgbClr val="FF6600"/>
                </a:solidFill>
              </a:rPr>
              <a:t>المهاري</a:t>
            </a:r>
            <a:r>
              <a:rPr lang="ar-SA" sz="2800" dirty="0">
                <a:solidFill>
                  <a:srgbClr val="FF6600"/>
                </a:solidFill>
              </a:rPr>
              <a:t>: </a:t>
            </a:r>
            <a:r>
              <a:rPr lang="ar-SA" sz="2800" dirty="0"/>
              <a:t>تعطي الوسائل أدوات التدريب اللازمة لإتقان مهارة معينة. أعطي مثال؟</a:t>
            </a:r>
          </a:p>
        </p:txBody>
      </p:sp>
    </p:spTree>
    <p:extLst>
      <p:ext uri="{BB962C8B-B14F-4D97-AF65-F5344CB8AC3E}">
        <p14:creationId xmlns:p14="http://schemas.microsoft.com/office/powerpoint/2010/main" val="1146343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54146" y="552780"/>
            <a:ext cx="9603275" cy="928670"/>
          </a:xfrm>
        </p:spPr>
        <p:txBody>
          <a:bodyPr>
            <a:normAutofit/>
          </a:bodyPr>
          <a:lstStyle/>
          <a:p>
            <a:pPr algn="ctr"/>
            <a:r>
              <a:rPr lang="ar-SA" b="1" cap="none" dirty="0">
                <a:ln w="0"/>
                <a:solidFill>
                  <a:schemeClr val="accent1"/>
                </a:solidFill>
              </a:rPr>
              <a:t>فوائد استخدام الوسائل التعليمية لذوي الاحتياجات الخاصة</a:t>
            </a:r>
          </a:p>
        </p:txBody>
      </p:sp>
      <p:sp>
        <p:nvSpPr>
          <p:cNvPr id="3" name="عنصر نائب للمحتوى 2"/>
          <p:cNvSpPr>
            <a:spLocks noGrp="1"/>
          </p:cNvSpPr>
          <p:nvPr>
            <p:ph idx="1"/>
          </p:nvPr>
        </p:nvSpPr>
        <p:spPr>
          <a:xfrm>
            <a:off x="0" y="1821888"/>
            <a:ext cx="11811040" cy="3450613"/>
          </a:xfrm>
        </p:spPr>
        <p:txBody>
          <a:bodyPr>
            <a:noAutofit/>
          </a:bodyPr>
          <a:lstStyle/>
          <a:p>
            <a:pPr>
              <a:buNone/>
            </a:pPr>
            <a:r>
              <a:rPr lang="ar-SA" sz="2800" dirty="0"/>
              <a:t>2- </a:t>
            </a:r>
            <a:r>
              <a:rPr lang="ar-SA" sz="2800" dirty="0">
                <a:solidFill>
                  <a:srgbClr val="00B0F0"/>
                </a:solidFill>
              </a:rPr>
              <a:t>تساعد الوسائل التعليمية في التغلب على صعوبات تعلم موضوعات معينة مثل:</a:t>
            </a:r>
          </a:p>
          <a:p>
            <a:pPr>
              <a:lnSpc>
                <a:spcPct val="100000"/>
              </a:lnSpc>
            </a:pPr>
            <a:r>
              <a:rPr lang="ar-SA" sz="2800" dirty="0"/>
              <a:t>البعد المكاني</a:t>
            </a:r>
          </a:p>
          <a:p>
            <a:pPr>
              <a:lnSpc>
                <a:spcPct val="100000"/>
              </a:lnSpc>
            </a:pPr>
            <a:r>
              <a:rPr lang="ar-SA" sz="2800" dirty="0"/>
              <a:t> البعد </a:t>
            </a:r>
            <a:r>
              <a:rPr lang="ar-SA" sz="2800" dirty="0" err="1"/>
              <a:t>الزماني</a:t>
            </a:r>
            <a:endParaRPr lang="ar-SA" sz="2800" dirty="0"/>
          </a:p>
          <a:p>
            <a:pPr>
              <a:lnSpc>
                <a:spcPct val="100000"/>
              </a:lnSpc>
            </a:pPr>
            <a:r>
              <a:rPr lang="ar-SA" sz="2800" dirty="0"/>
              <a:t>بطء أو سرعة الحدث</a:t>
            </a:r>
          </a:p>
          <a:p>
            <a:pPr>
              <a:lnSpc>
                <a:spcPct val="100000"/>
              </a:lnSpc>
            </a:pPr>
            <a:r>
              <a:rPr lang="ar-SA" sz="2800" dirty="0"/>
              <a:t>خطورة الحدث</a:t>
            </a:r>
          </a:p>
          <a:p>
            <a:pPr>
              <a:lnSpc>
                <a:spcPct val="100000"/>
              </a:lnSpc>
            </a:pPr>
            <a:r>
              <a:rPr lang="ar-SA" sz="2800" dirty="0"/>
              <a:t>صغر أو كبر حجم الظاهرة أو الحدث.</a:t>
            </a:r>
          </a:p>
          <a:p>
            <a:pPr lvl="0">
              <a:buNone/>
            </a:pPr>
            <a:r>
              <a:rPr lang="ar-SA" sz="2800" dirty="0" smtClean="0">
                <a:solidFill>
                  <a:schemeClr val="tx2"/>
                </a:solidFill>
              </a:rPr>
              <a:t>3- </a:t>
            </a:r>
            <a:r>
              <a:rPr lang="ar-SA" sz="2800" dirty="0">
                <a:solidFill>
                  <a:schemeClr val="tx2"/>
                </a:solidFill>
                <a:latin typeface="Times New Roman" pitchFamily="18" charset="0"/>
              </a:rPr>
              <a:t>تساعد الوسائل التعليمية في التدريب على أساليب التفكير العلمي السليم من خلال إتاحة </a:t>
            </a:r>
            <a:r>
              <a:rPr lang="ar-SA" sz="2800" u="sng" dirty="0">
                <a:solidFill>
                  <a:schemeClr val="tx2"/>
                </a:solidFill>
                <a:latin typeface="Times New Roman" pitchFamily="18" charset="0"/>
              </a:rPr>
              <a:t>فرصة التجريب والملاحظة.</a:t>
            </a:r>
          </a:p>
        </p:txBody>
      </p:sp>
      <p:sp>
        <p:nvSpPr>
          <p:cNvPr id="6" name="وسيلة شرح بيضاوية 5"/>
          <p:cNvSpPr/>
          <p:nvPr/>
        </p:nvSpPr>
        <p:spPr>
          <a:xfrm>
            <a:off x="1714470" y="2643182"/>
            <a:ext cx="3333773" cy="1285884"/>
          </a:xfrm>
          <a:prstGeom prst="wedgeEllipseCallout">
            <a:avLst>
              <a:gd name="adj1" fmla="val 89155"/>
              <a:gd name="adj2" fmla="val 21450"/>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800" dirty="0"/>
              <a:t>أعطي أمثلة</a:t>
            </a:r>
          </a:p>
        </p:txBody>
      </p:sp>
    </p:spTree>
    <p:extLst>
      <p:ext uri="{BB962C8B-B14F-4D97-AF65-F5344CB8AC3E}">
        <p14:creationId xmlns:p14="http://schemas.microsoft.com/office/powerpoint/2010/main" val="146224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43787" y="693683"/>
            <a:ext cx="9603275" cy="803532"/>
          </a:xfrm>
        </p:spPr>
        <p:txBody>
          <a:bodyPr>
            <a:normAutofit/>
          </a:bodyPr>
          <a:lstStyle/>
          <a:p>
            <a:pPr algn="ctr"/>
            <a:r>
              <a:rPr lang="ar-SA" b="1" cap="none" dirty="0">
                <a:ln w="0"/>
                <a:solidFill>
                  <a:schemeClr val="accent1"/>
                </a:solidFill>
              </a:rPr>
              <a:t>فوائد استخدام الوسائل التعليمية لذوي الاحتياجات الخاصة</a:t>
            </a:r>
          </a:p>
        </p:txBody>
      </p:sp>
      <p:sp>
        <p:nvSpPr>
          <p:cNvPr id="3" name="عنصر نائب للمحتوى 2"/>
          <p:cNvSpPr>
            <a:spLocks noGrp="1"/>
          </p:cNvSpPr>
          <p:nvPr>
            <p:ph idx="1"/>
          </p:nvPr>
        </p:nvSpPr>
        <p:spPr>
          <a:xfrm>
            <a:off x="0" y="2128345"/>
            <a:ext cx="11811040" cy="2970736"/>
          </a:xfrm>
        </p:spPr>
        <p:txBody>
          <a:bodyPr>
            <a:noAutofit/>
          </a:bodyPr>
          <a:lstStyle/>
          <a:p>
            <a:pPr lvl="0">
              <a:lnSpc>
                <a:spcPct val="100000"/>
              </a:lnSpc>
              <a:buNone/>
            </a:pPr>
            <a:r>
              <a:rPr lang="ar-SA" sz="2800" dirty="0">
                <a:solidFill>
                  <a:srgbClr val="00B0F0"/>
                </a:solidFill>
              </a:rPr>
              <a:t>4-</a:t>
            </a:r>
            <a:r>
              <a:rPr lang="ar-SA" sz="2800" dirty="0">
                <a:solidFill>
                  <a:srgbClr val="00B0F0"/>
                </a:solidFill>
                <a:latin typeface="Times New Roman" pitchFamily="18" charset="0"/>
              </a:rPr>
              <a:t> تساعد الوسائل التعليمية في توفير وقت وجهد المعلم، مثال؟ </a:t>
            </a:r>
          </a:p>
          <a:p>
            <a:pPr lvl="0">
              <a:lnSpc>
                <a:spcPct val="100000"/>
              </a:lnSpc>
              <a:buNone/>
            </a:pPr>
            <a:endParaRPr lang="ar-SA" sz="2800" dirty="0">
              <a:latin typeface="Times New Roman" pitchFamily="18" charset="0"/>
            </a:endParaRPr>
          </a:p>
          <a:p>
            <a:pPr>
              <a:lnSpc>
                <a:spcPct val="100000"/>
              </a:lnSpc>
              <a:buNone/>
            </a:pPr>
            <a:r>
              <a:rPr lang="ar-SA" sz="2800" dirty="0">
                <a:solidFill>
                  <a:srgbClr val="00B050"/>
                </a:solidFill>
              </a:rPr>
              <a:t>5- تساهم الوسائل التعليمية بشكل فعال في رفع مستوى تعلم الفئات الخاصة عند الاستعانة بها وفقا لطبيعة وخصائص هذه الفئات.</a:t>
            </a:r>
          </a:p>
          <a:p>
            <a:pPr>
              <a:lnSpc>
                <a:spcPct val="100000"/>
              </a:lnSpc>
              <a:buNone/>
            </a:pPr>
            <a:endParaRPr lang="ar-SA" sz="2800" dirty="0">
              <a:solidFill>
                <a:srgbClr val="00B0F0"/>
              </a:solidFill>
            </a:endParaRPr>
          </a:p>
          <a:p>
            <a:pPr>
              <a:lnSpc>
                <a:spcPct val="100000"/>
              </a:lnSpc>
              <a:buNone/>
            </a:pPr>
            <a:r>
              <a:rPr lang="ar-SA" sz="2800" dirty="0">
                <a:solidFill>
                  <a:srgbClr val="00B0F0"/>
                </a:solidFill>
              </a:rPr>
              <a:t>6- تساعد في تقديم اكبر كم ممكن من المعلومات في اقل وقت وبفاعلية اكثر مما يساعد في مواجهة مشكلة تضخم المقررات الدراسية.</a:t>
            </a:r>
          </a:p>
        </p:txBody>
      </p:sp>
    </p:spTree>
    <p:extLst>
      <p:ext uri="{BB962C8B-B14F-4D97-AF65-F5344CB8AC3E}">
        <p14:creationId xmlns:p14="http://schemas.microsoft.com/office/powerpoint/2010/main" val="3865958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مخطط هيكلي 34"/>
          <p:cNvPicPr>
            <a:picLocks noChangeArrowheads="1"/>
          </p:cNvPicPr>
          <p:nvPr/>
        </p:nvPicPr>
        <p:blipFill>
          <a:blip r:embed="rId2">
            <a:extLst>
              <a:ext uri="{28A0092B-C50C-407E-A947-70E740481C1C}">
                <a14:useLocalDpi xmlns:a14="http://schemas.microsoft.com/office/drawing/2010/main" val="0"/>
              </a:ext>
            </a:extLst>
          </a:blip>
          <a:srcRect t="-523" b="-784"/>
          <a:stretch>
            <a:fillRect/>
          </a:stretch>
        </p:blipFill>
        <p:spPr bwMode="auto">
          <a:xfrm>
            <a:off x="1435261" y="489349"/>
            <a:ext cx="9334982" cy="25142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جدول 3"/>
          <p:cNvGraphicFramePr>
            <a:graphicFrameLocks noGrp="1"/>
          </p:cNvGraphicFramePr>
          <p:nvPr>
            <p:extLst>
              <p:ext uri="{D42A27DB-BD31-4B8C-83A1-F6EECF244321}">
                <p14:modId xmlns:p14="http://schemas.microsoft.com/office/powerpoint/2010/main" val="1507431970"/>
              </p:ext>
            </p:extLst>
          </p:nvPr>
        </p:nvGraphicFramePr>
        <p:xfrm>
          <a:off x="1435260" y="3325204"/>
          <a:ext cx="9334983" cy="2352178"/>
        </p:xfrm>
        <a:graphic>
          <a:graphicData uri="http://schemas.openxmlformats.org/drawingml/2006/table">
            <a:tbl>
              <a:tblPr rtl="1" firstRow="1" firstCol="1" bandRow="1">
                <a:tableStyleId>{5C22544A-7EE6-4342-B048-85BDC9FD1C3A}</a:tableStyleId>
              </a:tblPr>
              <a:tblGrid>
                <a:gridCol w="2116675">
                  <a:extLst>
                    <a:ext uri="{9D8B030D-6E8A-4147-A177-3AD203B41FA5}">
                      <a16:colId xmlns="" xmlns:a16="http://schemas.microsoft.com/office/drawing/2014/main" val="2161736786"/>
                    </a:ext>
                  </a:extLst>
                </a:gridCol>
                <a:gridCol w="2552680">
                  <a:extLst>
                    <a:ext uri="{9D8B030D-6E8A-4147-A177-3AD203B41FA5}">
                      <a16:colId xmlns="" xmlns:a16="http://schemas.microsoft.com/office/drawing/2014/main" val="3434971550"/>
                    </a:ext>
                  </a:extLst>
                </a:gridCol>
                <a:gridCol w="1673218">
                  <a:extLst>
                    <a:ext uri="{9D8B030D-6E8A-4147-A177-3AD203B41FA5}">
                      <a16:colId xmlns="" xmlns:a16="http://schemas.microsoft.com/office/drawing/2014/main" val="866458675"/>
                    </a:ext>
                  </a:extLst>
                </a:gridCol>
                <a:gridCol w="2992410">
                  <a:extLst>
                    <a:ext uri="{9D8B030D-6E8A-4147-A177-3AD203B41FA5}">
                      <a16:colId xmlns="" xmlns:a16="http://schemas.microsoft.com/office/drawing/2014/main" val="261153640"/>
                    </a:ext>
                  </a:extLst>
                </a:gridCol>
              </a:tblGrid>
              <a:tr h="2352178">
                <a:tc>
                  <a:txBody>
                    <a:bodyPr/>
                    <a:lstStyle/>
                    <a:p>
                      <a:pPr algn="r" rtl="1">
                        <a:lnSpc>
                          <a:spcPct val="115000"/>
                        </a:lnSpc>
                        <a:spcAft>
                          <a:spcPts val="600"/>
                        </a:spcAft>
                      </a:pPr>
                      <a:r>
                        <a:rPr lang="ar-SA" sz="1800" dirty="0">
                          <a:effectLst/>
                        </a:rPr>
                        <a:t>مثل :</a:t>
                      </a:r>
                      <a:endParaRPr lang="en-US" sz="1800" dirty="0">
                        <a:effectLst/>
                      </a:endParaRPr>
                    </a:p>
                    <a:p>
                      <a:pPr algn="r" rtl="1">
                        <a:lnSpc>
                          <a:spcPct val="115000"/>
                        </a:lnSpc>
                        <a:spcAft>
                          <a:spcPts val="600"/>
                        </a:spcAft>
                      </a:pPr>
                      <a:r>
                        <a:rPr lang="ar-SA" sz="1800" dirty="0">
                          <a:effectLst/>
                        </a:rPr>
                        <a:t>التجريب المعملي</a:t>
                      </a:r>
                      <a:endParaRPr lang="en-US" sz="1800" dirty="0">
                        <a:effectLst/>
                      </a:endParaRPr>
                    </a:p>
                    <a:p>
                      <a:pPr algn="r" rtl="1">
                        <a:lnSpc>
                          <a:spcPct val="115000"/>
                        </a:lnSpc>
                        <a:spcAft>
                          <a:spcPts val="600"/>
                        </a:spcAft>
                      </a:pPr>
                      <a:r>
                        <a:rPr lang="ar-SA" sz="1800" dirty="0">
                          <a:effectLst/>
                        </a:rPr>
                        <a:t>العروض التوضيحية</a:t>
                      </a:r>
                      <a:endParaRPr lang="en-US" sz="1800" dirty="0">
                        <a:effectLst/>
                      </a:endParaRPr>
                    </a:p>
                    <a:p>
                      <a:pPr algn="r" rtl="1">
                        <a:lnSpc>
                          <a:spcPct val="115000"/>
                        </a:lnSpc>
                        <a:spcAft>
                          <a:spcPts val="600"/>
                        </a:spcAft>
                      </a:pPr>
                      <a:r>
                        <a:rPr lang="ar-SA" sz="1800" dirty="0">
                          <a:effectLst/>
                        </a:rPr>
                        <a:t>الزيارات الميدانية</a:t>
                      </a:r>
                      <a:endParaRPr lang="en-US" sz="1800" dirty="0">
                        <a:effectLst/>
                      </a:endParaRPr>
                    </a:p>
                    <a:p>
                      <a:pPr algn="r" rtl="1">
                        <a:lnSpc>
                          <a:spcPct val="115000"/>
                        </a:lnSpc>
                        <a:spcAft>
                          <a:spcPts val="600"/>
                        </a:spcAft>
                      </a:pPr>
                      <a:r>
                        <a:rPr lang="ar-SA" sz="1800" dirty="0">
                          <a:effectLst/>
                        </a:rPr>
                        <a:t>الاجتماعات</a:t>
                      </a:r>
                      <a:endParaRPr lang="en-US" sz="1800" dirty="0">
                        <a:effectLst/>
                      </a:endParaRPr>
                    </a:p>
                    <a:p>
                      <a:pPr algn="r" rtl="1">
                        <a:lnSpc>
                          <a:spcPct val="115000"/>
                        </a:lnSpc>
                        <a:spcAft>
                          <a:spcPts val="600"/>
                        </a:spcAft>
                      </a:pPr>
                      <a:r>
                        <a:rPr lang="ar-SA" sz="1800" dirty="0">
                          <a:effectLst/>
                        </a:rPr>
                        <a:t>الندوات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ar-SA" sz="1800" dirty="0">
                          <a:effectLst/>
                        </a:rPr>
                        <a:t>مثل :</a:t>
                      </a:r>
                      <a:endParaRPr lang="en-US" sz="1800" dirty="0">
                        <a:effectLst/>
                      </a:endParaRPr>
                    </a:p>
                    <a:p>
                      <a:pPr algn="r" rtl="1">
                        <a:lnSpc>
                          <a:spcPct val="115000"/>
                        </a:lnSpc>
                        <a:spcAft>
                          <a:spcPts val="600"/>
                        </a:spcAft>
                      </a:pPr>
                      <a:r>
                        <a:rPr lang="ar-SA" sz="1800" dirty="0">
                          <a:effectLst/>
                        </a:rPr>
                        <a:t>الكتب الدراسية</a:t>
                      </a:r>
                      <a:endParaRPr lang="en-US" sz="1800" dirty="0">
                        <a:effectLst/>
                      </a:endParaRPr>
                    </a:p>
                    <a:p>
                      <a:pPr algn="r" rtl="1">
                        <a:lnSpc>
                          <a:spcPct val="115000"/>
                        </a:lnSpc>
                        <a:spcAft>
                          <a:spcPts val="600"/>
                        </a:spcAft>
                      </a:pPr>
                      <a:r>
                        <a:rPr lang="ar-SA" sz="1800" dirty="0">
                          <a:effectLst/>
                        </a:rPr>
                        <a:t>الملصقات التعليمية</a:t>
                      </a:r>
                      <a:endParaRPr lang="en-US" sz="1800" dirty="0">
                        <a:effectLst/>
                      </a:endParaRPr>
                    </a:p>
                    <a:p>
                      <a:pPr algn="r" rtl="1">
                        <a:lnSpc>
                          <a:spcPct val="115000"/>
                        </a:lnSpc>
                        <a:spcAft>
                          <a:spcPts val="600"/>
                        </a:spcAft>
                      </a:pPr>
                      <a:r>
                        <a:rPr lang="ar-SA" sz="1800" dirty="0">
                          <a:effectLst/>
                        </a:rPr>
                        <a:t>البرامج التلفزيونية</a:t>
                      </a:r>
                      <a:endParaRPr lang="en-US" sz="1800" dirty="0">
                        <a:effectLst/>
                      </a:endParaRPr>
                    </a:p>
                    <a:p>
                      <a:pPr algn="r" rtl="1">
                        <a:lnSpc>
                          <a:spcPct val="115000"/>
                        </a:lnSpc>
                        <a:spcAft>
                          <a:spcPts val="600"/>
                        </a:spcAft>
                      </a:pPr>
                      <a:r>
                        <a:rPr lang="ar-SA" sz="1800" dirty="0">
                          <a:effectLst/>
                        </a:rPr>
                        <a:t>البرامج التعليمية الحاسوبية</a:t>
                      </a:r>
                      <a:endParaRPr lang="en-US" sz="1800" dirty="0">
                        <a:effectLst/>
                      </a:endParaRPr>
                    </a:p>
                    <a:p>
                      <a:pPr algn="r" rtl="1">
                        <a:lnSpc>
                          <a:spcPct val="115000"/>
                        </a:lnSpc>
                        <a:spcAft>
                          <a:spcPts val="600"/>
                        </a:spcAft>
                      </a:pPr>
                      <a:r>
                        <a:rPr lang="ar-SA" sz="1800" dirty="0">
                          <a:effectLst/>
                        </a:rPr>
                        <a:t>المجسمات والعينات</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ar-SA" sz="1800">
                          <a:effectLst/>
                        </a:rPr>
                        <a:t>مثل :</a:t>
                      </a:r>
                      <a:endParaRPr lang="en-US" sz="1800">
                        <a:effectLst/>
                      </a:endParaRPr>
                    </a:p>
                    <a:p>
                      <a:pPr algn="r" rtl="1">
                        <a:lnSpc>
                          <a:spcPct val="115000"/>
                        </a:lnSpc>
                        <a:spcAft>
                          <a:spcPts val="600"/>
                        </a:spcAft>
                      </a:pPr>
                      <a:r>
                        <a:rPr lang="ar-SA" sz="1800">
                          <a:effectLst/>
                        </a:rPr>
                        <a:t>رجال الدين</a:t>
                      </a:r>
                      <a:endParaRPr lang="en-US" sz="1800">
                        <a:effectLst/>
                      </a:endParaRPr>
                    </a:p>
                    <a:p>
                      <a:pPr algn="r" rtl="1">
                        <a:lnSpc>
                          <a:spcPct val="115000"/>
                        </a:lnSpc>
                        <a:spcAft>
                          <a:spcPts val="600"/>
                        </a:spcAft>
                      </a:pPr>
                      <a:r>
                        <a:rPr lang="ar-SA" sz="1800">
                          <a:effectLst/>
                        </a:rPr>
                        <a:t>الأطباء</a:t>
                      </a:r>
                      <a:endParaRPr lang="en-US" sz="1800">
                        <a:effectLst/>
                      </a:endParaRPr>
                    </a:p>
                    <a:p>
                      <a:pPr algn="r" rtl="1">
                        <a:lnSpc>
                          <a:spcPct val="115000"/>
                        </a:lnSpc>
                        <a:spcAft>
                          <a:spcPts val="600"/>
                        </a:spcAft>
                      </a:pPr>
                      <a:r>
                        <a:rPr lang="ar-SA" sz="1800">
                          <a:effectLst/>
                        </a:rPr>
                        <a:t>المهندسون</a:t>
                      </a:r>
                      <a:endParaRPr lang="en-US" sz="1800">
                        <a:effectLst/>
                      </a:endParaRPr>
                    </a:p>
                    <a:p>
                      <a:pPr algn="r" rtl="1">
                        <a:lnSpc>
                          <a:spcPct val="115000"/>
                        </a:lnSpc>
                        <a:spcAft>
                          <a:spcPts val="600"/>
                        </a:spcAft>
                      </a:pPr>
                      <a:r>
                        <a:rPr lang="ar-SA" sz="1800">
                          <a:effectLst/>
                        </a:rPr>
                        <a:t>المخترعون</a:t>
                      </a:r>
                      <a:endParaRPr lang="en-US" sz="1800">
                        <a:effectLst/>
                      </a:endParaRPr>
                    </a:p>
                    <a:p>
                      <a:pPr algn="r" rtl="1">
                        <a:lnSpc>
                          <a:spcPct val="115000"/>
                        </a:lnSpc>
                        <a:spcAft>
                          <a:spcPts val="600"/>
                        </a:spcAft>
                      </a:pPr>
                      <a:r>
                        <a:rPr lang="ar-SA" sz="1800">
                          <a:effectLst/>
                        </a:rPr>
                        <a:t>السياسيون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15000"/>
                        </a:lnSpc>
                        <a:spcAft>
                          <a:spcPts val="600"/>
                        </a:spcAft>
                      </a:pPr>
                      <a:r>
                        <a:rPr lang="ar-SA" sz="1800" dirty="0">
                          <a:effectLst/>
                        </a:rPr>
                        <a:t>مثل :</a:t>
                      </a:r>
                      <a:endParaRPr lang="en-US" sz="1800" dirty="0">
                        <a:effectLst/>
                      </a:endParaRPr>
                    </a:p>
                    <a:p>
                      <a:pPr algn="r" rtl="1">
                        <a:lnSpc>
                          <a:spcPct val="115000"/>
                        </a:lnSpc>
                        <a:spcAft>
                          <a:spcPts val="600"/>
                        </a:spcAft>
                      </a:pPr>
                      <a:r>
                        <a:rPr lang="ar-SA" sz="1800" dirty="0">
                          <a:effectLst/>
                        </a:rPr>
                        <a:t>أجهزة عرض الوسائط المتعددة</a:t>
                      </a:r>
                      <a:endParaRPr lang="en-US" sz="1800" dirty="0">
                        <a:effectLst/>
                      </a:endParaRPr>
                    </a:p>
                    <a:p>
                      <a:pPr algn="r" rtl="1">
                        <a:lnSpc>
                          <a:spcPct val="115000"/>
                        </a:lnSpc>
                        <a:spcAft>
                          <a:spcPts val="600"/>
                        </a:spcAft>
                      </a:pPr>
                      <a:r>
                        <a:rPr lang="ar-SA" sz="1800" dirty="0">
                          <a:effectLst/>
                        </a:rPr>
                        <a:t>الحاسب الآلي</a:t>
                      </a:r>
                      <a:endParaRPr lang="en-US" sz="1800" dirty="0">
                        <a:effectLst/>
                      </a:endParaRPr>
                    </a:p>
                    <a:p>
                      <a:pPr algn="r" rtl="1">
                        <a:lnSpc>
                          <a:spcPct val="115000"/>
                        </a:lnSpc>
                        <a:spcAft>
                          <a:spcPts val="600"/>
                        </a:spcAft>
                      </a:pPr>
                      <a:r>
                        <a:rPr lang="ar-SA" sz="1800" dirty="0">
                          <a:effectLst/>
                        </a:rPr>
                        <a:t>أجهزة عرض الصور</a:t>
                      </a:r>
                      <a:endParaRPr lang="en-US" sz="1800" dirty="0">
                        <a:effectLst/>
                      </a:endParaRPr>
                    </a:p>
                    <a:p>
                      <a:pPr algn="r" rtl="1">
                        <a:lnSpc>
                          <a:spcPct val="115000"/>
                        </a:lnSpc>
                        <a:spcAft>
                          <a:spcPts val="600"/>
                        </a:spcAft>
                      </a:pPr>
                      <a:r>
                        <a:rPr lang="ar-SA" sz="1800" dirty="0">
                          <a:effectLst/>
                        </a:rPr>
                        <a:t>أجهزة عرض الشفافيات</a:t>
                      </a:r>
                      <a:endParaRPr lang="en-US" sz="1800" dirty="0">
                        <a:effectLst/>
                      </a:endParaRPr>
                    </a:p>
                    <a:p>
                      <a:pPr algn="r" rtl="1">
                        <a:lnSpc>
                          <a:spcPct val="115000"/>
                        </a:lnSpc>
                        <a:spcAft>
                          <a:spcPts val="600"/>
                        </a:spcAft>
                      </a:pPr>
                      <a:r>
                        <a:rPr lang="ar-SA" sz="1800" dirty="0">
                          <a:effectLst/>
                        </a:rPr>
                        <a:t>الراديو - التلفزيون</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 xmlns:a16="http://schemas.microsoft.com/office/drawing/2014/main" val="3713089939"/>
                  </a:ext>
                </a:extLst>
              </a:tr>
            </a:tbl>
          </a:graphicData>
        </a:graphic>
      </p:graphicFrame>
    </p:spTree>
    <p:extLst>
      <p:ext uri="{BB962C8B-B14F-4D97-AF65-F5344CB8AC3E}">
        <p14:creationId xmlns:p14="http://schemas.microsoft.com/office/powerpoint/2010/main" val="250676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1579" y="1059084"/>
            <a:ext cx="9603275" cy="794670"/>
          </a:xfrm>
        </p:spPr>
        <p:txBody>
          <a:bodyPr/>
          <a:lstStyle/>
          <a:p>
            <a:pPr algn="ctr"/>
            <a:r>
              <a:rPr lang="ar-SA" b="1" cap="none" dirty="0" smtClean="0">
                <a:ln w="0"/>
                <a:solidFill>
                  <a:schemeClr val="accent1"/>
                </a:solidFill>
                <a:effectLst>
                  <a:outerShdw blurRad="38100" dist="25400" dir="5400000" algn="ctr" rotWithShape="0">
                    <a:srgbClr val="6E747A">
                      <a:alpha val="43000"/>
                    </a:srgbClr>
                  </a:outerShdw>
                </a:effectLst>
              </a:rPr>
              <a:t>معوقات استخدام الوسائل التعليمية في التربية الخاصة</a:t>
            </a:r>
            <a:endParaRPr lang="ar-SA" b="1" cap="none" dirty="0">
              <a:ln w="0"/>
              <a:solidFill>
                <a:schemeClr val="accent1"/>
              </a:solidFill>
              <a:effectLst>
                <a:outerShdw blurRad="38100" dist="25400" dir="5400000" algn="ctr" rotWithShape="0">
                  <a:srgbClr val="6E747A">
                    <a:alpha val="43000"/>
                  </a:srgbClr>
                </a:outerShdw>
              </a:effectLst>
            </a:endParaRPr>
          </a:p>
        </p:txBody>
      </p:sp>
      <p:sp>
        <p:nvSpPr>
          <p:cNvPr id="3" name="عنصر نائب للمحتوى 2"/>
          <p:cNvSpPr>
            <a:spLocks noGrp="1"/>
          </p:cNvSpPr>
          <p:nvPr>
            <p:ph idx="1"/>
          </p:nvPr>
        </p:nvSpPr>
        <p:spPr>
          <a:xfrm>
            <a:off x="1451579" y="2015732"/>
            <a:ext cx="9603276" cy="3450613"/>
          </a:xfrm>
        </p:spPr>
        <p:txBody>
          <a:bodyPr>
            <a:normAutofit/>
          </a:bodyPr>
          <a:lstStyle/>
          <a:p>
            <a:r>
              <a:rPr lang="ar-SA" sz="2400" b="1" dirty="0" smtClean="0"/>
              <a:t>عدم المام معلم التربية الخاصة باستخدام بعض </a:t>
            </a:r>
            <a:r>
              <a:rPr lang="ar-SA" sz="2800" b="1" dirty="0" smtClean="0"/>
              <a:t>ا</a:t>
            </a:r>
            <a:r>
              <a:rPr lang="ar-SA" sz="2400" b="1" dirty="0" smtClean="0"/>
              <a:t>لوسائل</a:t>
            </a:r>
          </a:p>
          <a:p>
            <a:r>
              <a:rPr lang="ar-SA" sz="2400" b="1" dirty="0" smtClean="0"/>
              <a:t>صعوبة الوسيلة التقنية او تعقيدها او احتواؤها على عناصر كثيرة ومتشابهة بحيث تسبب الخلط للمتعلم</a:t>
            </a:r>
          </a:p>
          <a:p>
            <a:r>
              <a:rPr lang="ar-SA" sz="2400" b="1" dirty="0" smtClean="0"/>
              <a:t>عدم جودة الوسيلة او تعرضها المستمر للأعطال ,وعدم إصلاحها او صيانتها بشكل مستمر.</a:t>
            </a:r>
          </a:p>
          <a:p>
            <a:r>
              <a:rPr lang="ar-SA" sz="2400" b="1" dirty="0" smtClean="0"/>
              <a:t>بعد الوسيلة التقنية عن اهداف الدرس او اهداف الخطة التربوية الفردية .</a:t>
            </a:r>
          </a:p>
          <a:p>
            <a:r>
              <a:rPr lang="ar-SA" sz="2400" b="1" dirty="0" smtClean="0"/>
              <a:t>وجود مشكلات او اعاقات بدنية او حسية او ذهنية لدى الطلاب .</a:t>
            </a:r>
            <a:endParaRPr lang="ar-SA" sz="2400" b="1" dirty="0"/>
          </a:p>
        </p:txBody>
      </p:sp>
    </p:spTree>
    <p:extLst>
      <p:ext uri="{BB962C8B-B14F-4D97-AF65-F5344CB8AC3E}">
        <p14:creationId xmlns:p14="http://schemas.microsoft.com/office/powerpoint/2010/main" val="3588290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51579" y="1064871"/>
            <a:ext cx="9603275" cy="788883"/>
          </a:xfrm>
        </p:spPr>
        <p:txBody>
          <a:bodyPr>
            <a:normAutofit/>
          </a:bodyPr>
          <a:lstStyle/>
          <a:p>
            <a:pPr algn="ctr"/>
            <a:r>
              <a:rPr lang="ar-SA" b="1" cap="none" dirty="0">
                <a:ln w="0"/>
                <a:solidFill>
                  <a:schemeClr val="accent1"/>
                </a:solidFill>
                <a:effectLst>
                  <a:outerShdw blurRad="38100" dist="25400" dir="5400000" algn="ctr" rotWithShape="0">
                    <a:srgbClr val="6E747A">
                      <a:alpha val="43000"/>
                    </a:srgbClr>
                  </a:outerShdw>
                </a:effectLst>
              </a:rPr>
              <a:t>العلاقة بين الوسائل التعليمية وتكنلوجيا التعليم</a:t>
            </a:r>
          </a:p>
        </p:txBody>
      </p:sp>
      <p:sp>
        <p:nvSpPr>
          <p:cNvPr id="3" name="عنصر نائب للمحتوى 2"/>
          <p:cNvSpPr>
            <a:spLocks noGrp="1"/>
          </p:cNvSpPr>
          <p:nvPr>
            <p:ph idx="1"/>
          </p:nvPr>
        </p:nvSpPr>
        <p:spPr>
          <a:xfrm>
            <a:off x="1261241" y="2015732"/>
            <a:ext cx="9793613" cy="3450613"/>
          </a:xfrm>
        </p:spPr>
        <p:txBody>
          <a:bodyPr>
            <a:normAutofit fontScale="85000" lnSpcReduction="10000"/>
          </a:bodyPr>
          <a:lstStyle/>
          <a:p>
            <a:pPr>
              <a:lnSpc>
                <a:spcPct val="170000"/>
              </a:lnSpc>
            </a:pPr>
            <a:r>
              <a:rPr lang="ar-SA" sz="2400" b="1" dirty="0"/>
              <a:t>تعتبر الوسائل التعليمية جزءاً من منظومة متكاملة وهي العملية التعليمية، حيث بدأ الاهتمام ليس بالمادة التعليمة أو الأداة التي تقدم بها ولكن بالاستراتيجية المستخدمة من قبل المصمم لهذه المنظومة وكيفية استخدام الوسائل لتحقيق الأهداف السلوكية المحددة مسبقاً مراعياً اختيار الوسائل وكيفية استخدامها ومدى توفر الإمكانات المادية والبشرية المتوفرة في البيئة المحيطة وخصائص المتعلمين، ولهذه التطور ظهر علم تكنولوجيا التعليم وأصبح يطلق على الوسائل التعليمية مسمى جديداً هو التقنيات التربوية أو نظام الوسائل المتعددة.</a:t>
            </a:r>
            <a:r>
              <a:rPr lang="ar-SA" dirty="0"/>
              <a:t/>
            </a:r>
            <a:br>
              <a:rPr lang="ar-SA" dirty="0"/>
            </a:br>
            <a:endParaRPr lang="ar-SA" dirty="0"/>
          </a:p>
        </p:txBody>
      </p:sp>
    </p:spTree>
    <p:extLst>
      <p:ext uri="{BB962C8B-B14F-4D97-AF65-F5344CB8AC3E}">
        <p14:creationId xmlns:p14="http://schemas.microsoft.com/office/powerpoint/2010/main" val="3365518404"/>
      </p:ext>
    </p:extLst>
  </p:cSld>
  <p:clrMapOvr>
    <a:masterClrMapping/>
  </p:clrMapOvr>
</p:sld>
</file>

<file path=ppt/theme/theme1.xml><?xml version="1.0" encoding="utf-8"?>
<a:theme xmlns:a="http://schemas.openxmlformats.org/drawingml/2006/main" name="معرض">
  <a:themeElements>
    <a:clrScheme name="معرض">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معرض">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معرض">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506</TotalTime>
  <Words>1082</Words>
  <Application>Microsoft Office PowerPoint</Application>
  <PresentationFormat>مخصص</PresentationFormat>
  <Paragraphs>138</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معرض</vt:lpstr>
      <vt:lpstr>مفهوم الوسائل التعليمية وعلاقتها بتكنولوجيا التعليم</vt:lpstr>
      <vt:lpstr>الوسائل التعليمية في التربية الخاصة؟</vt:lpstr>
      <vt:lpstr>الوسائل التعليمية</vt:lpstr>
      <vt:lpstr>فوائد استخدام الوسائل التعليمية لذوي الاحتياجات الخاصة</vt:lpstr>
      <vt:lpstr>فوائد استخدام الوسائل التعليمية لذوي الاحتياجات الخاصة</vt:lpstr>
      <vt:lpstr>فوائد استخدام الوسائل التعليمية لذوي الاحتياجات الخاصة</vt:lpstr>
      <vt:lpstr>عرض تقديمي في PowerPoint</vt:lpstr>
      <vt:lpstr>معوقات استخدام الوسائل التعليمية في التربية الخاصة</vt:lpstr>
      <vt:lpstr>العلاقة بين الوسائل التعليمية وتكنلوجيا التعليم</vt:lpstr>
      <vt:lpstr>العلاقة بين الوسائل التعليمية وتكنلوجيا التعليم</vt:lpstr>
      <vt:lpstr>مكونات مجال تكنولوجيا التعليم</vt:lpstr>
      <vt:lpstr>مفهوم تكنولوجيا الفئات الخاصة</vt:lpstr>
      <vt:lpstr>أهمية تكنولوجيا التعليم للفئات الخاصة </vt:lpstr>
      <vt:lpstr>أهمية تكنولوجيا التعليم للفئات الخاصة </vt:lpstr>
      <vt:lpstr>مجالات تكنولوجيا تعليم الفئات الخاصة </vt:lpstr>
      <vt:lpstr>وظائف تكنولوجيا التعليم لذوي الاحتياجات الخاصة</vt:lpstr>
      <vt:lpstr>وظائف تكنولوجيا التعليم لذوي الاحتياجات الخاصة</vt:lpstr>
      <vt:lpstr>متطلبات ذوي الاحتياجات الخاصة من تكنولوجيا التعليم</vt:lpstr>
      <vt:lpstr>متطلبات ذوي الاحتياجات الخاصة من تكنولوجيا التعليم</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الوسائل التعليمية وعلاقتها بتكنلوجيا التعليم</dc:title>
  <dc:creator>لميــاء .</dc:creator>
  <cp:lastModifiedBy>DR.Ahmed Saker 2O11</cp:lastModifiedBy>
  <cp:revision>26</cp:revision>
  <dcterms:created xsi:type="dcterms:W3CDTF">2016-02-10T08:39:07Z</dcterms:created>
  <dcterms:modified xsi:type="dcterms:W3CDTF">2017-01-01T17:58:30Z</dcterms:modified>
</cp:coreProperties>
</file>