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184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49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735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392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428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900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657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200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83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7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939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9F3A2-0221-4A79-982C-B46C27A31162}" type="datetimeFigureOut">
              <a:rPr lang="ar-SA" smtClean="0"/>
              <a:t>1/25/1438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A1470-9894-4950-AB63-0847598DBF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994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مبادئ العلاقات العامة 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195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الحاجة للعلاقات العامة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الثورة الصناعية والتكنولوجية</a:t>
            </a:r>
          </a:p>
          <a:p>
            <a:pPr algn="r" rtl="1"/>
            <a:r>
              <a:rPr lang="ar-SA" dirty="0" smtClean="0"/>
              <a:t>ازدياد المنافسة</a:t>
            </a:r>
          </a:p>
          <a:p>
            <a:pPr algn="r" rtl="1"/>
            <a:r>
              <a:rPr lang="ar-SA" dirty="0" smtClean="0"/>
              <a:t>تطور وسائل الاتصال</a:t>
            </a:r>
          </a:p>
          <a:p>
            <a:pPr algn="r" rtl="1"/>
            <a:r>
              <a:rPr lang="ar-SA" dirty="0" smtClean="0"/>
              <a:t>الانفجار السكاني</a:t>
            </a:r>
          </a:p>
          <a:p>
            <a:pPr algn="r" rtl="1"/>
            <a:r>
              <a:rPr lang="ar-SA" dirty="0" smtClean="0"/>
              <a:t>تطور وسائل المواصلات</a:t>
            </a:r>
          </a:p>
          <a:p>
            <a:pPr algn="r" rtl="1"/>
            <a:r>
              <a:rPr lang="ar-SA" dirty="0" smtClean="0"/>
              <a:t>ازدياد نفوذ الرأي العام</a:t>
            </a:r>
          </a:p>
          <a:p>
            <a:pPr algn="r" rtl="1"/>
            <a:r>
              <a:rPr lang="ar-SA" dirty="0" smtClean="0"/>
              <a:t>انتشار الديمقراطية</a:t>
            </a:r>
          </a:p>
          <a:p>
            <a:pPr algn="r" rtl="1"/>
            <a:r>
              <a:rPr lang="ar-SA" dirty="0" smtClean="0"/>
              <a:t>ثورة المعلومات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عملية العلاقات العامة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البحث (</a:t>
            </a:r>
            <a:r>
              <a:rPr lang="en-US" dirty="0" smtClean="0"/>
              <a:t>Research</a:t>
            </a:r>
            <a:r>
              <a:rPr lang="ar-SA" dirty="0" smtClean="0"/>
              <a:t>)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التنفيذ (</a:t>
            </a:r>
            <a:r>
              <a:rPr lang="en-US" dirty="0" smtClean="0"/>
              <a:t>Action</a:t>
            </a:r>
            <a:r>
              <a:rPr lang="ar-SA" dirty="0" smtClean="0"/>
              <a:t>)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الاتصال (</a:t>
            </a:r>
            <a:r>
              <a:rPr lang="en-US" dirty="0" smtClean="0"/>
              <a:t>Communication</a:t>
            </a:r>
            <a:r>
              <a:rPr lang="ar-SA" dirty="0" smtClean="0"/>
              <a:t>)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التقويم (</a:t>
            </a:r>
            <a:r>
              <a:rPr lang="en-US" dirty="0" smtClean="0"/>
              <a:t>Evaluation</a:t>
            </a:r>
            <a:r>
              <a:rPr lang="ar-SA" dirty="0" smtClean="0"/>
              <a:t>)</a:t>
            </a:r>
          </a:p>
          <a:p>
            <a:pPr algn="r" rtl="1">
              <a:buNone/>
            </a:pPr>
            <a:r>
              <a:rPr lang="ar-SA" dirty="0" smtClean="0"/>
              <a:t>	</a:t>
            </a:r>
          </a:p>
          <a:p>
            <a:pPr algn="r" rtl="1">
              <a:buNone/>
            </a:pPr>
            <a:r>
              <a:rPr lang="ar-SA" dirty="0" smtClean="0"/>
              <a:t>	</a:t>
            </a:r>
            <a:r>
              <a:rPr lang="ar-SA" sz="2400" dirty="0"/>
              <a:t>المقصود بعملية العلاقات العامة هي طبيعة الأعمال التي تقوم </a:t>
            </a:r>
            <a:r>
              <a:rPr lang="ar-SA" sz="2400" dirty="0" err="1"/>
              <a:t>بها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dirty="0" smtClean="0"/>
              <a:t>مرتكزات ممارسة العلاقات العامة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Three </a:t>
            </a:r>
            <a:r>
              <a:rPr lang="en-US" dirty="0" err="1" smtClean="0"/>
              <a:t>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KW" dirty="0" smtClean="0"/>
              <a:t>الشفافية   </a:t>
            </a:r>
            <a:r>
              <a:rPr lang="en-US" dirty="0" smtClean="0"/>
              <a:t>Transparency</a:t>
            </a:r>
          </a:p>
          <a:p>
            <a:pPr algn="r" rtl="1"/>
            <a:endParaRPr lang="en-US" dirty="0" smtClean="0"/>
          </a:p>
          <a:p>
            <a:pPr algn="r" rtl="1"/>
            <a:r>
              <a:rPr lang="ar-KW" dirty="0" smtClean="0"/>
              <a:t>الحقيقة   </a:t>
            </a:r>
            <a:r>
              <a:rPr lang="en-US" dirty="0" smtClean="0"/>
              <a:t>Truth</a:t>
            </a:r>
          </a:p>
          <a:p>
            <a:pPr algn="r" rtl="1"/>
            <a:endParaRPr lang="en-US" dirty="0"/>
          </a:p>
          <a:p>
            <a:pPr algn="r" rtl="1"/>
            <a:r>
              <a:rPr lang="ar-KW" dirty="0" smtClean="0"/>
              <a:t>الثقة     </a:t>
            </a:r>
            <a:r>
              <a:rPr lang="en-US" dirty="0" smtClean="0"/>
              <a:t>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2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 smtClean="0"/>
              <a:t>وسائل العلاقات العامة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KW" dirty="0" smtClean="0"/>
              <a:t>الإعلام (المرئي – والمسموع – والمقروء)</a:t>
            </a:r>
          </a:p>
          <a:p>
            <a:pPr algn="r" rtl="1"/>
            <a:r>
              <a:rPr lang="ar-KW" dirty="0" smtClean="0"/>
              <a:t>الإعلام الجديد</a:t>
            </a:r>
          </a:p>
          <a:p>
            <a:pPr algn="r" rtl="1"/>
            <a:r>
              <a:rPr lang="ar-KW" dirty="0" smtClean="0"/>
              <a:t>المؤتمرات والندوات</a:t>
            </a:r>
          </a:p>
          <a:p>
            <a:pPr algn="r" rtl="1"/>
            <a:r>
              <a:rPr lang="ar-KW" dirty="0" smtClean="0"/>
              <a:t>النشرات</a:t>
            </a:r>
          </a:p>
          <a:p>
            <a:pPr algn="r" rtl="1"/>
            <a:r>
              <a:rPr lang="ar-KW" dirty="0" smtClean="0"/>
              <a:t>الملصقات</a:t>
            </a:r>
          </a:p>
          <a:p>
            <a:pPr algn="r" rtl="1"/>
            <a:r>
              <a:rPr lang="ar-KW" dirty="0" smtClean="0"/>
              <a:t>الرسائل النصية</a:t>
            </a:r>
          </a:p>
          <a:p>
            <a:pPr algn="r" rtl="1"/>
            <a:r>
              <a:rPr lang="ar-KW" dirty="0" smtClean="0"/>
              <a:t>المحاضرات</a:t>
            </a:r>
          </a:p>
          <a:p>
            <a:pPr algn="r" rtl="1"/>
            <a:r>
              <a:rPr lang="ar-KW" dirty="0" smtClean="0"/>
              <a:t>موقع المنشأة الالكتروني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مبادئ العلاقات العامة </vt:lpstr>
      <vt:lpstr>الحاجة للعلاقات العامة</vt:lpstr>
      <vt:lpstr>عملية العلاقات العامة</vt:lpstr>
      <vt:lpstr>مرتكزات ممارسة العلاقات العامة  Three Ts</vt:lpstr>
      <vt:lpstr>وسائل العلاقات العامة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العلاقات العامة </dc:title>
  <dc:creator>naif alwaeil</dc:creator>
  <cp:lastModifiedBy>naif alwaeil</cp:lastModifiedBy>
  <cp:revision>1</cp:revision>
  <dcterms:created xsi:type="dcterms:W3CDTF">2016-10-26T04:34:21Z</dcterms:created>
  <dcterms:modified xsi:type="dcterms:W3CDTF">2016-10-26T04:34:36Z</dcterms:modified>
</cp:coreProperties>
</file>