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diagrams/drawing5.xml" ContentType="application/vnd.ms-office.drawingml.diagramDrawing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35" r:id="rId2"/>
    <p:sldId id="413" r:id="rId3"/>
    <p:sldId id="414" r:id="rId4"/>
    <p:sldId id="412" r:id="rId5"/>
    <p:sldId id="415" r:id="rId6"/>
    <p:sldId id="451" r:id="rId7"/>
    <p:sldId id="416" r:id="rId8"/>
    <p:sldId id="417" r:id="rId9"/>
    <p:sldId id="418" r:id="rId10"/>
    <p:sldId id="419" r:id="rId11"/>
    <p:sldId id="424" r:id="rId12"/>
    <p:sldId id="420" r:id="rId13"/>
    <p:sldId id="421" r:id="rId14"/>
    <p:sldId id="452" r:id="rId15"/>
    <p:sldId id="422" r:id="rId16"/>
    <p:sldId id="423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5" r:id="rId26"/>
    <p:sldId id="436" r:id="rId27"/>
    <p:sldId id="434" r:id="rId28"/>
    <p:sldId id="437" r:id="rId29"/>
    <p:sldId id="438" r:id="rId30"/>
    <p:sldId id="440" r:id="rId31"/>
    <p:sldId id="442" r:id="rId32"/>
    <p:sldId id="443" r:id="rId33"/>
    <p:sldId id="444" r:id="rId34"/>
    <p:sldId id="439" r:id="rId35"/>
    <p:sldId id="445" r:id="rId36"/>
    <p:sldId id="446" r:id="rId37"/>
    <p:sldId id="448" r:id="rId38"/>
    <p:sldId id="449" r:id="rId39"/>
    <p:sldId id="450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23FD9-F618-4B3A-AC90-2C3A07476EB2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C3221-58F6-410F-8899-BB07602C02B1}">
      <dgm:prSet phldrT="[Text]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 Preparation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BF2CB-914D-4AD2-B4C4-FC49FE0449AC}" type="parTrans" cxnId="{38BC88C1-64D0-4C6F-83EA-F8DAFCC05F49}">
      <dgm:prSet/>
      <dgm:spPr/>
      <dgm:t>
        <a:bodyPr/>
        <a:lstStyle/>
        <a:p>
          <a:endParaRPr lang="en-US"/>
        </a:p>
      </dgm:t>
    </dgm:pt>
    <dgm:pt modelId="{D06D41F2-398C-4926-A4BF-BD62DFC403FA}" type="sibTrans" cxnId="{38BC88C1-64D0-4C6F-83EA-F8DAFCC05F49}">
      <dgm:prSet/>
      <dgm:spPr/>
      <dgm:t>
        <a:bodyPr/>
        <a:lstStyle/>
        <a:p>
          <a:endParaRPr lang="en-US"/>
        </a:p>
      </dgm:t>
    </dgm:pt>
    <dgm:pt modelId="{81BB16BE-51CC-45B6-A4B5-0F3C66CACBEA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6. Closing the sale</a:t>
          </a:r>
        </a:p>
        <a:p>
          <a:pPr algn="ctr"/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C9831-FDFC-416E-A5D5-660D02060A74}" type="parTrans" cxnId="{73C8CC53-8F5D-4E93-A679-A5E30CD58D17}">
      <dgm:prSet/>
      <dgm:spPr/>
      <dgm:t>
        <a:bodyPr/>
        <a:lstStyle/>
        <a:p>
          <a:endParaRPr lang="en-US"/>
        </a:p>
      </dgm:t>
    </dgm:pt>
    <dgm:pt modelId="{10D1436D-F33D-4D21-8E05-FC7E84F8AE8C}" type="sibTrans" cxnId="{73C8CC53-8F5D-4E93-A679-A5E30CD58D17}">
      <dgm:prSet/>
      <dgm:spPr/>
      <dgm:t>
        <a:bodyPr/>
        <a:lstStyle/>
        <a:p>
          <a:endParaRPr lang="en-US"/>
        </a:p>
      </dgm:t>
    </dgm:pt>
    <dgm:pt modelId="{9DBEBD12-733D-40E4-8D84-07D7D01C7BD8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Greeting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0FCCF-2A1D-4CA8-AB22-99D21BBD44A4}" type="parTrans" cxnId="{B5D9F88E-C044-4D8D-A23E-6A36DAF7EF10}">
      <dgm:prSet/>
      <dgm:spPr/>
      <dgm:t>
        <a:bodyPr/>
        <a:lstStyle/>
        <a:p>
          <a:endParaRPr lang="en-US"/>
        </a:p>
      </dgm:t>
    </dgm:pt>
    <dgm:pt modelId="{800F3351-D399-48A0-B908-37D9C2287CEB}" type="sibTrans" cxnId="{B5D9F88E-C044-4D8D-A23E-6A36DAF7EF10}">
      <dgm:prSet/>
      <dgm:spPr/>
      <dgm:t>
        <a:bodyPr/>
        <a:lstStyle/>
        <a:p>
          <a:endParaRPr lang="en-US"/>
        </a:p>
      </dgm:t>
    </dgm:pt>
    <dgm:pt modelId="{ED007520-FDE4-47DB-BD93-55611F68B556}">
      <dgm:prSet phldrT="[Text]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8. Asking for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 references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5FD56-4053-40E4-B2FA-FF6956F3E956}" type="parTrans" cxnId="{961B613D-17B2-4EFF-A928-5649D9CB3C51}">
      <dgm:prSet/>
      <dgm:spPr/>
      <dgm:t>
        <a:bodyPr/>
        <a:lstStyle/>
        <a:p>
          <a:endParaRPr lang="en-US"/>
        </a:p>
      </dgm:t>
    </dgm:pt>
    <dgm:pt modelId="{1807FF90-00BA-40D2-A51B-ECDEF2B1F263}" type="sibTrans" cxnId="{961B613D-17B2-4EFF-A928-5649D9CB3C51}">
      <dgm:prSet/>
      <dgm:spPr/>
      <dgm:t>
        <a:bodyPr/>
        <a:lstStyle/>
        <a:p>
          <a:endParaRPr lang="en-US"/>
        </a:p>
      </dgm:t>
    </dgm:pt>
    <dgm:pt modelId="{D757744B-2F76-4DE1-9F85-C0A20C1FD57A}">
      <dgm:prSet phldrT="[Text]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4. Listening to the customer</a:t>
          </a:r>
          <a:endParaRPr lang="en-US" dirty="0">
            <a:solidFill>
              <a:schemeClr val="bg1"/>
            </a:solidFill>
          </a:endParaRPr>
        </a:p>
      </dgm:t>
    </dgm:pt>
    <dgm:pt modelId="{C562D512-8867-42C8-82A5-DAFF06EA0D99}" type="parTrans" cxnId="{8D7DC43F-3576-45F9-8979-7A7A47DA415B}">
      <dgm:prSet/>
      <dgm:spPr/>
      <dgm:t>
        <a:bodyPr/>
        <a:lstStyle/>
        <a:p>
          <a:endParaRPr lang="en-US"/>
        </a:p>
      </dgm:t>
    </dgm:pt>
    <dgm:pt modelId="{571EF140-4499-4CEE-AD7D-485E1286342E}" type="sibTrans" cxnId="{8D7DC43F-3576-45F9-8979-7A7A47DA415B}">
      <dgm:prSet/>
      <dgm:spPr/>
      <dgm:t>
        <a:bodyPr/>
        <a:lstStyle/>
        <a:p>
          <a:endParaRPr lang="en-US"/>
        </a:p>
      </dgm:t>
    </dgm:pt>
    <dgm:pt modelId="{8DD6370A-A4C1-4CC9-98D7-01522B3E0EDD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7. Follow-up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60416-0E79-4E26-9F49-7427C06C7242}" type="parTrans" cxnId="{ED4F1BEE-5161-4A63-B506-6D692EC4D8AC}">
      <dgm:prSet/>
      <dgm:spPr/>
      <dgm:t>
        <a:bodyPr/>
        <a:lstStyle/>
        <a:p>
          <a:endParaRPr lang="en-US"/>
        </a:p>
      </dgm:t>
    </dgm:pt>
    <dgm:pt modelId="{A054A33C-1D31-40CF-8C38-F23478518D0B}" type="sibTrans" cxnId="{ED4F1BEE-5161-4A63-B506-6D692EC4D8AC}">
      <dgm:prSet/>
      <dgm:spPr/>
      <dgm:t>
        <a:bodyPr/>
        <a:lstStyle/>
        <a:p>
          <a:endParaRPr lang="en-US"/>
        </a:p>
      </dgm:t>
    </dgm:pt>
    <dgm:pt modelId="{861D2D5C-CAD5-44A6-9FF0-C3EA7CAC3F62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Showing the        product or service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A3C82-9B29-409D-999B-522F2409BDFD}" type="parTrans" cxnId="{8D7986CA-75A3-47A1-9732-E51263CF4E6E}">
      <dgm:prSet/>
      <dgm:spPr/>
      <dgm:t>
        <a:bodyPr/>
        <a:lstStyle/>
        <a:p>
          <a:endParaRPr lang="en-US"/>
        </a:p>
      </dgm:t>
    </dgm:pt>
    <dgm:pt modelId="{E25B3408-E954-4D15-8D7D-ED7A2877A416}" type="sibTrans" cxnId="{8D7986CA-75A3-47A1-9732-E51263CF4E6E}">
      <dgm:prSet/>
      <dgm:spPr/>
      <dgm:t>
        <a:bodyPr/>
        <a:lstStyle/>
        <a:p>
          <a:endParaRPr lang="en-US"/>
        </a:p>
      </dgm:t>
    </dgm:pt>
    <dgm:pt modelId="{F94D337B-DDB6-4CB0-96DA-29A601340B34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5. Dealing with objections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51083-BFAA-4205-A44E-89750351E7CC}" type="sibTrans" cxnId="{F6FAA975-8929-4101-9B36-EA9D5CD40400}">
      <dgm:prSet/>
      <dgm:spPr/>
      <dgm:t>
        <a:bodyPr/>
        <a:lstStyle/>
        <a:p>
          <a:endParaRPr lang="en-US"/>
        </a:p>
      </dgm:t>
    </dgm:pt>
    <dgm:pt modelId="{A2EE771A-38BA-4709-804F-B8BBC1FC1DFE}" type="parTrans" cxnId="{F6FAA975-8929-4101-9B36-EA9D5CD40400}">
      <dgm:prSet/>
      <dgm:spPr/>
      <dgm:t>
        <a:bodyPr/>
        <a:lstStyle/>
        <a:p>
          <a:endParaRPr lang="en-US"/>
        </a:p>
      </dgm:t>
    </dgm:pt>
    <dgm:pt modelId="{438374AA-1CDB-4E11-B733-B7A0753BC88C}" type="pres">
      <dgm:prSet presAssocID="{E6E23FD9-F618-4B3A-AC90-2C3A07476E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BC275-CA9D-448C-A377-1C18F0DD0E44}" type="pres">
      <dgm:prSet presAssocID="{E6E23FD9-F618-4B3A-AC90-2C3A07476EB2}" presName="children" presStyleCnt="0"/>
      <dgm:spPr/>
    </dgm:pt>
    <dgm:pt modelId="{215B5E6F-B11E-406D-89D3-71F3197B822A}" type="pres">
      <dgm:prSet presAssocID="{E6E23FD9-F618-4B3A-AC90-2C3A07476EB2}" presName="child1group" presStyleCnt="0"/>
      <dgm:spPr/>
    </dgm:pt>
    <dgm:pt modelId="{4FBE1555-F2C5-4326-B131-9B1FAAAB2AD2}" type="pres">
      <dgm:prSet presAssocID="{E6E23FD9-F618-4B3A-AC90-2C3A07476EB2}" presName="child1" presStyleLbl="bgAcc1" presStyleIdx="0" presStyleCnt="4" custScaleX="133295"/>
      <dgm:spPr/>
      <dgm:t>
        <a:bodyPr/>
        <a:lstStyle/>
        <a:p>
          <a:endParaRPr lang="en-US"/>
        </a:p>
      </dgm:t>
    </dgm:pt>
    <dgm:pt modelId="{8BFA898E-4428-4BD6-8C16-F49AD2FED213}" type="pres">
      <dgm:prSet presAssocID="{E6E23FD9-F618-4B3A-AC90-2C3A07476EB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2944D-2B70-4FF6-AC33-2283CE807FFE}" type="pres">
      <dgm:prSet presAssocID="{E6E23FD9-F618-4B3A-AC90-2C3A07476EB2}" presName="child2group" presStyleCnt="0"/>
      <dgm:spPr/>
    </dgm:pt>
    <dgm:pt modelId="{E474AA3C-ED00-4795-B7D2-EB6AACC6EC06}" type="pres">
      <dgm:prSet presAssocID="{E6E23FD9-F618-4B3A-AC90-2C3A07476EB2}" presName="child2" presStyleLbl="bgAcc1" presStyleIdx="1" presStyleCnt="4" custScaleX="120931"/>
      <dgm:spPr/>
      <dgm:t>
        <a:bodyPr/>
        <a:lstStyle/>
        <a:p>
          <a:endParaRPr lang="en-US"/>
        </a:p>
      </dgm:t>
    </dgm:pt>
    <dgm:pt modelId="{3599C7FF-FAFC-4A21-B84E-F3461CDD5476}" type="pres">
      <dgm:prSet presAssocID="{E6E23FD9-F618-4B3A-AC90-2C3A07476EB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D973A-8BE1-40B6-9BEB-7973E22DBA20}" type="pres">
      <dgm:prSet presAssocID="{E6E23FD9-F618-4B3A-AC90-2C3A07476EB2}" presName="child3group" presStyleCnt="0"/>
      <dgm:spPr/>
    </dgm:pt>
    <dgm:pt modelId="{8EDBDB7B-C010-4C10-8EC1-3EB9B4042CC3}" type="pres">
      <dgm:prSet presAssocID="{E6E23FD9-F618-4B3A-AC90-2C3A07476EB2}" presName="child3" presStyleLbl="bgAcc1" presStyleIdx="2" presStyleCnt="4" custScaleX="122275" custLinFactNeighborX="5557"/>
      <dgm:spPr/>
      <dgm:t>
        <a:bodyPr/>
        <a:lstStyle/>
        <a:p>
          <a:endParaRPr lang="en-US"/>
        </a:p>
      </dgm:t>
    </dgm:pt>
    <dgm:pt modelId="{BC18F07C-E5A4-4DEC-A648-4417411FD5E0}" type="pres">
      <dgm:prSet presAssocID="{E6E23FD9-F618-4B3A-AC90-2C3A07476EB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EE52-FB3B-4273-9D29-150AF3C83C15}" type="pres">
      <dgm:prSet presAssocID="{E6E23FD9-F618-4B3A-AC90-2C3A07476EB2}" presName="child4group" presStyleCnt="0"/>
      <dgm:spPr/>
    </dgm:pt>
    <dgm:pt modelId="{967DFBCA-FDCB-4131-8C09-E716EAA8F0ED}" type="pres">
      <dgm:prSet presAssocID="{E6E23FD9-F618-4B3A-AC90-2C3A07476EB2}" presName="child4" presStyleLbl="bgAcc1" presStyleIdx="3" presStyleCnt="4" custScaleX="139585" custLinFactNeighborX="-7999"/>
      <dgm:spPr/>
      <dgm:t>
        <a:bodyPr/>
        <a:lstStyle/>
        <a:p>
          <a:endParaRPr lang="en-US"/>
        </a:p>
      </dgm:t>
    </dgm:pt>
    <dgm:pt modelId="{C28A78FC-6A75-4822-8AC2-B869CC8259DD}" type="pres">
      <dgm:prSet presAssocID="{E6E23FD9-F618-4B3A-AC90-2C3A07476EB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6C93-46DB-4892-8674-153B25003D7E}" type="pres">
      <dgm:prSet presAssocID="{E6E23FD9-F618-4B3A-AC90-2C3A07476EB2}" presName="childPlaceholder" presStyleCnt="0"/>
      <dgm:spPr/>
    </dgm:pt>
    <dgm:pt modelId="{7D3F9C05-F868-43C9-BC98-6D57E7B049C5}" type="pres">
      <dgm:prSet presAssocID="{E6E23FD9-F618-4B3A-AC90-2C3A07476EB2}" presName="circle" presStyleCnt="0"/>
      <dgm:spPr/>
    </dgm:pt>
    <dgm:pt modelId="{044781FF-EC1A-47DA-8064-2C703233BBFA}" type="pres">
      <dgm:prSet presAssocID="{E6E23FD9-F618-4B3A-AC90-2C3A07476EB2}" presName="quadrant1" presStyleLbl="node1" presStyleIdx="0" presStyleCnt="4" custScaleX="11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7B178-662C-4209-AF8B-D4E5A2019094}" type="pres">
      <dgm:prSet presAssocID="{E6E23FD9-F618-4B3A-AC90-2C3A07476EB2}" presName="quadrant2" presStyleLbl="node1" presStyleIdx="1" presStyleCnt="4" custLinFactNeighborY="5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B5ED4-7E21-4B9A-99BB-6CF2C003BB25}" type="pres">
      <dgm:prSet presAssocID="{E6E23FD9-F618-4B3A-AC90-2C3A07476EB2}" presName="quadrant3" presStyleLbl="node1" presStyleIdx="2" presStyleCnt="4" custLinFactNeighborY="-40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139C3-421F-482E-8D87-27D6719DB13A}" type="pres">
      <dgm:prSet presAssocID="{E6E23FD9-F618-4B3A-AC90-2C3A07476EB2}" presName="quadrant4" presStyleLbl="node1" presStyleIdx="3" presStyleCnt="4" custScaleX="115330" custLinFactNeighborY="-46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69DC5-679C-4A12-B0E5-C0DAA687B90A}" type="pres">
      <dgm:prSet presAssocID="{E6E23FD9-F618-4B3A-AC90-2C3A07476EB2}" presName="quadrantPlaceholder" presStyleCnt="0"/>
      <dgm:spPr/>
    </dgm:pt>
    <dgm:pt modelId="{05E62544-2B25-4A29-9B32-0E4B7DF294A6}" type="pres">
      <dgm:prSet presAssocID="{E6E23FD9-F618-4B3A-AC90-2C3A07476EB2}" presName="center1" presStyleLbl="fgShp" presStyleIdx="0" presStyleCnt="2" custLinFactNeighborX="11744"/>
      <dgm:spPr>
        <a:solidFill>
          <a:srgbClr val="FF6600"/>
        </a:solidFill>
      </dgm:spPr>
    </dgm:pt>
    <dgm:pt modelId="{DB6F24A3-66D1-419F-B557-1F44C2EFB2A1}" type="pres">
      <dgm:prSet presAssocID="{E6E23FD9-F618-4B3A-AC90-2C3A07476EB2}" presName="center2" presStyleLbl="fgShp" presStyleIdx="1" presStyleCnt="2" custLinFactNeighborX="11744"/>
      <dgm:spPr>
        <a:solidFill>
          <a:srgbClr val="FF6600"/>
        </a:solidFill>
      </dgm:spPr>
    </dgm:pt>
  </dgm:ptLst>
  <dgm:cxnLst>
    <dgm:cxn modelId="{BC3920F0-DA93-455B-A904-1D90E1B3A1D5}" type="presOf" srcId="{8DD6370A-A4C1-4CC9-98D7-01522B3E0EDD}" destId="{C6A139C3-421F-482E-8D87-27D6719DB13A}" srcOrd="0" destOrd="0" presId="urn:microsoft.com/office/officeart/2005/8/layout/cycle4#1"/>
    <dgm:cxn modelId="{F4232DE6-B849-4D92-BE38-27D8158AF6ED}" type="presOf" srcId="{ED007520-FDE4-47DB-BD93-55611F68B556}" destId="{7C5B5ED4-7E21-4B9A-99BB-6CF2C003BB25}" srcOrd="0" destOrd="0" presId="urn:microsoft.com/office/officeart/2005/8/layout/cycle4#1"/>
    <dgm:cxn modelId="{E70CFD7F-5DF7-47F8-A3F6-54D0652E4501}" type="presOf" srcId="{D757744B-2F76-4DE1-9F85-C0A20C1FD57A}" destId="{BC18F07C-E5A4-4DEC-A648-4417411FD5E0}" srcOrd="1" destOrd="0" presId="urn:microsoft.com/office/officeart/2005/8/layout/cycle4#1"/>
    <dgm:cxn modelId="{ED0DC766-962C-4AF6-8C80-2654E8E99BC5}" type="presOf" srcId="{E02C3221-58F6-410F-8899-BB07602C02B1}" destId="{4FBE1555-F2C5-4326-B131-9B1FAAAB2AD2}" srcOrd="0" destOrd="0" presId="urn:microsoft.com/office/officeart/2005/8/layout/cycle4#1"/>
    <dgm:cxn modelId="{0C3D83C5-A532-4948-977B-11C1769DA270}" type="presOf" srcId="{861D2D5C-CAD5-44A6-9FF0-C3EA7CAC3F62}" destId="{C28A78FC-6A75-4822-8AC2-B869CC8259DD}" srcOrd="1" destOrd="0" presId="urn:microsoft.com/office/officeart/2005/8/layout/cycle4#1"/>
    <dgm:cxn modelId="{A62B808A-71A7-4F41-8F48-20F9FE798C6F}" type="presOf" srcId="{9DBEBD12-733D-40E4-8D84-07D7D01C7BD8}" destId="{E474AA3C-ED00-4795-B7D2-EB6AACC6EC06}" srcOrd="0" destOrd="0" presId="urn:microsoft.com/office/officeart/2005/8/layout/cycle4#1"/>
    <dgm:cxn modelId="{8D7DC43F-3576-45F9-8979-7A7A47DA415B}" srcId="{ED007520-FDE4-47DB-BD93-55611F68B556}" destId="{D757744B-2F76-4DE1-9F85-C0A20C1FD57A}" srcOrd="0" destOrd="0" parTransId="{C562D512-8867-42C8-82A5-DAFF06EA0D99}" sibTransId="{571EF140-4499-4CEE-AD7D-485E1286342E}"/>
    <dgm:cxn modelId="{38BC88C1-64D0-4C6F-83EA-F8DAFCC05F49}" srcId="{F94D337B-DDB6-4CB0-96DA-29A601340B34}" destId="{E02C3221-58F6-410F-8899-BB07602C02B1}" srcOrd="0" destOrd="0" parTransId="{3B7BF2CB-914D-4AD2-B4C4-FC49FE0449AC}" sibTransId="{D06D41F2-398C-4926-A4BF-BD62DFC403FA}"/>
    <dgm:cxn modelId="{73C8CC53-8F5D-4E93-A679-A5E30CD58D17}" srcId="{E6E23FD9-F618-4B3A-AC90-2C3A07476EB2}" destId="{81BB16BE-51CC-45B6-A4B5-0F3C66CACBEA}" srcOrd="1" destOrd="0" parTransId="{011C9831-FDFC-416E-A5D5-660D02060A74}" sibTransId="{10D1436D-F33D-4D21-8E05-FC7E84F8AE8C}"/>
    <dgm:cxn modelId="{E65F364D-1FB8-4E77-866B-A9AFE307E98D}" type="presOf" srcId="{E6E23FD9-F618-4B3A-AC90-2C3A07476EB2}" destId="{438374AA-1CDB-4E11-B733-B7A0753BC88C}" srcOrd="0" destOrd="0" presId="urn:microsoft.com/office/officeart/2005/8/layout/cycle4#1"/>
    <dgm:cxn modelId="{176FC452-13B4-4FE5-8076-9EC2F57AA8FC}" type="presOf" srcId="{F94D337B-DDB6-4CB0-96DA-29A601340B34}" destId="{044781FF-EC1A-47DA-8064-2C703233BBFA}" srcOrd="0" destOrd="0" presId="urn:microsoft.com/office/officeart/2005/8/layout/cycle4#1"/>
    <dgm:cxn modelId="{961B613D-17B2-4EFF-A928-5649D9CB3C51}" srcId="{E6E23FD9-F618-4B3A-AC90-2C3A07476EB2}" destId="{ED007520-FDE4-47DB-BD93-55611F68B556}" srcOrd="2" destOrd="0" parTransId="{0135FD56-4053-40E4-B2FA-FF6956F3E956}" sibTransId="{1807FF90-00BA-40D2-A51B-ECDEF2B1F263}"/>
    <dgm:cxn modelId="{ED4F1BEE-5161-4A63-B506-6D692EC4D8AC}" srcId="{E6E23FD9-F618-4B3A-AC90-2C3A07476EB2}" destId="{8DD6370A-A4C1-4CC9-98D7-01522B3E0EDD}" srcOrd="3" destOrd="0" parTransId="{15560416-0E79-4E26-9F49-7427C06C7242}" sibTransId="{A054A33C-1D31-40CF-8C38-F23478518D0B}"/>
    <dgm:cxn modelId="{83CE753E-0DA5-4865-A056-F7B607A83DEE}" type="presOf" srcId="{861D2D5C-CAD5-44A6-9FF0-C3EA7CAC3F62}" destId="{967DFBCA-FDCB-4131-8C09-E716EAA8F0ED}" srcOrd="0" destOrd="0" presId="urn:microsoft.com/office/officeart/2005/8/layout/cycle4#1"/>
    <dgm:cxn modelId="{AE362529-3078-4227-8978-723B3834B000}" type="presOf" srcId="{D757744B-2F76-4DE1-9F85-C0A20C1FD57A}" destId="{8EDBDB7B-C010-4C10-8EC1-3EB9B4042CC3}" srcOrd="0" destOrd="0" presId="urn:microsoft.com/office/officeart/2005/8/layout/cycle4#1"/>
    <dgm:cxn modelId="{EE5CF0C8-A2D7-4A12-8D08-68ECF0BF9CE3}" type="presOf" srcId="{9DBEBD12-733D-40E4-8D84-07D7D01C7BD8}" destId="{3599C7FF-FAFC-4A21-B84E-F3461CDD5476}" srcOrd="1" destOrd="0" presId="urn:microsoft.com/office/officeart/2005/8/layout/cycle4#1"/>
    <dgm:cxn modelId="{8D7986CA-75A3-47A1-9732-E51263CF4E6E}" srcId="{8DD6370A-A4C1-4CC9-98D7-01522B3E0EDD}" destId="{861D2D5C-CAD5-44A6-9FF0-C3EA7CAC3F62}" srcOrd="0" destOrd="0" parTransId="{A6CA3C82-9B29-409D-999B-522F2409BDFD}" sibTransId="{E25B3408-E954-4D15-8D7D-ED7A2877A416}"/>
    <dgm:cxn modelId="{F6FAA975-8929-4101-9B36-EA9D5CD40400}" srcId="{E6E23FD9-F618-4B3A-AC90-2C3A07476EB2}" destId="{F94D337B-DDB6-4CB0-96DA-29A601340B34}" srcOrd="0" destOrd="0" parTransId="{A2EE771A-38BA-4709-804F-B8BBC1FC1DFE}" sibTransId="{99551083-BFAA-4205-A44E-89750351E7CC}"/>
    <dgm:cxn modelId="{B5D9F88E-C044-4D8D-A23E-6A36DAF7EF10}" srcId="{81BB16BE-51CC-45B6-A4B5-0F3C66CACBEA}" destId="{9DBEBD12-733D-40E4-8D84-07D7D01C7BD8}" srcOrd="0" destOrd="0" parTransId="{D980FCCF-2A1D-4CA8-AB22-99D21BBD44A4}" sibTransId="{800F3351-D399-48A0-B908-37D9C2287CEB}"/>
    <dgm:cxn modelId="{85303B16-9ED5-4CC6-B2AE-BDD852562110}" type="presOf" srcId="{E02C3221-58F6-410F-8899-BB07602C02B1}" destId="{8BFA898E-4428-4BD6-8C16-F49AD2FED213}" srcOrd="1" destOrd="0" presId="urn:microsoft.com/office/officeart/2005/8/layout/cycle4#1"/>
    <dgm:cxn modelId="{4E8FBFFB-3E6F-4B02-B5AF-E178731B1AE9}" type="presOf" srcId="{81BB16BE-51CC-45B6-A4B5-0F3C66CACBEA}" destId="{A597B178-662C-4209-AF8B-D4E5A2019094}" srcOrd="0" destOrd="0" presId="urn:microsoft.com/office/officeart/2005/8/layout/cycle4#1"/>
    <dgm:cxn modelId="{4158800C-4668-4EDB-8DD8-630CC920C575}" type="presParOf" srcId="{438374AA-1CDB-4E11-B733-B7A0753BC88C}" destId="{BE5BC275-CA9D-448C-A377-1C18F0DD0E44}" srcOrd="0" destOrd="0" presId="urn:microsoft.com/office/officeart/2005/8/layout/cycle4#1"/>
    <dgm:cxn modelId="{D71C249F-BE94-4350-907E-280616804C7C}" type="presParOf" srcId="{BE5BC275-CA9D-448C-A377-1C18F0DD0E44}" destId="{215B5E6F-B11E-406D-89D3-71F3197B822A}" srcOrd="0" destOrd="0" presId="urn:microsoft.com/office/officeart/2005/8/layout/cycle4#1"/>
    <dgm:cxn modelId="{74B66320-3139-4401-AFC8-767ED3B2DFE6}" type="presParOf" srcId="{215B5E6F-B11E-406D-89D3-71F3197B822A}" destId="{4FBE1555-F2C5-4326-B131-9B1FAAAB2AD2}" srcOrd="0" destOrd="0" presId="urn:microsoft.com/office/officeart/2005/8/layout/cycle4#1"/>
    <dgm:cxn modelId="{6971A6F5-8212-43C0-A97F-F3473B684D9E}" type="presParOf" srcId="{215B5E6F-B11E-406D-89D3-71F3197B822A}" destId="{8BFA898E-4428-4BD6-8C16-F49AD2FED213}" srcOrd="1" destOrd="0" presId="urn:microsoft.com/office/officeart/2005/8/layout/cycle4#1"/>
    <dgm:cxn modelId="{06BFDF59-F693-47EB-9FA5-CF444B2857E9}" type="presParOf" srcId="{BE5BC275-CA9D-448C-A377-1C18F0DD0E44}" destId="{2EA2944D-2B70-4FF6-AC33-2283CE807FFE}" srcOrd="1" destOrd="0" presId="urn:microsoft.com/office/officeart/2005/8/layout/cycle4#1"/>
    <dgm:cxn modelId="{7063DC91-F521-4527-BDDA-E40AF0757066}" type="presParOf" srcId="{2EA2944D-2B70-4FF6-AC33-2283CE807FFE}" destId="{E474AA3C-ED00-4795-B7D2-EB6AACC6EC06}" srcOrd="0" destOrd="0" presId="urn:microsoft.com/office/officeart/2005/8/layout/cycle4#1"/>
    <dgm:cxn modelId="{1BA7075B-1AB7-436A-98F5-FF19AF15199B}" type="presParOf" srcId="{2EA2944D-2B70-4FF6-AC33-2283CE807FFE}" destId="{3599C7FF-FAFC-4A21-B84E-F3461CDD5476}" srcOrd="1" destOrd="0" presId="urn:microsoft.com/office/officeart/2005/8/layout/cycle4#1"/>
    <dgm:cxn modelId="{B3868CBD-4507-4CED-AE41-9B5C95B77191}" type="presParOf" srcId="{BE5BC275-CA9D-448C-A377-1C18F0DD0E44}" destId="{94DD973A-8BE1-40B6-9BEB-7973E22DBA20}" srcOrd="2" destOrd="0" presId="urn:microsoft.com/office/officeart/2005/8/layout/cycle4#1"/>
    <dgm:cxn modelId="{15770178-4866-4859-A7DD-EA71F9CBABA7}" type="presParOf" srcId="{94DD973A-8BE1-40B6-9BEB-7973E22DBA20}" destId="{8EDBDB7B-C010-4C10-8EC1-3EB9B4042CC3}" srcOrd="0" destOrd="0" presId="urn:microsoft.com/office/officeart/2005/8/layout/cycle4#1"/>
    <dgm:cxn modelId="{0CF41DA3-8478-4E15-A94E-692BB89AEB9D}" type="presParOf" srcId="{94DD973A-8BE1-40B6-9BEB-7973E22DBA20}" destId="{BC18F07C-E5A4-4DEC-A648-4417411FD5E0}" srcOrd="1" destOrd="0" presId="urn:microsoft.com/office/officeart/2005/8/layout/cycle4#1"/>
    <dgm:cxn modelId="{33006FE0-30C7-4A6B-9F8A-F8E0FDB7B660}" type="presParOf" srcId="{BE5BC275-CA9D-448C-A377-1C18F0DD0E44}" destId="{A5AEEE52-FB3B-4273-9D29-150AF3C83C15}" srcOrd="3" destOrd="0" presId="urn:microsoft.com/office/officeart/2005/8/layout/cycle4#1"/>
    <dgm:cxn modelId="{5F202204-321C-4739-8BD6-47FD358594F2}" type="presParOf" srcId="{A5AEEE52-FB3B-4273-9D29-150AF3C83C15}" destId="{967DFBCA-FDCB-4131-8C09-E716EAA8F0ED}" srcOrd="0" destOrd="0" presId="urn:microsoft.com/office/officeart/2005/8/layout/cycle4#1"/>
    <dgm:cxn modelId="{77858AF5-3E72-4B20-8654-F1D926D450D5}" type="presParOf" srcId="{A5AEEE52-FB3B-4273-9D29-150AF3C83C15}" destId="{C28A78FC-6A75-4822-8AC2-B869CC8259DD}" srcOrd="1" destOrd="0" presId="urn:microsoft.com/office/officeart/2005/8/layout/cycle4#1"/>
    <dgm:cxn modelId="{D6597FB0-BFBB-48F1-AF95-E264B196D94F}" type="presParOf" srcId="{BE5BC275-CA9D-448C-A377-1C18F0DD0E44}" destId="{10506C93-46DB-4892-8674-153B25003D7E}" srcOrd="4" destOrd="0" presId="urn:microsoft.com/office/officeart/2005/8/layout/cycle4#1"/>
    <dgm:cxn modelId="{622270B1-7827-4022-A4A9-DC4972A2EEAC}" type="presParOf" srcId="{438374AA-1CDB-4E11-B733-B7A0753BC88C}" destId="{7D3F9C05-F868-43C9-BC98-6D57E7B049C5}" srcOrd="1" destOrd="0" presId="urn:microsoft.com/office/officeart/2005/8/layout/cycle4#1"/>
    <dgm:cxn modelId="{393E1F65-6B5E-409D-8FFC-1C6DD6A7C39B}" type="presParOf" srcId="{7D3F9C05-F868-43C9-BC98-6D57E7B049C5}" destId="{044781FF-EC1A-47DA-8064-2C703233BBFA}" srcOrd="0" destOrd="0" presId="urn:microsoft.com/office/officeart/2005/8/layout/cycle4#1"/>
    <dgm:cxn modelId="{162B5E45-D972-4D87-BFD5-8A43E928EDB0}" type="presParOf" srcId="{7D3F9C05-F868-43C9-BC98-6D57E7B049C5}" destId="{A597B178-662C-4209-AF8B-D4E5A2019094}" srcOrd="1" destOrd="0" presId="urn:microsoft.com/office/officeart/2005/8/layout/cycle4#1"/>
    <dgm:cxn modelId="{BBB88AE7-5EF6-4CFD-B737-D51C82CABE8D}" type="presParOf" srcId="{7D3F9C05-F868-43C9-BC98-6D57E7B049C5}" destId="{7C5B5ED4-7E21-4B9A-99BB-6CF2C003BB25}" srcOrd="2" destOrd="0" presId="urn:microsoft.com/office/officeart/2005/8/layout/cycle4#1"/>
    <dgm:cxn modelId="{6F4D2DBD-1299-470C-BEA6-462708210885}" type="presParOf" srcId="{7D3F9C05-F868-43C9-BC98-6D57E7B049C5}" destId="{C6A139C3-421F-482E-8D87-27D6719DB13A}" srcOrd="3" destOrd="0" presId="urn:microsoft.com/office/officeart/2005/8/layout/cycle4#1"/>
    <dgm:cxn modelId="{A3C91FB0-7D13-477D-BA7B-7F1095BEE778}" type="presParOf" srcId="{7D3F9C05-F868-43C9-BC98-6D57E7B049C5}" destId="{62B69DC5-679C-4A12-B0E5-C0DAA687B90A}" srcOrd="4" destOrd="0" presId="urn:microsoft.com/office/officeart/2005/8/layout/cycle4#1"/>
    <dgm:cxn modelId="{189B78BE-390E-478A-A73E-9B5D6B368887}" type="presParOf" srcId="{438374AA-1CDB-4E11-B733-B7A0753BC88C}" destId="{05E62544-2B25-4A29-9B32-0E4B7DF294A6}" srcOrd="2" destOrd="0" presId="urn:microsoft.com/office/officeart/2005/8/layout/cycle4#1"/>
    <dgm:cxn modelId="{D5614925-9ADA-4733-A16E-197D79CCC218}" type="presParOf" srcId="{438374AA-1CDB-4E11-B733-B7A0753BC88C}" destId="{DB6F24A3-66D1-419F-B557-1F44C2EFB2A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AB9E1-A61C-4E8D-A102-887F395988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60757-3B95-4B2E-B422-F2B70844780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Let the customer talk more than you do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ADCB6-BD1A-4996-BB26-7B2F3E321051}" type="parTrans" cxnId="{F68B7C1D-C297-4C2E-A166-29033E6B5AF4}">
      <dgm:prSet/>
      <dgm:spPr/>
      <dgm:t>
        <a:bodyPr/>
        <a:lstStyle/>
        <a:p>
          <a:endParaRPr lang="en-US"/>
        </a:p>
      </dgm:t>
    </dgm:pt>
    <dgm:pt modelId="{C3DA9BDD-5464-4A3B-93B7-2317B65CA576}" type="sibTrans" cxnId="{F68B7C1D-C297-4C2E-A166-29033E6B5AF4}">
      <dgm:prSet/>
      <dgm:spPr/>
      <dgm:t>
        <a:bodyPr/>
        <a:lstStyle/>
        <a:p>
          <a:endParaRPr lang="en-US"/>
        </a:p>
      </dgm:t>
    </dgm:pt>
    <dgm:pt modelId="{6AC08088-3F7B-42DE-9D9A-2DD098F1A0E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Ask the right questions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8C172-C69C-475F-BCD2-4833E298D3C0}" type="parTrans" cxnId="{4CF7EA88-CC44-4D8D-8017-DE34AE378725}">
      <dgm:prSet/>
      <dgm:spPr/>
      <dgm:t>
        <a:bodyPr/>
        <a:lstStyle/>
        <a:p>
          <a:endParaRPr lang="en-US"/>
        </a:p>
      </dgm:t>
    </dgm:pt>
    <dgm:pt modelId="{AFB8B444-BBE7-46EF-98FD-3F65C4DAA974}" type="sibTrans" cxnId="{4CF7EA88-CC44-4D8D-8017-DE34AE378725}">
      <dgm:prSet/>
      <dgm:spPr/>
      <dgm:t>
        <a:bodyPr/>
        <a:lstStyle/>
        <a:p>
          <a:endParaRPr lang="en-US"/>
        </a:p>
      </dgm:t>
    </dgm:pt>
    <dgm:pt modelId="{BD146A9E-8FAC-4719-9475-8FAE5C1BACA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Wait to offer products and solutions until later in the call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6A2D7-B86B-45D5-8280-A46FCDE0816C}" type="parTrans" cxnId="{2297F651-5739-4CB7-A99E-2E6FD9CD95AB}">
      <dgm:prSet/>
      <dgm:spPr/>
      <dgm:t>
        <a:bodyPr/>
        <a:lstStyle/>
        <a:p>
          <a:endParaRPr lang="en-US"/>
        </a:p>
      </dgm:t>
    </dgm:pt>
    <dgm:pt modelId="{44C9FF99-B40A-4625-A0A6-E7E8AF70A0D4}" type="sibTrans" cxnId="{2297F651-5739-4CB7-A99E-2E6FD9CD95AB}">
      <dgm:prSet/>
      <dgm:spPr/>
      <dgm:t>
        <a:bodyPr/>
        <a:lstStyle/>
        <a:p>
          <a:endParaRPr lang="en-US"/>
        </a:p>
      </dgm:t>
    </dgm:pt>
    <dgm:pt modelId="{C1982738-7B3A-45B9-96F4-DA38859119DA}" type="pres">
      <dgm:prSet presAssocID="{82DAB9E1-A61C-4E8D-A102-887F395988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426B3-C6E0-4888-AE4E-5D03AFCE65C4}" type="pres">
      <dgm:prSet presAssocID="{F0060757-3B95-4B2E-B422-F2B70844780E}" presName="parentLin" presStyleCnt="0"/>
      <dgm:spPr/>
    </dgm:pt>
    <dgm:pt modelId="{EC26F225-0720-44AD-8E4F-0865963A8C77}" type="pres">
      <dgm:prSet presAssocID="{F0060757-3B95-4B2E-B422-F2B70844780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73DCDEB-9BDA-40E9-82E3-6DCC0DB2545C}" type="pres">
      <dgm:prSet presAssocID="{F0060757-3B95-4B2E-B422-F2B70844780E}" presName="parentText" presStyleLbl="node1" presStyleIdx="0" presStyleCnt="3" custScaleX="120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76F79-60B3-482B-9312-08B371A83855}" type="pres">
      <dgm:prSet presAssocID="{F0060757-3B95-4B2E-B422-F2B70844780E}" presName="negativeSpace" presStyleCnt="0"/>
      <dgm:spPr/>
    </dgm:pt>
    <dgm:pt modelId="{4FF3D16A-C121-4593-9F17-AC3CBCFD8B82}" type="pres">
      <dgm:prSet presAssocID="{F0060757-3B95-4B2E-B422-F2B70844780E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E0B7B9D8-A256-4342-8C06-D8F37756848D}" type="pres">
      <dgm:prSet presAssocID="{C3DA9BDD-5464-4A3B-93B7-2317B65CA576}" presName="spaceBetweenRectangles" presStyleCnt="0"/>
      <dgm:spPr/>
    </dgm:pt>
    <dgm:pt modelId="{55737D55-6808-4CEA-84DD-76CF96BA0BC3}" type="pres">
      <dgm:prSet presAssocID="{6AC08088-3F7B-42DE-9D9A-2DD098F1A0E2}" presName="parentLin" presStyleCnt="0"/>
      <dgm:spPr/>
    </dgm:pt>
    <dgm:pt modelId="{6D9AFFE0-D487-4193-88BC-CCCE565819C5}" type="pres">
      <dgm:prSet presAssocID="{6AC08088-3F7B-42DE-9D9A-2DD098F1A0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E0FFC7A-6AB7-499A-A509-0D327BA7D940}" type="pres">
      <dgm:prSet presAssocID="{6AC08088-3F7B-42DE-9D9A-2DD098F1A0E2}" presName="parentText" presStyleLbl="node1" presStyleIdx="1" presStyleCnt="3" custScaleX="123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AD67-5D47-47EA-AB88-810D8BBDA728}" type="pres">
      <dgm:prSet presAssocID="{6AC08088-3F7B-42DE-9D9A-2DD098F1A0E2}" presName="negativeSpace" presStyleCnt="0"/>
      <dgm:spPr/>
    </dgm:pt>
    <dgm:pt modelId="{A7E06E37-B90F-4FFF-9EA4-1150831E936E}" type="pres">
      <dgm:prSet presAssocID="{6AC08088-3F7B-42DE-9D9A-2DD098F1A0E2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CDE9BFAB-419A-4785-B32A-9DDE5CF34740}" type="pres">
      <dgm:prSet presAssocID="{AFB8B444-BBE7-46EF-98FD-3F65C4DAA974}" presName="spaceBetweenRectangles" presStyleCnt="0"/>
      <dgm:spPr/>
    </dgm:pt>
    <dgm:pt modelId="{1F75578D-B746-4AD1-9B4A-9405726C3D00}" type="pres">
      <dgm:prSet presAssocID="{BD146A9E-8FAC-4719-9475-8FAE5C1BACAB}" presName="parentLin" presStyleCnt="0"/>
      <dgm:spPr/>
    </dgm:pt>
    <dgm:pt modelId="{69B28DC8-2713-4A5B-B627-8979403E6603}" type="pres">
      <dgm:prSet presAssocID="{BD146A9E-8FAC-4719-9475-8FAE5C1BACA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4E8A64-8770-4F73-AB0B-6C9D5BCF479B}" type="pres">
      <dgm:prSet presAssocID="{BD146A9E-8FAC-4719-9475-8FAE5C1BACAB}" presName="parentText" presStyleLbl="node1" presStyleIdx="2" presStyleCnt="3" custScaleX="124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44252-867A-4E46-94B1-4C50B367C5DE}" type="pres">
      <dgm:prSet presAssocID="{BD146A9E-8FAC-4719-9475-8FAE5C1BACAB}" presName="negativeSpace" presStyleCnt="0"/>
      <dgm:spPr/>
    </dgm:pt>
    <dgm:pt modelId="{E32CCD86-2383-403F-B2C5-4537B43E003F}" type="pres">
      <dgm:prSet presAssocID="{BD146A9E-8FAC-4719-9475-8FAE5C1BACAB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</dgm:ptLst>
  <dgm:cxnLst>
    <dgm:cxn modelId="{04544A87-344B-4A95-A73F-7A72E9009385}" type="presOf" srcId="{6AC08088-3F7B-42DE-9D9A-2DD098F1A0E2}" destId="{DE0FFC7A-6AB7-499A-A509-0D327BA7D940}" srcOrd="1" destOrd="0" presId="urn:microsoft.com/office/officeart/2005/8/layout/list1"/>
    <dgm:cxn modelId="{DCB95FA6-8969-4E2D-BDD9-1AADD8F6FA82}" type="presOf" srcId="{F0060757-3B95-4B2E-B422-F2B70844780E}" destId="{073DCDEB-9BDA-40E9-82E3-6DCC0DB2545C}" srcOrd="1" destOrd="0" presId="urn:microsoft.com/office/officeart/2005/8/layout/list1"/>
    <dgm:cxn modelId="{4CF7EA88-CC44-4D8D-8017-DE34AE378725}" srcId="{82DAB9E1-A61C-4E8D-A102-887F39598809}" destId="{6AC08088-3F7B-42DE-9D9A-2DD098F1A0E2}" srcOrd="1" destOrd="0" parTransId="{2C58C172-C69C-475F-BCD2-4833E298D3C0}" sibTransId="{AFB8B444-BBE7-46EF-98FD-3F65C4DAA974}"/>
    <dgm:cxn modelId="{368C20E6-B32E-426E-A58A-9994EB101614}" type="presOf" srcId="{BD146A9E-8FAC-4719-9475-8FAE5C1BACAB}" destId="{FF4E8A64-8770-4F73-AB0B-6C9D5BCF479B}" srcOrd="1" destOrd="0" presId="urn:microsoft.com/office/officeart/2005/8/layout/list1"/>
    <dgm:cxn modelId="{2297F651-5739-4CB7-A99E-2E6FD9CD95AB}" srcId="{82DAB9E1-A61C-4E8D-A102-887F39598809}" destId="{BD146A9E-8FAC-4719-9475-8FAE5C1BACAB}" srcOrd="2" destOrd="0" parTransId="{1866A2D7-B86B-45D5-8280-A46FCDE0816C}" sibTransId="{44C9FF99-B40A-4625-A0A6-E7E8AF70A0D4}"/>
    <dgm:cxn modelId="{F68B7C1D-C297-4C2E-A166-29033E6B5AF4}" srcId="{82DAB9E1-A61C-4E8D-A102-887F39598809}" destId="{F0060757-3B95-4B2E-B422-F2B70844780E}" srcOrd="0" destOrd="0" parTransId="{AF9ADCB6-BD1A-4996-BB26-7B2F3E321051}" sibTransId="{C3DA9BDD-5464-4A3B-93B7-2317B65CA576}"/>
    <dgm:cxn modelId="{D3DFF108-B462-4A7B-9EE8-8F387CB6770E}" type="presOf" srcId="{82DAB9E1-A61C-4E8D-A102-887F39598809}" destId="{C1982738-7B3A-45B9-96F4-DA38859119DA}" srcOrd="0" destOrd="0" presId="urn:microsoft.com/office/officeart/2005/8/layout/list1"/>
    <dgm:cxn modelId="{C7AC511E-D4DD-4ADB-A88B-71EC12E26D8C}" type="presOf" srcId="{BD146A9E-8FAC-4719-9475-8FAE5C1BACAB}" destId="{69B28DC8-2713-4A5B-B627-8979403E6603}" srcOrd="0" destOrd="0" presId="urn:microsoft.com/office/officeart/2005/8/layout/list1"/>
    <dgm:cxn modelId="{BB82EC3E-B764-48C5-9EF8-324391346497}" type="presOf" srcId="{6AC08088-3F7B-42DE-9D9A-2DD098F1A0E2}" destId="{6D9AFFE0-D487-4193-88BC-CCCE565819C5}" srcOrd="0" destOrd="0" presId="urn:microsoft.com/office/officeart/2005/8/layout/list1"/>
    <dgm:cxn modelId="{CD9F2420-43CB-4E4C-A1A3-D65F11C308BF}" type="presOf" srcId="{F0060757-3B95-4B2E-B422-F2B70844780E}" destId="{EC26F225-0720-44AD-8E4F-0865963A8C77}" srcOrd="0" destOrd="0" presId="urn:microsoft.com/office/officeart/2005/8/layout/list1"/>
    <dgm:cxn modelId="{5812ECD7-2229-4835-A7C6-EBECEF00C4EB}" type="presParOf" srcId="{C1982738-7B3A-45B9-96F4-DA38859119DA}" destId="{77B426B3-C6E0-4888-AE4E-5D03AFCE65C4}" srcOrd="0" destOrd="0" presId="urn:microsoft.com/office/officeart/2005/8/layout/list1"/>
    <dgm:cxn modelId="{965F0573-2E41-4EF0-A80A-7A9EBE1055EC}" type="presParOf" srcId="{77B426B3-C6E0-4888-AE4E-5D03AFCE65C4}" destId="{EC26F225-0720-44AD-8E4F-0865963A8C77}" srcOrd="0" destOrd="0" presId="urn:microsoft.com/office/officeart/2005/8/layout/list1"/>
    <dgm:cxn modelId="{0AF46F3B-8BA9-48BE-ACE0-F012E61C9407}" type="presParOf" srcId="{77B426B3-C6E0-4888-AE4E-5D03AFCE65C4}" destId="{073DCDEB-9BDA-40E9-82E3-6DCC0DB2545C}" srcOrd="1" destOrd="0" presId="urn:microsoft.com/office/officeart/2005/8/layout/list1"/>
    <dgm:cxn modelId="{388CB124-3BD5-41AB-B2D1-1D6FCFF472BB}" type="presParOf" srcId="{C1982738-7B3A-45B9-96F4-DA38859119DA}" destId="{73A76F79-60B3-482B-9312-08B371A83855}" srcOrd="1" destOrd="0" presId="urn:microsoft.com/office/officeart/2005/8/layout/list1"/>
    <dgm:cxn modelId="{FD62F767-9679-4885-8B2B-9EDBF7B10AE0}" type="presParOf" srcId="{C1982738-7B3A-45B9-96F4-DA38859119DA}" destId="{4FF3D16A-C121-4593-9F17-AC3CBCFD8B82}" srcOrd="2" destOrd="0" presId="urn:microsoft.com/office/officeart/2005/8/layout/list1"/>
    <dgm:cxn modelId="{0CE28AE9-F19F-4B02-A892-DD2470130C86}" type="presParOf" srcId="{C1982738-7B3A-45B9-96F4-DA38859119DA}" destId="{E0B7B9D8-A256-4342-8C06-D8F37756848D}" srcOrd="3" destOrd="0" presId="urn:microsoft.com/office/officeart/2005/8/layout/list1"/>
    <dgm:cxn modelId="{609BEB12-1330-4A28-ADC9-299F654D9DFF}" type="presParOf" srcId="{C1982738-7B3A-45B9-96F4-DA38859119DA}" destId="{55737D55-6808-4CEA-84DD-76CF96BA0BC3}" srcOrd="4" destOrd="0" presId="urn:microsoft.com/office/officeart/2005/8/layout/list1"/>
    <dgm:cxn modelId="{34DE4FC4-3088-4B94-BE53-798B9FBD3087}" type="presParOf" srcId="{55737D55-6808-4CEA-84DD-76CF96BA0BC3}" destId="{6D9AFFE0-D487-4193-88BC-CCCE565819C5}" srcOrd="0" destOrd="0" presId="urn:microsoft.com/office/officeart/2005/8/layout/list1"/>
    <dgm:cxn modelId="{20F66C16-3032-4943-BE21-1EADD807EA1D}" type="presParOf" srcId="{55737D55-6808-4CEA-84DD-76CF96BA0BC3}" destId="{DE0FFC7A-6AB7-499A-A509-0D327BA7D940}" srcOrd="1" destOrd="0" presId="urn:microsoft.com/office/officeart/2005/8/layout/list1"/>
    <dgm:cxn modelId="{AC0FD6F1-A2D1-475D-B887-4D8981EC465F}" type="presParOf" srcId="{C1982738-7B3A-45B9-96F4-DA38859119DA}" destId="{CF9DAD67-5D47-47EA-AB88-810D8BBDA728}" srcOrd="5" destOrd="0" presId="urn:microsoft.com/office/officeart/2005/8/layout/list1"/>
    <dgm:cxn modelId="{E2578637-4620-4635-93CF-414806AF0C8B}" type="presParOf" srcId="{C1982738-7B3A-45B9-96F4-DA38859119DA}" destId="{A7E06E37-B90F-4FFF-9EA4-1150831E936E}" srcOrd="6" destOrd="0" presId="urn:microsoft.com/office/officeart/2005/8/layout/list1"/>
    <dgm:cxn modelId="{C6E0361D-8177-4671-9DBF-D4263C6DDD0F}" type="presParOf" srcId="{C1982738-7B3A-45B9-96F4-DA38859119DA}" destId="{CDE9BFAB-419A-4785-B32A-9DDE5CF34740}" srcOrd="7" destOrd="0" presId="urn:microsoft.com/office/officeart/2005/8/layout/list1"/>
    <dgm:cxn modelId="{F03DD86B-2311-423A-981E-7121FBF955FD}" type="presParOf" srcId="{C1982738-7B3A-45B9-96F4-DA38859119DA}" destId="{1F75578D-B746-4AD1-9B4A-9405726C3D00}" srcOrd="8" destOrd="0" presId="urn:microsoft.com/office/officeart/2005/8/layout/list1"/>
    <dgm:cxn modelId="{BDA776E8-8C5A-4983-8BFF-1E1AD4D5B42D}" type="presParOf" srcId="{1F75578D-B746-4AD1-9B4A-9405726C3D00}" destId="{69B28DC8-2713-4A5B-B627-8979403E6603}" srcOrd="0" destOrd="0" presId="urn:microsoft.com/office/officeart/2005/8/layout/list1"/>
    <dgm:cxn modelId="{49103E0D-AE7B-4EBE-9500-57505B7B685B}" type="presParOf" srcId="{1F75578D-B746-4AD1-9B4A-9405726C3D00}" destId="{FF4E8A64-8770-4F73-AB0B-6C9D5BCF479B}" srcOrd="1" destOrd="0" presId="urn:microsoft.com/office/officeart/2005/8/layout/list1"/>
    <dgm:cxn modelId="{B4BE76CF-0FE9-44C5-8636-FD042C4C6C16}" type="presParOf" srcId="{C1982738-7B3A-45B9-96F4-DA38859119DA}" destId="{E9444252-867A-4E46-94B1-4C50B367C5DE}" srcOrd="9" destOrd="0" presId="urn:microsoft.com/office/officeart/2005/8/layout/list1"/>
    <dgm:cxn modelId="{375CE7CF-7A6D-44EE-A602-1913A6688C78}" type="presParOf" srcId="{C1982738-7B3A-45B9-96F4-DA38859119DA}" destId="{E32CCD86-2383-403F-B2C5-4537B43E00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D30A4-AADB-4360-A741-62B3F009728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EEF6F-F862-4C23-9182-59A2816B370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Price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63A91-3065-41E4-9948-C3BDDEE1D97C}" type="parTrans" cxnId="{627BCFAF-6D2C-4E97-908F-C86FE07FD5E8}">
      <dgm:prSet/>
      <dgm:spPr/>
      <dgm:t>
        <a:bodyPr/>
        <a:lstStyle/>
        <a:p>
          <a:endParaRPr lang="en-US"/>
        </a:p>
      </dgm:t>
    </dgm:pt>
    <dgm:pt modelId="{DA3A3E13-D5A7-49FA-9B65-EEC29D6A1453}" type="sibTrans" cxnId="{627BCFAF-6D2C-4E97-908F-C86FE07FD5E8}">
      <dgm:prSet/>
      <dgm:spPr/>
      <dgm:t>
        <a:bodyPr/>
        <a:lstStyle/>
        <a:p>
          <a:endParaRPr lang="en-US"/>
        </a:p>
      </dgm:t>
    </dgm:pt>
    <dgm:pt modelId="{43E105F6-8CD0-483D-9C23-4D75008D668A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Follow-up service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A3EE97-7519-451D-B2E5-ABA4E81C8E42}" type="parTrans" cxnId="{F621B3AF-136C-45D3-B9DD-FFA48AF75FD3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6C83B7F5-E7DA-44A9-B701-7DC2B5FD20DC}" type="sibTrans" cxnId="{F621B3AF-136C-45D3-B9DD-FFA48AF75FD3}">
      <dgm:prSet/>
      <dgm:spPr/>
      <dgm:t>
        <a:bodyPr/>
        <a:lstStyle/>
        <a:p>
          <a:endParaRPr lang="en-US"/>
        </a:p>
      </dgm:t>
    </dgm:pt>
    <dgm:pt modelId="{9524B7BD-097E-4907-BFA8-39B05587920A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Support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719F3-4C74-4324-8717-3BBC2EC3D434}" type="parTrans" cxnId="{B1AFAA64-62D6-4757-93CC-E2CFFCF527B9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5F6A0933-2E87-46E6-A087-DC02558D784C}" type="sibTrans" cxnId="{B1AFAA64-62D6-4757-93CC-E2CFFCF527B9}">
      <dgm:prSet/>
      <dgm:spPr/>
      <dgm:t>
        <a:bodyPr/>
        <a:lstStyle/>
        <a:p>
          <a:endParaRPr lang="en-US"/>
        </a:p>
      </dgm:t>
    </dgm:pt>
    <dgm:pt modelId="{4F893855-CDF6-4066-81EE-A7E97FE27FD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Performance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70EA1-E8C9-4C84-A9D8-F02F17E350D3}" type="parTrans" cxnId="{F5FE620A-552A-4BDA-A7E1-C6756E4ECF8D}">
      <dgm:prSet/>
      <dgm:spPr/>
      <dgm:t>
        <a:bodyPr/>
        <a:lstStyle/>
        <a:p>
          <a:endParaRPr lang="en-US"/>
        </a:p>
      </dgm:t>
    </dgm:pt>
    <dgm:pt modelId="{254769DA-C070-40D6-B163-72B66E5558E8}" type="sibTrans" cxnId="{F5FE620A-552A-4BDA-A7E1-C6756E4ECF8D}">
      <dgm:prSet/>
      <dgm:spPr/>
      <dgm:t>
        <a:bodyPr/>
        <a:lstStyle/>
        <a:p>
          <a:endParaRPr lang="en-US"/>
        </a:p>
      </dgm:t>
    </dgm:pt>
    <dgm:pt modelId="{C745CC9C-1675-4068-A0C4-49F3C095CF8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Competition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469B7-C232-4CB8-B551-092CC452F275}" type="parTrans" cxnId="{13533459-0C71-4E27-9C7F-E26C6F8C2651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F46FCCC3-A05A-46E0-B544-33868156CDB5}" type="sibTrans" cxnId="{13533459-0C71-4E27-9C7F-E26C6F8C2651}">
      <dgm:prSet/>
      <dgm:spPr/>
      <dgm:t>
        <a:bodyPr/>
        <a:lstStyle/>
        <a:p>
          <a:endParaRPr lang="en-US"/>
        </a:p>
      </dgm:t>
    </dgm:pt>
    <dgm:pt modelId="{EDDBC2E7-427E-4D08-9614-E481A2B8060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Warranties and assurances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46D64-010C-4D11-A388-04D87F7DD5D4}" type="parTrans" cxnId="{F4DDA953-9C8F-4CBC-A31B-9283B54E86C6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31174CAA-07D4-4DDC-8B74-3CCDA31C0E3C}" type="sibTrans" cxnId="{F4DDA953-9C8F-4CBC-A31B-9283B54E86C6}">
      <dgm:prSet/>
      <dgm:spPr/>
      <dgm:t>
        <a:bodyPr/>
        <a:lstStyle/>
        <a:p>
          <a:endParaRPr lang="en-US"/>
        </a:p>
      </dgm:t>
    </dgm:pt>
    <dgm:pt modelId="{775ADC40-7C12-4BE5-9669-D633CEDED30E}" type="pres">
      <dgm:prSet presAssocID="{39FD30A4-AADB-4360-A741-62B3F00972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28A59E-417B-4651-A6D8-02F44ABF9A26}" type="pres">
      <dgm:prSet presAssocID="{C85EEF6F-F862-4C23-9182-59A2816B3705}" presName="root" presStyleCnt="0"/>
      <dgm:spPr/>
    </dgm:pt>
    <dgm:pt modelId="{495ED241-752F-4910-9E06-79C770F4E5EB}" type="pres">
      <dgm:prSet presAssocID="{C85EEF6F-F862-4C23-9182-59A2816B3705}" presName="rootComposite" presStyleCnt="0"/>
      <dgm:spPr/>
    </dgm:pt>
    <dgm:pt modelId="{293E8D0B-990C-45AD-BD59-ED160A0E128C}" type="pres">
      <dgm:prSet presAssocID="{C85EEF6F-F862-4C23-9182-59A2816B3705}" presName="rootText" presStyleLbl="node1" presStyleIdx="0" presStyleCnt="2" custScaleX="92608"/>
      <dgm:spPr/>
      <dgm:t>
        <a:bodyPr/>
        <a:lstStyle/>
        <a:p>
          <a:endParaRPr lang="en-US"/>
        </a:p>
      </dgm:t>
    </dgm:pt>
    <dgm:pt modelId="{44C5AD8E-BEDB-4C10-83CA-3B3F4D4344FA}" type="pres">
      <dgm:prSet presAssocID="{C85EEF6F-F862-4C23-9182-59A2816B3705}" presName="rootConnector" presStyleLbl="node1" presStyleIdx="0" presStyleCnt="2"/>
      <dgm:spPr/>
      <dgm:t>
        <a:bodyPr/>
        <a:lstStyle/>
        <a:p>
          <a:endParaRPr lang="en-US"/>
        </a:p>
      </dgm:t>
    </dgm:pt>
    <dgm:pt modelId="{235D7256-F289-46A1-B27D-08CE71A647A1}" type="pres">
      <dgm:prSet presAssocID="{C85EEF6F-F862-4C23-9182-59A2816B3705}" presName="childShape" presStyleCnt="0"/>
      <dgm:spPr/>
    </dgm:pt>
    <dgm:pt modelId="{A2E20367-11DA-4C64-8B71-841E689BABA2}" type="pres">
      <dgm:prSet presAssocID="{16A3EE97-7519-451D-B2E5-ABA4E81C8E4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42F3AFA-89BF-4222-AB56-58D8E86B5CB9}" type="pres">
      <dgm:prSet presAssocID="{43E105F6-8CD0-483D-9C23-4D75008D668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920AF-4351-4A96-AF04-1C5F078D2CE3}" type="pres">
      <dgm:prSet presAssocID="{475719F3-4C74-4324-8717-3BBC2EC3D43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2E7DACA-2291-45FA-84F0-46423490C74B}" type="pres">
      <dgm:prSet presAssocID="{9524B7BD-097E-4907-BFA8-39B05587920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F78EB-526C-4C72-99EF-FC3BB9706A30}" type="pres">
      <dgm:prSet presAssocID="{4F893855-CDF6-4066-81EE-A7E97FE27FD3}" presName="root" presStyleCnt="0"/>
      <dgm:spPr/>
    </dgm:pt>
    <dgm:pt modelId="{3F8F14F7-FDD1-4C28-84BE-2C1DA2C0CDE0}" type="pres">
      <dgm:prSet presAssocID="{4F893855-CDF6-4066-81EE-A7E97FE27FD3}" presName="rootComposite" presStyleCnt="0"/>
      <dgm:spPr/>
    </dgm:pt>
    <dgm:pt modelId="{8E523A7C-116E-4FB3-8934-2DBD784A4663}" type="pres">
      <dgm:prSet presAssocID="{4F893855-CDF6-4066-81EE-A7E97FE27FD3}" presName="rootText" presStyleLbl="node1" presStyleIdx="1" presStyleCnt="2" custScaleX="93783"/>
      <dgm:spPr/>
      <dgm:t>
        <a:bodyPr/>
        <a:lstStyle/>
        <a:p>
          <a:endParaRPr lang="en-US"/>
        </a:p>
      </dgm:t>
    </dgm:pt>
    <dgm:pt modelId="{BC0F795A-6D32-40B8-88B8-CD8E12DE94BF}" type="pres">
      <dgm:prSet presAssocID="{4F893855-CDF6-4066-81EE-A7E97FE27FD3}" presName="rootConnector" presStyleLbl="node1" presStyleIdx="1" presStyleCnt="2"/>
      <dgm:spPr/>
      <dgm:t>
        <a:bodyPr/>
        <a:lstStyle/>
        <a:p>
          <a:endParaRPr lang="en-US"/>
        </a:p>
      </dgm:t>
    </dgm:pt>
    <dgm:pt modelId="{79C9794C-89E0-4BC0-AEDE-965DC0FFD208}" type="pres">
      <dgm:prSet presAssocID="{4F893855-CDF6-4066-81EE-A7E97FE27FD3}" presName="childShape" presStyleCnt="0"/>
      <dgm:spPr/>
    </dgm:pt>
    <dgm:pt modelId="{C436DB51-27B0-446B-B22B-547CF9850196}" type="pres">
      <dgm:prSet presAssocID="{598469B7-C232-4CB8-B551-092CC452F27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33FA7A8-0053-4480-8A10-7B3F5809B6F1}" type="pres">
      <dgm:prSet presAssocID="{C745CC9C-1675-4068-A0C4-49F3C095CF8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C18FF-EDA6-47A2-B225-DFBD8F3039BD}" type="pres">
      <dgm:prSet presAssocID="{22D46D64-010C-4D11-A388-04D87F7DD5D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69F18C7-CDE5-4DAB-B469-5CF4BEA5B5BA}" type="pres">
      <dgm:prSet presAssocID="{EDDBC2E7-427E-4D08-9614-E481A2B8060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BCFAF-6D2C-4E97-908F-C86FE07FD5E8}" srcId="{39FD30A4-AADB-4360-A741-62B3F009728C}" destId="{C85EEF6F-F862-4C23-9182-59A2816B3705}" srcOrd="0" destOrd="0" parTransId="{82363A91-3065-41E4-9948-C3BDDEE1D97C}" sibTransId="{DA3A3E13-D5A7-49FA-9B65-EEC29D6A1453}"/>
    <dgm:cxn modelId="{8AC810B8-F342-419B-AB8C-AD13A89707B6}" type="presOf" srcId="{C85EEF6F-F862-4C23-9182-59A2816B3705}" destId="{44C5AD8E-BEDB-4C10-83CA-3B3F4D4344FA}" srcOrd="1" destOrd="0" presId="urn:microsoft.com/office/officeart/2005/8/layout/hierarchy3"/>
    <dgm:cxn modelId="{28861E5F-0613-4EB7-A15A-58F81C16C626}" type="presOf" srcId="{C745CC9C-1675-4068-A0C4-49F3C095CF85}" destId="{533FA7A8-0053-4480-8A10-7B3F5809B6F1}" srcOrd="0" destOrd="0" presId="urn:microsoft.com/office/officeart/2005/8/layout/hierarchy3"/>
    <dgm:cxn modelId="{D557C70B-01DA-4327-A9AE-CE5FABAC652A}" type="presOf" srcId="{39FD30A4-AADB-4360-A741-62B3F009728C}" destId="{775ADC40-7C12-4BE5-9669-D633CEDED30E}" srcOrd="0" destOrd="0" presId="urn:microsoft.com/office/officeart/2005/8/layout/hierarchy3"/>
    <dgm:cxn modelId="{F5FE620A-552A-4BDA-A7E1-C6756E4ECF8D}" srcId="{39FD30A4-AADB-4360-A741-62B3F009728C}" destId="{4F893855-CDF6-4066-81EE-A7E97FE27FD3}" srcOrd="1" destOrd="0" parTransId="{DCD70EA1-E8C9-4C84-A9D8-F02F17E350D3}" sibTransId="{254769DA-C070-40D6-B163-72B66E5558E8}"/>
    <dgm:cxn modelId="{F2B4AF86-CBCE-490A-AA7E-5A5AB3B39973}" type="presOf" srcId="{598469B7-C232-4CB8-B551-092CC452F275}" destId="{C436DB51-27B0-446B-B22B-547CF9850196}" srcOrd="0" destOrd="0" presId="urn:microsoft.com/office/officeart/2005/8/layout/hierarchy3"/>
    <dgm:cxn modelId="{9A31A874-018B-4D10-82F5-6DBD4C60AEB6}" type="presOf" srcId="{4F893855-CDF6-4066-81EE-A7E97FE27FD3}" destId="{BC0F795A-6D32-40B8-88B8-CD8E12DE94BF}" srcOrd="1" destOrd="0" presId="urn:microsoft.com/office/officeart/2005/8/layout/hierarchy3"/>
    <dgm:cxn modelId="{F621B3AF-136C-45D3-B9DD-FFA48AF75FD3}" srcId="{C85EEF6F-F862-4C23-9182-59A2816B3705}" destId="{43E105F6-8CD0-483D-9C23-4D75008D668A}" srcOrd="0" destOrd="0" parTransId="{16A3EE97-7519-451D-B2E5-ABA4E81C8E42}" sibTransId="{6C83B7F5-E7DA-44A9-B701-7DC2B5FD20DC}"/>
    <dgm:cxn modelId="{9925C60A-8493-4BC7-B0BD-B1E211C77641}" type="presOf" srcId="{EDDBC2E7-427E-4D08-9614-E481A2B8060E}" destId="{E69F18C7-CDE5-4DAB-B469-5CF4BEA5B5BA}" srcOrd="0" destOrd="0" presId="urn:microsoft.com/office/officeart/2005/8/layout/hierarchy3"/>
    <dgm:cxn modelId="{F4DDA953-9C8F-4CBC-A31B-9283B54E86C6}" srcId="{4F893855-CDF6-4066-81EE-A7E97FE27FD3}" destId="{EDDBC2E7-427E-4D08-9614-E481A2B8060E}" srcOrd="1" destOrd="0" parTransId="{22D46D64-010C-4D11-A388-04D87F7DD5D4}" sibTransId="{31174CAA-07D4-4DDC-8B74-3CCDA31C0E3C}"/>
    <dgm:cxn modelId="{60D29073-D8EF-493D-A2A4-17E75682F1D9}" type="presOf" srcId="{22D46D64-010C-4D11-A388-04D87F7DD5D4}" destId="{659C18FF-EDA6-47A2-B225-DFBD8F3039BD}" srcOrd="0" destOrd="0" presId="urn:microsoft.com/office/officeart/2005/8/layout/hierarchy3"/>
    <dgm:cxn modelId="{227CE791-1ACC-43A3-BAD9-5383795D39E6}" type="presOf" srcId="{C85EEF6F-F862-4C23-9182-59A2816B3705}" destId="{293E8D0B-990C-45AD-BD59-ED160A0E128C}" srcOrd="0" destOrd="0" presId="urn:microsoft.com/office/officeart/2005/8/layout/hierarchy3"/>
    <dgm:cxn modelId="{13533459-0C71-4E27-9C7F-E26C6F8C2651}" srcId="{4F893855-CDF6-4066-81EE-A7E97FE27FD3}" destId="{C745CC9C-1675-4068-A0C4-49F3C095CF85}" srcOrd="0" destOrd="0" parTransId="{598469B7-C232-4CB8-B551-092CC452F275}" sibTransId="{F46FCCC3-A05A-46E0-B544-33868156CDB5}"/>
    <dgm:cxn modelId="{2A082171-05C0-4A33-AC18-85A5261B605F}" type="presOf" srcId="{475719F3-4C74-4324-8717-3BBC2EC3D434}" destId="{35E920AF-4351-4A96-AF04-1C5F078D2CE3}" srcOrd="0" destOrd="0" presId="urn:microsoft.com/office/officeart/2005/8/layout/hierarchy3"/>
    <dgm:cxn modelId="{BE449DE1-8E0C-4470-88CD-7EB63EAD1C23}" type="presOf" srcId="{16A3EE97-7519-451D-B2E5-ABA4E81C8E42}" destId="{A2E20367-11DA-4C64-8B71-841E689BABA2}" srcOrd="0" destOrd="0" presId="urn:microsoft.com/office/officeart/2005/8/layout/hierarchy3"/>
    <dgm:cxn modelId="{B1AFAA64-62D6-4757-93CC-E2CFFCF527B9}" srcId="{C85EEF6F-F862-4C23-9182-59A2816B3705}" destId="{9524B7BD-097E-4907-BFA8-39B05587920A}" srcOrd="1" destOrd="0" parTransId="{475719F3-4C74-4324-8717-3BBC2EC3D434}" sibTransId="{5F6A0933-2E87-46E6-A087-DC02558D784C}"/>
    <dgm:cxn modelId="{16C2E814-B816-420D-8011-3E1A57D79C29}" type="presOf" srcId="{43E105F6-8CD0-483D-9C23-4D75008D668A}" destId="{142F3AFA-89BF-4222-AB56-58D8E86B5CB9}" srcOrd="0" destOrd="0" presId="urn:microsoft.com/office/officeart/2005/8/layout/hierarchy3"/>
    <dgm:cxn modelId="{9A67A5B1-A3DB-4263-9331-002B2EC412EF}" type="presOf" srcId="{4F893855-CDF6-4066-81EE-A7E97FE27FD3}" destId="{8E523A7C-116E-4FB3-8934-2DBD784A4663}" srcOrd="0" destOrd="0" presId="urn:microsoft.com/office/officeart/2005/8/layout/hierarchy3"/>
    <dgm:cxn modelId="{2558DB8B-6A0C-4403-AC67-A2BB376E28FA}" type="presOf" srcId="{9524B7BD-097E-4907-BFA8-39B05587920A}" destId="{E2E7DACA-2291-45FA-84F0-46423490C74B}" srcOrd="0" destOrd="0" presId="urn:microsoft.com/office/officeart/2005/8/layout/hierarchy3"/>
    <dgm:cxn modelId="{204A9613-05FA-4B82-BFC0-361D2C751635}" type="presParOf" srcId="{775ADC40-7C12-4BE5-9669-D633CEDED30E}" destId="{C828A59E-417B-4651-A6D8-02F44ABF9A26}" srcOrd="0" destOrd="0" presId="urn:microsoft.com/office/officeart/2005/8/layout/hierarchy3"/>
    <dgm:cxn modelId="{925A79BE-4915-4A2B-979E-EAD93B7663BE}" type="presParOf" srcId="{C828A59E-417B-4651-A6D8-02F44ABF9A26}" destId="{495ED241-752F-4910-9E06-79C770F4E5EB}" srcOrd="0" destOrd="0" presId="urn:microsoft.com/office/officeart/2005/8/layout/hierarchy3"/>
    <dgm:cxn modelId="{FE40CF43-5AC0-43C4-A161-97B21A452102}" type="presParOf" srcId="{495ED241-752F-4910-9E06-79C770F4E5EB}" destId="{293E8D0B-990C-45AD-BD59-ED160A0E128C}" srcOrd="0" destOrd="0" presId="urn:microsoft.com/office/officeart/2005/8/layout/hierarchy3"/>
    <dgm:cxn modelId="{EA071048-2106-422B-A8C1-4F63659AA231}" type="presParOf" srcId="{495ED241-752F-4910-9E06-79C770F4E5EB}" destId="{44C5AD8E-BEDB-4C10-83CA-3B3F4D4344FA}" srcOrd="1" destOrd="0" presId="urn:microsoft.com/office/officeart/2005/8/layout/hierarchy3"/>
    <dgm:cxn modelId="{705F8BD7-0CD2-4604-A8E2-406BAF368DA6}" type="presParOf" srcId="{C828A59E-417B-4651-A6D8-02F44ABF9A26}" destId="{235D7256-F289-46A1-B27D-08CE71A647A1}" srcOrd="1" destOrd="0" presId="urn:microsoft.com/office/officeart/2005/8/layout/hierarchy3"/>
    <dgm:cxn modelId="{88A13D26-2CA3-4831-A9AA-DD92FE2C6819}" type="presParOf" srcId="{235D7256-F289-46A1-B27D-08CE71A647A1}" destId="{A2E20367-11DA-4C64-8B71-841E689BABA2}" srcOrd="0" destOrd="0" presId="urn:microsoft.com/office/officeart/2005/8/layout/hierarchy3"/>
    <dgm:cxn modelId="{9A732A20-982F-42AD-93DC-8FACAC6F8F78}" type="presParOf" srcId="{235D7256-F289-46A1-B27D-08CE71A647A1}" destId="{142F3AFA-89BF-4222-AB56-58D8E86B5CB9}" srcOrd="1" destOrd="0" presId="urn:microsoft.com/office/officeart/2005/8/layout/hierarchy3"/>
    <dgm:cxn modelId="{F3131448-3262-4FA7-AA06-01FB44CE05D0}" type="presParOf" srcId="{235D7256-F289-46A1-B27D-08CE71A647A1}" destId="{35E920AF-4351-4A96-AF04-1C5F078D2CE3}" srcOrd="2" destOrd="0" presId="urn:microsoft.com/office/officeart/2005/8/layout/hierarchy3"/>
    <dgm:cxn modelId="{59E5AB36-B230-4A28-A17C-9A5DEE97DB85}" type="presParOf" srcId="{235D7256-F289-46A1-B27D-08CE71A647A1}" destId="{E2E7DACA-2291-45FA-84F0-46423490C74B}" srcOrd="3" destOrd="0" presId="urn:microsoft.com/office/officeart/2005/8/layout/hierarchy3"/>
    <dgm:cxn modelId="{0C357B62-B958-4821-BB5F-AF841CFC6904}" type="presParOf" srcId="{775ADC40-7C12-4BE5-9669-D633CEDED30E}" destId="{267F78EB-526C-4C72-99EF-FC3BB9706A30}" srcOrd="1" destOrd="0" presId="urn:microsoft.com/office/officeart/2005/8/layout/hierarchy3"/>
    <dgm:cxn modelId="{F3C573B5-ACE1-476B-8FB8-E81046C1F438}" type="presParOf" srcId="{267F78EB-526C-4C72-99EF-FC3BB9706A30}" destId="{3F8F14F7-FDD1-4C28-84BE-2C1DA2C0CDE0}" srcOrd="0" destOrd="0" presId="urn:microsoft.com/office/officeart/2005/8/layout/hierarchy3"/>
    <dgm:cxn modelId="{C8F7EA41-4F2D-4051-BBAA-5406D3059911}" type="presParOf" srcId="{3F8F14F7-FDD1-4C28-84BE-2C1DA2C0CDE0}" destId="{8E523A7C-116E-4FB3-8934-2DBD784A4663}" srcOrd="0" destOrd="0" presId="urn:microsoft.com/office/officeart/2005/8/layout/hierarchy3"/>
    <dgm:cxn modelId="{7C8B7C31-321C-4F2F-9CAD-7B4FC7065622}" type="presParOf" srcId="{3F8F14F7-FDD1-4C28-84BE-2C1DA2C0CDE0}" destId="{BC0F795A-6D32-40B8-88B8-CD8E12DE94BF}" srcOrd="1" destOrd="0" presId="urn:microsoft.com/office/officeart/2005/8/layout/hierarchy3"/>
    <dgm:cxn modelId="{DEE7CDFE-4829-4AFB-8C7E-27D9C0954102}" type="presParOf" srcId="{267F78EB-526C-4C72-99EF-FC3BB9706A30}" destId="{79C9794C-89E0-4BC0-AEDE-965DC0FFD208}" srcOrd="1" destOrd="0" presId="urn:microsoft.com/office/officeart/2005/8/layout/hierarchy3"/>
    <dgm:cxn modelId="{49913D4C-35EC-42DB-9281-8D21CB91DE43}" type="presParOf" srcId="{79C9794C-89E0-4BC0-AEDE-965DC0FFD208}" destId="{C436DB51-27B0-446B-B22B-547CF9850196}" srcOrd="0" destOrd="0" presId="urn:microsoft.com/office/officeart/2005/8/layout/hierarchy3"/>
    <dgm:cxn modelId="{116B4F96-159C-4BAB-9A34-928929EA5321}" type="presParOf" srcId="{79C9794C-89E0-4BC0-AEDE-965DC0FFD208}" destId="{533FA7A8-0053-4480-8A10-7B3F5809B6F1}" srcOrd="1" destOrd="0" presId="urn:microsoft.com/office/officeart/2005/8/layout/hierarchy3"/>
    <dgm:cxn modelId="{99FDD68D-5AEC-4B1D-AD89-0E3140411EBD}" type="presParOf" srcId="{79C9794C-89E0-4BC0-AEDE-965DC0FFD208}" destId="{659C18FF-EDA6-47A2-B225-DFBD8F3039BD}" srcOrd="2" destOrd="0" presId="urn:microsoft.com/office/officeart/2005/8/layout/hierarchy3"/>
    <dgm:cxn modelId="{B0EAE98F-81E8-4EB8-A5FC-9267550259EB}" type="presParOf" srcId="{79C9794C-89E0-4BC0-AEDE-965DC0FFD208}" destId="{E69F18C7-CDE5-4DAB-B469-5CF4BEA5B5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3E2FF-5440-4C5F-B816-DFBB30F4E6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ED1DD-1117-427B-AEC3-EA2D377FE68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Loss of current dollars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50207-6052-42CF-8D0B-E6DC37728895}" type="parTrans" cxnId="{1412B58B-262D-4617-B7F2-6E75039EA2FD}">
      <dgm:prSet/>
      <dgm:spPr/>
      <dgm:t>
        <a:bodyPr/>
        <a:lstStyle/>
        <a:p>
          <a:endParaRPr lang="en-US"/>
        </a:p>
      </dgm:t>
    </dgm:pt>
    <dgm:pt modelId="{FCB3893B-B336-40FC-8031-C900C95519D0}" type="sibTrans" cxnId="{1412B58B-262D-4617-B7F2-6E75039EA2FD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BDE8C738-6AAB-4513-8A97-37755980A2A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Loss of jobs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46870-113E-4AD2-9883-996B0B79C9F5}" type="parTrans" cxnId="{B39CAF52-EEEE-4166-B2B2-E446D68F50A8}">
      <dgm:prSet/>
      <dgm:spPr/>
      <dgm:t>
        <a:bodyPr/>
        <a:lstStyle/>
        <a:p>
          <a:endParaRPr lang="en-US"/>
        </a:p>
      </dgm:t>
    </dgm:pt>
    <dgm:pt modelId="{5B997A8C-3376-44D9-A0A4-18F09D7E6FDC}" type="sibTrans" cxnId="{B39CAF52-EEEE-4166-B2B2-E446D68F50A8}">
      <dgm:prSet/>
      <dgm:spPr/>
      <dgm:t>
        <a:bodyPr/>
        <a:lstStyle/>
        <a:p>
          <a:endParaRPr lang="en-US"/>
        </a:p>
      </dgm:t>
    </dgm:pt>
    <dgm:pt modelId="{B2772D00-89E2-434F-8A0B-F928F86125F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Loss of reputation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0FFD0-CDC1-4C95-ABCF-C3DC8C3F9872}" type="parTrans" cxnId="{5462D320-9284-4F2D-88D6-DAC6391CDAA4}">
      <dgm:prSet/>
      <dgm:spPr/>
      <dgm:t>
        <a:bodyPr/>
        <a:lstStyle/>
        <a:p>
          <a:endParaRPr lang="en-US"/>
        </a:p>
      </dgm:t>
    </dgm:pt>
    <dgm:pt modelId="{57FB27D4-8835-45CB-BBE5-4E9F30EE3E22}" type="sibTrans" cxnId="{5462D320-9284-4F2D-88D6-DAC6391CDAA4}">
      <dgm:prSet/>
      <dgm:spPr/>
      <dgm:t>
        <a:bodyPr/>
        <a:lstStyle/>
        <a:p>
          <a:endParaRPr lang="en-US"/>
        </a:p>
      </dgm:t>
    </dgm:pt>
    <dgm:pt modelId="{DA31FBE3-6314-4F7F-ADAA-EBD1CA02D9B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Loss of future business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A86C8-BE85-43AE-BA5C-8ADB5CFBF582}" type="parTrans" cxnId="{399DF8FA-BCF0-4807-8B08-9E2E0C2AA1E8}">
      <dgm:prSet/>
      <dgm:spPr/>
      <dgm:t>
        <a:bodyPr/>
        <a:lstStyle/>
        <a:p>
          <a:endParaRPr lang="en-US"/>
        </a:p>
      </dgm:t>
    </dgm:pt>
    <dgm:pt modelId="{0A28EB8E-DB79-43A8-BC09-030133FFC02E}" type="sibTrans" cxnId="{399DF8FA-BCF0-4807-8B08-9E2E0C2AA1E8}">
      <dgm:prSet/>
      <dgm:spPr/>
      <dgm:t>
        <a:bodyPr/>
        <a:lstStyle/>
        <a:p>
          <a:endParaRPr lang="en-US"/>
        </a:p>
      </dgm:t>
    </dgm:pt>
    <dgm:pt modelId="{4E745A3F-AA58-4987-9F4B-C0F7E28F6492}" type="pres">
      <dgm:prSet presAssocID="{89B3E2FF-5440-4C5F-B816-DFBB30F4E6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D40252-5B82-428C-B496-080485247688}" type="pres">
      <dgm:prSet presAssocID="{89B3E2FF-5440-4C5F-B816-DFBB30F4E6DC}" presName="Name1" presStyleCnt="0"/>
      <dgm:spPr/>
    </dgm:pt>
    <dgm:pt modelId="{79101FF8-E8C8-4FC3-89C8-F7B02142996B}" type="pres">
      <dgm:prSet presAssocID="{89B3E2FF-5440-4C5F-B816-DFBB30F4E6DC}" presName="cycle" presStyleCnt="0"/>
      <dgm:spPr/>
    </dgm:pt>
    <dgm:pt modelId="{A78164C1-F1A0-4553-9A54-F72C79688185}" type="pres">
      <dgm:prSet presAssocID="{89B3E2FF-5440-4C5F-B816-DFBB30F4E6DC}" presName="srcNode" presStyleLbl="node1" presStyleIdx="0" presStyleCnt="4"/>
      <dgm:spPr/>
    </dgm:pt>
    <dgm:pt modelId="{62CBC439-A95A-4667-B466-D5177EC0F89E}" type="pres">
      <dgm:prSet presAssocID="{89B3E2FF-5440-4C5F-B816-DFBB30F4E6DC}" presName="conn" presStyleLbl="parChTrans1D2" presStyleIdx="0" presStyleCnt="1"/>
      <dgm:spPr/>
      <dgm:t>
        <a:bodyPr/>
        <a:lstStyle/>
        <a:p>
          <a:endParaRPr lang="en-US"/>
        </a:p>
      </dgm:t>
    </dgm:pt>
    <dgm:pt modelId="{FC172A5B-089B-4550-8782-5071BC2C6A9F}" type="pres">
      <dgm:prSet presAssocID="{89B3E2FF-5440-4C5F-B816-DFBB30F4E6DC}" presName="extraNode" presStyleLbl="node1" presStyleIdx="0" presStyleCnt="4"/>
      <dgm:spPr/>
    </dgm:pt>
    <dgm:pt modelId="{306F92F3-B886-44AB-9BD1-B589516FECB5}" type="pres">
      <dgm:prSet presAssocID="{89B3E2FF-5440-4C5F-B816-DFBB30F4E6DC}" presName="dstNode" presStyleLbl="node1" presStyleIdx="0" presStyleCnt="4"/>
      <dgm:spPr/>
    </dgm:pt>
    <dgm:pt modelId="{03FB4F6E-D5E6-4C50-9830-1A95FA32B971}" type="pres">
      <dgm:prSet presAssocID="{79DED1DD-1117-427B-AEC3-EA2D377FE68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0365-2038-4F37-BE25-D0A64B52C370}" type="pres">
      <dgm:prSet presAssocID="{79DED1DD-1117-427B-AEC3-EA2D377FE68A}" presName="accent_1" presStyleCnt="0"/>
      <dgm:spPr/>
    </dgm:pt>
    <dgm:pt modelId="{36332123-0C06-46B3-8EEC-0084513B3436}" type="pres">
      <dgm:prSet presAssocID="{79DED1DD-1117-427B-AEC3-EA2D377FE68A}" presName="accentRepeatNode" presStyleLbl="solidFgAcc1" presStyleIdx="0" presStyleCnt="4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763EC96B-2B0C-47B6-AFFB-AE9DB797643D}" type="pres">
      <dgm:prSet presAssocID="{BDE8C738-6AAB-4513-8A97-37755980A2A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92B42-ADEF-4B3D-ADA5-ECC939BA642F}" type="pres">
      <dgm:prSet presAssocID="{BDE8C738-6AAB-4513-8A97-37755980A2A7}" presName="accent_2" presStyleCnt="0"/>
      <dgm:spPr/>
    </dgm:pt>
    <dgm:pt modelId="{7DBE982A-72BA-4FD7-A1DB-E1E1F1D24EC5}" type="pres">
      <dgm:prSet presAssocID="{BDE8C738-6AAB-4513-8A97-37755980A2A7}" presName="accentRepeatNode" presStyleLbl="solidFgAcc1" presStyleIdx="1" presStyleCnt="4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961611D-8A8D-47F0-8F7E-F6672E4CB1BD}" type="pres">
      <dgm:prSet presAssocID="{B2772D00-89E2-434F-8A0B-F928F86125F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E734E-6BDC-4203-A5A2-44FB242EFFCF}" type="pres">
      <dgm:prSet presAssocID="{B2772D00-89E2-434F-8A0B-F928F86125F3}" presName="accent_3" presStyleCnt="0"/>
      <dgm:spPr/>
    </dgm:pt>
    <dgm:pt modelId="{2B0C1125-6684-4934-9701-9A93ACC13971}" type="pres">
      <dgm:prSet presAssocID="{B2772D00-89E2-434F-8A0B-F928F86125F3}" presName="accentRepeatNode" presStyleLbl="solidFgAcc1" presStyleIdx="2" presStyleCnt="4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DD1C197-01A8-4958-BA65-4483FB3BD4FB}" type="pres">
      <dgm:prSet presAssocID="{DA31FBE3-6314-4F7F-ADAA-EBD1CA02D9B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ACB9E-73B3-46CE-A4A8-6B5B4E3925C5}" type="pres">
      <dgm:prSet presAssocID="{DA31FBE3-6314-4F7F-ADAA-EBD1CA02D9B6}" presName="accent_4" presStyleCnt="0"/>
      <dgm:spPr/>
    </dgm:pt>
    <dgm:pt modelId="{4CD18987-DA56-4A9A-A278-6DFFDC925A90}" type="pres">
      <dgm:prSet presAssocID="{DA31FBE3-6314-4F7F-ADAA-EBD1CA02D9B6}" presName="accentRepeatNode" presStyleLbl="solidFgAcc1" presStyleIdx="3" presStyleCnt="4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</dgm:ptLst>
  <dgm:cxnLst>
    <dgm:cxn modelId="{B39CAF52-EEEE-4166-B2B2-E446D68F50A8}" srcId="{89B3E2FF-5440-4C5F-B816-DFBB30F4E6DC}" destId="{BDE8C738-6AAB-4513-8A97-37755980A2A7}" srcOrd="1" destOrd="0" parTransId="{09D46870-113E-4AD2-9883-996B0B79C9F5}" sibTransId="{5B997A8C-3376-44D9-A0A4-18F09D7E6FDC}"/>
    <dgm:cxn modelId="{5462D320-9284-4F2D-88D6-DAC6391CDAA4}" srcId="{89B3E2FF-5440-4C5F-B816-DFBB30F4E6DC}" destId="{B2772D00-89E2-434F-8A0B-F928F86125F3}" srcOrd="2" destOrd="0" parTransId="{2370FFD0-CDC1-4C95-ABCF-C3DC8C3F9872}" sibTransId="{57FB27D4-8835-45CB-BBE5-4E9F30EE3E22}"/>
    <dgm:cxn modelId="{12EC0323-E3EB-4658-83AC-F2F6821A45D6}" type="presOf" srcId="{BDE8C738-6AAB-4513-8A97-37755980A2A7}" destId="{763EC96B-2B0C-47B6-AFFB-AE9DB797643D}" srcOrd="0" destOrd="0" presId="urn:microsoft.com/office/officeart/2008/layout/VerticalCurvedList"/>
    <dgm:cxn modelId="{1412B58B-262D-4617-B7F2-6E75039EA2FD}" srcId="{89B3E2FF-5440-4C5F-B816-DFBB30F4E6DC}" destId="{79DED1DD-1117-427B-AEC3-EA2D377FE68A}" srcOrd="0" destOrd="0" parTransId="{97B50207-6052-42CF-8D0B-E6DC37728895}" sibTransId="{FCB3893B-B336-40FC-8031-C900C95519D0}"/>
    <dgm:cxn modelId="{0E6CFBB2-6A29-42F3-8FAB-0BB5F9201F2E}" type="presOf" srcId="{89B3E2FF-5440-4C5F-B816-DFBB30F4E6DC}" destId="{4E745A3F-AA58-4987-9F4B-C0F7E28F6492}" srcOrd="0" destOrd="0" presId="urn:microsoft.com/office/officeart/2008/layout/VerticalCurvedList"/>
    <dgm:cxn modelId="{5E437338-4A37-40B4-A7E1-13ED44B1F96F}" type="presOf" srcId="{FCB3893B-B336-40FC-8031-C900C95519D0}" destId="{62CBC439-A95A-4667-B466-D5177EC0F89E}" srcOrd="0" destOrd="0" presId="urn:microsoft.com/office/officeart/2008/layout/VerticalCurvedList"/>
    <dgm:cxn modelId="{F9A1FC88-0480-4B77-B9B0-788F4373B265}" type="presOf" srcId="{DA31FBE3-6314-4F7F-ADAA-EBD1CA02D9B6}" destId="{2DD1C197-01A8-4958-BA65-4483FB3BD4FB}" srcOrd="0" destOrd="0" presId="urn:microsoft.com/office/officeart/2008/layout/VerticalCurvedList"/>
    <dgm:cxn modelId="{399DF8FA-BCF0-4807-8B08-9E2E0C2AA1E8}" srcId="{89B3E2FF-5440-4C5F-B816-DFBB30F4E6DC}" destId="{DA31FBE3-6314-4F7F-ADAA-EBD1CA02D9B6}" srcOrd="3" destOrd="0" parTransId="{9A8A86C8-BE85-43AE-BA5C-8ADB5CFBF582}" sibTransId="{0A28EB8E-DB79-43A8-BC09-030133FFC02E}"/>
    <dgm:cxn modelId="{3DAF2817-73FE-419C-8CD3-9C07036F0489}" type="presOf" srcId="{B2772D00-89E2-434F-8A0B-F928F86125F3}" destId="{2961611D-8A8D-47F0-8F7E-F6672E4CB1BD}" srcOrd="0" destOrd="0" presId="urn:microsoft.com/office/officeart/2008/layout/VerticalCurvedList"/>
    <dgm:cxn modelId="{86E2B8BB-1F2F-4E42-B333-F26D4C1EA91E}" type="presOf" srcId="{79DED1DD-1117-427B-AEC3-EA2D377FE68A}" destId="{03FB4F6E-D5E6-4C50-9830-1A95FA32B971}" srcOrd="0" destOrd="0" presId="urn:microsoft.com/office/officeart/2008/layout/VerticalCurvedList"/>
    <dgm:cxn modelId="{8A6B9906-8618-4E0D-9CAB-8C902C67D1B2}" type="presParOf" srcId="{4E745A3F-AA58-4987-9F4B-C0F7E28F6492}" destId="{FBD40252-5B82-428C-B496-080485247688}" srcOrd="0" destOrd="0" presId="urn:microsoft.com/office/officeart/2008/layout/VerticalCurvedList"/>
    <dgm:cxn modelId="{F03DC925-3C91-4A2F-968E-31D8E6DF6B1A}" type="presParOf" srcId="{FBD40252-5B82-428C-B496-080485247688}" destId="{79101FF8-E8C8-4FC3-89C8-F7B02142996B}" srcOrd="0" destOrd="0" presId="urn:microsoft.com/office/officeart/2008/layout/VerticalCurvedList"/>
    <dgm:cxn modelId="{9C2A02C0-D28F-4A61-97AF-4E6F37C9529D}" type="presParOf" srcId="{79101FF8-E8C8-4FC3-89C8-F7B02142996B}" destId="{A78164C1-F1A0-4553-9A54-F72C79688185}" srcOrd="0" destOrd="0" presId="urn:microsoft.com/office/officeart/2008/layout/VerticalCurvedList"/>
    <dgm:cxn modelId="{7B83DE90-09CD-4446-B3D3-60B37A430F65}" type="presParOf" srcId="{79101FF8-E8C8-4FC3-89C8-F7B02142996B}" destId="{62CBC439-A95A-4667-B466-D5177EC0F89E}" srcOrd="1" destOrd="0" presId="urn:microsoft.com/office/officeart/2008/layout/VerticalCurvedList"/>
    <dgm:cxn modelId="{743B4EC4-1356-446E-9040-9A89D81D8BE2}" type="presParOf" srcId="{79101FF8-E8C8-4FC3-89C8-F7B02142996B}" destId="{FC172A5B-089B-4550-8782-5071BC2C6A9F}" srcOrd="2" destOrd="0" presId="urn:microsoft.com/office/officeart/2008/layout/VerticalCurvedList"/>
    <dgm:cxn modelId="{B1AD8C1B-0203-40C0-890B-C28FB91D530B}" type="presParOf" srcId="{79101FF8-E8C8-4FC3-89C8-F7B02142996B}" destId="{306F92F3-B886-44AB-9BD1-B589516FECB5}" srcOrd="3" destOrd="0" presId="urn:microsoft.com/office/officeart/2008/layout/VerticalCurvedList"/>
    <dgm:cxn modelId="{A3DE751E-CA5A-4B12-AC68-1B340E8E7E4B}" type="presParOf" srcId="{FBD40252-5B82-428C-B496-080485247688}" destId="{03FB4F6E-D5E6-4C50-9830-1A95FA32B971}" srcOrd="1" destOrd="0" presId="urn:microsoft.com/office/officeart/2008/layout/VerticalCurvedList"/>
    <dgm:cxn modelId="{9E003E63-018F-4AAB-9590-19095332698E}" type="presParOf" srcId="{FBD40252-5B82-428C-B496-080485247688}" destId="{54FE0365-2038-4F37-BE25-D0A64B52C370}" srcOrd="2" destOrd="0" presId="urn:microsoft.com/office/officeart/2008/layout/VerticalCurvedList"/>
    <dgm:cxn modelId="{5689240B-4B98-44BA-BD02-C69BC5DC0439}" type="presParOf" srcId="{54FE0365-2038-4F37-BE25-D0A64B52C370}" destId="{36332123-0C06-46B3-8EEC-0084513B3436}" srcOrd="0" destOrd="0" presId="urn:microsoft.com/office/officeart/2008/layout/VerticalCurvedList"/>
    <dgm:cxn modelId="{6D4AEFA4-1047-4FE3-BC66-59860D4699BE}" type="presParOf" srcId="{FBD40252-5B82-428C-B496-080485247688}" destId="{763EC96B-2B0C-47B6-AFFB-AE9DB797643D}" srcOrd="3" destOrd="0" presId="urn:microsoft.com/office/officeart/2008/layout/VerticalCurvedList"/>
    <dgm:cxn modelId="{0EDA21CF-32F2-4090-92AD-47FF064B8DF4}" type="presParOf" srcId="{FBD40252-5B82-428C-B496-080485247688}" destId="{A7592B42-ADEF-4B3D-ADA5-ECC939BA642F}" srcOrd="4" destOrd="0" presId="urn:microsoft.com/office/officeart/2008/layout/VerticalCurvedList"/>
    <dgm:cxn modelId="{0A295C09-03FF-41B0-B038-6EB6830F0A90}" type="presParOf" srcId="{A7592B42-ADEF-4B3D-ADA5-ECC939BA642F}" destId="{7DBE982A-72BA-4FD7-A1DB-E1E1F1D24EC5}" srcOrd="0" destOrd="0" presId="urn:microsoft.com/office/officeart/2008/layout/VerticalCurvedList"/>
    <dgm:cxn modelId="{11B4A8DE-9B95-425C-95D5-87518D834020}" type="presParOf" srcId="{FBD40252-5B82-428C-B496-080485247688}" destId="{2961611D-8A8D-47F0-8F7E-F6672E4CB1BD}" srcOrd="5" destOrd="0" presId="urn:microsoft.com/office/officeart/2008/layout/VerticalCurvedList"/>
    <dgm:cxn modelId="{EB794211-7BD5-4774-9774-9152A8ADF9E3}" type="presParOf" srcId="{FBD40252-5B82-428C-B496-080485247688}" destId="{460E734E-6BDC-4203-A5A2-44FB242EFFCF}" srcOrd="6" destOrd="0" presId="urn:microsoft.com/office/officeart/2008/layout/VerticalCurvedList"/>
    <dgm:cxn modelId="{FBC9495A-8EBD-4766-994C-2FEA2361BE57}" type="presParOf" srcId="{460E734E-6BDC-4203-A5A2-44FB242EFFCF}" destId="{2B0C1125-6684-4934-9701-9A93ACC13971}" srcOrd="0" destOrd="0" presId="urn:microsoft.com/office/officeart/2008/layout/VerticalCurvedList"/>
    <dgm:cxn modelId="{26026E6A-38BC-4540-B53E-FAE99C42D47E}" type="presParOf" srcId="{FBD40252-5B82-428C-B496-080485247688}" destId="{2DD1C197-01A8-4958-BA65-4483FB3BD4FB}" srcOrd="7" destOrd="0" presId="urn:microsoft.com/office/officeart/2008/layout/VerticalCurvedList"/>
    <dgm:cxn modelId="{879D849A-9D47-4B2B-8532-47C749699A7E}" type="presParOf" srcId="{FBD40252-5B82-428C-B496-080485247688}" destId="{CBCACB9E-73B3-46CE-A4A8-6B5B4E3925C5}" srcOrd="8" destOrd="0" presId="urn:microsoft.com/office/officeart/2008/layout/VerticalCurvedList"/>
    <dgm:cxn modelId="{4CDFEFEC-C349-4752-BCA4-DF29E0AA566D}" type="presParOf" srcId="{CBCACB9E-73B3-46CE-A4A8-6B5B4E3925C5}" destId="{4CD18987-DA56-4A9A-A278-6DFFDC925A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14B95F-D2D8-4F96-B2D5-83670D98C706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3CDBE-0762-4476-B1C5-2676172B0BD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Golden Rule 1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9252E-33CE-41E2-BB99-0D124D84ED34}" type="parTrans" cxnId="{393570AD-1BD4-4431-847C-EE83E6E9F39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F57AB-3971-4002-ABA1-CF38C25A2C62}" type="sibTrans" cxnId="{393570AD-1BD4-4431-847C-EE83E6E9F39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F1762-59A3-4D17-8E05-DAA0A359B577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Put the customer first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29F60-0990-4E62-8C85-0E48797172DC}" type="parTrans" cxnId="{9342F127-388F-4D1E-93F7-1180CBAEDBD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7BBC4-E331-4A7F-910E-DD180C996B3B}" type="sibTrans" cxnId="{9342F127-388F-4D1E-93F7-1180CBAEDBD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F0F12-9124-4C31-B8E5-523E3DFDDAC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Golden Rule 2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321FC-3F5F-4F13-A1F2-BA5A9CDB6119}" type="parTrans" cxnId="{2B9FA5B2-26BC-4185-8120-88F80E37C2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C751A-BEEF-45A7-B4CD-A0619101AA1E}" type="sibTrans" cxnId="{2B9FA5B2-26BC-4185-8120-88F80E37C2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4CE45-80EC-433B-B3FD-180F4BCAFD4C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Stay close to your customers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B5665-EBED-4E6F-AC61-C3C74C9F018E}" type="parTrans" cxnId="{D078D783-9700-4205-859D-646E9D82E71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566F4-6860-4C65-B348-CA61C06BE914}" type="sibTrans" cxnId="{D078D783-9700-4205-859D-646E9D82E71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60066-B1EA-472B-8AF3-A7E1C18ABBA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Golden Rule 3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62C98-D70F-4262-AF12-611CACC42B9A}" type="parTrans" cxnId="{3CD61882-BFA7-4BA5-8F1B-595D8885F3C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CE118-2838-4886-9F80-6C017E8F77FA}" type="sibTrans" cxnId="{3CD61882-BFA7-4BA5-8F1B-595D8885F3C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9AE64-4D9D-4E10-B194-59675E347FF7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Pay attention to the details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9A7486-26BD-4736-B1D3-3926778E47C1}" type="parTrans" cxnId="{3A44144F-A2AA-4F0E-8784-5FE37E7ABCD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C79C6-D230-4ABD-A811-67E44162A142}" type="sibTrans" cxnId="{3A44144F-A2AA-4F0E-8784-5FE37E7ABCD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3ADDD-AA59-422A-889B-08859C72D630}" type="pres">
      <dgm:prSet presAssocID="{1414B95F-D2D8-4F96-B2D5-83670D98C70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FD4D30-FD00-4F34-AD14-DEEAE54C96B9}" type="pres">
      <dgm:prSet presAssocID="{F2160066-B1EA-472B-8AF3-A7E1C18ABBAE}" presName="ChildAccent3" presStyleCnt="0"/>
      <dgm:spPr/>
    </dgm:pt>
    <dgm:pt modelId="{3738C6F2-B3FE-4CF7-B996-7898A4FD19C9}" type="pres">
      <dgm:prSet presAssocID="{F2160066-B1EA-472B-8AF3-A7E1C18ABBAE}" presName="ChildAccent" presStyleLbl="alignImgPlace1" presStyleIdx="0" presStyleCnt="3" custScaleX="118809" custLinFactNeighborX="3833"/>
      <dgm:spPr/>
      <dgm:t>
        <a:bodyPr/>
        <a:lstStyle/>
        <a:p>
          <a:endParaRPr lang="en-US"/>
        </a:p>
      </dgm:t>
    </dgm:pt>
    <dgm:pt modelId="{EA4A290B-0A34-4F37-8A8C-5DDD906A642E}" type="pres">
      <dgm:prSet presAssocID="{F2160066-B1EA-472B-8AF3-A7E1C18ABBA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9E847-228C-4FDC-AAEE-21039358111B}" type="pres">
      <dgm:prSet presAssocID="{F2160066-B1EA-472B-8AF3-A7E1C18ABBAE}" presName="Parent3" presStyleLbl="node1" presStyleIdx="0" presStyleCnt="3" custScaleX="113729" custLinFactNeighborX="599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BDAED-D55F-4CD3-9C7E-39C77BAD6D82}" type="pres">
      <dgm:prSet presAssocID="{398F0F12-9124-4C31-B8E5-523E3DFDDAC9}" presName="ChildAccent2" presStyleCnt="0"/>
      <dgm:spPr/>
    </dgm:pt>
    <dgm:pt modelId="{DD47D433-5669-4398-8AE0-7665A102CC58}" type="pres">
      <dgm:prSet presAssocID="{398F0F12-9124-4C31-B8E5-523E3DFDDAC9}" presName="ChildAccent" presStyleLbl="alignImgPlace1" presStyleIdx="1" presStyleCnt="3" custScaleX="116301" custLinFactNeighborX="-10260"/>
      <dgm:spPr/>
      <dgm:t>
        <a:bodyPr/>
        <a:lstStyle/>
        <a:p>
          <a:endParaRPr lang="en-US"/>
        </a:p>
      </dgm:t>
    </dgm:pt>
    <dgm:pt modelId="{628988C6-1F8E-4FBF-AA0A-4BF0721442D0}" type="pres">
      <dgm:prSet presAssocID="{398F0F12-9124-4C31-B8E5-523E3DFDDAC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AD541-8CDA-481E-8338-9689AEAFAD23}" type="pres">
      <dgm:prSet presAssocID="{398F0F12-9124-4C31-B8E5-523E3DFDDAC9}" presName="Parent2" presStyleLbl="node1" presStyleIdx="1" presStyleCnt="3" custScaleX="116301" custLinFactNeighborX="-899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0B06-96ED-40A7-9764-CF6D6A6FCBA0}" type="pres">
      <dgm:prSet presAssocID="{F033CDBE-0762-4476-B1C5-2676172B0BD9}" presName="ChildAccent1" presStyleCnt="0"/>
      <dgm:spPr/>
    </dgm:pt>
    <dgm:pt modelId="{7A5E87C2-E38A-4655-83CD-B7C9053711A4}" type="pres">
      <dgm:prSet presAssocID="{F033CDBE-0762-4476-B1C5-2676172B0BD9}" presName="ChildAccent" presStyleLbl="alignImgPlace1" presStyleIdx="2" presStyleCnt="3" custScaleX="110315" custLinFactNeighborX="-20635"/>
      <dgm:spPr/>
      <dgm:t>
        <a:bodyPr/>
        <a:lstStyle/>
        <a:p>
          <a:endParaRPr lang="en-US"/>
        </a:p>
      </dgm:t>
    </dgm:pt>
    <dgm:pt modelId="{6DCE318E-78B3-4C89-8556-22999336ABBA}" type="pres">
      <dgm:prSet presAssocID="{F033CDBE-0762-4476-B1C5-2676172B0BD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8D924-C178-4AC5-AE9C-199F90DC1294}" type="pres">
      <dgm:prSet presAssocID="{F033CDBE-0762-4476-B1C5-2676172B0BD9}" presName="Parent1" presStyleLbl="node1" presStyleIdx="2" presStyleCnt="3" custScaleX="109405" custLinFactNeighborX="-2109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9C673-BEBC-478D-A3B1-D59E3BF2B4FF}" type="presOf" srcId="{398F0F12-9124-4C31-B8E5-523E3DFDDAC9}" destId="{C35AD541-8CDA-481E-8338-9689AEAFAD23}" srcOrd="0" destOrd="0" presId="urn:microsoft.com/office/officeart/2011/layout/InterconnectedBlockProcess"/>
    <dgm:cxn modelId="{DDBFD5A8-3AFD-41ED-ADFF-443481A8DCF2}" type="presOf" srcId="{F033CDBE-0762-4476-B1C5-2676172B0BD9}" destId="{4738D924-C178-4AC5-AE9C-199F90DC1294}" srcOrd="0" destOrd="0" presId="urn:microsoft.com/office/officeart/2011/layout/InterconnectedBlockProcess"/>
    <dgm:cxn modelId="{4C2A1B06-9D12-489E-869D-84400AC66D4C}" type="presOf" srcId="{A604CE45-80EC-433B-B3FD-180F4BCAFD4C}" destId="{DD47D433-5669-4398-8AE0-7665A102CC58}" srcOrd="0" destOrd="0" presId="urn:microsoft.com/office/officeart/2011/layout/InterconnectedBlockProcess"/>
    <dgm:cxn modelId="{C7EBC86F-D794-414A-8C3A-32C39682E100}" type="presOf" srcId="{BF79AE64-4D9D-4E10-B194-59675E347FF7}" destId="{3738C6F2-B3FE-4CF7-B996-7898A4FD19C9}" srcOrd="0" destOrd="0" presId="urn:microsoft.com/office/officeart/2011/layout/InterconnectedBlockProcess"/>
    <dgm:cxn modelId="{9342F127-388F-4D1E-93F7-1180CBAEDBD4}" srcId="{F033CDBE-0762-4476-B1C5-2676172B0BD9}" destId="{ACBF1762-59A3-4D17-8E05-DAA0A359B577}" srcOrd="0" destOrd="0" parTransId="{BF729F60-0990-4E62-8C85-0E48797172DC}" sibTransId="{0EA7BBC4-E331-4A7F-910E-DD180C996B3B}"/>
    <dgm:cxn modelId="{DF055780-2D3C-47EF-AF4F-08203B35EC6A}" type="presOf" srcId="{BF79AE64-4D9D-4E10-B194-59675E347FF7}" destId="{EA4A290B-0A34-4F37-8A8C-5DDD906A642E}" srcOrd="1" destOrd="0" presId="urn:microsoft.com/office/officeart/2011/layout/InterconnectedBlockProcess"/>
    <dgm:cxn modelId="{DC32B254-5C76-46E9-B807-6D3B75D73098}" type="presOf" srcId="{ACBF1762-59A3-4D17-8E05-DAA0A359B577}" destId="{7A5E87C2-E38A-4655-83CD-B7C9053711A4}" srcOrd="0" destOrd="0" presId="urn:microsoft.com/office/officeart/2011/layout/InterconnectedBlockProcess"/>
    <dgm:cxn modelId="{3A44144F-A2AA-4F0E-8784-5FE37E7ABCDD}" srcId="{F2160066-B1EA-472B-8AF3-A7E1C18ABBAE}" destId="{BF79AE64-4D9D-4E10-B194-59675E347FF7}" srcOrd="0" destOrd="0" parTransId="{859A7486-26BD-4736-B1D3-3926778E47C1}" sibTransId="{EF6C79C6-D230-4ABD-A811-67E44162A142}"/>
    <dgm:cxn modelId="{16A636CD-1C81-4E77-A57D-9B9CEA272E82}" type="presOf" srcId="{F2160066-B1EA-472B-8AF3-A7E1C18ABBAE}" destId="{B4A9E847-228C-4FDC-AAEE-21039358111B}" srcOrd="0" destOrd="0" presId="urn:microsoft.com/office/officeart/2011/layout/InterconnectedBlockProcess"/>
    <dgm:cxn modelId="{F42062A1-1CBB-418A-ABCC-EA06FE1732CF}" type="presOf" srcId="{A604CE45-80EC-433B-B3FD-180F4BCAFD4C}" destId="{628988C6-1F8E-4FBF-AA0A-4BF0721442D0}" srcOrd="1" destOrd="0" presId="urn:microsoft.com/office/officeart/2011/layout/InterconnectedBlockProcess"/>
    <dgm:cxn modelId="{393570AD-1BD4-4431-847C-EE83E6E9F39B}" srcId="{1414B95F-D2D8-4F96-B2D5-83670D98C706}" destId="{F033CDBE-0762-4476-B1C5-2676172B0BD9}" srcOrd="0" destOrd="0" parTransId="{6199252E-33CE-41E2-BB99-0D124D84ED34}" sibTransId="{3D3F57AB-3971-4002-ABA1-CF38C25A2C62}"/>
    <dgm:cxn modelId="{8E8E29A5-1936-478A-A27B-CC38CDE80429}" type="presOf" srcId="{1414B95F-D2D8-4F96-B2D5-83670D98C706}" destId="{71B3ADDD-AA59-422A-889B-08859C72D630}" srcOrd="0" destOrd="0" presId="urn:microsoft.com/office/officeart/2011/layout/InterconnectedBlockProcess"/>
    <dgm:cxn modelId="{CE36788F-6DFC-4A7A-8DC8-48BB059A495C}" type="presOf" srcId="{ACBF1762-59A3-4D17-8E05-DAA0A359B577}" destId="{6DCE318E-78B3-4C89-8556-22999336ABBA}" srcOrd="1" destOrd="0" presId="urn:microsoft.com/office/officeart/2011/layout/InterconnectedBlockProcess"/>
    <dgm:cxn modelId="{D078D783-9700-4205-859D-646E9D82E710}" srcId="{398F0F12-9124-4C31-B8E5-523E3DFDDAC9}" destId="{A604CE45-80EC-433B-B3FD-180F4BCAFD4C}" srcOrd="0" destOrd="0" parTransId="{5F8B5665-EBED-4E6F-AC61-C3C74C9F018E}" sibTransId="{D6C566F4-6860-4C65-B348-CA61C06BE914}"/>
    <dgm:cxn modelId="{2B9FA5B2-26BC-4185-8120-88F80E37C2E5}" srcId="{1414B95F-D2D8-4F96-B2D5-83670D98C706}" destId="{398F0F12-9124-4C31-B8E5-523E3DFDDAC9}" srcOrd="1" destOrd="0" parTransId="{8AB321FC-3F5F-4F13-A1F2-BA5A9CDB6119}" sibTransId="{678C751A-BEEF-45A7-B4CD-A0619101AA1E}"/>
    <dgm:cxn modelId="{3CD61882-BFA7-4BA5-8F1B-595D8885F3CD}" srcId="{1414B95F-D2D8-4F96-B2D5-83670D98C706}" destId="{F2160066-B1EA-472B-8AF3-A7E1C18ABBAE}" srcOrd="2" destOrd="0" parTransId="{4E862C98-D70F-4262-AF12-611CACC42B9A}" sibTransId="{950CE118-2838-4886-9F80-6C017E8F77FA}"/>
    <dgm:cxn modelId="{120F5BA2-EFBF-434E-AC6D-82597FDD1413}" type="presParOf" srcId="{71B3ADDD-AA59-422A-889B-08859C72D630}" destId="{80FD4D30-FD00-4F34-AD14-DEEAE54C96B9}" srcOrd="0" destOrd="0" presId="urn:microsoft.com/office/officeart/2011/layout/InterconnectedBlockProcess"/>
    <dgm:cxn modelId="{27C596E4-86E2-4C4B-B28D-31B39C4D61E2}" type="presParOf" srcId="{80FD4D30-FD00-4F34-AD14-DEEAE54C96B9}" destId="{3738C6F2-B3FE-4CF7-B996-7898A4FD19C9}" srcOrd="0" destOrd="0" presId="urn:microsoft.com/office/officeart/2011/layout/InterconnectedBlockProcess"/>
    <dgm:cxn modelId="{39AACCDA-7020-41BA-9C30-C1BEC0A2193A}" type="presParOf" srcId="{71B3ADDD-AA59-422A-889B-08859C72D630}" destId="{EA4A290B-0A34-4F37-8A8C-5DDD906A642E}" srcOrd="1" destOrd="0" presId="urn:microsoft.com/office/officeart/2011/layout/InterconnectedBlockProcess"/>
    <dgm:cxn modelId="{0B488988-FB10-4C6F-B6A3-EC9C8EBEAFF3}" type="presParOf" srcId="{71B3ADDD-AA59-422A-889B-08859C72D630}" destId="{B4A9E847-228C-4FDC-AAEE-21039358111B}" srcOrd="2" destOrd="0" presId="urn:microsoft.com/office/officeart/2011/layout/InterconnectedBlockProcess"/>
    <dgm:cxn modelId="{546684ED-1E51-46FF-A414-04B75766A481}" type="presParOf" srcId="{71B3ADDD-AA59-422A-889B-08859C72D630}" destId="{700BDAED-D55F-4CD3-9C7E-39C77BAD6D82}" srcOrd="3" destOrd="0" presId="urn:microsoft.com/office/officeart/2011/layout/InterconnectedBlockProcess"/>
    <dgm:cxn modelId="{A98B4C7E-0398-4B31-9CDC-BE94755AC270}" type="presParOf" srcId="{700BDAED-D55F-4CD3-9C7E-39C77BAD6D82}" destId="{DD47D433-5669-4398-8AE0-7665A102CC58}" srcOrd="0" destOrd="0" presId="urn:microsoft.com/office/officeart/2011/layout/InterconnectedBlockProcess"/>
    <dgm:cxn modelId="{B4A81FA2-FB08-4DB3-A7DD-651A25419D73}" type="presParOf" srcId="{71B3ADDD-AA59-422A-889B-08859C72D630}" destId="{628988C6-1F8E-4FBF-AA0A-4BF0721442D0}" srcOrd="4" destOrd="0" presId="urn:microsoft.com/office/officeart/2011/layout/InterconnectedBlockProcess"/>
    <dgm:cxn modelId="{D99B0717-8C85-4207-9864-B28626E03703}" type="presParOf" srcId="{71B3ADDD-AA59-422A-889B-08859C72D630}" destId="{C35AD541-8CDA-481E-8338-9689AEAFAD23}" srcOrd="5" destOrd="0" presId="urn:microsoft.com/office/officeart/2011/layout/InterconnectedBlockProcess"/>
    <dgm:cxn modelId="{9119ED55-FC0E-4F05-8249-0E1DE70D539C}" type="presParOf" srcId="{71B3ADDD-AA59-422A-889B-08859C72D630}" destId="{E0BA0B06-96ED-40A7-9764-CF6D6A6FCBA0}" srcOrd="6" destOrd="0" presId="urn:microsoft.com/office/officeart/2011/layout/InterconnectedBlockProcess"/>
    <dgm:cxn modelId="{A56DAD57-52B0-4B50-9ECE-38C5B321B6E7}" type="presParOf" srcId="{E0BA0B06-96ED-40A7-9764-CF6D6A6FCBA0}" destId="{7A5E87C2-E38A-4655-83CD-B7C9053711A4}" srcOrd="0" destOrd="0" presId="urn:microsoft.com/office/officeart/2011/layout/InterconnectedBlockProcess"/>
    <dgm:cxn modelId="{637F6BEC-CE0B-4663-A899-73B80AAB0173}" type="presParOf" srcId="{71B3ADDD-AA59-422A-889B-08859C72D630}" destId="{6DCE318E-78B3-4C89-8556-22999336ABBA}" srcOrd="7" destOrd="0" presId="urn:microsoft.com/office/officeart/2011/layout/InterconnectedBlockProcess"/>
    <dgm:cxn modelId="{F6803756-A86C-4D6C-A981-C18929D1EC71}" type="presParOf" srcId="{71B3ADDD-AA59-422A-889B-08859C72D630}" destId="{4738D924-C178-4AC5-AE9C-199F90DC129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0C755-F073-4639-B690-9F336E9F80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05001-0407-4988-A1C6-35EEA3F3327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Conduct your own survey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A677B-6E42-49B9-BEC3-03BB22142954}" type="parTrans" cxnId="{3C862820-C2A3-4026-B2CC-157BC55FBBFC}">
      <dgm:prSet/>
      <dgm:spPr/>
      <dgm:t>
        <a:bodyPr/>
        <a:lstStyle/>
        <a:p>
          <a:endParaRPr lang="en-US"/>
        </a:p>
      </dgm:t>
    </dgm:pt>
    <dgm:pt modelId="{9F0AE8C9-F13A-4361-A657-458C81C8CEC4}" type="sibTrans" cxnId="{3C862820-C2A3-4026-B2CC-157BC55FBBFC}">
      <dgm:prSet/>
      <dgm:spPr/>
      <dgm:t>
        <a:bodyPr/>
        <a:lstStyle/>
        <a:p>
          <a:endParaRPr lang="en-US"/>
        </a:p>
      </dgm:t>
    </dgm:pt>
    <dgm:pt modelId="{66A86FBC-333B-4758-AE5F-B5742ACA51CF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Check employees’ telephone manners periodically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D2E7D-EC99-4590-825D-35A74BFE65D6}" type="parTrans" cxnId="{00573B63-5FBB-4D69-A271-FD937B828655}">
      <dgm:prSet/>
      <dgm:spPr/>
      <dgm:t>
        <a:bodyPr/>
        <a:lstStyle/>
        <a:p>
          <a:endParaRPr lang="en-US"/>
        </a:p>
      </dgm:t>
    </dgm:pt>
    <dgm:pt modelId="{F96DDC3F-6BF0-4FEE-91D7-3794A0B7D0A0}" type="sibTrans" cxnId="{00573B63-5FBB-4D69-A271-FD937B828655}">
      <dgm:prSet/>
      <dgm:spPr/>
      <dgm:t>
        <a:bodyPr/>
        <a:lstStyle/>
        <a:p>
          <a:endParaRPr lang="en-US"/>
        </a:p>
      </dgm:t>
    </dgm:pt>
    <dgm:pt modelId="{CB63383A-F09B-47AE-96BA-C23F999695F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Emphasize the importance of rules such as prompt 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   answering and a cheerful attitude of helpfulness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8919B-93F2-46BF-A878-DE8407875F5B}" type="parTrans" cxnId="{793551CF-FE61-4F30-A2C1-D01EE8A06B89}">
      <dgm:prSet/>
      <dgm:spPr/>
      <dgm:t>
        <a:bodyPr/>
        <a:lstStyle/>
        <a:p>
          <a:endParaRPr lang="en-US"/>
        </a:p>
      </dgm:t>
    </dgm:pt>
    <dgm:pt modelId="{2272577D-9C8F-4ACA-8DBD-4A66DC9F7124}" type="sibTrans" cxnId="{793551CF-FE61-4F30-A2C1-D01EE8A06B89}">
      <dgm:prSet/>
      <dgm:spPr/>
      <dgm:t>
        <a:bodyPr/>
        <a:lstStyle/>
        <a:p>
          <a:endParaRPr lang="en-US"/>
        </a:p>
      </dgm:t>
    </dgm:pt>
    <dgm:pt modelId="{7D06CB90-997F-42AC-91FE-DED027C6C4C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5. Extend your efforts after hours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60DBE-7D1A-4B9F-A056-A007BBF02E43}" type="parTrans" cxnId="{887A07A8-BACF-4E5E-AF4C-D3AB34B57408}">
      <dgm:prSet/>
      <dgm:spPr/>
      <dgm:t>
        <a:bodyPr/>
        <a:lstStyle/>
        <a:p>
          <a:endParaRPr lang="en-US"/>
        </a:p>
      </dgm:t>
    </dgm:pt>
    <dgm:pt modelId="{8FB2C58D-F039-4ACF-9CE1-4C185D7D8868}" type="sibTrans" cxnId="{887A07A8-BACF-4E5E-AF4C-D3AB34B57408}">
      <dgm:prSet/>
      <dgm:spPr/>
      <dgm:t>
        <a:bodyPr/>
        <a:lstStyle/>
        <a:p>
          <a:endParaRPr lang="en-US"/>
        </a:p>
      </dgm:t>
    </dgm:pt>
    <dgm:pt modelId="{561A621B-D70A-415D-AE38-4DED15CF6E9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Make customer service a team effort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26001-9ACF-4330-B7CA-3B90601DC52E}" type="parTrans" cxnId="{E5793579-6DA9-4307-AACA-6A14C42BC634}">
      <dgm:prSet/>
      <dgm:spPr/>
      <dgm:t>
        <a:bodyPr/>
        <a:lstStyle/>
        <a:p>
          <a:endParaRPr lang="en-US"/>
        </a:p>
      </dgm:t>
    </dgm:pt>
    <dgm:pt modelId="{EA50D8DB-37C6-4947-875A-E9B1B5C8FE4E}" type="sibTrans" cxnId="{E5793579-6DA9-4307-AACA-6A14C42BC634}">
      <dgm:prSet/>
      <dgm:spPr/>
      <dgm:t>
        <a:bodyPr/>
        <a:lstStyle/>
        <a:p>
          <a:endParaRPr lang="en-US"/>
        </a:p>
      </dgm:t>
    </dgm:pt>
    <dgm:pt modelId="{5055B099-CE3F-448A-BBCF-6252D05329A0}" type="pres">
      <dgm:prSet presAssocID="{DB10C755-F073-4639-B690-9F336E9F80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758E7-A85A-46FA-959C-67CEB5FDD682}" type="pres">
      <dgm:prSet presAssocID="{E5605001-0407-4988-A1C6-35EEA3F3327C}" presName="parentLin" presStyleCnt="0"/>
      <dgm:spPr/>
    </dgm:pt>
    <dgm:pt modelId="{50E187A5-645B-4E6A-AEF6-E6A0F2E204FE}" type="pres">
      <dgm:prSet presAssocID="{E5605001-0407-4988-A1C6-35EEA3F3327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3B056D5-0C54-4421-B68A-8CCEA7526D03}" type="pres">
      <dgm:prSet presAssocID="{E5605001-0407-4988-A1C6-35EEA3F3327C}" presName="parentText" presStyleLbl="node1" presStyleIdx="0" presStyleCnt="5" custScaleX="134537" custScaleY="1336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E7A4-2C1C-4838-B75D-C117E7F381A1}" type="pres">
      <dgm:prSet presAssocID="{E5605001-0407-4988-A1C6-35EEA3F3327C}" presName="negativeSpace" presStyleCnt="0"/>
      <dgm:spPr/>
    </dgm:pt>
    <dgm:pt modelId="{08014AD9-C240-4F9B-9A19-632666C5173B}" type="pres">
      <dgm:prSet presAssocID="{E5605001-0407-4988-A1C6-35EEA3F3327C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10F48B9D-5D13-4AC1-84D5-52E5BE57F688}" type="pres">
      <dgm:prSet presAssocID="{9F0AE8C9-F13A-4361-A657-458C81C8CEC4}" presName="spaceBetweenRectangles" presStyleCnt="0"/>
      <dgm:spPr/>
    </dgm:pt>
    <dgm:pt modelId="{1AD0A394-0546-4CFD-86E6-A3462EBB92F1}" type="pres">
      <dgm:prSet presAssocID="{66A86FBC-333B-4758-AE5F-B5742ACA51CF}" presName="parentLin" presStyleCnt="0"/>
      <dgm:spPr/>
    </dgm:pt>
    <dgm:pt modelId="{448F5570-39DF-4447-A7BB-20AA3D2D555A}" type="pres">
      <dgm:prSet presAssocID="{66A86FBC-333B-4758-AE5F-B5742ACA51C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0B71B4C-E77F-475E-B06D-F19C03022997}" type="pres">
      <dgm:prSet presAssocID="{66A86FBC-333B-4758-AE5F-B5742ACA51CF}" presName="parentText" presStyleLbl="node1" presStyleIdx="1" presStyleCnt="5" custScaleX="135821" custScaleY="132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B86-3B7B-4949-9322-87E951BB222B}" type="pres">
      <dgm:prSet presAssocID="{66A86FBC-333B-4758-AE5F-B5742ACA51CF}" presName="negativeSpace" presStyleCnt="0"/>
      <dgm:spPr/>
    </dgm:pt>
    <dgm:pt modelId="{A9127CFB-15C0-4116-A2C2-24207E6394C1}" type="pres">
      <dgm:prSet presAssocID="{66A86FBC-333B-4758-AE5F-B5742ACA51C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78D8B732-9B75-47DC-975B-B9F26A81FDD5}" type="pres">
      <dgm:prSet presAssocID="{F96DDC3F-6BF0-4FEE-91D7-3794A0B7D0A0}" presName="spaceBetweenRectangles" presStyleCnt="0"/>
      <dgm:spPr/>
    </dgm:pt>
    <dgm:pt modelId="{60916D9D-B04A-4EE9-8463-DCF882AD4A9D}" type="pres">
      <dgm:prSet presAssocID="{CB63383A-F09B-47AE-96BA-C23F999695F9}" presName="parentLin" presStyleCnt="0"/>
      <dgm:spPr/>
    </dgm:pt>
    <dgm:pt modelId="{868ABC0B-30B8-4A78-B005-130596CF412D}" type="pres">
      <dgm:prSet presAssocID="{CB63383A-F09B-47AE-96BA-C23F999695F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1F097F8-79B6-49F6-B91D-A9BC760C3095}" type="pres">
      <dgm:prSet presAssocID="{CB63383A-F09B-47AE-96BA-C23F999695F9}" presName="parentText" presStyleLbl="node1" presStyleIdx="2" presStyleCnt="5" custScaleX="135821" custScaleY="140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F2BDD-C7E8-46F3-B07F-328C5E3277BA}" type="pres">
      <dgm:prSet presAssocID="{CB63383A-F09B-47AE-96BA-C23F999695F9}" presName="negativeSpace" presStyleCnt="0"/>
      <dgm:spPr/>
    </dgm:pt>
    <dgm:pt modelId="{5A54D05E-D05B-4DF9-9E13-C8BA4F63E877}" type="pres">
      <dgm:prSet presAssocID="{CB63383A-F09B-47AE-96BA-C23F999695F9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D8F1B3AA-B853-42B0-ABB7-44EBBF241B04}" type="pres">
      <dgm:prSet presAssocID="{2272577D-9C8F-4ACA-8DBD-4A66DC9F7124}" presName="spaceBetweenRectangles" presStyleCnt="0"/>
      <dgm:spPr/>
    </dgm:pt>
    <dgm:pt modelId="{188FD436-F8DB-4820-A7A6-CEA619EFB0EA}" type="pres">
      <dgm:prSet presAssocID="{561A621B-D70A-415D-AE38-4DED15CF6E99}" presName="parentLin" presStyleCnt="0"/>
      <dgm:spPr/>
    </dgm:pt>
    <dgm:pt modelId="{4A43164A-7AA8-46E2-B87C-8546D4BC28BB}" type="pres">
      <dgm:prSet presAssocID="{561A621B-D70A-415D-AE38-4DED15CF6E9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09D941B-3EC4-4098-BA9D-3F1CCEF92E97}" type="pres">
      <dgm:prSet presAssocID="{561A621B-D70A-415D-AE38-4DED15CF6E99}" presName="parentText" presStyleLbl="node1" presStyleIdx="3" presStyleCnt="5" custScaleX="137677" custScaleY="1377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C05B8-B209-479B-8E61-BDC324CF4E7D}" type="pres">
      <dgm:prSet presAssocID="{561A621B-D70A-415D-AE38-4DED15CF6E99}" presName="negativeSpace" presStyleCnt="0"/>
      <dgm:spPr/>
    </dgm:pt>
    <dgm:pt modelId="{23F334D6-1720-4039-B76D-43408E22F127}" type="pres">
      <dgm:prSet presAssocID="{561A621B-D70A-415D-AE38-4DED15CF6E99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1BA2ABAA-0D7D-404F-B360-5CFB9754278A}" type="pres">
      <dgm:prSet presAssocID="{EA50D8DB-37C6-4947-875A-E9B1B5C8FE4E}" presName="spaceBetweenRectangles" presStyleCnt="0"/>
      <dgm:spPr/>
    </dgm:pt>
    <dgm:pt modelId="{73D5E506-9580-498D-8A9A-F14F2F1108BB}" type="pres">
      <dgm:prSet presAssocID="{7D06CB90-997F-42AC-91FE-DED027C6C4C0}" presName="parentLin" presStyleCnt="0"/>
      <dgm:spPr/>
    </dgm:pt>
    <dgm:pt modelId="{477CB999-A6E5-4F2E-A8CF-80C2B43F92D2}" type="pres">
      <dgm:prSet presAssocID="{7D06CB90-997F-42AC-91FE-DED027C6C4C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256B04A-B8B5-45F6-85A2-00DAD3AE7411}" type="pres">
      <dgm:prSet presAssocID="{7D06CB90-997F-42AC-91FE-DED027C6C4C0}" presName="parentText" presStyleLbl="node1" presStyleIdx="4" presStyleCnt="5" custScaleX="137677" custScaleY="126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68F7B-9DBB-4C8F-9AB6-304B2E97F083}" type="pres">
      <dgm:prSet presAssocID="{7D06CB90-997F-42AC-91FE-DED027C6C4C0}" presName="negativeSpace" presStyleCnt="0"/>
      <dgm:spPr/>
    </dgm:pt>
    <dgm:pt modelId="{9FDBB492-A776-490F-A0DE-7987B364FBC5}" type="pres">
      <dgm:prSet presAssocID="{7D06CB90-997F-42AC-91FE-DED027C6C4C0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</dgm:ptLst>
  <dgm:cxnLst>
    <dgm:cxn modelId="{887A07A8-BACF-4E5E-AF4C-D3AB34B57408}" srcId="{DB10C755-F073-4639-B690-9F336E9F8067}" destId="{7D06CB90-997F-42AC-91FE-DED027C6C4C0}" srcOrd="4" destOrd="0" parTransId="{E2B60DBE-7D1A-4B9F-A056-A007BBF02E43}" sibTransId="{8FB2C58D-F039-4ACF-9CE1-4C185D7D8868}"/>
    <dgm:cxn modelId="{1DD3947F-0A36-4FC2-AC9A-BDF4139F9BA7}" type="presOf" srcId="{E5605001-0407-4988-A1C6-35EEA3F3327C}" destId="{63B056D5-0C54-4421-B68A-8CCEA7526D03}" srcOrd="1" destOrd="0" presId="urn:microsoft.com/office/officeart/2005/8/layout/list1"/>
    <dgm:cxn modelId="{9FE93CDB-C9A3-4D15-A591-B26E22A1F782}" type="presOf" srcId="{7D06CB90-997F-42AC-91FE-DED027C6C4C0}" destId="{477CB999-A6E5-4F2E-A8CF-80C2B43F92D2}" srcOrd="0" destOrd="0" presId="urn:microsoft.com/office/officeart/2005/8/layout/list1"/>
    <dgm:cxn modelId="{793551CF-FE61-4F30-A2C1-D01EE8A06B89}" srcId="{DB10C755-F073-4639-B690-9F336E9F8067}" destId="{CB63383A-F09B-47AE-96BA-C23F999695F9}" srcOrd="2" destOrd="0" parTransId="{5228919B-93F2-46BF-A878-DE8407875F5B}" sibTransId="{2272577D-9C8F-4ACA-8DBD-4A66DC9F7124}"/>
    <dgm:cxn modelId="{4A17DE3B-6DAB-4FF1-935A-C8FE72AAF74E}" type="presOf" srcId="{561A621B-D70A-415D-AE38-4DED15CF6E99}" destId="{609D941B-3EC4-4098-BA9D-3F1CCEF92E97}" srcOrd="1" destOrd="0" presId="urn:microsoft.com/office/officeart/2005/8/layout/list1"/>
    <dgm:cxn modelId="{7D0BCB60-929E-4E7C-84EC-B248B7EBEC6C}" type="presOf" srcId="{DB10C755-F073-4639-B690-9F336E9F8067}" destId="{5055B099-CE3F-448A-BBCF-6252D05329A0}" srcOrd="0" destOrd="0" presId="urn:microsoft.com/office/officeart/2005/8/layout/list1"/>
    <dgm:cxn modelId="{3C862820-C2A3-4026-B2CC-157BC55FBBFC}" srcId="{DB10C755-F073-4639-B690-9F336E9F8067}" destId="{E5605001-0407-4988-A1C6-35EEA3F3327C}" srcOrd="0" destOrd="0" parTransId="{FDCA677B-6E42-49B9-BEC3-03BB22142954}" sibTransId="{9F0AE8C9-F13A-4361-A657-458C81C8CEC4}"/>
    <dgm:cxn modelId="{E5793579-6DA9-4307-AACA-6A14C42BC634}" srcId="{DB10C755-F073-4639-B690-9F336E9F8067}" destId="{561A621B-D70A-415D-AE38-4DED15CF6E99}" srcOrd="3" destOrd="0" parTransId="{48226001-9ACF-4330-B7CA-3B90601DC52E}" sibTransId="{EA50D8DB-37C6-4947-875A-E9B1B5C8FE4E}"/>
    <dgm:cxn modelId="{EC05DE3E-A904-42E0-8D19-85FACC61DEE9}" type="presOf" srcId="{66A86FBC-333B-4758-AE5F-B5742ACA51CF}" destId="{50B71B4C-E77F-475E-B06D-F19C03022997}" srcOrd="1" destOrd="0" presId="urn:microsoft.com/office/officeart/2005/8/layout/list1"/>
    <dgm:cxn modelId="{C09969D5-A50A-4A05-B0DC-DCAD5A70D62D}" type="presOf" srcId="{E5605001-0407-4988-A1C6-35EEA3F3327C}" destId="{50E187A5-645B-4E6A-AEF6-E6A0F2E204FE}" srcOrd="0" destOrd="0" presId="urn:microsoft.com/office/officeart/2005/8/layout/list1"/>
    <dgm:cxn modelId="{00573B63-5FBB-4D69-A271-FD937B828655}" srcId="{DB10C755-F073-4639-B690-9F336E9F8067}" destId="{66A86FBC-333B-4758-AE5F-B5742ACA51CF}" srcOrd="1" destOrd="0" parTransId="{BACD2E7D-EC99-4590-825D-35A74BFE65D6}" sibTransId="{F96DDC3F-6BF0-4FEE-91D7-3794A0B7D0A0}"/>
    <dgm:cxn modelId="{6838FBF6-2680-4C60-B578-C0055DF67FB4}" type="presOf" srcId="{CB63383A-F09B-47AE-96BA-C23F999695F9}" destId="{868ABC0B-30B8-4A78-B005-130596CF412D}" srcOrd="0" destOrd="0" presId="urn:microsoft.com/office/officeart/2005/8/layout/list1"/>
    <dgm:cxn modelId="{1BA5D660-D21C-43AA-9DC8-A6DE8E2F9427}" type="presOf" srcId="{CB63383A-F09B-47AE-96BA-C23F999695F9}" destId="{51F097F8-79B6-49F6-B91D-A9BC760C3095}" srcOrd="1" destOrd="0" presId="urn:microsoft.com/office/officeart/2005/8/layout/list1"/>
    <dgm:cxn modelId="{AD4B4A63-80AF-496C-9EB4-6F155C2C2222}" type="presOf" srcId="{561A621B-D70A-415D-AE38-4DED15CF6E99}" destId="{4A43164A-7AA8-46E2-B87C-8546D4BC28BB}" srcOrd="0" destOrd="0" presId="urn:microsoft.com/office/officeart/2005/8/layout/list1"/>
    <dgm:cxn modelId="{23899A43-7F40-4C38-938F-83FE9358DB0B}" type="presOf" srcId="{66A86FBC-333B-4758-AE5F-B5742ACA51CF}" destId="{448F5570-39DF-4447-A7BB-20AA3D2D555A}" srcOrd="0" destOrd="0" presId="urn:microsoft.com/office/officeart/2005/8/layout/list1"/>
    <dgm:cxn modelId="{F656BF0B-D5D5-42E8-A744-3DF8134AE8F8}" type="presOf" srcId="{7D06CB90-997F-42AC-91FE-DED027C6C4C0}" destId="{0256B04A-B8B5-45F6-85A2-00DAD3AE7411}" srcOrd="1" destOrd="0" presId="urn:microsoft.com/office/officeart/2005/8/layout/list1"/>
    <dgm:cxn modelId="{AF488DED-A54E-4254-A8E0-F8E6E26A9CEF}" type="presParOf" srcId="{5055B099-CE3F-448A-BBCF-6252D05329A0}" destId="{3D2758E7-A85A-46FA-959C-67CEB5FDD682}" srcOrd="0" destOrd="0" presId="urn:microsoft.com/office/officeart/2005/8/layout/list1"/>
    <dgm:cxn modelId="{CD12C781-07E2-4D9B-9827-424B1B8AA4F0}" type="presParOf" srcId="{3D2758E7-A85A-46FA-959C-67CEB5FDD682}" destId="{50E187A5-645B-4E6A-AEF6-E6A0F2E204FE}" srcOrd="0" destOrd="0" presId="urn:microsoft.com/office/officeart/2005/8/layout/list1"/>
    <dgm:cxn modelId="{8D148BF0-7C00-44D6-8378-082CE6385C1E}" type="presParOf" srcId="{3D2758E7-A85A-46FA-959C-67CEB5FDD682}" destId="{63B056D5-0C54-4421-B68A-8CCEA7526D03}" srcOrd="1" destOrd="0" presId="urn:microsoft.com/office/officeart/2005/8/layout/list1"/>
    <dgm:cxn modelId="{D9D3617C-067C-427C-A623-01A9C4D1DF1B}" type="presParOf" srcId="{5055B099-CE3F-448A-BBCF-6252D05329A0}" destId="{1347E7A4-2C1C-4838-B75D-C117E7F381A1}" srcOrd="1" destOrd="0" presId="urn:microsoft.com/office/officeart/2005/8/layout/list1"/>
    <dgm:cxn modelId="{4168EBF9-B014-45BF-9B42-FC8FBCE36482}" type="presParOf" srcId="{5055B099-CE3F-448A-BBCF-6252D05329A0}" destId="{08014AD9-C240-4F9B-9A19-632666C5173B}" srcOrd="2" destOrd="0" presId="urn:microsoft.com/office/officeart/2005/8/layout/list1"/>
    <dgm:cxn modelId="{8501129B-36E3-4D18-9C5D-CB0A68C83CE1}" type="presParOf" srcId="{5055B099-CE3F-448A-BBCF-6252D05329A0}" destId="{10F48B9D-5D13-4AC1-84D5-52E5BE57F688}" srcOrd="3" destOrd="0" presId="urn:microsoft.com/office/officeart/2005/8/layout/list1"/>
    <dgm:cxn modelId="{5CF76815-6F2F-4829-8EA0-09C72509ACF1}" type="presParOf" srcId="{5055B099-CE3F-448A-BBCF-6252D05329A0}" destId="{1AD0A394-0546-4CFD-86E6-A3462EBB92F1}" srcOrd="4" destOrd="0" presId="urn:microsoft.com/office/officeart/2005/8/layout/list1"/>
    <dgm:cxn modelId="{1728B596-8C05-41E9-8BF1-FBE96152681A}" type="presParOf" srcId="{1AD0A394-0546-4CFD-86E6-A3462EBB92F1}" destId="{448F5570-39DF-4447-A7BB-20AA3D2D555A}" srcOrd="0" destOrd="0" presId="urn:microsoft.com/office/officeart/2005/8/layout/list1"/>
    <dgm:cxn modelId="{4D8A2F3C-F6F4-4976-86A8-3A18B2C668A7}" type="presParOf" srcId="{1AD0A394-0546-4CFD-86E6-A3462EBB92F1}" destId="{50B71B4C-E77F-475E-B06D-F19C03022997}" srcOrd="1" destOrd="0" presId="urn:microsoft.com/office/officeart/2005/8/layout/list1"/>
    <dgm:cxn modelId="{B76FD1BF-8CBE-432C-80B1-C2EFAB0D5FF8}" type="presParOf" srcId="{5055B099-CE3F-448A-BBCF-6252D05329A0}" destId="{07BC4B86-3B7B-4949-9322-87E951BB222B}" srcOrd="5" destOrd="0" presId="urn:microsoft.com/office/officeart/2005/8/layout/list1"/>
    <dgm:cxn modelId="{A5748FB4-C1BB-4D9C-ADBF-B8F1E995D3B7}" type="presParOf" srcId="{5055B099-CE3F-448A-BBCF-6252D05329A0}" destId="{A9127CFB-15C0-4116-A2C2-24207E6394C1}" srcOrd="6" destOrd="0" presId="urn:microsoft.com/office/officeart/2005/8/layout/list1"/>
    <dgm:cxn modelId="{A19B690F-40AA-4905-A077-10E17204D87F}" type="presParOf" srcId="{5055B099-CE3F-448A-BBCF-6252D05329A0}" destId="{78D8B732-9B75-47DC-975B-B9F26A81FDD5}" srcOrd="7" destOrd="0" presId="urn:microsoft.com/office/officeart/2005/8/layout/list1"/>
    <dgm:cxn modelId="{00A63FA5-0EA5-4A93-8794-705EDA5B97F0}" type="presParOf" srcId="{5055B099-CE3F-448A-BBCF-6252D05329A0}" destId="{60916D9D-B04A-4EE9-8463-DCF882AD4A9D}" srcOrd="8" destOrd="0" presId="urn:microsoft.com/office/officeart/2005/8/layout/list1"/>
    <dgm:cxn modelId="{0560EF29-EA17-4A13-B002-70F82460B9C3}" type="presParOf" srcId="{60916D9D-B04A-4EE9-8463-DCF882AD4A9D}" destId="{868ABC0B-30B8-4A78-B005-130596CF412D}" srcOrd="0" destOrd="0" presId="urn:microsoft.com/office/officeart/2005/8/layout/list1"/>
    <dgm:cxn modelId="{D928B3C5-F370-4B1D-BF12-F55DADF5DB0B}" type="presParOf" srcId="{60916D9D-B04A-4EE9-8463-DCF882AD4A9D}" destId="{51F097F8-79B6-49F6-B91D-A9BC760C3095}" srcOrd="1" destOrd="0" presId="urn:microsoft.com/office/officeart/2005/8/layout/list1"/>
    <dgm:cxn modelId="{0F28858E-FB31-444D-908F-95FCAA983F17}" type="presParOf" srcId="{5055B099-CE3F-448A-BBCF-6252D05329A0}" destId="{5E5F2BDD-C7E8-46F3-B07F-328C5E3277BA}" srcOrd="9" destOrd="0" presId="urn:microsoft.com/office/officeart/2005/8/layout/list1"/>
    <dgm:cxn modelId="{F6F7A1D9-FFA5-432E-AD21-2CB697E0BC5A}" type="presParOf" srcId="{5055B099-CE3F-448A-BBCF-6252D05329A0}" destId="{5A54D05E-D05B-4DF9-9E13-C8BA4F63E877}" srcOrd="10" destOrd="0" presId="urn:microsoft.com/office/officeart/2005/8/layout/list1"/>
    <dgm:cxn modelId="{8C2EF4F3-D3B2-43B0-B839-7F076CA37217}" type="presParOf" srcId="{5055B099-CE3F-448A-BBCF-6252D05329A0}" destId="{D8F1B3AA-B853-42B0-ABB7-44EBBF241B04}" srcOrd="11" destOrd="0" presId="urn:microsoft.com/office/officeart/2005/8/layout/list1"/>
    <dgm:cxn modelId="{0C1A648A-CC2B-4030-B661-679685044398}" type="presParOf" srcId="{5055B099-CE3F-448A-BBCF-6252D05329A0}" destId="{188FD436-F8DB-4820-A7A6-CEA619EFB0EA}" srcOrd="12" destOrd="0" presId="urn:microsoft.com/office/officeart/2005/8/layout/list1"/>
    <dgm:cxn modelId="{969CB253-7B1B-458A-BA69-0AE8C0AE4681}" type="presParOf" srcId="{188FD436-F8DB-4820-A7A6-CEA619EFB0EA}" destId="{4A43164A-7AA8-46E2-B87C-8546D4BC28BB}" srcOrd="0" destOrd="0" presId="urn:microsoft.com/office/officeart/2005/8/layout/list1"/>
    <dgm:cxn modelId="{C03A66E4-AD84-4800-A832-6D652E3F5FD9}" type="presParOf" srcId="{188FD436-F8DB-4820-A7A6-CEA619EFB0EA}" destId="{609D941B-3EC4-4098-BA9D-3F1CCEF92E97}" srcOrd="1" destOrd="0" presId="urn:microsoft.com/office/officeart/2005/8/layout/list1"/>
    <dgm:cxn modelId="{780295DD-7F9B-429D-8F0D-F0234ACB876A}" type="presParOf" srcId="{5055B099-CE3F-448A-BBCF-6252D05329A0}" destId="{DA6C05B8-B209-479B-8E61-BDC324CF4E7D}" srcOrd="13" destOrd="0" presId="urn:microsoft.com/office/officeart/2005/8/layout/list1"/>
    <dgm:cxn modelId="{BDB4089C-E045-41EF-9203-BA66C1CCDC8A}" type="presParOf" srcId="{5055B099-CE3F-448A-BBCF-6252D05329A0}" destId="{23F334D6-1720-4039-B76D-43408E22F127}" srcOrd="14" destOrd="0" presId="urn:microsoft.com/office/officeart/2005/8/layout/list1"/>
    <dgm:cxn modelId="{1DE2352E-7BE2-40FD-AF73-BD3B0CB3498B}" type="presParOf" srcId="{5055B099-CE3F-448A-BBCF-6252D05329A0}" destId="{1BA2ABAA-0D7D-404F-B360-5CFB9754278A}" srcOrd="15" destOrd="0" presId="urn:microsoft.com/office/officeart/2005/8/layout/list1"/>
    <dgm:cxn modelId="{E59D096B-C3EB-4837-A5E5-DF13571301DA}" type="presParOf" srcId="{5055B099-CE3F-448A-BBCF-6252D05329A0}" destId="{73D5E506-9580-498D-8A9A-F14F2F1108BB}" srcOrd="16" destOrd="0" presId="urn:microsoft.com/office/officeart/2005/8/layout/list1"/>
    <dgm:cxn modelId="{FEA40DDD-341A-4222-B60F-9095C6960EFD}" type="presParOf" srcId="{73D5E506-9580-498D-8A9A-F14F2F1108BB}" destId="{477CB999-A6E5-4F2E-A8CF-80C2B43F92D2}" srcOrd="0" destOrd="0" presId="urn:microsoft.com/office/officeart/2005/8/layout/list1"/>
    <dgm:cxn modelId="{B1798508-42D4-46EE-8997-30951CA8E233}" type="presParOf" srcId="{73D5E506-9580-498D-8A9A-F14F2F1108BB}" destId="{0256B04A-B8B5-45F6-85A2-00DAD3AE7411}" srcOrd="1" destOrd="0" presId="urn:microsoft.com/office/officeart/2005/8/layout/list1"/>
    <dgm:cxn modelId="{D08B1397-4A0B-4A48-927E-1F2F0C1BA67F}" type="presParOf" srcId="{5055B099-CE3F-448A-BBCF-6252D05329A0}" destId="{82768F7B-9DBB-4C8F-9AB6-304B2E97F083}" srcOrd="17" destOrd="0" presId="urn:microsoft.com/office/officeart/2005/8/layout/list1"/>
    <dgm:cxn modelId="{CDB80155-2675-48C9-A624-CBF32C246B99}" type="presParOf" srcId="{5055B099-CE3F-448A-BBCF-6252D05329A0}" destId="{9FDBB492-A776-490F-A0DE-7987B364FB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BDB7B-C010-4C10-8EC1-3EB9B4042CC3}">
      <dsp:nvSpPr>
        <dsp:cNvPr id="0" name=""/>
        <dsp:cNvSpPr/>
      </dsp:nvSpPr>
      <dsp:spPr>
        <a:xfrm>
          <a:off x="4933009" y="3368040"/>
          <a:ext cx="2991802" cy="1584960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4. Listening to the customer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830550" y="3764280"/>
        <a:ext cx="2094261" cy="1188720"/>
      </dsp:txXfrm>
    </dsp:sp>
    <dsp:sp modelId="{967DFBCA-FDCB-4131-8C09-E716EAA8F0ED}">
      <dsp:nvSpPr>
        <dsp:cNvPr id="0" name=""/>
        <dsp:cNvSpPr/>
      </dsp:nvSpPr>
      <dsp:spPr>
        <a:xfrm>
          <a:off x="397437" y="3368040"/>
          <a:ext cx="3415340" cy="1584960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Showing the        product or service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437" y="3764280"/>
        <a:ext cx="2390738" cy="1188720"/>
      </dsp:txXfrm>
    </dsp:sp>
    <dsp:sp modelId="{E474AA3C-ED00-4795-B7D2-EB6AACC6EC06}">
      <dsp:nvSpPr>
        <dsp:cNvPr id="0" name=""/>
        <dsp:cNvSpPr/>
      </dsp:nvSpPr>
      <dsp:spPr>
        <a:xfrm>
          <a:off x="4813484" y="0"/>
          <a:ext cx="2958917" cy="1584960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Greeting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1159" y="0"/>
        <a:ext cx="2071242" cy="1188720"/>
      </dsp:txXfrm>
    </dsp:sp>
    <dsp:sp modelId="{4FBE1555-F2C5-4326-B131-9B1FAAAB2AD2}">
      <dsp:nvSpPr>
        <dsp:cNvPr id="0" name=""/>
        <dsp:cNvSpPr/>
      </dsp:nvSpPr>
      <dsp:spPr>
        <a:xfrm>
          <a:off x="670106" y="0"/>
          <a:ext cx="3261438" cy="1584960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 Preparation</a:t>
          </a:r>
          <a:endParaRPr lang="en-US" sz="2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106" y="0"/>
        <a:ext cx="2283006" cy="1188720"/>
      </dsp:txXfrm>
    </dsp:sp>
    <dsp:sp modelId="{044781FF-EC1A-47DA-8064-2C703233BBFA}">
      <dsp:nvSpPr>
        <dsp:cNvPr id="0" name=""/>
        <dsp:cNvSpPr/>
      </dsp:nvSpPr>
      <dsp:spPr>
        <a:xfrm>
          <a:off x="1832433" y="282320"/>
          <a:ext cx="2473423" cy="2144649"/>
        </a:xfrm>
        <a:prstGeom prst="pieWedg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Dealing with objections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433" y="282320"/>
        <a:ext cx="2473423" cy="2144649"/>
      </dsp:txXfrm>
    </dsp:sp>
    <dsp:sp modelId="{A597B178-662C-4209-AF8B-D4E5A2019094}">
      <dsp:nvSpPr>
        <dsp:cNvPr id="0" name=""/>
        <dsp:cNvSpPr/>
      </dsp:nvSpPr>
      <dsp:spPr>
        <a:xfrm rot="5400000">
          <a:off x="4240530" y="293751"/>
          <a:ext cx="2144649" cy="2144649"/>
        </a:xfrm>
        <a:prstGeom prst="pieWedg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Closing the sale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240530" y="293751"/>
        <a:ext cx="2144649" cy="2144649"/>
      </dsp:txXfrm>
    </dsp:sp>
    <dsp:sp modelId="{7C5B5ED4-7E21-4B9A-99BB-6CF2C003BB25}">
      <dsp:nvSpPr>
        <dsp:cNvPr id="0" name=""/>
        <dsp:cNvSpPr/>
      </dsp:nvSpPr>
      <dsp:spPr>
        <a:xfrm rot="10800000">
          <a:off x="4240530" y="2438399"/>
          <a:ext cx="2144649" cy="2144649"/>
        </a:xfrm>
        <a:prstGeom prst="pieWedg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8. Asking for</a:t>
          </a: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 references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40530" y="2438399"/>
        <a:ext cx="2144649" cy="2144649"/>
      </dsp:txXfrm>
    </dsp:sp>
    <dsp:sp modelId="{C6A139C3-421F-482E-8D87-27D6719DB13A}">
      <dsp:nvSpPr>
        <dsp:cNvPr id="0" name=""/>
        <dsp:cNvSpPr/>
      </dsp:nvSpPr>
      <dsp:spPr>
        <a:xfrm rot="16200000">
          <a:off x="1996820" y="2262967"/>
          <a:ext cx="2144649" cy="2473423"/>
        </a:xfrm>
        <a:prstGeom prst="pieWedg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7. Follow-up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1996820" y="2262967"/>
        <a:ext cx="2144649" cy="2473423"/>
      </dsp:txXfrm>
    </dsp:sp>
    <dsp:sp modelId="{05E62544-2B25-4A29-9B32-0E4B7DF294A6}">
      <dsp:nvSpPr>
        <dsp:cNvPr id="0" name=""/>
        <dsp:cNvSpPr/>
      </dsp:nvSpPr>
      <dsp:spPr>
        <a:xfrm>
          <a:off x="3907724" y="2030730"/>
          <a:ext cx="740473" cy="643890"/>
        </a:xfrm>
        <a:prstGeom prst="circularArrow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F24A3-66D1-419F-B557-1F44C2EFB2A1}">
      <dsp:nvSpPr>
        <dsp:cNvPr id="0" name=""/>
        <dsp:cNvSpPr/>
      </dsp:nvSpPr>
      <dsp:spPr>
        <a:xfrm rot="10800000">
          <a:off x="3907724" y="2278380"/>
          <a:ext cx="740473" cy="643890"/>
        </a:xfrm>
        <a:prstGeom prst="circularArrow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F3D16A-C121-4593-9F17-AC3CBCFD8B82}">
      <dsp:nvSpPr>
        <dsp:cNvPr id="0" name=""/>
        <dsp:cNvSpPr/>
      </dsp:nvSpPr>
      <dsp:spPr>
        <a:xfrm>
          <a:off x="0" y="566940"/>
          <a:ext cx="838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DCDEB-9BDA-40E9-82E3-6DCC0DB2545C}">
      <dsp:nvSpPr>
        <dsp:cNvPr id="0" name=""/>
        <dsp:cNvSpPr/>
      </dsp:nvSpPr>
      <dsp:spPr>
        <a:xfrm>
          <a:off x="419100" y="20819"/>
          <a:ext cx="7086587" cy="109224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Let the customer talk more than you do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0" y="20819"/>
        <a:ext cx="7086587" cy="1092240"/>
      </dsp:txXfrm>
    </dsp:sp>
    <dsp:sp modelId="{A7E06E37-B90F-4FFF-9EA4-1150831E936E}">
      <dsp:nvSpPr>
        <dsp:cNvPr id="0" name=""/>
        <dsp:cNvSpPr/>
      </dsp:nvSpPr>
      <dsp:spPr>
        <a:xfrm>
          <a:off x="0" y="2245260"/>
          <a:ext cx="838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FFC7A-6AB7-499A-A509-0D327BA7D940}">
      <dsp:nvSpPr>
        <dsp:cNvPr id="0" name=""/>
        <dsp:cNvSpPr/>
      </dsp:nvSpPr>
      <dsp:spPr>
        <a:xfrm>
          <a:off x="419100" y="1699140"/>
          <a:ext cx="7238963" cy="109224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Ask the right questions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0" y="1699140"/>
        <a:ext cx="7238963" cy="1092240"/>
      </dsp:txXfrm>
    </dsp:sp>
    <dsp:sp modelId="{E32CCD86-2383-403F-B2C5-4537B43E003F}">
      <dsp:nvSpPr>
        <dsp:cNvPr id="0" name=""/>
        <dsp:cNvSpPr/>
      </dsp:nvSpPr>
      <dsp:spPr>
        <a:xfrm>
          <a:off x="0" y="3923580"/>
          <a:ext cx="838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E8A64-8770-4F73-AB0B-6C9D5BCF479B}">
      <dsp:nvSpPr>
        <dsp:cNvPr id="0" name=""/>
        <dsp:cNvSpPr/>
      </dsp:nvSpPr>
      <dsp:spPr>
        <a:xfrm>
          <a:off x="419100" y="3377460"/>
          <a:ext cx="7315180" cy="109224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Wait to offer products and solutions until later in the call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0" y="3377460"/>
        <a:ext cx="7315180" cy="1092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E8D0B-990C-45AD-BD59-ED160A0E128C}">
      <dsp:nvSpPr>
        <dsp:cNvPr id="0" name=""/>
        <dsp:cNvSpPr/>
      </dsp:nvSpPr>
      <dsp:spPr>
        <a:xfrm>
          <a:off x="777236" y="1500"/>
          <a:ext cx="2270006" cy="1225599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Price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236" y="1500"/>
        <a:ext cx="2270006" cy="1225599"/>
      </dsp:txXfrm>
    </dsp:sp>
    <dsp:sp modelId="{A2E20367-11DA-4C64-8B71-841E689BABA2}">
      <dsp:nvSpPr>
        <dsp:cNvPr id="0" name=""/>
        <dsp:cNvSpPr/>
      </dsp:nvSpPr>
      <dsp:spPr>
        <a:xfrm>
          <a:off x="1004236" y="1227100"/>
          <a:ext cx="227000" cy="91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99"/>
              </a:lnTo>
              <a:lnTo>
                <a:pt x="227000" y="919199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F3AFA-89BF-4222-AB56-58D8E86B5CB9}">
      <dsp:nvSpPr>
        <dsp:cNvPr id="0" name=""/>
        <dsp:cNvSpPr/>
      </dsp:nvSpPr>
      <dsp:spPr>
        <a:xfrm>
          <a:off x="1231237" y="1533500"/>
          <a:ext cx="1960959" cy="1225599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Follow-up service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1237" y="1533500"/>
        <a:ext cx="1960959" cy="1225599"/>
      </dsp:txXfrm>
    </dsp:sp>
    <dsp:sp modelId="{35E920AF-4351-4A96-AF04-1C5F078D2CE3}">
      <dsp:nvSpPr>
        <dsp:cNvPr id="0" name=""/>
        <dsp:cNvSpPr/>
      </dsp:nvSpPr>
      <dsp:spPr>
        <a:xfrm>
          <a:off x="1004236" y="1227100"/>
          <a:ext cx="227000" cy="245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199"/>
              </a:lnTo>
              <a:lnTo>
                <a:pt x="227000" y="2451199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7DACA-2291-45FA-84F0-46423490C74B}">
      <dsp:nvSpPr>
        <dsp:cNvPr id="0" name=""/>
        <dsp:cNvSpPr/>
      </dsp:nvSpPr>
      <dsp:spPr>
        <a:xfrm>
          <a:off x="1231237" y="3065499"/>
          <a:ext cx="1960959" cy="1225599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Support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1237" y="3065499"/>
        <a:ext cx="1960959" cy="1225599"/>
      </dsp:txXfrm>
    </dsp:sp>
    <dsp:sp modelId="{8E523A7C-116E-4FB3-8934-2DBD784A4663}">
      <dsp:nvSpPr>
        <dsp:cNvPr id="0" name=""/>
        <dsp:cNvSpPr/>
      </dsp:nvSpPr>
      <dsp:spPr>
        <a:xfrm>
          <a:off x="3660042" y="1500"/>
          <a:ext cx="2298808" cy="1225599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Performance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042" y="1500"/>
        <a:ext cx="2298808" cy="1225599"/>
      </dsp:txXfrm>
    </dsp:sp>
    <dsp:sp modelId="{C436DB51-27B0-446B-B22B-547CF9850196}">
      <dsp:nvSpPr>
        <dsp:cNvPr id="0" name=""/>
        <dsp:cNvSpPr/>
      </dsp:nvSpPr>
      <dsp:spPr>
        <a:xfrm>
          <a:off x="3889923" y="1227100"/>
          <a:ext cx="229880" cy="91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99"/>
              </a:lnTo>
              <a:lnTo>
                <a:pt x="229880" y="919199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FA7A8-0053-4480-8A10-7B3F5809B6F1}">
      <dsp:nvSpPr>
        <dsp:cNvPr id="0" name=""/>
        <dsp:cNvSpPr/>
      </dsp:nvSpPr>
      <dsp:spPr>
        <a:xfrm>
          <a:off x="4119804" y="1533500"/>
          <a:ext cx="1960959" cy="1225599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Competition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9804" y="1533500"/>
        <a:ext cx="1960959" cy="1225599"/>
      </dsp:txXfrm>
    </dsp:sp>
    <dsp:sp modelId="{659C18FF-EDA6-47A2-B225-DFBD8F3039BD}">
      <dsp:nvSpPr>
        <dsp:cNvPr id="0" name=""/>
        <dsp:cNvSpPr/>
      </dsp:nvSpPr>
      <dsp:spPr>
        <a:xfrm>
          <a:off x="3889923" y="1227100"/>
          <a:ext cx="229880" cy="245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199"/>
              </a:lnTo>
              <a:lnTo>
                <a:pt x="229880" y="2451199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F18C7-CDE5-4DAB-B469-5CF4BEA5B5BA}">
      <dsp:nvSpPr>
        <dsp:cNvPr id="0" name=""/>
        <dsp:cNvSpPr/>
      </dsp:nvSpPr>
      <dsp:spPr>
        <a:xfrm>
          <a:off x="4119804" y="3065499"/>
          <a:ext cx="1960959" cy="1225599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Warranties and assurances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9804" y="3065499"/>
        <a:ext cx="1960959" cy="1225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BC439-A95A-4667-B466-D5177EC0F89E}">
      <dsp:nvSpPr>
        <dsp:cNvPr id="0" name=""/>
        <dsp:cNvSpPr/>
      </dsp:nvSpPr>
      <dsp:spPr>
        <a:xfrm>
          <a:off x="-4852969" y="-743727"/>
          <a:ext cx="5780054" cy="5780054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B4F6E-D5E6-4C50-9830-1A95FA32B971}">
      <dsp:nvSpPr>
        <dsp:cNvPr id="0" name=""/>
        <dsp:cNvSpPr/>
      </dsp:nvSpPr>
      <dsp:spPr>
        <a:xfrm>
          <a:off x="485504" y="330015"/>
          <a:ext cx="5704098" cy="660373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Loss of current dollars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504" y="330015"/>
        <a:ext cx="5704098" cy="660373"/>
      </dsp:txXfrm>
    </dsp:sp>
    <dsp:sp modelId="{36332123-0C06-46B3-8EEC-0084513B3436}">
      <dsp:nvSpPr>
        <dsp:cNvPr id="0" name=""/>
        <dsp:cNvSpPr/>
      </dsp:nvSpPr>
      <dsp:spPr>
        <a:xfrm>
          <a:off x="72771" y="247468"/>
          <a:ext cx="825466" cy="8254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EC96B-2B0C-47B6-AFFB-AE9DB797643D}">
      <dsp:nvSpPr>
        <dsp:cNvPr id="0" name=""/>
        <dsp:cNvSpPr/>
      </dsp:nvSpPr>
      <dsp:spPr>
        <a:xfrm>
          <a:off x="864111" y="1320747"/>
          <a:ext cx="5325491" cy="660373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Loss of jobs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4111" y="1320747"/>
        <a:ext cx="5325491" cy="660373"/>
      </dsp:txXfrm>
    </dsp:sp>
    <dsp:sp modelId="{7DBE982A-72BA-4FD7-A1DB-E1E1F1D24EC5}">
      <dsp:nvSpPr>
        <dsp:cNvPr id="0" name=""/>
        <dsp:cNvSpPr/>
      </dsp:nvSpPr>
      <dsp:spPr>
        <a:xfrm>
          <a:off x="451378" y="1238200"/>
          <a:ext cx="825466" cy="8254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611D-8A8D-47F0-8F7E-F6672E4CB1BD}">
      <dsp:nvSpPr>
        <dsp:cNvPr id="0" name=""/>
        <dsp:cNvSpPr/>
      </dsp:nvSpPr>
      <dsp:spPr>
        <a:xfrm>
          <a:off x="864111" y="2311479"/>
          <a:ext cx="5325491" cy="660373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Loss of reputation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4111" y="2311479"/>
        <a:ext cx="5325491" cy="660373"/>
      </dsp:txXfrm>
    </dsp:sp>
    <dsp:sp modelId="{2B0C1125-6684-4934-9701-9A93ACC13971}">
      <dsp:nvSpPr>
        <dsp:cNvPr id="0" name=""/>
        <dsp:cNvSpPr/>
      </dsp:nvSpPr>
      <dsp:spPr>
        <a:xfrm>
          <a:off x="451378" y="2228932"/>
          <a:ext cx="825466" cy="8254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1C197-01A8-4958-BA65-4483FB3BD4FB}">
      <dsp:nvSpPr>
        <dsp:cNvPr id="0" name=""/>
        <dsp:cNvSpPr/>
      </dsp:nvSpPr>
      <dsp:spPr>
        <a:xfrm>
          <a:off x="485504" y="3302211"/>
          <a:ext cx="5704098" cy="660373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1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Loss of future business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504" y="3302211"/>
        <a:ext cx="5704098" cy="660373"/>
      </dsp:txXfrm>
    </dsp:sp>
    <dsp:sp modelId="{4CD18987-DA56-4A9A-A278-6DFFDC925A90}">
      <dsp:nvSpPr>
        <dsp:cNvPr id="0" name=""/>
        <dsp:cNvSpPr/>
      </dsp:nvSpPr>
      <dsp:spPr>
        <a:xfrm>
          <a:off x="72771" y="3219664"/>
          <a:ext cx="825466" cy="8254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8C6F2-B3FE-4CF7-B996-7898A4FD19C9}">
      <dsp:nvSpPr>
        <dsp:cNvPr id="0" name=""/>
        <dsp:cNvSpPr/>
      </dsp:nvSpPr>
      <dsp:spPr>
        <a:xfrm>
          <a:off x="3936264" y="780986"/>
          <a:ext cx="1958901" cy="3664013"/>
        </a:xfrm>
        <a:prstGeom prst="wedgeRectCallout">
          <a:avLst>
            <a:gd name="adj1" fmla="val 0"/>
            <a:gd name="adj2" fmla="val 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Pay attention to the details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4873" y="780986"/>
        <a:ext cx="1710291" cy="3664013"/>
      </dsp:txXfrm>
    </dsp:sp>
    <dsp:sp modelId="{B4A9E847-228C-4FDC-AAEE-21039358111B}">
      <dsp:nvSpPr>
        <dsp:cNvPr id="0" name=""/>
        <dsp:cNvSpPr/>
      </dsp:nvSpPr>
      <dsp:spPr>
        <a:xfrm>
          <a:off x="4013790" y="0"/>
          <a:ext cx="1875143" cy="782320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Golden Rule 3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3790" y="0"/>
        <a:ext cx="1875143" cy="782320"/>
      </dsp:txXfrm>
    </dsp:sp>
    <dsp:sp modelId="{DD47D433-5669-4398-8AE0-7665A102CC58}">
      <dsp:nvSpPr>
        <dsp:cNvPr id="0" name=""/>
        <dsp:cNvSpPr/>
      </dsp:nvSpPr>
      <dsp:spPr>
        <a:xfrm>
          <a:off x="2075300" y="780986"/>
          <a:ext cx="1917549" cy="3402647"/>
        </a:xfrm>
        <a:prstGeom prst="wedgeRectCallout">
          <a:avLst>
            <a:gd name="adj1" fmla="val 62500"/>
            <a:gd name="adj2" fmla="val 2083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Stay close to your customers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8662" y="780986"/>
        <a:ext cx="1674188" cy="3402647"/>
      </dsp:txXfrm>
    </dsp:sp>
    <dsp:sp modelId="{C35AD541-8CDA-481E-8338-9689AEAFAD23}">
      <dsp:nvSpPr>
        <dsp:cNvPr id="0" name=""/>
        <dsp:cNvSpPr/>
      </dsp:nvSpPr>
      <dsp:spPr>
        <a:xfrm>
          <a:off x="2096240" y="126682"/>
          <a:ext cx="1917549" cy="654304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Golden Rule 2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6240" y="126682"/>
        <a:ext cx="1917549" cy="654304"/>
      </dsp:txXfrm>
    </dsp:sp>
    <dsp:sp modelId="{7A5E87C2-E38A-4655-83CD-B7C9053711A4}">
      <dsp:nvSpPr>
        <dsp:cNvPr id="0" name=""/>
        <dsp:cNvSpPr/>
      </dsp:nvSpPr>
      <dsp:spPr>
        <a:xfrm>
          <a:off x="304805" y="780986"/>
          <a:ext cx="1818853" cy="3140837"/>
        </a:xfrm>
        <a:prstGeom prst="wedgeRectCallout">
          <a:avLst>
            <a:gd name="adj1" fmla="val 62500"/>
            <a:gd name="adj2" fmla="val 2083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Put the customer first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641" y="780986"/>
        <a:ext cx="1588018" cy="3140837"/>
      </dsp:txXfrm>
    </dsp:sp>
    <dsp:sp modelId="{4738D924-C178-4AC5-AE9C-199F90DC1294}">
      <dsp:nvSpPr>
        <dsp:cNvPr id="0" name=""/>
        <dsp:cNvSpPr/>
      </dsp:nvSpPr>
      <dsp:spPr>
        <a:xfrm>
          <a:off x="304805" y="257365"/>
          <a:ext cx="1803849" cy="523621"/>
        </a:xfrm>
        <a:prstGeom prst="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Golden Rule 1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5" y="257365"/>
        <a:ext cx="1803849" cy="5236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14AD9-C240-4F9B-9A19-632666C5173B}">
      <dsp:nvSpPr>
        <dsp:cNvPr id="0" name=""/>
        <dsp:cNvSpPr/>
      </dsp:nvSpPr>
      <dsp:spPr>
        <a:xfrm>
          <a:off x="0" y="470697"/>
          <a:ext cx="6934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056D5-0C54-4421-B68A-8CCEA7526D03}">
      <dsp:nvSpPr>
        <dsp:cNvPr id="0" name=""/>
        <dsp:cNvSpPr/>
      </dsp:nvSpPr>
      <dsp:spPr>
        <a:xfrm>
          <a:off x="346710" y="51118"/>
          <a:ext cx="6530345" cy="67049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Conduct your own survey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710" y="51118"/>
        <a:ext cx="6530345" cy="670498"/>
      </dsp:txXfrm>
    </dsp:sp>
    <dsp:sp modelId="{A9127CFB-15C0-4116-A2C2-24207E6394C1}">
      <dsp:nvSpPr>
        <dsp:cNvPr id="0" name=""/>
        <dsp:cNvSpPr/>
      </dsp:nvSpPr>
      <dsp:spPr>
        <a:xfrm>
          <a:off x="0" y="1404047"/>
          <a:ext cx="6934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1B4C-E77F-475E-B06D-F19C03022997}">
      <dsp:nvSpPr>
        <dsp:cNvPr id="0" name=""/>
        <dsp:cNvSpPr/>
      </dsp:nvSpPr>
      <dsp:spPr>
        <a:xfrm>
          <a:off x="346371" y="990897"/>
          <a:ext cx="6586231" cy="664069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Check employees’ telephone manners periodically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371" y="990897"/>
        <a:ext cx="6586231" cy="664069"/>
      </dsp:txXfrm>
    </dsp:sp>
    <dsp:sp modelId="{5A54D05E-D05B-4DF9-9E13-C8BA4F63E877}">
      <dsp:nvSpPr>
        <dsp:cNvPr id="0" name=""/>
        <dsp:cNvSpPr/>
      </dsp:nvSpPr>
      <dsp:spPr>
        <a:xfrm>
          <a:off x="0" y="2379039"/>
          <a:ext cx="6934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097F8-79B6-49F6-B91D-A9BC760C3095}">
      <dsp:nvSpPr>
        <dsp:cNvPr id="0" name=""/>
        <dsp:cNvSpPr/>
      </dsp:nvSpPr>
      <dsp:spPr>
        <a:xfrm>
          <a:off x="346371" y="1924247"/>
          <a:ext cx="6586231" cy="70571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Emphasize the importance of rules such as prompt 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answering and a cheerful attitude of helpfulness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371" y="1924247"/>
        <a:ext cx="6586231" cy="705712"/>
      </dsp:txXfrm>
    </dsp:sp>
    <dsp:sp modelId="{23F334D6-1720-4039-B76D-43408E22F127}">
      <dsp:nvSpPr>
        <dsp:cNvPr id="0" name=""/>
        <dsp:cNvSpPr/>
      </dsp:nvSpPr>
      <dsp:spPr>
        <a:xfrm>
          <a:off x="0" y="3339599"/>
          <a:ext cx="6934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D941B-3EC4-4098-BA9D-3F1CCEF92E97}">
      <dsp:nvSpPr>
        <dsp:cNvPr id="0" name=""/>
        <dsp:cNvSpPr/>
      </dsp:nvSpPr>
      <dsp:spPr>
        <a:xfrm>
          <a:off x="341969" y="2899239"/>
          <a:ext cx="6591393" cy="691279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Make customer service a team effort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969" y="2899239"/>
        <a:ext cx="6591393" cy="691279"/>
      </dsp:txXfrm>
    </dsp:sp>
    <dsp:sp modelId="{9FDBB492-A776-490F-A0DE-7987B364FBC5}">
      <dsp:nvSpPr>
        <dsp:cNvPr id="0" name=""/>
        <dsp:cNvSpPr/>
      </dsp:nvSpPr>
      <dsp:spPr>
        <a:xfrm>
          <a:off x="0" y="4244881"/>
          <a:ext cx="6934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6B04A-B8B5-45F6-85A2-00DAD3AE7411}">
      <dsp:nvSpPr>
        <dsp:cNvPr id="0" name=""/>
        <dsp:cNvSpPr/>
      </dsp:nvSpPr>
      <dsp:spPr>
        <a:xfrm>
          <a:off x="341969" y="3859799"/>
          <a:ext cx="6591393" cy="636001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Extend your efforts after hours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969" y="3859799"/>
        <a:ext cx="6591393" cy="63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selling will give you opportunities for ongoing market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549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selling will give you opportunities for ongoing market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549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analyze your selling at this level of detail, you will discover important opportunities for learning and improving your selling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721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webinars and audio conferences to educate and introduce technology to sell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114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heard the expression “The customer is always right”?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610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add a new hot sauce to your product line, you will know whom to target with an e-mail announcement introducing it, possibly with a special offer.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13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-2230"/>
            <a:ext cx="3352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6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Smart Selling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and Effective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Customer Service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The Principles of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8909713" cy="4525963"/>
          </a:xfrm>
        </p:spPr>
        <p:txBody>
          <a:bodyPr/>
          <a:lstStyle/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These principles </a:t>
            </a:r>
            <a:r>
              <a:rPr lang="en-US" dirty="0"/>
              <a:t>apply to any product or </a:t>
            </a:r>
            <a:r>
              <a:rPr lang="en-US" dirty="0" smtClean="0"/>
              <a:t>service</a:t>
            </a:r>
            <a:r>
              <a:rPr lang="en-US" dirty="0"/>
              <a:t> </a:t>
            </a:r>
            <a:r>
              <a:rPr lang="en-US" dirty="0" smtClean="0"/>
              <a:t>(cont.):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Prepare Your Sales </a:t>
            </a:r>
            <a:r>
              <a:rPr lang="en-US" dirty="0" smtClean="0"/>
              <a:t>Presentation</a:t>
            </a:r>
          </a:p>
          <a:p>
            <a:endParaRPr lang="en-US" sz="500" dirty="0" smtClean="0"/>
          </a:p>
          <a:p>
            <a:r>
              <a:rPr lang="en-US" dirty="0"/>
              <a:t>Think </a:t>
            </a:r>
            <a:r>
              <a:rPr lang="en-US" dirty="0" smtClean="0"/>
              <a:t>Positively</a:t>
            </a:r>
          </a:p>
          <a:p>
            <a:endParaRPr lang="en-US" sz="500" dirty="0" smtClean="0"/>
          </a:p>
          <a:p>
            <a:r>
              <a:rPr lang="en-US" dirty="0" smtClean="0"/>
              <a:t>Keep </a:t>
            </a:r>
            <a:r>
              <a:rPr lang="en-US" dirty="0"/>
              <a:t>Good </a:t>
            </a:r>
            <a:r>
              <a:rPr lang="en-US" dirty="0" smtClean="0"/>
              <a:t>Records</a:t>
            </a:r>
          </a:p>
          <a:p>
            <a:endParaRPr lang="en-US" sz="500" dirty="0" smtClean="0"/>
          </a:p>
          <a:p>
            <a:r>
              <a:rPr lang="en-US" dirty="0"/>
              <a:t>Make No Truly “Cold Calls</a:t>
            </a:r>
            <a:r>
              <a:rPr lang="en-US" dirty="0" smtClean="0"/>
              <a:t>”</a:t>
            </a:r>
          </a:p>
          <a:p>
            <a:endParaRPr lang="en-US" sz="500" dirty="0" smtClean="0"/>
          </a:p>
          <a:p>
            <a:r>
              <a:rPr lang="en-US" dirty="0"/>
              <a:t>Make an </a:t>
            </a:r>
            <a:r>
              <a:rPr lang="en-US" dirty="0" smtClean="0"/>
              <a:t>Appointment</a:t>
            </a:r>
          </a:p>
          <a:p>
            <a:endParaRPr lang="en-US" sz="500" dirty="0" smtClean="0"/>
          </a:p>
          <a:p>
            <a:r>
              <a:rPr lang="en-US" dirty="0" smtClean="0"/>
              <a:t>Treat </a:t>
            </a:r>
            <a:r>
              <a:rPr lang="en-US" dirty="0"/>
              <a:t>Everyone You Sell to Like Gold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672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83639" cy="1143000"/>
          </a:xfrm>
        </p:spPr>
        <p:txBody>
          <a:bodyPr/>
          <a:lstStyle/>
          <a:p>
            <a:r>
              <a:rPr lang="en-US" b="1" dirty="0"/>
              <a:t>Selling Skills Are </a:t>
            </a:r>
            <a:r>
              <a:rPr lang="en-US" b="1" dirty="0" smtClean="0"/>
              <a:t>Essential to </a:t>
            </a:r>
            <a:r>
              <a:rPr lang="en-US" b="1" dirty="0"/>
              <a:t>Business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4648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080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The Sales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sales call is an appointment with a potential customer to explain or </a:t>
            </a:r>
            <a:r>
              <a:rPr lang="en-US" dirty="0" smtClean="0"/>
              <a:t>demonstrate your </a:t>
            </a:r>
            <a:r>
              <a:rPr lang="en-US" dirty="0"/>
              <a:t>product or service. During the sales call, you will want to </a:t>
            </a:r>
            <a:r>
              <a:rPr lang="en-US" dirty="0" smtClean="0"/>
              <a:t>do the </a:t>
            </a:r>
            <a:r>
              <a:rPr lang="en-US" dirty="0"/>
              <a:t>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make </a:t>
            </a:r>
            <a:r>
              <a:rPr lang="en-US" dirty="0"/>
              <a:t>the customer aware of your product or service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make </a:t>
            </a:r>
            <a:r>
              <a:rPr lang="en-US" dirty="0"/>
              <a:t>the customer want to buy that product or service,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make </a:t>
            </a:r>
            <a:r>
              <a:rPr lang="en-US" dirty="0"/>
              <a:t>the customer want to buy it from </a:t>
            </a:r>
            <a:r>
              <a:rPr lang="en-US" i="1" dirty="0"/>
              <a:t>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940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b="1" dirty="0"/>
              <a:t>Electronic Mail, Blogs, and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today’s technology-savvy environment, there are multiple methods </a:t>
            </a:r>
            <a:r>
              <a:rPr lang="en-US" dirty="0" smtClean="0"/>
              <a:t>for communicating </a:t>
            </a:r>
            <a:r>
              <a:rPr lang="en-US" dirty="0"/>
              <a:t>with sales prospects. Among these options are e-mail, </a:t>
            </a:r>
            <a:r>
              <a:rPr lang="en-US" dirty="0" smtClean="0"/>
              <a:t>social networks</a:t>
            </a:r>
            <a:r>
              <a:rPr lang="en-US" dirty="0"/>
              <a:t>, and blogs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pam -</a:t>
            </a:r>
            <a:r>
              <a:rPr lang="en-US" dirty="0" smtClean="0"/>
              <a:t> </a:t>
            </a:r>
            <a:r>
              <a:rPr lang="en-US" dirty="0"/>
              <a:t>unwanted </a:t>
            </a:r>
            <a:r>
              <a:rPr lang="en-US" dirty="0" smtClean="0"/>
              <a:t>Internet advertisements </a:t>
            </a:r>
            <a:r>
              <a:rPr lang="en-US" dirty="0"/>
              <a:t>or e-mails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</a:t>
            </a:r>
            <a:r>
              <a:rPr lang="en-US" dirty="0" smtClean="0">
                <a:solidFill>
                  <a:srgbClr val="FF6600"/>
                </a:solidFill>
              </a:rPr>
              <a:t>urk -</a:t>
            </a:r>
            <a:r>
              <a:rPr lang="en-US" dirty="0" smtClean="0"/>
              <a:t> </a:t>
            </a:r>
            <a:r>
              <a:rPr lang="en-US" dirty="0"/>
              <a:t>reading messages </a:t>
            </a:r>
            <a:r>
              <a:rPr lang="en-US" dirty="0" smtClean="0"/>
              <a:t>and getting </a:t>
            </a:r>
            <a:r>
              <a:rPr lang="en-US" dirty="0"/>
              <a:t>a feel for </a:t>
            </a:r>
            <a:r>
              <a:rPr lang="en-US" dirty="0" smtClean="0"/>
              <a:t>discussions on </a:t>
            </a:r>
            <a:r>
              <a:rPr lang="en-US" dirty="0"/>
              <a:t>a Web site, newsgroup, </a:t>
            </a:r>
            <a:r>
              <a:rPr lang="en-US" dirty="0" smtClean="0"/>
              <a:t>or the </a:t>
            </a:r>
            <a:r>
              <a:rPr lang="en-US" dirty="0"/>
              <a:t>like, without </a:t>
            </a:r>
            <a:r>
              <a:rPr lang="en-US" dirty="0" smtClean="0"/>
              <a:t>participating in </a:t>
            </a:r>
            <a:r>
              <a:rPr lang="en-US" dirty="0"/>
              <a:t>the online conversation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b="1" dirty="0"/>
              <a:t>Electronic Mail, Blogs, and Social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41437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Sending e-mail or posting messages to social networks or blogs </a:t>
            </a:r>
            <a:r>
              <a:rPr lang="en-US" dirty="0" smtClean="0"/>
              <a:t>can help </a:t>
            </a:r>
            <a:r>
              <a:rPr lang="en-US" dirty="0"/>
              <a:t>contact sales prospects and keep in touch with the customers </a:t>
            </a:r>
            <a:r>
              <a:rPr lang="en-US" dirty="0" smtClean="0"/>
              <a:t>you already </a:t>
            </a:r>
            <a:r>
              <a:rPr lang="en-US" dirty="0"/>
              <a:t>have, but you must use these methods </a:t>
            </a:r>
            <a:r>
              <a:rPr lang="en-US" dirty="0" smtClean="0"/>
              <a:t>carefully.</a:t>
            </a:r>
          </a:p>
          <a:p>
            <a:endParaRPr lang="en-US" sz="500" dirty="0" smtClean="0"/>
          </a:p>
          <a:p>
            <a:r>
              <a:rPr lang="en-US" dirty="0"/>
              <a:t>If done correctly, becoming active in a social network such as </a:t>
            </a:r>
            <a:r>
              <a:rPr lang="en-US" dirty="0" smtClean="0"/>
              <a:t>LinkedIn or </a:t>
            </a:r>
            <a:r>
              <a:rPr lang="en-US" dirty="0"/>
              <a:t>Facebook can lead to </a:t>
            </a:r>
            <a:r>
              <a:rPr lang="en-US" i="1" dirty="0"/>
              <a:t>qualified </a:t>
            </a:r>
            <a:r>
              <a:rPr lang="en-US" dirty="0"/>
              <a:t>prospects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Let’s say you sell </a:t>
            </a:r>
            <a:r>
              <a:rPr lang="en-US" dirty="0" smtClean="0"/>
              <a:t>photographic supplies </a:t>
            </a:r>
            <a:r>
              <a:rPr lang="en-US" dirty="0"/>
              <a:t>and you hear about an interesting social network </a:t>
            </a:r>
            <a:r>
              <a:rPr lang="en-US" dirty="0" smtClean="0"/>
              <a:t>for photographers</a:t>
            </a:r>
            <a:r>
              <a:rPr lang="en-US" dirty="0"/>
              <a:t>, such as </a:t>
            </a:r>
            <a:r>
              <a:rPr lang="en-US" dirty="0" err="1"/>
              <a:t>FotoUp</a:t>
            </a:r>
            <a:r>
              <a:rPr lang="en-US" dirty="0"/>
              <a:t>. Do not blitz it with ads.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Prequalify Your Sales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4" y="685800"/>
            <a:ext cx="8980226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prospect - </a:t>
            </a:r>
            <a:r>
              <a:rPr lang="en-US" dirty="0"/>
              <a:t>a person </a:t>
            </a:r>
            <a:r>
              <a:rPr lang="en-US" dirty="0" smtClean="0"/>
              <a:t>or organization </a:t>
            </a:r>
            <a:r>
              <a:rPr lang="en-US" dirty="0"/>
              <a:t>that may </a:t>
            </a:r>
            <a:r>
              <a:rPr lang="en-US" dirty="0" smtClean="0"/>
              <a:t>be receptive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 sales pitch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dirty="0" smtClean="0"/>
              <a:t>Before </a:t>
            </a:r>
            <a:r>
              <a:rPr lang="en-US" dirty="0"/>
              <a:t>calling to make an appointment for any sales call, identify and </a:t>
            </a:r>
            <a:r>
              <a:rPr lang="en-US" dirty="0" smtClean="0"/>
              <a:t>list your </a:t>
            </a:r>
            <a:r>
              <a:rPr lang="en-US" dirty="0"/>
              <a:t>prospects, the people and/or organizations that may be receptive </a:t>
            </a:r>
            <a:r>
              <a:rPr lang="en-US" dirty="0" smtClean="0"/>
              <a:t>to your </a:t>
            </a:r>
            <a:r>
              <a:rPr lang="en-US" dirty="0"/>
              <a:t>sales pitch. </a:t>
            </a:r>
            <a:endParaRPr lang="en-US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Include </a:t>
            </a:r>
            <a:r>
              <a:rPr lang="en-US" dirty="0"/>
              <a:t>everyone you can imagine, but then go through </a:t>
            </a:r>
            <a:r>
              <a:rPr lang="en-US" dirty="0" smtClean="0"/>
              <a:t>it carefully </a:t>
            </a:r>
            <a:r>
              <a:rPr lang="en-US" dirty="0"/>
              <a:t>and ask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this individual in my market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Does </a:t>
            </a:r>
            <a:r>
              <a:rPr lang="en-US" dirty="0"/>
              <a:t>he or she need my product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 smtClean="0"/>
              <a:t>Will </a:t>
            </a:r>
            <a:r>
              <a:rPr lang="en-US" dirty="0"/>
              <a:t>my product remove a problem or source of “pain” or </a:t>
            </a:r>
            <a:r>
              <a:rPr lang="en-US" dirty="0" smtClean="0"/>
              <a:t>improve the </a:t>
            </a:r>
            <a:r>
              <a:rPr lang="en-US" dirty="0"/>
              <a:t>individual’s life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 smtClean="0"/>
              <a:t>Can </a:t>
            </a:r>
            <a:r>
              <a:rPr lang="en-US" dirty="0"/>
              <a:t>he or she afford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6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Focus on 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each call, focus on one thought: What does this customer need</a:t>
            </a:r>
            <a:r>
              <a:rPr lang="en-US" dirty="0" smtClean="0"/>
              <a:t>? Visualize </a:t>
            </a:r>
            <a:r>
              <a:rPr lang="en-US" dirty="0"/>
              <a:t>your product or service fulfilling that need.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640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Direct selling experience can be </a:t>
            </a:r>
            <a:r>
              <a:rPr lang="en-US" i="1" dirty="0" smtClean="0"/>
              <a:t>a great </a:t>
            </a:r>
            <a:r>
              <a:rPr lang="en-US" i="1" dirty="0"/>
              <a:t>foundation for an entrepreneur.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8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The Eight-Step Sales Call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8891687"/>
              </p:ext>
            </p:extLst>
          </p:nvPr>
        </p:nvGraphicFramePr>
        <p:xfrm>
          <a:off x="457200" y="1066800"/>
          <a:ext cx="83820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79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143000"/>
          </a:xfrm>
        </p:spPr>
        <p:txBody>
          <a:bodyPr/>
          <a:lstStyle/>
          <a:p>
            <a:r>
              <a:rPr lang="en-US" b="1" dirty="0"/>
              <a:t>Three Call Behaviors of Successful Salespeople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2710129"/>
              </p:ext>
            </p:extLst>
          </p:nvPr>
        </p:nvGraphicFramePr>
        <p:xfrm>
          <a:off x="457200" y="1219200"/>
          <a:ext cx="8382000" cy="4876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75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b="1" dirty="0"/>
              <a:t>Analyze Your Sales Calls to Become a Star Salesperson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sales call is an opportunity to improve your selling skills—even </a:t>
            </a:r>
            <a:r>
              <a:rPr lang="en-US" dirty="0" smtClean="0"/>
              <a:t>if you </a:t>
            </a:r>
            <a:r>
              <a:rPr lang="en-US" dirty="0"/>
              <a:t>did not make a sale. The star salesperson analyzes each call by asking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Was </a:t>
            </a:r>
            <a:r>
              <a:rPr lang="en-US" dirty="0"/>
              <a:t>I able to get the customer to open up to me? Why or why not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Did </a:t>
            </a:r>
            <a:r>
              <a:rPr lang="en-US" dirty="0"/>
              <a:t>I do or say anything that turned the customer off, or was offensive</a:t>
            </a:r>
            <a:r>
              <a:rPr lang="en-US" dirty="0" smtClean="0"/>
              <a:t>, or </a:t>
            </a:r>
            <a:r>
              <a:rPr lang="en-US" dirty="0"/>
              <a:t>caused her to disbelieve me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Which </a:t>
            </a:r>
            <a:r>
              <a:rPr lang="en-US" dirty="0"/>
              <a:t>of my questions did the best job of helping the customer </a:t>
            </a:r>
            <a:r>
              <a:rPr lang="en-US" dirty="0" smtClean="0"/>
              <a:t>focus on </a:t>
            </a:r>
            <a:r>
              <a:rPr lang="en-US" dirty="0"/>
              <a:t>her challenges? How can I ask better questions?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74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382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82341"/>
            <a:ext cx="8534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importance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selling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based on benefits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Demonstrate principles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selling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prepare effective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sales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Plan successful sales calls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Analyze and improve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sales calls.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Recognize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 excellent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Define customer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management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interpret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its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4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/>
              <a:t>Analyze Your Sales Calls to Become a Star Salesperson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star salesperson analyzes each call by asking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Was </a:t>
            </a:r>
            <a:r>
              <a:rPr lang="en-US" dirty="0"/>
              <a:t>I able to make an honest case for my product/service being </a:t>
            </a:r>
            <a:r>
              <a:rPr lang="en-US" dirty="0" smtClean="0"/>
              <a:t>the one </a:t>
            </a:r>
            <a:r>
              <a:rPr lang="en-US" dirty="0"/>
              <a:t>that could solve the customer’s problem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Did </a:t>
            </a:r>
            <a:r>
              <a:rPr lang="en-US" dirty="0"/>
              <a:t>I improve my relationship with this person during the call?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2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Turning Objections into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Classify </a:t>
            </a:r>
            <a:r>
              <a:rPr lang="en-US" dirty="0"/>
              <a:t>objections into six categories </a:t>
            </a:r>
            <a:r>
              <a:rPr lang="en-US" dirty="0" smtClean="0"/>
              <a:t>and making </a:t>
            </a:r>
            <a:r>
              <a:rPr lang="en-US" dirty="0"/>
              <a:t>a list of every objection you have ever heard and </a:t>
            </a:r>
            <a:r>
              <a:rPr lang="en-US" dirty="0" smtClean="0"/>
              <a:t>then grouping </a:t>
            </a:r>
            <a:r>
              <a:rPr lang="en-US" dirty="0"/>
              <a:t>them under the following </a:t>
            </a:r>
            <a:r>
              <a:rPr lang="en-US" dirty="0" smtClean="0"/>
              <a:t>headings: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8634899"/>
              </p:ext>
            </p:extLst>
          </p:nvPr>
        </p:nvGraphicFramePr>
        <p:xfrm>
          <a:off x="914400" y="1981200"/>
          <a:ext cx="6858000" cy="429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56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Use Technology to 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include:</a:t>
            </a:r>
          </a:p>
          <a:p>
            <a:r>
              <a:rPr lang="en-US" dirty="0" smtClean="0"/>
              <a:t>A </a:t>
            </a:r>
            <a:r>
              <a:rPr lang="en-US" dirty="0"/>
              <a:t>multimedia demonstration or presentation of your </a:t>
            </a:r>
            <a:r>
              <a:rPr lang="en-US" dirty="0" smtClean="0"/>
              <a:t>product</a:t>
            </a:r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Web site customers can visit to obtain updates and product facts</a:t>
            </a:r>
            <a:r>
              <a:rPr lang="en-US" dirty="0" smtClean="0"/>
              <a:t>, to </a:t>
            </a:r>
            <a:r>
              <a:rPr lang="en-US" dirty="0"/>
              <a:t>share ideas, and to find technical </a:t>
            </a:r>
            <a:r>
              <a:rPr lang="en-US" dirty="0" smtClean="0"/>
              <a:t>data</a:t>
            </a:r>
          </a:p>
          <a:p>
            <a:endParaRPr lang="en-US" sz="500" dirty="0"/>
          </a:p>
          <a:p>
            <a:r>
              <a:rPr lang="en-US" dirty="0" smtClean="0"/>
              <a:t>Use </a:t>
            </a:r>
            <a:r>
              <a:rPr lang="en-US" dirty="0"/>
              <a:t>of e-mail, blogs, and social networking to stay in touch </a:t>
            </a:r>
            <a:r>
              <a:rPr lang="en-US" dirty="0" smtClean="0"/>
              <a:t>with customers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dirty="0" smtClean="0"/>
              <a:t>Digital </a:t>
            </a:r>
            <a:r>
              <a:rPr lang="en-US" dirty="0"/>
              <a:t>planners and calendars and sales and </a:t>
            </a:r>
            <a:r>
              <a:rPr lang="en-US" dirty="0" smtClean="0"/>
              <a:t>contact management software </a:t>
            </a:r>
            <a:r>
              <a:rPr lang="en-US" dirty="0"/>
              <a:t>to keep prospect lists organized and log sales calls </a:t>
            </a:r>
            <a:r>
              <a:rPr lang="en-US" dirty="0" smtClean="0"/>
              <a:t>and customer information</a:t>
            </a:r>
          </a:p>
          <a:p>
            <a:endParaRPr lang="en-US" sz="500" dirty="0"/>
          </a:p>
          <a:p>
            <a:r>
              <a:rPr lang="en-US" dirty="0" smtClean="0"/>
              <a:t>Smart </a:t>
            </a:r>
            <a:r>
              <a:rPr lang="en-US" dirty="0"/>
              <a:t>phones, tablets, and other technology to place orders </a:t>
            </a:r>
            <a:r>
              <a:rPr lang="en-US" dirty="0" smtClean="0"/>
              <a:t>and secure </a:t>
            </a:r>
            <a:r>
              <a:rPr lang="en-US" dirty="0"/>
              <a:t>immediate responses to customer inquiries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068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Successful Businesses Need Customers</a:t>
            </a:r>
            <a:br>
              <a:rPr lang="en-US" b="1" dirty="0"/>
            </a:br>
            <a:r>
              <a:rPr lang="en-US" b="1" dirty="0"/>
              <a:t>Who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/>
              <a:t>Making a sale to a customer is actually only the first step in your </a:t>
            </a:r>
            <a:r>
              <a:rPr lang="en-US" dirty="0" smtClean="0"/>
              <a:t>relationship with </a:t>
            </a:r>
            <a:r>
              <a:rPr lang="en-US" dirty="0"/>
              <a:t>this individual.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Your </a:t>
            </a:r>
            <a:r>
              <a:rPr lang="en-US" dirty="0"/>
              <a:t>real goal is not the first sale, but </a:t>
            </a:r>
            <a:r>
              <a:rPr lang="en-US" dirty="0" smtClean="0"/>
              <a:t>to develop </a:t>
            </a:r>
            <a:r>
              <a:rPr lang="en-US" dirty="0"/>
              <a:t>repeat business—customers who will buy from you over and </a:t>
            </a:r>
            <a:r>
              <a:rPr lang="en-US" dirty="0" smtClean="0"/>
              <a:t>over again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Successful </a:t>
            </a:r>
            <a:r>
              <a:rPr lang="en-US" dirty="0"/>
              <a:t>companies are built on repeat 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038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b="1" dirty="0"/>
              <a:t>Customer Service Is Keeping Customers Happy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customer </a:t>
            </a:r>
            <a:r>
              <a:rPr lang="en-US" dirty="0" smtClean="0">
                <a:solidFill>
                  <a:srgbClr val="FF6600"/>
                </a:solidFill>
              </a:rPr>
              <a:t>service - </a:t>
            </a:r>
            <a:r>
              <a:rPr lang="en-US" dirty="0" smtClean="0"/>
              <a:t>everything </a:t>
            </a:r>
            <a:r>
              <a:rPr lang="en-US" dirty="0"/>
              <a:t>a business </a:t>
            </a:r>
            <a:r>
              <a:rPr lang="en-US" dirty="0" smtClean="0"/>
              <a:t>does to </a:t>
            </a:r>
            <a:r>
              <a:rPr lang="en-US" dirty="0"/>
              <a:t>keep the customer happy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Here are some suggestions that may work for your business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Know </a:t>
            </a:r>
            <a:r>
              <a:rPr lang="en-US" dirty="0"/>
              <a:t>your customers by name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Deliver </a:t>
            </a:r>
            <a:r>
              <a:rPr lang="en-US" dirty="0"/>
              <a:t>the product or service on time, every time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Help </a:t>
            </a:r>
            <a:r>
              <a:rPr lang="en-US" dirty="0"/>
              <a:t>customers carry their purchases to their vehicles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Suggest </a:t>
            </a:r>
            <a:r>
              <a:rPr lang="en-US" dirty="0"/>
              <a:t>a less expensive product, if it will meet the customer’s need</a:t>
            </a:r>
            <a:r>
              <a:rPr lang="en-US" dirty="0" smtClean="0"/>
              <a:t>, or </a:t>
            </a:r>
            <a:r>
              <a:rPr lang="en-US" dirty="0"/>
              <a:t>offer a recommendation to a source of a product that you do </a:t>
            </a:r>
            <a:r>
              <a:rPr lang="en-US" dirty="0" smtClean="0"/>
              <a:t>not sell</a:t>
            </a:r>
            <a:r>
              <a:rPr lang="en-US" dirty="0"/>
              <a:t>, if it is what they want and you cannot offer a substitute.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619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b="1" dirty="0"/>
              <a:t>Customer Service Is Keeping Customers Happy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/>
              <a:t>are some suggestions that may work for your business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Provide </a:t>
            </a:r>
            <a:r>
              <a:rPr lang="en-US" dirty="0"/>
              <a:t>a full refund to any customer who is dissatisfied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Take </a:t>
            </a:r>
            <a:r>
              <a:rPr lang="en-US" dirty="0"/>
              <a:t>time to listen politely and with empathy to complaints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Provide </a:t>
            </a:r>
            <a:r>
              <a:rPr lang="en-US" dirty="0"/>
              <a:t>a toll-free customer-assistance phone line that is easy to use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Offer </a:t>
            </a:r>
            <a:r>
              <a:rPr lang="en-US" dirty="0"/>
              <a:t>product or service information of interest to customers in </a:t>
            </a:r>
            <a:r>
              <a:rPr lang="en-US" dirty="0" smtClean="0"/>
              <a:t>a nonthreatening </a:t>
            </a:r>
            <a:r>
              <a:rPr lang="en-US" dirty="0"/>
              <a:t>manner.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23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The Costs of Losing a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There </a:t>
            </a:r>
            <a:r>
              <a:rPr lang="en-US" sz="2400" dirty="0" smtClean="0"/>
              <a:t>will be </a:t>
            </a:r>
            <a:r>
              <a:rPr lang="en-US" sz="2400" dirty="0"/>
              <a:t>times when a customer may get angry at you, complain, or make </a:t>
            </a:r>
            <a:r>
              <a:rPr lang="en-US" sz="2400" dirty="0" smtClean="0"/>
              <a:t>demands that </a:t>
            </a:r>
            <a:r>
              <a:rPr lang="en-US" sz="2400" dirty="0"/>
              <a:t>you believe are unreasonable.</a:t>
            </a:r>
          </a:p>
          <a:p>
            <a:pPr marL="0" indent="0"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2400" dirty="0" smtClean="0"/>
              <a:t>In </a:t>
            </a:r>
            <a:r>
              <a:rPr lang="en-US" sz="2400" dirty="0"/>
              <a:t>those times, keep in mind four main costs of losing a customer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137684"/>
              </p:ext>
            </p:extLst>
          </p:nvPr>
        </p:nvGraphicFramePr>
        <p:xfrm>
          <a:off x="1828800" y="2108200"/>
          <a:ext cx="6248400" cy="429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29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Customer Complaints Are Valuable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Always </a:t>
            </a:r>
            <a:r>
              <a:rPr lang="en-US" dirty="0"/>
              <a:t>acknowledge complaints and criticism and deal with them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Do </a:t>
            </a:r>
            <a:r>
              <a:rPr lang="en-US" dirty="0"/>
              <a:t>not overreact to negative comments and, above all, </a:t>
            </a:r>
            <a:r>
              <a:rPr lang="en-US" dirty="0" smtClean="0"/>
              <a:t>do not </a:t>
            </a:r>
            <a:r>
              <a:rPr lang="en-US" dirty="0"/>
              <a:t>take them personally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Always </a:t>
            </a:r>
            <a:r>
              <a:rPr lang="en-US" dirty="0"/>
              <a:t>tell the truth about any negative aspect of </a:t>
            </a:r>
            <a:r>
              <a:rPr lang="en-US" dirty="0" smtClean="0"/>
              <a:t>your product </a:t>
            </a:r>
            <a:r>
              <a:rPr lang="en-US" dirty="0"/>
              <a:t>or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09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b="1" dirty="0"/>
              <a:t>Customer Relationship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customer </a:t>
            </a:r>
            <a:r>
              <a:rPr lang="en-US" dirty="0" smtClean="0">
                <a:solidFill>
                  <a:srgbClr val="FF6600"/>
                </a:solidFill>
              </a:rPr>
              <a:t>relationship management </a:t>
            </a:r>
            <a:r>
              <a:rPr lang="en-US" dirty="0">
                <a:solidFill>
                  <a:srgbClr val="FF6600"/>
                </a:solidFill>
              </a:rPr>
              <a:t>(CRM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 smtClean="0"/>
              <a:t>company-wide </a:t>
            </a:r>
            <a:r>
              <a:rPr lang="en-US" dirty="0"/>
              <a:t>policies</a:t>
            </a:r>
            <a:r>
              <a:rPr lang="en-US" dirty="0" smtClean="0"/>
              <a:t>, practices</a:t>
            </a:r>
            <a:r>
              <a:rPr lang="en-US" dirty="0"/>
              <a:t>, and </a:t>
            </a:r>
            <a:r>
              <a:rPr lang="en-US" dirty="0" smtClean="0"/>
              <a:t>processes a </a:t>
            </a:r>
            <a:r>
              <a:rPr lang="en-US" dirty="0"/>
              <a:t>business uses with </a:t>
            </a:r>
            <a:r>
              <a:rPr lang="en-US" dirty="0" smtClean="0"/>
              <a:t>its customers </a:t>
            </a:r>
            <a:r>
              <a:rPr lang="en-US" dirty="0"/>
              <a:t>to </a:t>
            </a:r>
            <a:r>
              <a:rPr lang="en-US" dirty="0" smtClean="0"/>
              <a:t>generate maximum </a:t>
            </a:r>
            <a:r>
              <a:rPr lang="en-US" dirty="0"/>
              <a:t>customer </a:t>
            </a:r>
            <a:r>
              <a:rPr lang="en-US" dirty="0" smtClean="0"/>
              <a:t>satisfaction and </a:t>
            </a:r>
            <a:r>
              <a:rPr lang="en-US" dirty="0"/>
              <a:t>optimal profitability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CRM </a:t>
            </a:r>
            <a:r>
              <a:rPr lang="en-US" dirty="0"/>
              <a:t>affirms that customer service is an aspect of marketing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Your customer </a:t>
            </a:r>
            <a:r>
              <a:rPr lang="en-US" dirty="0"/>
              <a:t>service must reinforce your overall marketing plan.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Through a well-designed </a:t>
            </a:r>
            <a:r>
              <a:rPr lang="en-US" dirty="0"/>
              <a:t>and executed CRM system, you are reinforcing and </a:t>
            </a:r>
            <a:r>
              <a:rPr lang="en-US" dirty="0" smtClean="0"/>
              <a:t>building marketing </a:t>
            </a:r>
            <a:r>
              <a:rPr lang="en-US" dirty="0"/>
              <a:t>effectiveness.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0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Why Does CRM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Customer relationship management can be the component of your </a:t>
            </a:r>
            <a:r>
              <a:rPr lang="en-US" dirty="0" smtClean="0"/>
              <a:t>business that </a:t>
            </a:r>
            <a:r>
              <a:rPr lang="en-US" dirty="0"/>
              <a:t>makes it a sustainable entity.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costs of securing new customers </a:t>
            </a:r>
            <a:r>
              <a:rPr lang="en-US" dirty="0" smtClean="0"/>
              <a:t>are significantly </a:t>
            </a:r>
            <a:r>
              <a:rPr lang="en-US" dirty="0"/>
              <a:t>higher than the costs of keeping a repeat customer.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According to </a:t>
            </a:r>
            <a:r>
              <a:rPr lang="en-US" dirty="0"/>
              <a:t>the Customer Service Institute, 65 percent of a company’s business </a:t>
            </a:r>
            <a:r>
              <a:rPr lang="en-US" dirty="0" smtClean="0"/>
              <a:t>comes from </a:t>
            </a:r>
            <a:r>
              <a:rPr lang="en-US" dirty="0"/>
              <a:t>existing customers, and it costs five times as much to attract a </a:t>
            </a:r>
            <a:r>
              <a:rPr lang="en-US" dirty="0" smtClean="0"/>
              <a:t>new customer </a:t>
            </a:r>
            <a:r>
              <a:rPr lang="en-US" dirty="0"/>
              <a:t>as it does to keep an existing one satisfied.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74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b="1" dirty="0"/>
              <a:t>Selling Skills Are </a:t>
            </a:r>
            <a:r>
              <a:rPr lang="en-US" b="1" dirty="0" smtClean="0"/>
              <a:t>Essential to </a:t>
            </a:r>
            <a:r>
              <a:rPr lang="en-US" b="1" dirty="0"/>
              <a:t>Business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Personal selling </a:t>
            </a:r>
            <a:r>
              <a:rPr lang="en-US" dirty="0"/>
              <a:t>is dealing with potential customers face to face and </a:t>
            </a:r>
            <a:r>
              <a:rPr lang="en-US" dirty="0" smtClean="0"/>
              <a:t>trying to </a:t>
            </a:r>
            <a:r>
              <a:rPr lang="en-US" dirty="0"/>
              <a:t>convince them to make a purchase</a:t>
            </a:r>
            <a:r>
              <a:rPr lang="en-US" dirty="0" smtClean="0"/>
              <a:t>.</a:t>
            </a:r>
          </a:p>
          <a:p>
            <a:r>
              <a:rPr lang="en-US" dirty="0"/>
              <a:t>Salespeople often become </a:t>
            </a:r>
            <a:r>
              <a:rPr lang="en-US" dirty="0" smtClean="0"/>
              <a:t>successful entrepreneurs </a:t>
            </a:r>
            <a:r>
              <a:rPr lang="en-US" dirty="0"/>
              <a:t>because they learn to listen to what the customer </a:t>
            </a:r>
            <a:r>
              <a:rPr lang="en-US" dirty="0" smtClean="0"/>
              <a:t>needs and </a:t>
            </a:r>
            <a:r>
              <a:rPr lang="en-US" dirty="0"/>
              <a:t>wants on a daily and personal basis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940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Why Does CRM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easy ways to collect market </a:t>
            </a:r>
            <a:r>
              <a:rPr lang="en-US" dirty="0" smtClean="0"/>
              <a:t>research as </a:t>
            </a:r>
            <a:r>
              <a:rPr lang="en-US" dirty="0"/>
              <a:t>part of your customer service for retail businesses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Providing </a:t>
            </a:r>
            <a:r>
              <a:rPr lang="en-US" dirty="0"/>
              <a:t>a short survey on a stamped postcard listing every </a:t>
            </a:r>
            <a:r>
              <a:rPr lang="en-US" dirty="0" smtClean="0"/>
              <a:t>item purchased</a:t>
            </a:r>
            <a:r>
              <a:rPr lang="en-US" dirty="0"/>
              <a:t>, or directions to a Web site with a survey and </a:t>
            </a:r>
            <a:r>
              <a:rPr lang="en-US" dirty="0" smtClean="0"/>
              <a:t>reward printed </a:t>
            </a:r>
            <a:r>
              <a:rPr lang="en-US" dirty="0"/>
              <a:t>on every receipt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Asking </a:t>
            </a:r>
            <a:r>
              <a:rPr lang="en-US" dirty="0"/>
              <a:t>selected customers to fill out a longer survey—again, </a:t>
            </a:r>
            <a:r>
              <a:rPr lang="en-US" dirty="0" smtClean="0"/>
              <a:t>offering a </a:t>
            </a:r>
            <a:r>
              <a:rPr lang="en-US" dirty="0"/>
              <a:t>discount or prize drawing as an incentive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Always </a:t>
            </a:r>
            <a:r>
              <a:rPr lang="en-US" dirty="0"/>
              <a:t>asking standard questions when completing a sale, such </a:t>
            </a:r>
            <a:r>
              <a:rPr lang="en-US" dirty="0" smtClean="0"/>
              <a:t>as “</a:t>
            </a:r>
            <a:r>
              <a:rPr lang="en-US" dirty="0"/>
              <a:t>Do you have any suggestions on how we could improve our product?”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0675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Components of CRM for the Small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437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CRM has consistent components that may </a:t>
            </a:r>
            <a:r>
              <a:rPr lang="en-US" sz="2400" dirty="0" smtClean="0"/>
              <a:t>be incorporated </a:t>
            </a:r>
            <a:r>
              <a:rPr lang="en-US" sz="2400" dirty="0"/>
              <a:t>across </a:t>
            </a:r>
            <a:r>
              <a:rPr lang="en-US" sz="2400" dirty="0" smtClean="0"/>
              <a:t>business types </a:t>
            </a:r>
            <a:r>
              <a:rPr lang="en-US" sz="2400" dirty="0"/>
              <a:t>and sizes</a:t>
            </a:r>
            <a:r>
              <a:rPr lang="en-US" sz="2400" dirty="0" smtClean="0"/>
              <a:t>.  The </a:t>
            </a:r>
            <a:r>
              <a:rPr lang="en-US" sz="2400" dirty="0"/>
              <a:t>SBA offers three Golden Rules for </a:t>
            </a:r>
            <a:r>
              <a:rPr lang="en-US" sz="2400" dirty="0" smtClean="0"/>
              <a:t>small businesses </a:t>
            </a:r>
            <a:r>
              <a:rPr lang="en-US" sz="2400" dirty="0"/>
              <a:t>with respect to CRM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7555647"/>
              </p:ext>
            </p:extLst>
          </p:nvPr>
        </p:nvGraphicFramePr>
        <p:xfrm>
          <a:off x="1447800" y="1828800"/>
          <a:ext cx="6477000" cy="4445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0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Components of CRM for the Small Business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784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Components of CRM for the Small Business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79437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SBA offers further advice on the components of customer </a:t>
            </a:r>
            <a:r>
              <a:rPr lang="en-US" dirty="0" smtClean="0"/>
              <a:t>care that </a:t>
            </a:r>
            <a:r>
              <a:rPr lang="en-US" dirty="0"/>
              <a:t>they translate into five rules.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546762"/>
              </p:ext>
            </p:extLst>
          </p:nvPr>
        </p:nvGraphicFramePr>
        <p:xfrm>
          <a:off x="1219200" y="1600200"/>
          <a:ext cx="69342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6663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d</a:t>
            </a:r>
            <a:r>
              <a:rPr lang="en-US" b="1" dirty="0" smtClean="0">
                <a:solidFill>
                  <a:srgbClr val="FF6600"/>
                </a:solidFill>
              </a:rPr>
              <a:t>atabase -</a:t>
            </a:r>
            <a:r>
              <a:rPr lang="en-US" b="1" dirty="0" smtClean="0"/>
              <a:t> </a:t>
            </a:r>
            <a:r>
              <a:rPr lang="en-US" dirty="0"/>
              <a:t>a collection </a:t>
            </a:r>
            <a:r>
              <a:rPr lang="en-US" dirty="0" smtClean="0"/>
              <a:t>of information </a:t>
            </a:r>
            <a:r>
              <a:rPr lang="en-US" dirty="0"/>
              <a:t>that is </a:t>
            </a:r>
            <a:r>
              <a:rPr lang="en-US" dirty="0" smtClean="0"/>
              <a:t>generally stored </a:t>
            </a:r>
            <a:r>
              <a:rPr lang="en-US" dirty="0"/>
              <a:t>on a computer </a:t>
            </a:r>
            <a:r>
              <a:rPr lang="en-US" dirty="0" smtClean="0"/>
              <a:t>and organized </a:t>
            </a:r>
            <a:r>
              <a:rPr lang="en-US" dirty="0"/>
              <a:t>for sorting </a:t>
            </a:r>
            <a:r>
              <a:rPr lang="en-US" dirty="0" smtClean="0"/>
              <a:t>and searching. 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general conception of CRM is that technology can be used to build </a:t>
            </a:r>
            <a:r>
              <a:rPr lang="en-US" dirty="0" smtClean="0"/>
              <a:t>and maintain </a:t>
            </a:r>
            <a:r>
              <a:rPr lang="en-US" dirty="0"/>
              <a:t>customer relationships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Certainly, as noted, the use of </a:t>
            </a:r>
            <a:r>
              <a:rPr lang="en-US" dirty="0" smtClean="0"/>
              <a:t>computer technology </a:t>
            </a:r>
            <a:r>
              <a:rPr lang="en-US" dirty="0"/>
              <a:t>can have a significant role in CRM, but the system should be </a:t>
            </a:r>
            <a:r>
              <a:rPr lang="en-US" dirty="0" smtClean="0"/>
              <a:t>inclusive of </a:t>
            </a:r>
            <a:r>
              <a:rPr lang="en-US" dirty="0"/>
              <a:t>all forms of relationship </a:t>
            </a:r>
            <a:r>
              <a:rPr lang="en-US" dirty="0" smtClean="0"/>
              <a:t>management from: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-  greeting </a:t>
            </a:r>
            <a:r>
              <a:rPr lang="en-US" dirty="0"/>
              <a:t>a </a:t>
            </a:r>
            <a:r>
              <a:rPr lang="en-US" dirty="0" smtClean="0"/>
              <a:t>customer on </a:t>
            </a:r>
            <a:r>
              <a:rPr lang="en-US" dirty="0"/>
              <a:t>the phone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-  in-person</a:t>
            </a:r>
            <a:r>
              <a:rPr lang="en-US" dirty="0"/>
              <a:t>, or even on the home page of your Web site, </a:t>
            </a:r>
            <a:endParaRPr lang="en-US" dirty="0" smtClean="0"/>
          </a:p>
          <a:p>
            <a:pPr marL="0" indent="0">
              <a:buNone/>
            </a:pPr>
            <a:r>
              <a:rPr lang="en-US" sz="5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-  to the use </a:t>
            </a:r>
            <a:r>
              <a:rPr lang="en-US" dirty="0"/>
              <a:t>of sophisticated software systems.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65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4525963"/>
          </a:xfrm>
        </p:spPr>
        <p:txBody>
          <a:bodyPr/>
          <a:lstStyle/>
          <a:p>
            <a:r>
              <a:rPr lang="en-US" dirty="0"/>
              <a:t>With CRM, customer </a:t>
            </a:r>
            <a:r>
              <a:rPr lang="en-US" dirty="0" smtClean="0"/>
              <a:t>interactions with </a:t>
            </a:r>
            <a:r>
              <a:rPr lang="en-US" dirty="0"/>
              <a:t>all parts of the company are unified and customer information </a:t>
            </a:r>
            <a:r>
              <a:rPr lang="en-US" dirty="0" smtClean="0"/>
              <a:t>is tracked</a:t>
            </a:r>
            <a:r>
              <a:rPr lang="en-US" dirty="0"/>
              <a:t>, analyzed, and used to improve customer satisfaction and </a:t>
            </a:r>
            <a:r>
              <a:rPr lang="en-US" dirty="0" smtClean="0"/>
              <a:t>business profitability.</a:t>
            </a:r>
          </a:p>
          <a:p>
            <a:endParaRPr lang="en-US" sz="500" dirty="0" smtClean="0"/>
          </a:p>
          <a:p>
            <a:r>
              <a:rPr lang="en-US" dirty="0"/>
              <a:t>It truly is not necessary to invest in a sophisticated CRM </a:t>
            </a:r>
            <a:r>
              <a:rPr lang="en-US" dirty="0" smtClean="0"/>
              <a:t>software system </a:t>
            </a:r>
            <a:r>
              <a:rPr lang="en-US" dirty="0"/>
              <a:t>to use technology to benefit your customer relationships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</a:t>
            </a:r>
            <a:r>
              <a:rPr lang="en-US" dirty="0" smtClean="0"/>
              <a:t>can purchase </a:t>
            </a:r>
            <a:r>
              <a:rPr lang="en-US" dirty="0"/>
              <a:t>a database package to create significant gains.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9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481538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68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Create a database on your computer </a:t>
            </a:r>
            <a:r>
              <a:rPr lang="en-US" dirty="0" smtClean="0"/>
              <a:t>to collect </a:t>
            </a:r>
            <a:r>
              <a:rPr lang="en-US" dirty="0"/>
              <a:t>any information you obtain from customers, either by using a </a:t>
            </a:r>
            <a:r>
              <a:rPr lang="en-US" dirty="0" smtClean="0"/>
              <a:t>package such </a:t>
            </a:r>
            <a:r>
              <a:rPr lang="en-US" dirty="0"/>
              <a:t>as Microsoft Access or with a specialized customer software </a:t>
            </a:r>
            <a:r>
              <a:rPr lang="en-US" dirty="0" smtClean="0"/>
              <a:t>system for </a:t>
            </a:r>
            <a:r>
              <a:rPr lang="en-US" dirty="0"/>
              <a:t>your industry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database should include every customer </a:t>
            </a:r>
            <a:r>
              <a:rPr lang="en-US" dirty="0" smtClean="0"/>
              <a:t>you have </a:t>
            </a:r>
            <a:r>
              <a:rPr lang="en-US" dirty="0"/>
              <a:t>ever had, as well as potential ones: </a:t>
            </a:r>
            <a:endParaRPr lang="en-US" dirty="0" smtClean="0"/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-  friends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family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other </a:t>
            </a:r>
            <a:r>
              <a:rPr lang="en-US" dirty="0"/>
              <a:t>contacts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85800"/>
            <a:ext cx="8345606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database should include contact </a:t>
            </a:r>
            <a:r>
              <a:rPr lang="en-US" dirty="0" smtClean="0"/>
              <a:t>information:</a:t>
            </a:r>
          </a:p>
          <a:p>
            <a:r>
              <a:rPr lang="en-US" dirty="0" smtClean="0"/>
              <a:t>name</a:t>
            </a:r>
            <a:r>
              <a:rPr lang="en-US" dirty="0"/>
              <a:t>, e-mail address, phone and fax numbers, and mailing </a:t>
            </a:r>
            <a:r>
              <a:rPr lang="en-US" dirty="0" smtClean="0"/>
              <a:t>address, </a:t>
            </a:r>
          </a:p>
          <a:p>
            <a:endParaRPr lang="en-US" sz="500" dirty="0" smtClean="0"/>
          </a:p>
          <a:p>
            <a:r>
              <a:rPr lang="en-US" dirty="0" smtClean="0"/>
              <a:t>any </a:t>
            </a:r>
            <a:r>
              <a:rPr lang="en-US" dirty="0"/>
              <a:t>preferences or pertinent personal information (e.g., sizes, birthdays, family, hobbies, memberships</a:t>
            </a:r>
            <a:r>
              <a:rPr lang="en-US" dirty="0" smtClean="0"/>
              <a:t>), and</a:t>
            </a:r>
          </a:p>
          <a:p>
            <a:endParaRPr lang="en-US" sz="500" dirty="0" smtClean="0"/>
          </a:p>
          <a:p>
            <a:r>
              <a:rPr lang="en-US" dirty="0" smtClean="0"/>
              <a:t> purchase </a:t>
            </a:r>
            <a:r>
              <a:rPr lang="en-US" dirty="0"/>
              <a:t>and payment history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Also, include any contact information</a:t>
            </a:r>
            <a:r>
              <a:rPr lang="en-US" dirty="0" smtClean="0"/>
              <a:t>, such as: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when </a:t>
            </a:r>
            <a:r>
              <a:rPr lang="en-US" dirty="0"/>
              <a:t>the contact was made,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who </a:t>
            </a:r>
            <a:r>
              <a:rPr lang="en-US" dirty="0"/>
              <a:t>was involved, what type of </a:t>
            </a:r>
            <a:r>
              <a:rPr lang="en-US" dirty="0" smtClean="0"/>
              <a:t>contact it </a:t>
            </a:r>
            <a:r>
              <a:rPr lang="en-US" dirty="0"/>
              <a:t>was (in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person</a:t>
            </a:r>
            <a:r>
              <a:rPr lang="en-US" dirty="0"/>
              <a:t>, telephone, text, social network, or e-mail),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what </a:t>
            </a:r>
            <a:r>
              <a:rPr lang="en-US" dirty="0"/>
              <a:t>was discussed</a:t>
            </a:r>
            <a:r>
              <a:rPr lang="en-US" dirty="0" smtClean="0"/>
              <a:t>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 when </a:t>
            </a:r>
            <a:r>
              <a:rPr lang="en-US" dirty="0"/>
              <a:t>to follow up.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99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How Technology Supports CRM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8839"/>
          </a:xfrm>
        </p:spPr>
        <p:txBody>
          <a:bodyPr/>
          <a:lstStyle/>
          <a:p>
            <a:r>
              <a:rPr lang="en-US" dirty="0"/>
              <a:t>As your database grows, you can make it more sophisticated by </a:t>
            </a:r>
            <a:r>
              <a:rPr lang="en-US" dirty="0" smtClean="0"/>
              <a:t>organizing it </a:t>
            </a:r>
            <a:r>
              <a:rPr lang="en-US" dirty="0"/>
              <a:t>by region, customer interest, or any number of other variables, so </a:t>
            </a:r>
            <a:r>
              <a:rPr lang="en-US" dirty="0" smtClean="0"/>
              <a:t>you can </a:t>
            </a:r>
            <a:r>
              <a:rPr lang="en-US" dirty="0"/>
              <a:t>send out targeted e-mails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sell gourmet sauces, for example, </a:t>
            </a:r>
            <a:r>
              <a:rPr lang="en-US" dirty="0" smtClean="0"/>
              <a:t>your notes </a:t>
            </a:r>
            <a:r>
              <a:rPr lang="en-US" dirty="0"/>
              <a:t>could tell you whether a customer is interested in hot sauces or </a:t>
            </a:r>
            <a:r>
              <a:rPr lang="en-US" dirty="0" smtClean="0"/>
              <a:t>dessert sauces.</a:t>
            </a:r>
          </a:p>
          <a:p>
            <a:endParaRPr lang="en-US" sz="500" dirty="0" smtClean="0"/>
          </a:p>
          <a:p>
            <a:r>
              <a:rPr lang="en-US" dirty="0"/>
              <a:t>Use the resources available to you to maximize your </a:t>
            </a:r>
            <a:r>
              <a:rPr lang="en-US" dirty="0" smtClean="0"/>
              <a:t>culture of </a:t>
            </a:r>
            <a:r>
              <a:rPr lang="en-US" dirty="0"/>
              <a:t>focus on the customer and strong customer relationship management.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8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00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endParaRPr lang="en-US" sz="500" dirty="0">
              <a:solidFill>
                <a:srgbClr val="00CC99"/>
              </a:solidFill>
            </a:endParaRPr>
          </a:p>
          <a:p>
            <a:r>
              <a:rPr lang="en-US" sz="2000" dirty="0" smtClean="0"/>
              <a:t>Ray </a:t>
            </a:r>
            <a:r>
              <a:rPr lang="en-US" sz="2000" dirty="0"/>
              <a:t>Kroc, founder of </a:t>
            </a:r>
            <a:r>
              <a:rPr lang="en-US" sz="2000" dirty="0" smtClean="0"/>
              <a:t>McDonald’s was selling </a:t>
            </a:r>
            <a:r>
              <a:rPr lang="en-US" sz="2000" dirty="0"/>
              <a:t>milkshake machines when he was inspired to turn </a:t>
            </a:r>
            <a:r>
              <a:rPr lang="en-US" sz="2000" dirty="0" smtClean="0"/>
              <a:t>the McDonald </a:t>
            </a:r>
            <a:r>
              <a:rPr lang="en-US" sz="2000" dirty="0"/>
              <a:t>brothers’ hamburger restaurant into a national operation</a:t>
            </a:r>
            <a:r>
              <a:rPr lang="en-US" sz="2000" dirty="0" smtClean="0"/>
              <a:t>.</a:t>
            </a:r>
          </a:p>
          <a:p>
            <a:endParaRPr lang="en-US" sz="500" dirty="0" smtClean="0"/>
          </a:p>
          <a:p>
            <a:r>
              <a:rPr lang="en-US" sz="2000" dirty="0" smtClean="0"/>
              <a:t>Aristotle </a:t>
            </a:r>
            <a:r>
              <a:rPr lang="en-US" sz="2000" dirty="0"/>
              <a:t>Onassis was a wholesale tobacco salesman </a:t>
            </a:r>
            <a:r>
              <a:rPr lang="en-US" sz="2000" dirty="0" smtClean="0"/>
              <a:t>before becoming </a:t>
            </a:r>
            <a:r>
              <a:rPr lang="en-US" sz="2000" dirty="0"/>
              <a:t>a multimillionaire in the shipping business.</a:t>
            </a:r>
          </a:p>
          <a:p>
            <a:endParaRPr lang="en-US" sz="500" dirty="0" smtClean="0"/>
          </a:p>
          <a:p>
            <a:r>
              <a:rPr lang="en-US" sz="2000" dirty="0" smtClean="0"/>
              <a:t>King </a:t>
            </a:r>
            <a:r>
              <a:rPr lang="en-US" sz="2000" dirty="0"/>
              <a:t>C. Gillette was a traveling salesman when he invented </a:t>
            </a:r>
            <a:r>
              <a:rPr lang="en-US" sz="2000" dirty="0" smtClean="0"/>
              <a:t>the safety </a:t>
            </a:r>
            <a:r>
              <a:rPr lang="en-US" sz="2000" dirty="0"/>
              <a:t>razor.</a:t>
            </a:r>
          </a:p>
          <a:p>
            <a:endParaRPr lang="en-US" sz="500" dirty="0" smtClean="0"/>
          </a:p>
          <a:p>
            <a:r>
              <a:rPr lang="en-US" sz="2000" dirty="0" smtClean="0"/>
              <a:t>W</a:t>
            </a:r>
            <a:r>
              <a:rPr lang="en-US" sz="2000" dirty="0"/>
              <a:t>. Clement Stone started out selling newspapers at the age of </a:t>
            </a:r>
            <a:r>
              <a:rPr lang="en-US" sz="2000" dirty="0" smtClean="0"/>
              <a:t>six before </a:t>
            </a:r>
            <a:r>
              <a:rPr lang="en-US" sz="2000" dirty="0"/>
              <a:t>going on to build a great fortune in the insurance industry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Mary </a:t>
            </a:r>
            <a:r>
              <a:rPr lang="en-US" sz="2000" dirty="0"/>
              <a:t>Kay Ash was in direct sales for 25 years before she </a:t>
            </a:r>
            <a:r>
              <a:rPr lang="en-US" sz="2000" dirty="0" smtClean="0"/>
              <a:t>cofounded Mary </a:t>
            </a:r>
            <a:r>
              <a:rPr lang="en-US" sz="2000" dirty="0"/>
              <a:t>Kay Cosmetics with her son.</a:t>
            </a:r>
            <a:endParaRPr lang="en-US" sz="2000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9529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salespeople that became a business success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/>
          <a:lstStyle/>
          <a:p>
            <a:r>
              <a:rPr lang="en-US" b="1" dirty="0"/>
              <a:t>Selling Skills Are </a:t>
            </a:r>
            <a:r>
              <a:rPr lang="en-US" b="1" dirty="0" smtClean="0"/>
              <a:t>Essential to </a:t>
            </a:r>
            <a:r>
              <a:rPr lang="en-US" b="1" dirty="0"/>
              <a:t>Business Success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8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266" cy="1143000"/>
          </a:xfrm>
        </p:spPr>
        <p:txBody>
          <a:bodyPr/>
          <a:lstStyle/>
          <a:p>
            <a:r>
              <a:rPr lang="en-US" b="1" dirty="0"/>
              <a:t>Selling Is a Great Source of 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If a customer is dissatisfied, it is often the salesperson who hears the complaint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 that sense, selling is a constant source of valuable market research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Even if you have never sold anything in your life, you can make </a:t>
            </a:r>
            <a:r>
              <a:rPr lang="en-US" dirty="0" smtClean="0"/>
              <a:t>yourself into </a:t>
            </a:r>
            <a:r>
              <a:rPr lang="en-US" dirty="0"/>
              <a:t>a fantastic salesperson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Everyone has tried on occasion to </a:t>
            </a:r>
            <a:r>
              <a:rPr lang="en-US" dirty="0" smtClean="0"/>
              <a:t>persuade (“</a:t>
            </a:r>
            <a:r>
              <a:rPr lang="en-US" dirty="0"/>
              <a:t>sell”) others to agree to something or to act a certain way.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437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266" cy="1143000"/>
          </a:xfrm>
        </p:spPr>
        <p:txBody>
          <a:bodyPr/>
          <a:lstStyle/>
          <a:p>
            <a:r>
              <a:rPr lang="en-US" b="1" dirty="0"/>
              <a:t>Selling Is a Great Source of Market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Being face </a:t>
            </a:r>
            <a:r>
              <a:rPr lang="en-US" dirty="0" smtClean="0"/>
              <a:t>to face </a:t>
            </a:r>
            <a:r>
              <a:rPr lang="en-US" dirty="0"/>
              <a:t>with customers and trying to sell your product may make you uncomfortable</a:t>
            </a:r>
            <a:r>
              <a:rPr lang="en-US" dirty="0" smtClean="0"/>
              <a:t>, but </a:t>
            </a:r>
            <a:r>
              <a:rPr lang="en-US" dirty="0"/>
              <a:t>think of rejections as learning experiences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Personal </a:t>
            </a:r>
            <a:r>
              <a:rPr lang="en-US" dirty="0" smtClean="0"/>
              <a:t>selling will </a:t>
            </a:r>
            <a:r>
              <a:rPr lang="en-US" dirty="0"/>
              <a:t>give you opportunities for ongoing market analysis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will learn </a:t>
            </a:r>
            <a:r>
              <a:rPr lang="en-US" dirty="0" smtClean="0"/>
              <a:t>to look </a:t>
            </a:r>
            <a:r>
              <a:rPr lang="en-US" dirty="0"/>
              <a:t>forward to sales encounters throughout your entrepreneurial career.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27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The Essence of Selling Is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creative art of selling is teaching the customer how the </a:t>
            </a:r>
            <a:r>
              <a:rPr lang="en-US" i="1" dirty="0"/>
              <a:t>features </a:t>
            </a:r>
            <a:r>
              <a:rPr lang="en-US" dirty="0"/>
              <a:t>of </a:t>
            </a:r>
            <a:r>
              <a:rPr lang="en-US" dirty="0" smtClean="0"/>
              <a:t>your product </a:t>
            </a:r>
            <a:r>
              <a:rPr lang="en-US" dirty="0"/>
              <a:t>or service are </a:t>
            </a:r>
            <a:r>
              <a:rPr lang="en-US" i="1" dirty="0"/>
              <a:t>benefits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Inexperienced salespeople make a </a:t>
            </a:r>
            <a:r>
              <a:rPr lang="en-US" dirty="0" smtClean="0"/>
              <a:t>common mistake</a:t>
            </a:r>
            <a:r>
              <a:rPr lang="en-US" dirty="0"/>
              <a:t>: They think telling the customer about the features of a </a:t>
            </a:r>
            <a:r>
              <a:rPr lang="en-US" dirty="0" smtClean="0"/>
              <a:t>product will </a:t>
            </a:r>
            <a:r>
              <a:rPr lang="en-US" dirty="0"/>
              <a:t>sell it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essence of selling is teaching how and why the outstanding </a:t>
            </a:r>
            <a:r>
              <a:rPr lang="en-US" dirty="0" smtClean="0"/>
              <a:t>features of </a:t>
            </a:r>
            <a:r>
              <a:rPr lang="en-US" dirty="0"/>
              <a:t>your product or service will benefit your customers.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572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Principles of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entrepreneur has to be able to identify the benefits his or her </a:t>
            </a:r>
            <a:r>
              <a:rPr lang="en-US" dirty="0" smtClean="0"/>
              <a:t>product can </a:t>
            </a:r>
            <a:r>
              <a:rPr lang="en-US" dirty="0"/>
              <a:t>provide and to make an effective sales call. </a:t>
            </a:r>
            <a:endParaRPr lang="en-US" dirty="0" smtClean="0"/>
          </a:p>
          <a:p>
            <a:r>
              <a:rPr lang="en-US" dirty="0" smtClean="0"/>
              <a:t>Entrepreneurs </a:t>
            </a:r>
            <a:r>
              <a:rPr lang="en-US" dirty="0"/>
              <a:t>sell constantly</a:t>
            </a:r>
            <a:r>
              <a:rPr lang="en-US" dirty="0" smtClean="0"/>
              <a:t>, not </a:t>
            </a:r>
            <a:r>
              <a:rPr lang="en-US" dirty="0"/>
              <a:t>just to customers but to potential investors, bankers, and </a:t>
            </a:r>
            <a:r>
              <a:rPr lang="en-US" dirty="0" smtClean="0"/>
              <a:t>people they </a:t>
            </a:r>
            <a:r>
              <a:rPr lang="en-US" dirty="0"/>
              <a:t>want to hire.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726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/>
              <a:t>The Principles of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95400"/>
            <a:ext cx="890971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Commit the following selling principles to memory </a:t>
            </a:r>
            <a:r>
              <a:rPr lang="en-US" dirty="0" smtClean="0"/>
              <a:t>and you </a:t>
            </a:r>
            <a:r>
              <a:rPr lang="en-US" dirty="0"/>
              <a:t>will lay the groundwork for becoming a successful salesperson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These principles </a:t>
            </a:r>
            <a:r>
              <a:rPr lang="en-US" dirty="0"/>
              <a:t>apply to any product or service</a:t>
            </a:r>
            <a:r>
              <a:rPr lang="en-US" dirty="0" smtClean="0"/>
              <a:t>:</a:t>
            </a:r>
          </a:p>
          <a:p>
            <a:r>
              <a:rPr lang="en-US" dirty="0"/>
              <a:t>Make a Good Personal </a:t>
            </a:r>
            <a:r>
              <a:rPr lang="en-US" dirty="0" smtClean="0"/>
              <a:t>Impression</a:t>
            </a:r>
          </a:p>
          <a:p>
            <a:endParaRPr lang="en-US" sz="500" dirty="0" smtClean="0"/>
          </a:p>
          <a:p>
            <a:r>
              <a:rPr lang="en-US" dirty="0"/>
              <a:t>Know Your Product or </a:t>
            </a:r>
            <a:r>
              <a:rPr lang="en-US" dirty="0" smtClean="0"/>
              <a:t>Service</a:t>
            </a:r>
          </a:p>
          <a:p>
            <a:endParaRPr lang="en-US" sz="500" dirty="0" smtClean="0"/>
          </a:p>
          <a:p>
            <a:r>
              <a:rPr lang="en-US" dirty="0"/>
              <a:t>Believe in Your Product or </a:t>
            </a:r>
            <a:r>
              <a:rPr lang="en-US" dirty="0" smtClean="0"/>
              <a:t>Service</a:t>
            </a:r>
          </a:p>
          <a:p>
            <a:endParaRPr lang="en-US" sz="500" dirty="0" smtClean="0"/>
          </a:p>
          <a:p>
            <a:r>
              <a:rPr lang="en-US" dirty="0"/>
              <a:t>Know Your </a:t>
            </a:r>
            <a:r>
              <a:rPr lang="en-US" dirty="0" smtClean="0"/>
              <a:t>Field</a:t>
            </a:r>
          </a:p>
          <a:p>
            <a:endParaRPr lang="en-US" sz="500" dirty="0" smtClean="0"/>
          </a:p>
          <a:p>
            <a:r>
              <a:rPr lang="en-US" dirty="0"/>
              <a:t>Know Your Customers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52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</TotalTime>
  <Words>3005</Words>
  <Application>Microsoft Macintosh PowerPoint</Application>
  <PresentationFormat>On-screen Show (4:3)</PresentationFormat>
  <Paragraphs>351</Paragraphs>
  <Slides>40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Chapter 6 Smart Selling and Effective Customer Service</vt:lpstr>
      <vt:lpstr>Chapter Learning Objectives</vt:lpstr>
      <vt:lpstr>Selling Skills Are Essential to Business Success</vt:lpstr>
      <vt:lpstr>Selling Skills Are Essential to Business Success</vt:lpstr>
      <vt:lpstr>Selling Is a Great Source of Market Research</vt:lpstr>
      <vt:lpstr>Selling Is a Great Source of Market Research</vt:lpstr>
      <vt:lpstr>The Essence of Selling Is Teaching</vt:lpstr>
      <vt:lpstr>The Principles of Selling</vt:lpstr>
      <vt:lpstr>The Principles of Selling</vt:lpstr>
      <vt:lpstr>The Principles of Selling</vt:lpstr>
      <vt:lpstr>Selling Skills Are Essential to Business Success</vt:lpstr>
      <vt:lpstr>The Sales Call</vt:lpstr>
      <vt:lpstr>Electronic Mail, Blogs, and Social Networks</vt:lpstr>
      <vt:lpstr>Electronic Mail, Blogs, and Social Networks</vt:lpstr>
      <vt:lpstr>Prequalify Your Sales Calls</vt:lpstr>
      <vt:lpstr>Focus on the Customer</vt:lpstr>
      <vt:lpstr>The Eight-Step Sales Call</vt:lpstr>
      <vt:lpstr>Three Call Behaviors of Successful Salespeople</vt:lpstr>
      <vt:lpstr>Analyze Your Sales Calls to Become a Star Salesperson</vt:lpstr>
      <vt:lpstr>Analyze Your Sales Calls to Become a Star Salesperson</vt:lpstr>
      <vt:lpstr>Turning Objections into Advantages</vt:lpstr>
      <vt:lpstr>Use Technology to Sell</vt:lpstr>
      <vt:lpstr>Successful Businesses Need Customers Who Return</vt:lpstr>
      <vt:lpstr>Customer Service Is Keeping Customers Happy</vt:lpstr>
      <vt:lpstr>Customer Service Is Keeping Customers Happy</vt:lpstr>
      <vt:lpstr>The Costs of Losing a Customer</vt:lpstr>
      <vt:lpstr>Customer Complaints Are Valuable</vt:lpstr>
      <vt:lpstr>Customer Relationship Management Systems</vt:lpstr>
      <vt:lpstr>Why Does CRM Matter?</vt:lpstr>
      <vt:lpstr>Why Does CRM Matter?</vt:lpstr>
      <vt:lpstr>Components of CRM for the Small Business</vt:lpstr>
      <vt:lpstr>Components of CRM for the Small Business</vt:lpstr>
      <vt:lpstr>Components of CRM for the Small Business</vt:lpstr>
      <vt:lpstr>How Technology Supports CRM</vt:lpstr>
      <vt:lpstr>How Technology Supports CRM</vt:lpstr>
      <vt:lpstr>How Technology Supports CRM</vt:lpstr>
      <vt:lpstr>How Technology Supports CRM</vt:lpstr>
      <vt:lpstr>How Technology Supports CRM</vt:lpstr>
      <vt:lpstr>How Technology Supports CRM</vt:lpstr>
      <vt:lpstr>Slide 40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474</cp:revision>
  <dcterms:created xsi:type="dcterms:W3CDTF">2014-09-10T13:06:31Z</dcterms:created>
  <dcterms:modified xsi:type="dcterms:W3CDTF">2014-09-10T13:44:35Z</dcterms:modified>
</cp:coreProperties>
</file>