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41"/>
  </p:notesMasterIdLst>
  <p:sldIdLst>
    <p:sldId id="256" r:id="rId2"/>
    <p:sldId id="267" r:id="rId3"/>
    <p:sldId id="278" r:id="rId4"/>
    <p:sldId id="284" r:id="rId5"/>
    <p:sldId id="276" r:id="rId6"/>
    <p:sldId id="277" r:id="rId7"/>
    <p:sldId id="257" r:id="rId8"/>
    <p:sldId id="258" r:id="rId9"/>
    <p:sldId id="259" r:id="rId10"/>
    <p:sldId id="265" r:id="rId11"/>
    <p:sldId id="266" r:id="rId12"/>
    <p:sldId id="260" r:id="rId13"/>
    <p:sldId id="269" r:id="rId14"/>
    <p:sldId id="270" r:id="rId15"/>
    <p:sldId id="273" r:id="rId16"/>
    <p:sldId id="271" r:id="rId17"/>
    <p:sldId id="272" r:id="rId18"/>
    <p:sldId id="274" r:id="rId19"/>
    <p:sldId id="299" r:id="rId20"/>
    <p:sldId id="275" r:id="rId21"/>
    <p:sldId id="298" r:id="rId22"/>
    <p:sldId id="287" r:id="rId23"/>
    <p:sldId id="285" r:id="rId24"/>
    <p:sldId id="280" r:id="rId25"/>
    <p:sldId id="296" r:id="rId26"/>
    <p:sldId id="282" r:id="rId27"/>
    <p:sldId id="283" r:id="rId28"/>
    <p:sldId id="286" r:id="rId29"/>
    <p:sldId id="289" r:id="rId30"/>
    <p:sldId id="288" r:id="rId31"/>
    <p:sldId id="291" r:id="rId32"/>
    <p:sldId id="292" r:id="rId33"/>
    <p:sldId id="290" r:id="rId34"/>
    <p:sldId id="294" r:id="rId35"/>
    <p:sldId id="295" r:id="rId36"/>
    <p:sldId id="302" r:id="rId37"/>
    <p:sldId id="301" r:id="rId38"/>
    <p:sldId id="297" r:id="rId39"/>
    <p:sldId id="300"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412C0-EADA-4224-9A4C-F437AE268E54}"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A11AEC48-2A0A-43E1-9AEC-AEE13E81C74A}">
      <dgm:prSet phldrT="[Text]"/>
      <dgm:spPr/>
      <dgm:t>
        <a:bodyPr/>
        <a:lstStyle/>
        <a:p>
          <a:r>
            <a:rPr lang="ar-SA" dirty="0"/>
            <a:t>تحسين سرعتك في القراءة بشكل ملحوظ</a:t>
          </a:r>
          <a:endParaRPr lang="en-US" dirty="0"/>
        </a:p>
      </dgm:t>
    </dgm:pt>
    <dgm:pt modelId="{496B83A4-7D52-42F2-BDB4-0C19E9D68EF4}" type="parTrans" cxnId="{BC6324A8-EA60-4B1F-ABD3-CBEFF1DA8E77}">
      <dgm:prSet/>
      <dgm:spPr/>
      <dgm:t>
        <a:bodyPr/>
        <a:lstStyle/>
        <a:p>
          <a:endParaRPr lang="en-US"/>
        </a:p>
      </dgm:t>
    </dgm:pt>
    <dgm:pt modelId="{BD3D4B47-3663-4320-BEB3-9A2F4B5D63E5}" type="sibTrans" cxnId="{BC6324A8-EA60-4B1F-ABD3-CBEFF1DA8E77}">
      <dgm:prSet/>
      <dgm:spPr/>
      <dgm:t>
        <a:bodyPr/>
        <a:lstStyle/>
        <a:p>
          <a:endParaRPr lang="en-US"/>
        </a:p>
      </dgm:t>
    </dgm:pt>
    <dgm:pt modelId="{0B0D67A2-06DC-4E11-B3A6-E7C04F69E280}">
      <dgm:prSet phldrT="[Text]"/>
      <dgm:spPr/>
      <dgm:t>
        <a:bodyPr/>
        <a:lstStyle/>
        <a:p>
          <a:r>
            <a:rPr lang="ar-SA" dirty="0"/>
            <a:t>تحسين القدرة على الفهم </a:t>
          </a:r>
          <a:endParaRPr lang="en-US" dirty="0"/>
        </a:p>
      </dgm:t>
    </dgm:pt>
    <dgm:pt modelId="{CE6D575A-B71E-4F1F-ADC5-7660C149047B}" type="parTrans" cxnId="{3F3AB651-27AB-4701-8D38-4B644A9320BE}">
      <dgm:prSet/>
      <dgm:spPr/>
      <dgm:t>
        <a:bodyPr/>
        <a:lstStyle/>
        <a:p>
          <a:endParaRPr lang="en-US"/>
        </a:p>
      </dgm:t>
    </dgm:pt>
    <dgm:pt modelId="{3514E1EE-1727-445B-AAA0-71CF6AE65679}" type="sibTrans" cxnId="{3F3AB651-27AB-4701-8D38-4B644A9320BE}">
      <dgm:prSet/>
      <dgm:spPr/>
      <dgm:t>
        <a:bodyPr/>
        <a:lstStyle/>
        <a:p>
          <a:endParaRPr lang="en-US"/>
        </a:p>
      </dgm:t>
    </dgm:pt>
    <dgm:pt modelId="{E42941B3-B111-44AF-A2E6-D8A239AA69F7}">
      <dgm:prSet phldrT="[Text]"/>
      <dgm:spPr/>
      <dgm:t>
        <a:bodyPr/>
        <a:lstStyle/>
        <a:p>
          <a:r>
            <a:rPr lang="ar-SA" dirty="0"/>
            <a:t>زيادة ادراك وظائف العقل والعين لمساعدتك على استخدامها بصورة اكثر فاعلية</a:t>
          </a:r>
          <a:endParaRPr lang="en-US" dirty="0"/>
        </a:p>
      </dgm:t>
    </dgm:pt>
    <dgm:pt modelId="{730F1B90-F011-4A81-B491-5540F53DE6CC}" type="parTrans" cxnId="{C0257AC2-7FA5-4BB2-894D-6BAA1CFC0A7C}">
      <dgm:prSet/>
      <dgm:spPr/>
      <dgm:t>
        <a:bodyPr/>
        <a:lstStyle/>
        <a:p>
          <a:endParaRPr lang="en-US"/>
        </a:p>
      </dgm:t>
    </dgm:pt>
    <dgm:pt modelId="{D73F9133-4FA9-4C27-8B49-AB4A415197F2}" type="sibTrans" cxnId="{C0257AC2-7FA5-4BB2-894D-6BAA1CFC0A7C}">
      <dgm:prSet/>
      <dgm:spPr/>
      <dgm:t>
        <a:bodyPr/>
        <a:lstStyle/>
        <a:p>
          <a:endParaRPr lang="en-US"/>
        </a:p>
      </dgm:t>
    </dgm:pt>
    <dgm:pt modelId="{C1FB2F8B-CF99-4125-9168-E47DECD5D3C2}">
      <dgm:prSet phldrT="[Text]"/>
      <dgm:spPr/>
      <dgm:t>
        <a:bodyPr/>
        <a:lstStyle/>
        <a:p>
          <a:r>
            <a:rPr lang="ar-SA" dirty="0"/>
            <a:t>تطوير مفرداتك ومعلوماتك العامة</a:t>
          </a:r>
          <a:endParaRPr lang="en-US" dirty="0"/>
        </a:p>
      </dgm:t>
    </dgm:pt>
    <dgm:pt modelId="{F5FB5420-4AEE-4DF5-8EB5-18E9240C77AA}" type="parTrans" cxnId="{D39D3D6F-C719-4D7E-AA03-CE5F4F9F572E}">
      <dgm:prSet/>
      <dgm:spPr/>
      <dgm:t>
        <a:bodyPr/>
        <a:lstStyle/>
        <a:p>
          <a:endParaRPr lang="en-US"/>
        </a:p>
      </dgm:t>
    </dgm:pt>
    <dgm:pt modelId="{E87D14A7-523C-4AA9-8824-A69F843EDD6B}" type="sibTrans" cxnId="{D39D3D6F-C719-4D7E-AA03-CE5F4F9F572E}">
      <dgm:prSet/>
      <dgm:spPr/>
      <dgm:t>
        <a:bodyPr/>
        <a:lstStyle/>
        <a:p>
          <a:endParaRPr lang="en-US"/>
        </a:p>
      </dgm:t>
    </dgm:pt>
    <dgm:pt modelId="{F43C9CB6-13C1-4D4D-93AC-E0C390D3F69B}">
      <dgm:prSet phldrT="[Text]"/>
      <dgm:spPr/>
      <dgm:t>
        <a:bodyPr/>
        <a:lstStyle/>
        <a:p>
          <a:r>
            <a:rPr lang="ar-SA" dirty="0"/>
            <a:t>تمنحك مزيدا من الثقة والمتعة </a:t>
          </a:r>
          <a:endParaRPr lang="en-US" dirty="0"/>
        </a:p>
      </dgm:t>
    </dgm:pt>
    <dgm:pt modelId="{8D69A5EB-1E0D-4715-8374-75208085B221}" type="parTrans" cxnId="{53FCAD91-6622-4F7A-97C7-CE8AD77342FD}">
      <dgm:prSet/>
      <dgm:spPr/>
      <dgm:t>
        <a:bodyPr/>
        <a:lstStyle/>
        <a:p>
          <a:endParaRPr lang="en-US"/>
        </a:p>
      </dgm:t>
    </dgm:pt>
    <dgm:pt modelId="{A9044238-6C08-45C3-B942-2EB89D471935}" type="sibTrans" cxnId="{53FCAD91-6622-4F7A-97C7-CE8AD77342FD}">
      <dgm:prSet/>
      <dgm:spPr/>
      <dgm:t>
        <a:bodyPr/>
        <a:lstStyle/>
        <a:p>
          <a:endParaRPr lang="en-US"/>
        </a:p>
      </dgm:t>
    </dgm:pt>
    <dgm:pt modelId="{8FAF317C-5A2F-4446-A0A0-1E6D6EAE5772}" type="pres">
      <dgm:prSet presAssocID="{60D412C0-EADA-4224-9A4C-F437AE268E54}" presName="cycle" presStyleCnt="0">
        <dgm:presLayoutVars>
          <dgm:dir/>
          <dgm:resizeHandles val="exact"/>
        </dgm:presLayoutVars>
      </dgm:prSet>
      <dgm:spPr/>
    </dgm:pt>
    <dgm:pt modelId="{1FD705BB-75B6-4FDC-9940-6C27019D2A45}" type="pres">
      <dgm:prSet presAssocID="{A11AEC48-2A0A-43E1-9AEC-AEE13E81C74A}" presName="dummy" presStyleCnt="0"/>
      <dgm:spPr/>
    </dgm:pt>
    <dgm:pt modelId="{B5992DA1-59DA-4559-A30A-162B916D79F2}" type="pres">
      <dgm:prSet presAssocID="{A11AEC48-2A0A-43E1-9AEC-AEE13E81C74A}" presName="node" presStyleLbl="revTx" presStyleIdx="0" presStyleCnt="5">
        <dgm:presLayoutVars>
          <dgm:bulletEnabled val="1"/>
        </dgm:presLayoutVars>
      </dgm:prSet>
      <dgm:spPr/>
    </dgm:pt>
    <dgm:pt modelId="{C9F1F624-28E3-4D6F-8104-889D2FB88E83}" type="pres">
      <dgm:prSet presAssocID="{BD3D4B47-3663-4320-BEB3-9A2F4B5D63E5}" presName="sibTrans" presStyleLbl="node1" presStyleIdx="0" presStyleCnt="5"/>
      <dgm:spPr/>
    </dgm:pt>
    <dgm:pt modelId="{D0A31372-1891-46CB-8415-5C53EB301AE4}" type="pres">
      <dgm:prSet presAssocID="{0B0D67A2-06DC-4E11-B3A6-E7C04F69E280}" presName="dummy" presStyleCnt="0"/>
      <dgm:spPr/>
    </dgm:pt>
    <dgm:pt modelId="{62534A55-4DB8-4BBE-B61F-57DDF39FE98F}" type="pres">
      <dgm:prSet presAssocID="{0B0D67A2-06DC-4E11-B3A6-E7C04F69E280}" presName="node" presStyleLbl="revTx" presStyleIdx="1" presStyleCnt="5">
        <dgm:presLayoutVars>
          <dgm:bulletEnabled val="1"/>
        </dgm:presLayoutVars>
      </dgm:prSet>
      <dgm:spPr/>
    </dgm:pt>
    <dgm:pt modelId="{1F9A5964-1794-4556-93E3-B22131C06875}" type="pres">
      <dgm:prSet presAssocID="{3514E1EE-1727-445B-AAA0-71CF6AE65679}" presName="sibTrans" presStyleLbl="node1" presStyleIdx="1" presStyleCnt="5"/>
      <dgm:spPr/>
    </dgm:pt>
    <dgm:pt modelId="{3111EF43-5B4C-491B-A412-8E38F292E8D4}" type="pres">
      <dgm:prSet presAssocID="{E42941B3-B111-44AF-A2E6-D8A239AA69F7}" presName="dummy" presStyleCnt="0"/>
      <dgm:spPr/>
    </dgm:pt>
    <dgm:pt modelId="{C3F4A2E7-C976-4E11-9740-25F9FFF2E95E}" type="pres">
      <dgm:prSet presAssocID="{E42941B3-B111-44AF-A2E6-D8A239AA69F7}" presName="node" presStyleLbl="revTx" presStyleIdx="2" presStyleCnt="5">
        <dgm:presLayoutVars>
          <dgm:bulletEnabled val="1"/>
        </dgm:presLayoutVars>
      </dgm:prSet>
      <dgm:spPr/>
    </dgm:pt>
    <dgm:pt modelId="{D7ED987B-7F2C-4C78-B478-6F58254B4B9D}" type="pres">
      <dgm:prSet presAssocID="{D73F9133-4FA9-4C27-8B49-AB4A415197F2}" presName="sibTrans" presStyleLbl="node1" presStyleIdx="2" presStyleCnt="5"/>
      <dgm:spPr/>
    </dgm:pt>
    <dgm:pt modelId="{D8E09204-2160-41C0-8D1D-39E98DBCB53D}" type="pres">
      <dgm:prSet presAssocID="{C1FB2F8B-CF99-4125-9168-E47DECD5D3C2}" presName="dummy" presStyleCnt="0"/>
      <dgm:spPr/>
    </dgm:pt>
    <dgm:pt modelId="{D9E989CA-F3B0-4334-97CE-16A0739D6BDA}" type="pres">
      <dgm:prSet presAssocID="{C1FB2F8B-CF99-4125-9168-E47DECD5D3C2}" presName="node" presStyleLbl="revTx" presStyleIdx="3" presStyleCnt="5">
        <dgm:presLayoutVars>
          <dgm:bulletEnabled val="1"/>
        </dgm:presLayoutVars>
      </dgm:prSet>
      <dgm:spPr/>
    </dgm:pt>
    <dgm:pt modelId="{725E89AB-493F-4817-85CF-4832A8CD9D3D}" type="pres">
      <dgm:prSet presAssocID="{E87D14A7-523C-4AA9-8824-A69F843EDD6B}" presName="sibTrans" presStyleLbl="node1" presStyleIdx="3" presStyleCnt="5"/>
      <dgm:spPr/>
    </dgm:pt>
    <dgm:pt modelId="{8A06DDE2-5244-402B-8C18-5B9E8CD8ABB1}" type="pres">
      <dgm:prSet presAssocID="{F43C9CB6-13C1-4D4D-93AC-E0C390D3F69B}" presName="dummy" presStyleCnt="0"/>
      <dgm:spPr/>
    </dgm:pt>
    <dgm:pt modelId="{23314E08-379C-41E3-ACF5-BC331862D072}" type="pres">
      <dgm:prSet presAssocID="{F43C9CB6-13C1-4D4D-93AC-E0C390D3F69B}" presName="node" presStyleLbl="revTx" presStyleIdx="4" presStyleCnt="5">
        <dgm:presLayoutVars>
          <dgm:bulletEnabled val="1"/>
        </dgm:presLayoutVars>
      </dgm:prSet>
      <dgm:spPr/>
    </dgm:pt>
    <dgm:pt modelId="{AA9F8DEC-8C92-47B8-AC61-AAC8D9645D8E}" type="pres">
      <dgm:prSet presAssocID="{A9044238-6C08-45C3-B942-2EB89D471935}" presName="sibTrans" presStyleLbl="node1" presStyleIdx="4" presStyleCnt="5"/>
      <dgm:spPr/>
    </dgm:pt>
  </dgm:ptLst>
  <dgm:cxnLst>
    <dgm:cxn modelId="{DDA68B87-7B7A-4F3B-AA16-D47FFE50EEE5}" type="presOf" srcId="{E42941B3-B111-44AF-A2E6-D8A239AA69F7}" destId="{C3F4A2E7-C976-4E11-9740-25F9FFF2E95E}" srcOrd="0" destOrd="0" presId="urn:microsoft.com/office/officeart/2005/8/layout/cycle1"/>
    <dgm:cxn modelId="{976FC428-32C4-40D8-BD2D-C2D7D90206DF}" type="presOf" srcId="{C1FB2F8B-CF99-4125-9168-E47DECD5D3C2}" destId="{D9E989CA-F3B0-4334-97CE-16A0739D6BDA}" srcOrd="0" destOrd="0" presId="urn:microsoft.com/office/officeart/2005/8/layout/cycle1"/>
    <dgm:cxn modelId="{D39D3D6F-C719-4D7E-AA03-CE5F4F9F572E}" srcId="{60D412C0-EADA-4224-9A4C-F437AE268E54}" destId="{C1FB2F8B-CF99-4125-9168-E47DECD5D3C2}" srcOrd="3" destOrd="0" parTransId="{F5FB5420-4AEE-4DF5-8EB5-18E9240C77AA}" sibTransId="{E87D14A7-523C-4AA9-8824-A69F843EDD6B}"/>
    <dgm:cxn modelId="{3F3AB651-27AB-4701-8D38-4B644A9320BE}" srcId="{60D412C0-EADA-4224-9A4C-F437AE268E54}" destId="{0B0D67A2-06DC-4E11-B3A6-E7C04F69E280}" srcOrd="1" destOrd="0" parTransId="{CE6D575A-B71E-4F1F-ADC5-7660C149047B}" sibTransId="{3514E1EE-1727-445B-AAA0-71CF6AE65679}"/>
    <dgm:cxn modelId="{C82E606D-B201-4AAF-B36C-8146152FEB12}" type="presOf" srcId="{A11AEC48-2A0A-43E1-9AEC-AEE13E81C74A}" destId="{B5992DA1-59DA-4559-A30A-162B916D79F2}" srcOrd="0" destOrd="0" presId="urn:microsoft.com/office/officeart/2005/8/layout/cycle1"/>
    <dgm:cxn modelId="{A36E0E52-B8BD-4B3B-B44D-834D76937BA8}" type="presOf" srcId="{E87D14A7-523C-4AA9-8824-A69F843EDD6B}" destId="{725E89AB-493F-4817-85CF-4832A8CD9D3D}" srcOrd="0" destOrd="0" presId="urn:microsoft.com/office/officeart/2005/8/layout/cycle1"/>
    <dgm:cxn modelId="{7F2276B2-888A-464A-8B66-855E754FADC1}" type="presOf" srcId="{D73F9133-4FA9-4C27-8B49-AB4A415197F2}" destId="{D7ED987B-7F2C-4C78-B478-6F58254B4B9D}" srcOrd="0" destOrd="0" presId="urn:microsoft.com/office/officeart/2005/8/layout/cycle1"/>
    <dgm:cxn modelId="{2829E267-7AB3-4E0B-AF34-4ECA3B1A8CB5}" type="presOf" srcId="{3514E1EE-1727-445B-AAA0-71CF6AE65679}" destId="{1F9A5964-1794-4556-93E3-B22131C06875}" srcOrd="0" destOrd="0" presId="urn:microsoft.com/office/officeart/2005/8/layout/cycle1"/>
    <dgm:cxn modelId="{53FCAD91-6622-4F7A-97C7-CE8AD77342FD}" srcId="{60D412C0-EADA-4224-9A4C-F437AE268E54}" destId="{F43C9CB6-13C1-4D4D-93AC-E0C390D3F69B}" srcOrd="4" destOrd="0" parTransId="{8D69A5EB-1E0D-4715-8374-75208085B221}" sibTransId="{A9044238-6C08-45C3-B942-2EB89D471935}"/>
    <dgm:cxn modelId="{AB775688-B43F-4436-949E-3597E5F922F9}" type="presOf" srcId="{BD3D4B47-3663-4320-BEB3-9A2F4B5D63E5}" destId="{C9F1F624-28E3-4D6F-8104-889D2FB88E83}" srcOrd="0" destOrd="0" presId="urn:microsoft.com/office/officeart/2005/8/layout/cycle1"/>
    <dgm:cxn modelId="{BC6324A8-EA60-4B1F-ABD3-CBEFF1DA8E77}" srcId="{60D412C0-EADA-4224-9A4C-F437AE268E54}" destId="{A11AEC48-2A0A-43E1-9AEC-AEE13E81C74A}" srcOrd="0" destOrd="0" parTransId="{496B83A4-7D52-42F2-BDB4-0C19E9D68EF4}" sibTransId="{BD3D4B47-3663-4320-BEB3-9A2F4B5D63E5}"/>
    <dgm:cxn modelId="{27B718A7-B172-4F34-9431-CF0535535CC5}" type="presOf" srcId="{A9044238-6C08-45C3-B942-2EB89D471935}" destId="{AA9F8DEC-8C92-47B8-AC61-AAC8D9645D8E}" srcOrd="0" destOrd="0" presId="urn:microsoft.com/office/officeart/2005/8/layout/cycle1"/>
    <dgm:cxn modelId="{C0257AC2-7FA5-4BB2-894D-6BAA1CFC0A7C}" srcId="{60D412C0-EADA-4224-9A4C-F437AE268E54}" destId="{E42941B3-B111-44AF-A2E6-D8A239AA69F7}" srcOrd="2" destOrd="0" parTransId="{730F1B90-F011-4A81-B491-5540F53DE6CC}" sibTransId="{D73F9133-4FA9-4C27-8B49-AB4A415197F2}"/>
    <dgm:cxn modelId="{50025412-FC62-42F1-A6A3-CC7FC78B3932}" type="presOf" srcId="{0B0D67A2-06DC-4E11-B3A6-E7C04F69E280}" destId="{62534A55-4DB8-4BBE-B61F-57DDF39FE98F}" srcOrd="0" destOrd="0" presId="urn:microsoft.com/office/officeart/2005/8/layout/cycle1"/>
    <dgm:cxn modelId="{512BC304-4ED0-4204-B257-A0AB61393AF9}" type="presOf" srcId="{60D412C0-EADA-4224-9A4C-F437AE268E54}" destId="{8FAF317C-5A2F-4446-A0A0-1E6D6EAE5772}" srcOrd="0" destOrd="0" presId="urn:microsoft.com/office/officeart/2005/8/layout/cycle1"/>
    <dgm:cxn modelId="{FF904305-6EBC-4A90-B899-E20CF88E94CB}" type="presOf" srcId="{F43C9CB6-13C1-4D4D-93AC-E0C390D3F69B}" destId="{23314E08-379C-41E3-ACF5-BC331862D072}" srcOrd="0" destOrd="0" presId="urn:microsoft.com/office/officeart/2005/8/layout/cycle1"/>
    <dgm:cxn modelId="{A2C4807B-E8C3-4BBD-A845-464329DDBF12}" type="presParOf" srcId="{8FAF317C-5A2F-4446-A0A0-1E6D6EAE5772}" destId="{1FD705BB-75B6-4FDC-9940-6C27019D2A45}" srcOrd="0" destOrd="0" presId="urn:microsoft.com/office/officeart/2005/8/layout/cycle1"/>
    <dgm:cxn modelId="{52211C5E-169E-47CF-8106-9BAAD9551BA1}" type="presParOf" srcId="{8FAF317C-5A2F-4446-A0A0-1E6D6EAE5772}" destId="{B5992DA1-59DA-4559-A30A-162B916D79F2}" srcOrd="1" destOrd="0" presId="urn:microsoft.com/office/officeart/2005/8/layout/cycle1"/>
    <dgm:cxn modelId="{AD1DECA7-4667-4712-BDDD-9CAD96A290BA}" type="presParOf" srcId="{8FAF317C-5A2F-4446-A0A0-1E6D6EAE5772}" destId="{C9F1F624-28E3-4D6F-8104-889D2FB88E83}" srcOrd="2" destOrd="0" presId="urn:microsoft.com/office/officeart/2005/8/layout/cycle1"/>
    <dgm:cxn modelId="{2BECC93C-C9D1-4534-8E69-1E9CC8E204C7}" type="presParOf" srcId="{8FAF317C-5A2F-4446-A0A0-1E6D6EAE5772}" destId="{D0A31372-1891-46CB-8415-5C53EB301AE4}" srcOrd="3" destOrd="0" presId="urn:microsoft.com/office/officeart/2005/8/layout/cycle1"/>
    <dgm:cxn modelId="{DB041A0F-AF51-4B19-8F1A-A2ACC859CBE8}" type="presParOf" srcId="{8FAF317C-5A2F-4446-A0A0-1E6D6EAE5772}" destId="{62534A55-4DB8-4BBE-B61F-57DDF39FE98F}" srcOrd="4" destOrd="0" presId="urn:microsoft.com/office/officeart/2005/8/layout/cycle1"/>
    <dgm:cxn modelId="{8E911DF9-16C6-4EBE-928F-9820B58BA3B8}" type="presParOf" srcId="{8FAF317C-5A2F-4446-A0A0-1E6D6EAE5772}" destId="{1F9A5964-1794-4556-93E3-B22131C06875}" srcOrd="5" destOrd="0" presId="urn:microsoft.com/office/officeart/2005/8/layout/cycle1"/>
    <dgm:cxn modelId="{CBF69B3E-BA1C-4BA1-B324-93CC005C203E}" type="presParOf" srcId="{8FAF317C-5A2F-4446-A0A0-1E6D6EAE5772}" destId="{3111EF43-5B4C-491B-A412-8E38F292E8D4}" srcOrd="6" destOrd="0" presId="urn:microsoft.com/office/officeart/2005/8/layout/cycle1"/>
    <dgm:cxn modelId="{1905DC7C-C1CA-453F-B929-7C466A3D6060}" type="presParOf" srcId="{8FAF317C-5A2F-4446-A0A0-1E6D6EAE5772}" destId="{C3F4A2E7-C976-4E11-9740-25F9FFF2E95E}" srcOrd="7" destOrd="0" presId="urn:microsoft.com/office/officeart/2005/8/layout/cycle1"/>
    <dgm:cxn modelId="{06D283A5-99D9-4220-9B68-781948D4C5A2}" type="presParOf" srcId="{8FAF317C-5A2F-4446-A0A0-1E6D6EAE5772}" destId="{D7ED987B-7F2C-4C78-B478-6F58254B4B9D}" srcOrd="8" destOrd="0" presId="urn:microsoft.com/office/officeart/2005/8/layout/cycle1"/>
    <dgm:cxn modelId="{AFF41128-E546-435A-8D5B-E0D506ADFAC9}" type="presParOf" srcId="{8FAF317C-5A2F-4446-A0A0-1E6D6EAE5772}" destId="{D8E09204-2160-41C0-8D1D-39E98DBCB53D}" srcOrd="9" destOrd="0" presId="urn:microsoft.com/office/officeart/2005/8/layout/cycle1"/>
    <dgm:cxn modelId="{539C1281-C66E-4AD6-8734-A10640FE598F}" type="presParOf" srcId="{8FAF317C-5A2F-4446-A0A0-1E6D6EAE5772}" destId="{D9E989CA-F3B0-4334-97CE-16A0739D6BDA}" srcOrd="10" destOrd="0" presId="urn:microsoft.com/office/officeart/2005/8/layout/cycle1"/>
    <dgm:cxn modelId="{4352B196-B733-4C2D-ABCB-3156D725BEDA}" type="presParOf" srcId="{8FAF317C-5A2F-4446-A0A0-1E6D6EAE5772}" destId="{725E89AB-493F-4817-85CF-4832A8CD9D3D}" srcOrd="11" destOrd="0" presId="urn:microsoft.com/office/officeart/2005/8/layout/cycle1"/>
    <dgm:cxn modelId="{DA9D09A3-7878-4AFF-8367-F822654DCAEA}" type="presParOf" srcId="{8FAF317C-5A2F-4446-A0A0-1E6D6EAE5772}" destId="{8A06DDE2-5244-402B-8C18-5B9E8CD8ABB1}" srcOrd="12" destOrd="0" presId="urn:microsoft.com/office/officeart/2005/8/layout/cycle1"/>
    <dgm:cxn modelId="{C56675D6-D4AB-4926-8C9A-A8B6BA2D7A8A}" type="presParOf" srcId="{8FAF317C-5A2F-4446-A0A0-1E6D6EAE5772}" destId="{23314E08-379C-41E3-ACF5-BC331862D072}" srcOrd="13" destOrd="0" presId="urn:microsoft.com/office/officeart/2005/8/layout/cycle1"/>
    <dgm:cxn modelId="{F874199A-A8A2-434A-A534-B22BBDDE6372}" type="presParOf" srcId="{8FAF317C-5A2F-4446-A0A0-1E6D6EAE5772}" destId="{AA9F8DEC-8C92-47B8-AC61-AAC8D9645D8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E8582-41D5-40CD-9D77-79B57626C349}"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ar-SA"/>
        </a:p>
      </dgm:t>
    </dgm:pt>
    <dgm:pt modelId="{EF61B5E6-506E-417A-B3FA-CBED8CF9F11F}">
      <dgm:prSet phldrT="[Text]" custT="1"/>
      <dgm:spPr/>
      <dgm:t>
        <a:bodyPr/>
        <a:lstStyle/>
        <a:p>
          <a:pPr rtl="1"/>
          <a:r>
            <a:rPr lang="ar-KW" sz="3600" dirty="0">
              <a:solidFill>
                <a:schemeClr val="accent1">
                  <a:lumMod val="50000"/>
                </a:schemeClr>
              </a:solidFill>
              <a:latin typeface="+mn-lt"/>
              <a:cs typeface="+mj-cs"/>
            </a:rPr>
            <a:t>المعلومات</a:t>
          </a:r>
          <a:endParaRPr lang="ar-SA" sz="3600" dirty="0">
            <a:solidFill>
              <a:schemeClr val="accent1">
                <a:lumMod val="50000"/>
              </a:schemeClr>
            </a:solidFill>
            <a:cs typeface="+mj-cs"/>
          </a:endParaRPr>
        </a:p>
      </dgm:t>
    </dgm:pt>
    <dgm:pt modelId="{6856A3BF-A04C-4122-8FA9-6B8BF0B72D37}" type="parTrans" cxnId="{121D5F1E-491D-4B6A-92B9-7BD7EA33CF0E}">
      <dgm:prSet/>
      <dgm:spPr/>
      <dgm:t>
        <a:bodyPr/>
        <a:lstStyle/>
        <a:p>
          <a:pPr rtl="1"/>
          <a:endParaRPr lang="ar-SA" sz="3600">
            <a:solidFill>
              <a:schemeClr val="accent1">
                <a:lumMod val="50000"/>
              </a:schemeClr>
            </a:solidFill>
            <a:cs typeface="+mj-cs"/>
          </a:endParaRPr>
        </a:p>
      </dgm:t>
    </dgm:pt>
    <dgm:pt modelId="{F6BA2E3D-A30E-48D3-938F-A159420A416D}" type="sibTrans" cxnId="{121D5F1E-491D-4B6A-92B9-7BD7EA33CF0E}">
      <dgm:prSet/>
      <dgm:spPr/>
      <dgm:t>
        <a:bodyPr/>
        <a:lstStyle/>
        <a:p>
          <a:pPr rtl="1"/>
          <a:endParaRPr lang="ar-SA" sz="3600">
            <a:solidFill>
              <a:schemeClr val="accent1">
                <a:lumMod val="50000"/>
              </a:schemeClr>
            </a:solidFill>
            <a:cs typeface="+mj-cs"/>
          </a:endParaRPr>
        </a:p>
      </dgm:t>
    </dgm:pt>
    <dgm:pt modelId="{5F85458E-F61B-47ED-AD33-3C96DE1CE268}">
      <dgm:prSet phldrT="[Text]" custT="1"/>
      <dgm:spPr/>
      <dgm:t>
        <a:bodyPr/>
        <a:lstStyle/>
        <a:p>
          <a:pPr rtl="1"/>
          <a:r>
            <a:rPr lang="ar-KW" sz="3600" dirty="0">
              <a:solidFill>
                <a:schemeClr val="accent1">
                  <a:lumMod val="50000"/>
                </a:schemeClr>
              </a:solidFill>
              <a:latin typeface="+mn-lt"/>
              <a:cs typeface="+mj-cs"/>
            </a:rPr>
            <a:t>غير مهمة</a:t>
          </a:r>
          <a:endParaRPr lang="ar-SA" sz="3600" dirty="0">
            <a:solidFill>
              <a:schemeClr val="accent1">
                <a:lumMod val="50000"/>
              </a:schemeClr>
            </a:solidFill>
            <a:cs typeface="+mj-cs"/>
          </a:endParaRPr>
        </a:p>
      </dgm:t>
    </dgm:pt>
    <dgm:pt modelId="{9E06327C-B3DD-45FF-9890-B2F91310357B}" type="parTrans" cxnId="{7B99393F-D985-41EE-AE2E-CE41654F2233}">
      <dgm:prSet/>
      <dgm:spPr/>
      <dgm:t>
        <a:bodyPr/>
        <a:lstStyle/>
        <a:p>
          <a:pPr rtl="1"/>
          <a:endParaRPr lang="ar-SA" sz="3600">
            <a:solidFill>
              <a:schemeClr val="accent1">
                <a:lumMod val="50000"/>
              </a:schemeClr>
            </a:solidFill>
            <a:cs typeface="+mj-cs"/>
          </a:endParaRPr>
        </a:p>
      </dgm:t>
    </dgm:pt>
    <dgm:pt modelId="{DB97644F-11C8-4B16-8598-F1D75B8CEE5E}" type="sibTrans" cxnId="{7B99393F-D985-41EE-AE2E-CE41654F2233}">
      <dgm:prSet/>
      <dgm:spPr/>
      <dgm:t>
        <a:bodyPr/>
        <a:lstStyle/>
        <a:p>
          <a:pPr rtl="1"/>
          <a:endParaRPr lang="ar-SA" sz="3600">
            <a:solidFill>
              <a:schemeClr val="accent1">
                <a:lumMod val="50000"/>
              </a:schemeClr>
            </a:solidFill>
            <a:cs typeface="+mj-cs"/>
          </a:endParaRPr>
        </a:p>
      </dgm:t>
    </dgm:pt>
    <dgm:pt modelId="{3BFAEB3E-FAB5-43AE-B143-97CF265B1F74}">
      <dgm:prSet phldrT="[Text]" custT="1"/>
      <dgm:spPr/>
      <dgm:t>
        <a:bodyPr/>
        <a:lstStyle/>
        <a:p>
          <a:pPr rtl="1"/>
          <a:r>
            <a:rPr lang="ar-KW" sz="3600" dirty="0">
              <a:solidFill>
                <a:schemeClr val="accent1">
                  <a:lumMod val="50000"/>
                </a:schemeClr>
              </a:solidFill>
              <a:latin typeface="+mn-lt"/>
              <a:cs typeface="+mj-cs"/>
            </a:rPr>
            <a:t>مهمة</a:t>
          </a:r>
          <a:endParaRPr lang="ar-SA" sz="3600" dirty="0">
            <a:solidFill>
              <a:schemeClr val="accent1">
                <a:lumMod val="50000"/>
              </a:schemeClr>
            </a:solidFill>
            <a:cs typeface="+mj-cs"/>
          </a:endParaRPr>
        </a:p>
      </dgm:t>
    </dgm:pt>
    <dgm:pt modelId="{A5C56281-8792-4C45-8467-68DB64FAC465}" type="parTrans" cxnId="{63807F25-F7FA-497E-A9E0-54D899784502}">
      <dgm:prSet/>
      <dgm:spPr/>
      <dgm:t>
        <a:bodyPr/>
        <a:lstStyle/>
        <a:p>
          <a:pPr rtl="1"/>
          <a:endParaRPr lang="ar-SA" sz="3600">
            <a:solidFill>
              <a:schemeClr val="accent1">
                <a:lumMod val="50000"/>
              </a:schemeClr>
            </a:solidFill>
            <a:cs typeface="+mj-cs"/>
          </a:endParaRPr>
        </a:p>
      </dgm:t>
    </dgm:pt>
    <dgm:pt modelId="{1CE67F66-378F-4144-9F84-2C5C873EC8AB}" type="sibTrans" cxnId="{63807F25-F7FA-497E-A9E0-54D899784502}">
      <dgm:prSet/>
      <dgm:spPr/>
      <dgm:t>
        <a:bodyPr/>
        <a:lstStyle/>
        <a:p>
          <a:pPr rtl="1"/>
          <a:endParaRPr lang="ar-SA" sz="3600">
            <a:solidFill>
              <a:schemeClr val="accent1">
                <a:lumMod val="50000"/>
              </a:schemeClr>
            </a:solidFill>
            <a:cs typeface="+mj-cs"/>
          </a:endParaRPr>
        </a:p>
      </dgm:t>
    </dgm:pt>
    <dgm:pt modelId="{6AFE181B-FDDE-4E27-A70B-CF45591C617C}">
      <dgm:prSet phldrT="[Text]" custT="1"/>
      <dgm:spPr/>
      <dgm:t>
        <a:bodyPr/>
        <a:lstStyle/>
        <a:p>
          <a:pPr rtl="1"/>
          <a:r>
            <a:rPr lang="ar-KW" sz="3600" dirty="0">
              <a:solidFill>
                <a:schemeClr val="accent1">
                  <a:lumMod val="50000"/>
                </a:schemeClr>
              </a:solidFill>
              <a:latin typeface="+mn-lt"/>
              <a:cs typeface="+mj-cs"/>
            </a:rPr>
            <a:t>معروفة</a:t>
          </a:r>
          <a:endParaRPr lang="ar-SA" sz="3600" dirty="0">
            <a:solidFill>
              <a:schemeClr val="accent1">
                <a:lumMod val="50000"/>
              </a:schemeClr>
            </a:solidFill>
            <a:cs typeface="+mj-cs"/>
          </a:endParaRPr>
        </a:p>
      </dgm:t>
    </dgm:pt>
    <dgm:pt modelId="{746D285C-25E9-4788-A59E-EDBE01F81A16}" type="parTrans" cxnId="{16EFAD9A-D230-439D-88A9-B3ED76D4B37C}">
      <dgm:prSet/>
      <dgm:spPr/>
      <dgm:t>
        <a:bodyPr/>
        <a:lstStyle/>
        <a:p>
          <a:pPr rtl="1"/>
          <a:endParaRPr lang="ar-SA" sz="3600">
            <a:solidFill>
              <a:schemeClr val="accent1">
                <a:lumMod val="50000"/>
              </a:schemeClr>
            </a:solidFill>
            <a:cs typeface="+mj-cs"/>
          </a:endParaRPr>
        </a:p>
      </dgm:t>
    </dgm:pt>
    <dgm:pt modelId="{DF0A2ABD-AD8D-44FC-8D22-2A25D39D02B7}" type="sibTrans" cxnId="{16EFAD9A-D230-439D-88A9-B3ED76D4B37C}">
      <dgm:prSet/>
      <dgm:spPr/>
      <dgm:t>
        <a:bodyPr/>
        <a:lstStyle/>
        <a:p>
          <a:pPr rtl="1"/>
          <a:endParaRPr lang="ar-SA" sz="3600">
            <a:solidFill>
              <a:schemeClr val="accent1">
                <a:lumMod val="50000"/>
              </a:schemeClr>
            </a:solidFill>
            <a:cs typeface="+mj-cs"/>
          </a:endParaRPr>
        </a:p>
      </dgm:t>
    </dgm:pt>
    <dgm:pt modelId="{F05C72E4-32CB-4CAC-8636-05F90D77E3C7}">
      <dgm:prSet phldrT="[Text]" custT="1"/>
      <dgm:spPr/>
      <dgm:t>
        <a:bodyPr/>
        <a:lstStyle/>
        <a:p>
          <a:pPr rtl="1"/>
          <a:r>
            <a:rPr lang="ar-SA" sz="3600" dirty="0">
              <a:solidFill>
                <a:schemeClr val="accent1">
                  <a:lumMod val="50000"/>
                </a:schemeClr>
              </a:solidFill>
              <a:cs typeface="+mj-cs"/>
            </a:rPr>
            <a:t>غير معروفة</a:t>
          </a:r>
        </a:p>
      </dgm:t>
    </dgm:pt>
    <dgm:pt modelId="{1E21E9A6-F6CD-4520-B46F-46E17AC6350F}" type="parTrans" cxnId="{8972A30B-EC4B-417A-A85F-5323C0B09DF8}">
      <dgm:prSet/>
      <dgm:spPr/>
      <dgm:t>
        <a:bodyPr/>
        <a:lstStyle/>
        <a:p>
          <a:pPr rtl="1"/>
          <a:endParaRPr lang="ar-SA" sz="3600">
            <a:solidFill>
              <a:schemeClr val="accent1">
                <a:lumMod val="50000"/>
              </a:schemeClr>
            </a:solidFill>
            <a:cs typeface="+mj-cs"/>
          </a:endParaRPr>
        </a:p>
      </dgm:t>
    </dgm:pt>
    <dgm:pt modelId="{06EAA76B-E7C9-41CA-94EE-1FC7756FB576}" type="sibTrans" cxnId="{8972A30B-EC4B-417A-A85F-5323C0B09DF8}">
      <dgm:prSet/>
      <dgm:spPr/>
      <dgm:t>
        <a:bodyPr/>
        <a:lstStyle/>
        <a:p>
          <a:pPr rtl="1"/>
          <a:endParaRPr lang="ar-SA" sz="3600">
            <a:solidFill>
              <a:schemeClr val="accent1">
                <a:lumMod val="50000"/>
              </a:schemeClr>
            </a:solidFill>
            <a:cs typeface="+mj-cs"/>
          </a:endParaRPr>
        </a:p>
      </dgm:t>
    </dgm:pt>
    <dgm:pt modelId="{B678B2BD-CE9A-417D-9890-CED9B1720D24}" type="pres">
      <dgm:prSet presAssocID="{EBAE8582-41D5-40CD-9D77-79B57626C349}" presName="hierChild1" presStyleCnt="0">
        <dgm:presLayoutVars>
          <dgm:chPref val="1"/>
          <dgm:dir/>
          <dgm:animOne val="branch"/>
          <dgm:animLvl val="lvl"/>
          <dgm:resizeHandles/>
        </dgm:presLayoutVars>
      </dgm:prSet>
      <dgm:spPr/>
    </dgm:pt>
    <dgm:pt modelId="{BC408A32-34F1-4282-9E76-BD0AE962523D}" type="pres">
      <dgm:prSet presAssocID="{EF61B5E6-506E-417A-B3FA-CBED8CF9F11F}" presName="hierRoot1" presStyleCnt="0"/>
      <dgm:spPr/>
    </dgm:pt>
    <dgm:pt modelId="{FB93950F-5E19-463A-A31E-6618097FDA74}" type="pres">
      <dgm:prSet presAssocID="{EF61B5E6-506E-417A-B3FA-CBED8CF9F11F}" presName="composite" presStyleCnt="0"/>
      <dgm:spPr/>
    </dgm:pt>
    <dgm:pt modelId="{2187B409-1989-4F5B-BC2A-FF7C24BBC811}" type="pres">
      <dgm:prSet presAssocID="{EF61B5E6-506E-417A-B3FA-CBED8CF9F11F}" presName="background" presStyleLbl="node0" presStyleIdx="0" presStyleCnt="1"/>
      <dgm:spPr/>
    </dgm:pt>
    <dgm:pt modelId="{A930FCBD-8354-478C-A2B3-7A416F658EE9}" type="pres">
      <dgm:prSet presAssocID="{EF61B5E6-506E-417A-B3FA-CBED8CF9F11F}" presName="text" presStyleLbl="fgAcc0" presStyleIdx="0" presStyleCnt="1" custScaleX="168593" custLinFactNeighborX="-11348" custLinFactNeighborY="-22653">
        <dgm:presLayoutVars>
          <dgm:chPref val="3"/>
        </dgm:presLayoutVars>
      </dgm:prSet>
      <dgm:spPr/>
    </dgm:pt>
    <dgm:pt modelId="{698DF85A-566E-4487-8307-B031EFDA76F7}" type="pres">
      <dgm:prSet presAssocID="{EF61B5E6-506E-417A-B3FA-CBED8CF9F11F}" presName="hierChild2" presStyleCnt="0"/>
      <dgm:spPr/>
    </dgm:pt>
    <dgm:pt modelId="{94B8FB5B-3781-4473-985B-15D16210AC08}" type="pres">
      <dgm:prSet presAssocID="{9E06327C-B3DD-45FF-9890-B2F91310357B}" presName="Name10" presStyleLbl="parChTrans1D2" presStyleIdx="0" presStyleCnt="2"/>
      <dgm:spPr/>
    </dgm:pt>
    <dgm:pt modelId="{8DE0E41D-0E4A-4B0E-B08C-17CDA46B4875}" type="pres">
      <dgm:prSet presAssocID="{5F85458E-F61B-47ED-AD33-3C96DE1CE268}" presName="hierRoot2" presStyleCnt="0"/>
      <dgm:spPr/>
    </dgm:pt>
    <dgm:pt modelId="{34EE5E62-5B97-4979-818E-BFAEBBAB8C2F}" type="pres">
      <dgm:prSet presAssocID="{5F85458E-F61B-47ED-AD33-3C96DE1CE268}" presName="composite2" presStyleCnt="0"/>
      <dgm:spPr/>
    </dgm:pt>
    <dgm:pt modelId="{23C89C3A-5734-4027-94A6-0A92702FD636}" type="pres">
      <dgm:prSet presAssocID="{5F85458E-F61B-47ED-AD33-3C96DE1CE268}" presName="background2" presStyleLbl="node2" presStyleIdx="0" presStyleCnt="2"/>
      <dgm:spPr/>
    </dgm:pt>
    <dgm:pt modelId="{CA47969E-A749-41F7-8982-CBB4FC6B4FFF}" type="pres">
      <dgm:prSet presAssocID="{5F85458E-F61B-47ED-AD33-3C96DE1CE268}" presName="text2" presStyleLbl="fgAcc2" presStyleIdx="0" presStyleCnt="2" custScaleX="186097" custLinFactNeighborX="-2387" custLinFactNeighborY="-1760">
        <dgm:presLayoutVars>
          <dgm:chPref val="3"/>
        </dgm:presLayoutVars>
      </dgm:prSet>
      <dgm:spPr/>
    </dgm:pt>
    <dgm:pt modelId="{772F4EDC-FADB-4427-8C47-FBEFB877F77E}" type="pres">
      <dgm:prSet presAssocID="{5F85458E-F61B-47ED-AD33-3C96DE1CE268}" presName="hierChild3" presStyleCnt="0"/>
      <dgm:spPr/>
    </dgm:pt>
    <dgm:pt modelId="{CF9894FD-08A5-475E-9178-7A702619F94B}" type="pres">
      <dgm:prSet presAssocID="{A5C56281-8792-4C45-8467-68DB64FAC465}" presName="Name10" presStyleLbl="parChTrans1D2" presStyleIdx="1" presStyleCnt="2"/>
      <dgm:spPr/>
    </dgm:pt>
    <dgm:pt modelId="{18A1FFB2-37CD-45A9-A153-6093AD88101F}" type="pres">
      <dgm:prSet presAssocID="{3BFAEB3E-FAB5-43AE-B143-97CF265B1F74}" presName="hierRoot2" presStyleCnt="0"/>
      <dgm:spPr/>
    </dgm:pt>
    <dgm:pt modelId="{1F0397D7-6B82-466C-B157-7C2221119337}" type="pres">
      <dgm:prSet presAssocID="{3BFAEB3E-FAB5-43AE-B143-97CF265B1F74}" presName="composite2" presStyleCnt="0"/>
      <dgm:spPr/>
    </dgm:pt>
    <dgm:pt modelId="{6326EABA-3A17-404C-A9FC-2597D999FB4A}" type="pres">
      <dgm:prSet presAssocID="{3BFAEB3E-FAB5-43AE-B143-97CF265B1F74}" presName="background2" presStyleLbl="node2" presStyleIdx="1" presStyleCnt="2"/>
      <dgm:spPr/>
    </dgm:pt>
    <dgm:pt modelId="{167F3817-0FCC-46D1-A709-8FED8CF07C15}" type="pres">
      <dgm:prSet presAssocID="{3BFAEB3E-FAB5-43AE-B143-97CF265B1F74}" presName="text2" presStyleLbl="fgAcc2" presStyleIdx="1" presStyleCnt="2" custScaleX="173189" custLinFactNeighborX="18252" custLinFactNeighborY="-18">
        <dgm:presLayoutVars>
          <dgm:chPref val="3"/>
        </dgm:presLayoutVars>
      </dgm:prSet>
      <dgm:spPr/>
    </dgm:pt>
    <dgm:pt modelId="{416A9F8B-EBFD-4054-8496-B0BAFBEC2115}" type="pres">
      <dgm:prSet presAssocID="{3BFAEB3E-FAB5-43AE-B143-97CF265B1F74}" presName="hierChild3" presStyleCnt="0"/>
      <dgm:spPr/>
    </dgm:pt>
    <dgm:pt modelId="{CD3A1ABF-4C82-4B86-BE4C-A3C9F2B0BE24}" type="pres">
      <dgm:prSet presAssocID="{1E21E9A6-F6CD-4520-B46F-46E17AC6350F}" presName="Name17" presStyleLbl="parChTrans1D3" presStyleIdx="0" presStyleCnt="2"/>
      <dgm:spPr/>
    </dgm:pt>
    <dgm:pt modelId="{458CF780-C24D-4CA7-B8F9-731CA9A3D58B}" type="pres">
      <dgm:prSet presAssocID="{F05C72E4-32CB-4CAC-8636-05F90D77E3C7}" presName="hierRoot3" presStyleCnt="0"/>
      <dgm:spPr/>
    </dgm:pt>
    <dgm:pt modelId="{04C27E3B-BB2C-4946-9BA4-BEBBECA5307B}" type="pres">
      <dgm:prSet presAssocID="{F05C72E4-32CB-4CAC-8636-05F90D77E3C7}" presName="composite3" presStyleCnt="0"/>
      <dgm:spPr/>
    </dgm:pt>
    <dgm:pt modelId="{C2126ADE-3FFC-46A6-BA5C-523B3F2D5991}" type="pres">
      <dgm:prSet presAssocID="{F05C72E4-32CB-4CAC-8636-05F90D77E3C7}" presName="background3" presStyleLbl="node3" presStyleIdx="0" presStyleCnt="2"/>
      <dgm:spPr/>
    </dgm:pt>
    <dgm:pt modelId="{C477B83A-BE29-49BA-B002-37C81CA6A5C2}" type="pres">
      <dgm:prSet presAssocID="{F05C72E4-32CB-4CAC-8636-05F90D77E3C7}" presName="text3" presStyleLbl="fgAcc3" presStyleIdx="0" presStyleCnt="2" custScaleX="164436" custLinFactNeighborX="-8104" custLinFactNeighborY="33200">
        <dgm:presLayoutVars>
          <dgm:chPref val="3"/>
        </dgm:presLayoutVars>
      </dgm:prSet>
      <dgm:spPr/>
    </dgm:pt>
    <dgm:pt modelId="{E5AD7788-E8D1-46A1-A706-27E4D68498CE}" type="pres">
      <dgm:prSet presAssocID="{F05C72E4-32CB-4CAC-8636-05F90D77E3C7}" presName="hierChild4" presStyleCnt="0"/>
      <dgm:spPr/>
    </dgm:pt>
    <dgm:pt modelId="{76833270-CBA2-4C4B-B796-8B3786C34689}" type="pres">
      <dgm:prSet presAssocID="{746D285C-25E9-4788-A59E-EDBE01F81A16}" presName="Name17" presStyleLbl="parChTrans1D3" presStyleIdx="1" presStyleCnt="2"/>
      <dgm:spPr/>
    </dgm:pt>
    <dgm:pt modelId="{0E4E2A25-E2B7-43A9-8CC4-79A1D83E324A}" type="pres">
      <dgm:prSet presAssocID="{6AFE181B-FDDE-4E27-A70B-CF45591C617C}" presName="hierRoot3" presStyleCnt="0"/>
      <dgm:spPr/>
    </dgm:pt>
    <dgm:pt modelId="{A4C89299-0470-465A-82AD-1BE75D90BB84}" type="pres">
      <dgm:prSet presAssocID="{6AFE181B-FDDE-4E27-A70B-CF45591C617C}" presName="composite3" presStyleCnt="0"/>
      <dgm:spPr/>
    </dgm:pt>
    <dgm:pt modelId="{FD899B50-B25F-4776-B217-0EFE606FF976}" type="pres">
      <dgm:prSet presAssocID="{6AFE181B-FDDE-4E27-A70B-CF45591C617C}" presName="background3" presStyleLbl="node3" presStyleIdx="1" presStyleCnt="2"/>
      <dgm:spPr/>
    </dgm:pt>
    <dgm:pt modelId="{F50BE2D1-9AFA-4551-A85E-6A4AEB5D7EE4}" type="pres">
      <dgm:prSet presAssocID="{6AFE181B-FDDE-4E27-A70B-CF45591C617C}" presName="text3" presStyleLbl="fgAcc3" presStyleIdx="1" presStyleCnt="2" custScaleX="183191" custLinFactNeighborX="-15526" custLinFactNeighborY="33951">
        <dgm:presLayoutVars>
          <dgm:chPref val="3"/>
        </dgm:presLayoutVars>
      </dgm:prSet>
      <dgm:spPr/>
    </dgm:pt>
    <dgm:pt modelId="{9B8DD44D-2F8E-4481-804D-66BB6F49E249}" type="pres">
      <dgm:prSet presAssocID="{6AFE181B-FDDE-4E27-A70B-CF45591C617C}" presName="hierChild4" presStyleCnt="0"/>
      <dgm:spPr/>
    </dgm:pt>
  </dgm:ptLst>
  <dgm:cxnLst>
    <dgm:cxn modelId="{7B99393F-D985-41EE-AE2E-CE41654F2233}" srcId="{EF61B5E6-506E-417A-B3FA-CBED8CF9F11F}" destId="{5F85458E-F61B-47ED-AD33-3C96DE1CE268}" srcOrd="0" destOrd="0" parTransId="{9E06327C-B3DD-45FF-9890-B2F91310357B}" sibTransId="{DB97644F-11C8-4B16-8598-F1D75B8CEE5E}"/>
    <dgm:cxn modelId="{E994C07C-E12F-47C6-9D6A-5C168DE10528}" type="presOf" srcId="{6AFE181B-FDDE-4E27-A70B-CF45591C617C}" destId="{F50BE2D1-9AFA-4551-A85E-6A4AEB5D7EE4}" srcOrd="0" destOrd="0" presId="urn:microsoft.com/office/officeart/2005/8/layout/hierarchy1"/>
    <dgm:cxn modelId="{294936F7-A018-4CF7-8F5A-91B40C240EFC}" type="presOf" srcId="{5F85458E-F61B-47ED-AD33-3C96DE1CE268}" destId="{CA47969E-A749-41F7-8982-CBB4FC6B4FFF}" srcOrd="0" destOrd="0" presId="urn:microsoft.com/office/officeart/2005/8/layout/hierarchy1"/>
    <dgm:cxn modelId="{63807F25-F7FA-497E-A9E0-54D899784502}" srcId="{EF61B5E6-506E-417A-B3FA-CBED8CF9F11F}" destId="{3BFAEB3E-FAB5-43AE-B143-97CF265B1F74}" srcOrd="1" destOrd="0" parTransId="{A5C56281-8792-4C45-8467-68DB64FAC465}" sibTransId="{1CE67F66-378F-4144-9F84-2C5C873EC8AB}"/>
    <dgm:cxn modelId="{0989C749-EDC6-4397-A51B-717BF09A6F3C}" type="presOf" srcId="{F05C72E4-32CB-4CAC-8636-05F90D77E3C7}" destId="{C477B83A-BE29-49BA-B002-37C81CA6A5C2}" srcOrd="0" destOrd="0" presId="urn:microsoft.com/office/officeart/2005/8/layout/hierarchy1"/>
    <dgm:cxn modelId="{EABC780A-C594-4B26-9FCD-AD7B13EB369F}" type="presOf" srcId="{746D285C-25E9-4788-A59E-EDBE01F81A16}" destId="{76833270-CBA2-4C4B-B796-8B3786C34689}" srcOrd="0" destOrd="0" presId="urn:microsoft.com/office/officeart/2005/8/layout/hierarchy1"/>
    <dgm:cxn modelId="{121D5F1E-491D-4B6A-92B9-7BD7EA33CF0E}" srcId="{EBAE8582-41D5-40CD-9D77-79B57626C349}" destId="{EF61B5E6-506E-417A-B3FA-CBED8CF9F11F}" srcOrd="0" destOrd="0" parTransId="{6856A3BF-A04C-4122-8FA9-6B8BF0B72D37}" sibTransId="{F6BA2E3D-A30E-48D3-938F-A159420A416D}"/>
    <dgm:cxn modelId="{F81AD8BD-99CB-4E71-9538-BCAE1956799C}" type="presOf" srcId="{EF61B5E6-506E-417A-B3FA-CBED8CF9F11F}" destId="{A930FCBD-8354-478C-A2B3-7A416F658EE9}" srcOrd="0" destOrd="0" presId="urn:microsoft.com/office/officeart/2005/8/layout/hierarchy1"/>
    <dgm:cxn modelId="{16EFAD9A-D230-439D-88A9-B3ED76D4B37C}" srcId="{3BFAEB3E-FAB5-43AE-B143-97CF265B1F74}" destId="{6AFE181B-FDDE-4E27-A70B-CF45591C617C}" srcOrd="1" destOrd="0" parTransId="{746D285C-25E9-4788-A59E-EDBE01F81A16}" sibTransId="{DF0A2ABD-AD8D-44FC-8D22-2A25D39D02B7}"/>
    <dgm:cxn modelId="{D10CD339-DDDA-4470-B261-F9E64099FF50}" type="presOf" srcId="{A5C56281-8792-4C45-8467-68DB64FAC465}" destId="{CF9894FD-08A5-475E-9178-7A702619F94B}" srcOrd="0" destOrd="0" presId="urn:microsoft.com/office/officeart/2005/8/layout/hierarchy1"/>
    <dgm:cxn modelId="{8972A30B-EC4B-417A-A85F-5323C0B09DF8}" srcId="{3BFAEB3E-FAB5-43AE-B143-97CF265B1F74}" destId="{F05C72E4-32CB-4CAC-8636-05F90D77E3C7}" srcOrd="0" destOrd="0" parTransId="{1E21E9A6-F6CD-4520-B46F-46E17AC6350F}" sibTransId="{06EAA76B-E7C9-41CA-94EE-1FC7756FB576}"/>
    <dgm:cxn modelId="{05F632B3-E28B-4067-8AC6-C006BE3916AF}" type="presOf" srcId="{3BFAEB3E-FAB5-43AE-B143-97CF265B1F74}" destId="{167F3817-0FCC-46D1-A709-8FED8CF07C15}" srcOrd="0" destOrd="0" presId="urn:microsoft.com/office/officeart/2005/8/layout/hierarchy1"/>
    <dgm:cxn modelId="{F336A6F6-E1DF-47DD-AA20-64A6A49F41C7}" type="presOf" srcId="{1E21E9A6-F6CD-4520-B46F-46E17AC6350F}" destId="{CD3A1ABF-4C82-4B86-BE4C-A3C9F2B0BE24}" srcOrd="0" destOrd="0" presId="urn:microsoft.com/office/officeart/2005/8/layout/hierarchy1"/>
    <dgm:cxn modelId="{4F8355B9-E6E0-4AAC-9587-7575EAF7DDBF}" type="presOf" srcId="{EBAE8582-41D5-40CD-9D77-79B57626C349}" destId="{B678B2BD-CE9A-417D-9890-CED9B1720D24}" srcOrd="0" destOrd="0" presId="urn:microsoft.com/office/officeart/2005/8/layout/hierarchy1"/>
    <dgm:cxn modelId="{ADC07A7E-36AB-4DAE-8E68-78A2FF358F86}" type="presOf" srcId="{9E06327C-B3DD-45FF-9890-B2F91310357B}" destId="{94B8FB5B-3781-4473-985B-15D16210AC08}" srcOrd="0" destOrd="0" presId="urn:microsoft.com/office/officeart/2005/8/layout/hierarchy1"/>
    <dgm:cxn modelId="{AB3B0216-A6E0-49DC-B521-E6BCF98B3BC3}" type="presParOf" srcId="{B678B2BD-CE9A-417D-9890-CED9B1720D24}" destId="{BC408A32-34F1-4282-9E76-BD0AE962523D}" srcOrd="0" destOrd="0" presId="urn:microsoft.com/office/officeart/2005/8/layout/hierarchy1"/>
    <dgm:cxn modelId="{DCB61638-7B0E-47DF-91E2-114D3352F468}" type="presParOf" srcId="{BC408A32-34F1-4282-9E76-BD0AE962523D}" destId="{FB93950F-5E19-463A-A31E-6618097FDA74}" srcOrd="0" destOrd="0" presId="urn:microsoft.com/office/officeart/2005/8/layout/hierarchy1"/>
    <dgm:cxn modelId="{CF66E73A-D32C-4907-937C-BD28B94B5839}" type="presParOf" srcId="{FB93950F-5E19-463A-A31E-6618097FDA74}" destId="{2187B409-1989-4F5B-BC2A-FF7C24BBC811}" srcOrd="0" destOrd="0" presId="urn:microsoft.com/office/officeart/2005/8/layout/hierarchy1"/>
    <dgm:cxn modelId="{504CDF01-C9B1-4697-A516-5A8C36E3B40D}" type="presParOf" srcId="{FB93950F-5E19-463A-A31E-6618097FDA74}" destId="{A930FCBD-8354-478C-A2B3-7A416F658EE9}" srcOrd="1" destOrd="0" presId="urn:microsoft.com/office/officeart/2005/8/layout/hierarchy1"/>
    <dgm:cxn modelId="{410BE826-0BF5-4912-A5F9-40DEA482DDBD}" type="presParOf" srcId="{BC408A32-34F1-4282-9E76-BD0AE962523D}" destId="{698DF85A-566E-4487-8307-B031EFDA76F7}" srcOrd="1" destOrd="0" presId="urn:microsoft.com/office/officeart/2005/8/layout/hierarchy1"/>
    <dgm:cxn modelId="{CB0CFCFB-7762-42B3-BD19-7D150DA383C6}" type="presParOf" srcId="{698DF85A-566E-4487-8307-B031EFDA76F7}" destId="{94B8FB5B-3781-4473-985B-15D16210AC08}" srcOrd="0" destOrd="0" presId="urn:microsoft.com/office/officeart/2005/8/layout/hierarchy1"/>
    <dgm:cxn modelId="{7E1D5356-F37A-4772-8D9D-5ACE60F739A9}" type="presParOf" srcId="{698DF85A-566E-4487-8307-B031EFDA76F7}" destId="{8DE0E41D-0E4A-4B0E-B08C-17CDA46B4875}" srcOrd="1" destOrd="0" presId="urn:microsoft.com/office/officeart/2005/8/layout/hierarchy1"/>
    <dgm:cxn modelId="{C3DC138A-A56F-43BA-B75A-5710AADB1073}" type="presParOf" srcId="{8DE0E41D-0E4A-4B0E-B08C-17CDA46B4875}" destId="{34EE5E62-5B97-4979-818E-BFAEBBAB8C2F}" srcOrd="0" destOrd="0" presId="urn:microsoft.com/office/officeart/2005/8/layout/hierarchy1"/>
    <dgm:cxn modelId="{282D96F1-3655-4E5B-8E18-102F7E2D15A4}" type="presParOf" srcId="{34EE5E62-5B97-4979-818E-BFAEBBAB8C2F}" destId="{23C89C3A-5734-4027-94A6-0A92702FD636}" srcOrd="0" destOrd="0" presId="urn:microsoft.com/office/officeart/2005/8/layout/hierarchy1"/>
    <dgm:cxn modelId="{77642CED-A0C1-455D-95F2-087C9B671EE9}" type="presParOf" srcId="{34EE5E62-5B97-4979-818E-BFAEBBAB8C2F}" destId="{CA47969E-A749-41F7-8982-CBB4FC6B4FFF}" srcOrd="1" destOrd="0" presId="urn:microsoft.com/office/officeart/2005/8/layout/hierarchy1"/>
    <dgm:cxn modelId="{508FE8AA-4388-4056-98F5-6E774323794C}" type="presParOf" srcId="{8DE0E41D-0E4A-4B0E-B08C-17CDA46B4875}" destId="{772F4EDC-FADB-4427-8C47-FBEFB877F77E}" srcOrd="1" destOrd="0" presId="urn:microsoft.com/office/officeart/2005/8/layout/hierarchy1"/>
    <dgm:cxn modelId="{F4755C9D-0190-4D85-98FA-76F5297069CC}" type="presParOf" srcId="{698DF85A-566E-4487-8307-B031EFDA76F7}" destId="{CF9894FD-08A5-475E-9178-7A702619F94B}" srcOrd="2" destOrd="0" presId="urn:microsoft.com/office/officeart/2005/8/layout/hierarchy1"/>
    <dgm:cxn modelId="{83555322-A6EC-4D28-A1DD-897E98F1704E}" type="presParOf" srcId="{698DF85A-566E-4487-8307-B031EFDA76F7}" destId="{18A1FFB2-37CD-45A9-A153-6093AD88101F}" srcOrd="3" destOrd="0" presId="urn:microsoft.com/office/officeart/2005/8/layout/hierarchy1"/>
    <dgm:cxn modelId="{F1C44CFE-4CA4-4310-B2BC-134BBCB293D5}" type="presParOf" srcId="{18A1FFB2-37CD-45A9-A153-6093AD88101F}" destId="{1F0397D7-6B82-466C-B157-7C2221119337}" srcOrd="0" destOrd="0" presId="urn:microsoft.com/office/officeart/2005/8/layout/hierarchy1"/>
    <dgm:cxn modelId="{72A9188C-A015-4C3F-B313-93A56282086E}" type="presParOf" srcId="{1F0397D7-6B82-466C-B157-7C2221119337}" destId="{6326EABA-3A17-404C-A9FC-2597D999FB4A}" srcOrd="0" destOrd="0" presId="urn:microsoft.com/office/officeart/2005/8/layout/hierarchy1"/>
    <dgm:cxn modelId="{5FC3ED9F-743A-43E1-B400-322F0071C670}" type="presParOf" srcId="{1F0397D7-6B82-466C-B157-7C2221119337}" destId="{167F3817-0FCC-46D1-A709-8FED8CF07C15}" srcOrd="1" destOrd="0" presId="urn:microsoft.com/office/officeart/2005/8/layout/hierarchy1"/>
    <dgm:cxn modelId="{9351E93C-62EC-4481-B1D4-2D155A12AAC6}" type="presParOf" srcId="{18A1FFB2-37CD-45A9-A153-6093AD88101F}" destId="{416A9F8B-EBFD-4054-8496-B0BAFBEC2115}" srcOrd="1" destOrd="0" presId="urn:microsoft.com/office/officeart/2005/8/layout/hierarchy1"/>
    <dgm:cxn modelId="{3FB7C20B-A576-4841-9AF0-F2BD9CC8C6E5}" type="presParOf" srcId="{416A9F8B-EBFD-4054-8496-B0BAFBEC2115}" destId="{CD3A1ABF-4C82-4B86-BE4C-A3C9F2B0BE24}" srcOrd="0" destOrd="0" presId="urn:microsoft.com/office/officeart/2005/8/layout/hierarchy1"/>
    <dgm:cxn modelId="{6650209E-8F0B-4869-98CC-01B1736EFA2E}" type="presParOf" srcId="{416A9F8B-EBFD-4054-8496-B0BAFBEC2115}" destId="{458CF780-C24D-4CA7-B8F9-731CA9A3D58B}" srcOrd="1" destOrd="0" presId="urn:microsoft.com/office/officeart/2005/8/layout/hierarchy1"/>
    <dgm:cxn modelId="{60FE77F4-D77A-4294-B5D3-A12019FEFBBA}" type="presParOf" srcId="{458CF780-C24D-4CA7-B8F9-731CA9A3D58B}" destId="{04C27E3B-BB2C-4946-9BA4-BEBBECA5307B}" srcOrd="0" destOrd="0" presId="urn:microsoft.com/office/officeart/2005/8/layout/hierarchy1"/>
    <dgm:cxn modelId="{9A19A153-D5CC-4FB1-BD76-7015FD14B6E5}" type="presParOf" srcId="{04C27E3B-BB2C-4946-9BA4-BEBBECA5307B}" destId="{C2126ADE-3FFC-46A6-BA5C-523B3F2D5991}" srcOrd="0" destOrd="0" presId="urn:microsoft.com/office/officeart/2005/8/layout/hierarchy1"/>
    <dgm:cxn modelId="{3117AF1B-83FD-48CC-87EE-3CA1DA3BC629}" type="presParOf" srcId="{04C27E3B-BB2C-4946-9BA4-BEBBECA5307B}" destId="{C477B83A-BE29-49BA-B002-37C81CA6A5C2}" srcOrd="1" destOrd="0" presId="urn:microsoft.com/office/officeart/2005/8/layout/hierarchy1"/>
    <dgm:cxn modelId="{786C1D48-A937-43C4-A69A-EFC52D140C36}" type="presParOf" srcId="{458CF780-C24D-4CA7-B8F9-731CA9A3D58B}" destId="{E5AD7788-E8D1-46A1-A706-27E4D68498CE}" srcOrd="1" destOrd="0" presId="urn:microsoft.com/office/officeart/2005/8/layout/hierarchy1"/>
    <dgm:cxn modelId="{227F8063-332A-4DCB-B9B7-918293A8401B}" type="presParOf" srcId="{416A9F8B-EBFD-4054-8496-B0BAFBEC2115}" destId="{76833270-CBA2-4C4B-B796-8B3786C34689}" srcOrd="2" destOrd="0" presId="urn:microsoft.com/office/officeart/2005/8/layout/hierarchy1"/>
    <dgm:cxn modelId="{1F9DFB31-9676-4A39-9D88-E3806829172F}" type="presParOf" srcId="{416A9F8B-EBFD-4054-8496-B0BAFBEC2115}" destId="{0E4E2A25-E2B7-43A9-8CC4-79A1D83E324A}" srcOrd="3" destOrd="0" presId="urn:microsoft.com/office/officeart/2005/8/layout/hierarchy1"/>
    <dgm:cxn modelId="{64B94201-2D2F-4920-B020-B27C070CF364}" type="presParOf" srcId="{0E4E2A25-E2B7-43A9-8CC4-79A1D83E324A}" destId="{A4C89299-0470-465A-82AD-1BE75D90BB84}" srcOrd="0" destOrd="0" presId="urn:microsoft.com/office/officeart/2005/8/layout/hierarchy1"/>
    <dgm:cxn modelId="{A4C0EF66-DB01-432A-A717-D12756513B2C}" type="presParOf" srcId="{A4C89299-0470-465A-82AD-1BE75D90BB84}" destId="{FD899B50-B25F-4776-B217-0EFE606FF976}" srcOrd="0" destOrd="0" presId="urn:microsoft.com/office/officeart/2005/8/layout/hierarchy1"/>
    <dgm:cxn modelId="{D0A0FC61-F35F-4098-9C9A-0B9AFC88B058}" type="presParOf" srcId="{A4C89299-0470-465A-82AD-1BE75D90BB84}" destId="{F50BE2D1-9AFA-4551-A85E-6A4AEB5D7EE4}" srcOrd="1" destOrd="0" presId="urn:microsoft.com/office/officeart/2005/8/layout/hierarchy1"/>
    <dgm:cxn modelId="{56B418D8-099A-49F9-B3A5-1A5D0915BFC6}" type="presParOf" srcId="{0E4E2A25-E2B7-43A9-8CC4-79A1D83E324A}" destId="{9B8DD44D-2F8E-4481-804D-66BB6F49E2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5DF93-8AEA-4B87-9CBD-489750265449}"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249E0870-26BD-412B-8823-64588EC3C50B}">
      <dgm:prSet phldrT="[Text]"/>
      <dgm:spPr/>
      <dgm:t>
        <a:bodyPr/>
        <a:lstStyle/>
        <a:p>
          <a:pPr rtl="1"/>
          <a:r>
            <a:rPr lang="ar-SA" dirty="0"/>
            <a:t>غير مهم</a:t>
          </a:r>
          <a:endParaRPr lang="en-US" dirty="0"/>
        </a:p>
      </dgm:t>
    </dgm:pt>
    <dgm:pt modelId="{C5F861A1-E0B1-48CB-9E5C-02526F95AA08}" type="parTrans" cxnId="{39D8CF56-716D-491E-8487-882212480057}">
      <dgm:prSet/>
      <dgm:spPr/>
      <dgm:t>
        <a:bodyPr/>
        <a:lstStyle/>
        <a:p>
          <a:pPr rtl="1"/>
          <a:endParaRPr lang="en-US"/>
        </a:p>
      </dgm:t>
    </dgm:pt>
    <dgm:pt modelId="{405310AD-4C42-415F-BF8D-F26E009B9671}" type="sibTrans" cxnId="{39D8CF56-716D-491E-8487-882212480057}">
      <dgm:prSet/>
      <dgm:spPr/>
      <dgm:t>
        <a:bodyPr/>
        <a:lstStyle/>
        <a:p>
          <a:pPr rtl="1"/>
          <a:endParaRPr lang="en-US"/>
        </a:p>
      </dgm:t>
    </dgm:pt>
    <dgm:pt modelId="{B2A0566E-F6BF-4F49-BE49-9A78731AA2A2}">
      <dgm:prSet phldrT="[Text]"/>
      <dgm:spPr/>
      <dgm:t>
        <a:bodyPr/>
        <a:lstStyle/>
        <a:p>
          <a:pPr rtl="1"/>
          <a:r>
            <a:rPr lang="ar-SA" dirty="0"/>
            <a:t>المعلومات المعروفة</a:t>
          </a:r>
          <a:endParaRPr lang="en-US" dirty="0"/>
        </a:p>
      </dgm:t>
    </dgm:pt>
    <dgm:pt modelId="{577F45C1-1E37-40DA-918E-F1D768F32218}" type="parTrans" cxnId="{A6CC3EFF-D35B-4D09-9E27-B9A720551A59}">
      <dgm:prSet/>
      <dgm:spPr/>
      <dgm:t>
        <a:bodyPr/>
        <a:lstStyle/>
        <a:p>
          <a:pPr rtl="1"/>
          <a:endParaRPr lang="en-US"/>
        </a:p>
      </dgm:t>
    </dgm:pt>
    <dgm:pt modelId="{8632B3A4-E54F-45D2-8A60-6BA584C1CFF8}" type="sibTrans" cxnId="{A6CC3EFF-D35B-4D09-9E27-B9A720551A59}">
      <dgm:prSet/>
      <dgm:spPr/>
      <dgm:t>
        <a:bodyPr/>
        <a:lstStyle/>
        <a:p>
          <a:pPr rtl="1"/>
          <a:endParaRPr lang="en-US"/>
        </a:p>
      </dgm:t>
    </dgm:pt>
    <dgm:pt modelId="{6035F9A5-08D3-4C62-B609-D2EA493B8A0D}">
      <dgm:prSet phldrT="[Text]"/>
      <dgm:spPr/>
      <dgm:t>
        <a:bodyPr/>
        <a:lstStyle/>
        <a:p>
          <a:pPr rtl="1"/>
          <a:r>
            <a:rPr lang="ar-SA" dirty="0"/>
            <a:t>الاستعراض التاريخي</a:t>
          </a:r>
          <a:endParaRPr lang="en-US" dirty="0"/>
        </a:p>
      </dgm:t>
    </dgm:pt>
    <dgm:pt modelId="{344C9930-F66A-4B81-9089-A3FA4EDFDA06}" type="parTrans" cxnId="{1E3A17AC-3FD2-46EC-822B-00C3DD0A211D}">
      <dgm:prSet/>
      <dgm:spPr/>
      <dgm:t>
        <a:bodyPr/>
        <a:lstStyle/>
        <a:p>
          <a:pPr rtl="1"/>
          <a:endParaRPr lang="en-US"/>
        </a:p>
      </dgm:t>
    </dgm:pt>
    <dgm:pt modelId="{59856444-36D9-41D6-A0A2-48C6FFBFD765}" type="sibTrans" cxnId="{1E3A17AC-3FD2-46EC-822B-00C3DD0A211D}">
      <dgm:prSet/>
      <dgm:spPr/>
      <dgm:t>
        <a:bodyPr/>
        <a:lstStyle/>
        <a:p>
          <a:pPr rtl="1"/>
          <a:endParaRPr lang="en-US"/>
        </a:p>
      </dgm:t>
    </dgm:pt>
    <dgm:pt modelId="{8F4E0A57-887B-4047-91D7-2F1B69261681}">
      <dgm:prSet phldrT="[Text]"/>
      <dgm:spPr/>
      <dgm:t>
        <a:bodyPr/>
        <a:lstStyle/>
        <a:p>
          <a:pPr rtl="1"/>
          <a:r>
            <a:rPr lang="ar-SA" dirty="0"/>
            <a:t>مهم</a:t>
          </a:r>
          <a:endParaRPr lang="en-US" dirty="0"/>
        </a:p>
      </dgm:t>
    </dgm:pt>
    <dgm:pt modelId="{FD142026-2DAE-4B4A-A144-E84F4C65E3C8}" type="parTrans" cxnId="{82C28EE0-260A-4B9B-881E-5D816296BEC7}">
      <dgm:prSet/>
      <dgm:spPr/>
      <dgm:t>
        <a:bodyPr/>
        <a:lstStyle/>
        <a:p>
          <a:pPr rtl="1"/>
          <a:endParaRPr lang="en-US"/>
        </a:p>
      </dgm:t>
    </dgm:pt>
    <dgm:pt modelId="{5C3B26B4-335A-40D2-B590-0D3228F12244}" type="sibTrans" cxnId="{82C28EE0-260A-4B9B-881E-5D816296BEC7}">
      <dgm:prSet/>
      <dgm:spPr/>
      <dgm:t>
        <a:bodyPr/>
        <a:lstStyle/>
        <a:p>
          <a:pPr rtl="1"/>
          <a:endParaRPr lang="en-US"/>
        </a:p>
      </dgm:t>
    </dgm:pt>
    <dgm:pt modelId="{B43B4DF1-D0D1-4371-AB58-BE5BAFFF5D8D}">
      <dgm:prSet phldrT="[Text]"/>
      <dgm:spPr/>
      <dgm:t>
        <a:bodyPr/>
        <a:lstStyle/>
        <a:p>
          <a:pPr rtl="1"/>
          <a:r>
            <a:rPr lang="ar-SA" dirty="0"/>
            <a:t>متغيرات مرتبطة بالبحث</a:t>
          </a:r>
          <a:endParaRPr lang="en-US" dirty="0"/>
        </a:p>
      </dgm:t>
    </dgm:pt>
    <dgm:pt modelId="{910218EB-651A-47E1-908C-6F352D252B18}" type="parTrans" cxnId="{D85326E2-3FB4-42AA-93F0-940414A970E8}">
      <dgm:prSet/>
      <dgm:spPr/>
      <dgm:t>
        <a:bodyPr/>
        <a:lstStyle/>
        <a:p>
          <a:pPr rtl="1"/>
          <a:endParaRPr lang="en-US"/>
        </a:p>
      </dgm:t>
    </dgm:pt>
    <dgm:pt modelId="{5201D5AB-B0DE-444C-9142-00DD01197F67}" type="sibTrans" cxnId="{D85326E2-3FB4-42AA-93F0-940414A970E8}">
      <dgm:prSet/>
      <dgm:spPr/>
      <dgm:t>
        <a:bodyPr/>
        <a:lstStyle/>
        <a:p>
          <a:pPr rtl="1"/>
          <a:endParaRPr lang="en-US"/>
        </a:p>
      </dgm:t>
    </dgm:pt>
    <dgm:pt modelId="{067A9140-CD68-4F07-B51C-1CA1723A90B1}">
      <dgm:prSet phldrT="[Text]"/>
      <dgm:spPr/>
      <dgm:t>
        <a:bodyPr/>
        <a:lstStyle/>
        <a:p>
          <a:pPr rtl="1"/>
          <a:r>
            <a:rPr lang="ar-SA" dirty="0"/>
            <a:t>مرتبطة بالمنهج</a:t>
          </a:r>
          <a:endParaRPr lang="en-US" dirty="0"/>
        </a:p>
      </dgm:t>
    </dgm:pt>
    <dgm:pt modelId="{A54323BF-7909-4B82-9732-A944D4ED386E}" type="parTrans" cxnId="{80C31E02-6CDC-4E02-B1D0-7DAD5596CE9A}">
      <dgm:prSet/>
      <dgm:spPr/>
      <dgm:t>
        <a:bodyPr/>
        <a:lstStyle/>
        <a:p>
          <a:pPr rtl="1"/>
          <a:endParaRPr lang="en-US"/>
        </a:p>
      </dgm:t>
    </dgm:pt>
    <dgm:pt modelId="{DF98EF05-7D33-4842-B9AB-EAF448EDCC94}" type="sibTrans" cxnId="{80C31E02-6CDC-4E02-B1D0-7DAD5596CE9A}">
      <dgm:prSet/>
      <dgm:spPr/>
      <dgm:t>
        <a:bodyPr/>
        <a:lstStyle/>
        <a:p>
          <a:pPr rtl="1"/>
          <a:endParaRPr lang="en-US"/>
        </a:p>
      </dgm:t>
    </dgm:pt>
    <dgm:pt modelId="{4AEAF73C-8E0A-4935-8BD4-57EEFECB60A6}">
      <dgm:prSet phldrT="[Text]"/>
      <dgm:spPr/>
      <dgm:t>
        <a:bodyPr/>
        <a:lstStyle/>
        <a:p>
          <a:pPr rtl="1"/>
          <a:r>
            <a:rPr lang="ar-SA" dirty="0"/>
            <a:t>النتائج والملخص</a:t>
          </a:r>
          <a:endParaRPr lang="en-US" dirty="0"/>
        </a:p>
      </dgm:t>
    </dgm:pt>
    <dgm:pt modelId="{8C88A512-7F94-43CC-904B-0239CBC8DEAE}" type="parTrans" cxnId="{BCD1804D-E215-4130-9B08-93BAF9526995}">
      <dgm:prSet/>
      <dgm:spPr/>
      <dgm:t>
        <a:bodyPr/>
        <a:lstStyle/>
        <a:p>
          <a:pPr rtl="1"/>
          <a:endParaRPr lang="en-US"/>
        </a:p>
      </dgm:t>
    </dgm:pt>
    <dgm:pt modelId="{EBDB1C26-5536-4CF4-AE40-7E6A70AD2B46}" type="sibTrans" cxnId="{BCD1804D-E215-4130-9B08-93BAF9526995}">
      <dgm:prSet/>
      <dgm:spPr/>
      <dgm:t>
        <a:bodyPr/>
        <a:lstStyle/>
        <a:p>
          <a:pPr rtl="1"/>
          <a:endParaRPr lang="en-US"/>
        </a:p>
      </dgm:t>
    </dgm:pt>
    <dgm:pt modelId="{F3BF2328-0152-49C9-8343-348CDC426021}" type="pres">
      <dgm:prSet presAssocID="{7475DF93-8AEA-4B87-9CBD-489750265449}" presName="layout" presStyleCnt="0">
        <dgm:presLayoutVars>
          <dgm:chMax/>
          <dgm:chPref/>
          <dgm:dir/>
          <dgm:resizeHandles/>
        </dgm:presLayoutVars>
      </dgm:prSet>
      <dgm:spPr/>
    </dgm:pt>
    <dgm:pt modelId="{331F4F93-FBC9-4B81-ABB9-5974A38F7178}" type="pres">
      <dgm:prSet presAssocID="{249E0870-26BD-412B-8823-64588EC3C50B}" presName="root" presStyleCnt="0">
        <dgm:presLayoutVars>
          <dgm:chMax/>
          <dgm:chPref/>
        </dgm:presLayoutVars>
      </dgm:prSet>
      <dgm:spPr/>
    </dgm:pt>
    <dgm:pt modelId="{8988B874-5362-4A28-ACC5-F31E951C0B56}" type="pres">
      <dgm:prSet presAssocID="{249E0870-26BD-412B-8823-64588EC3C50B}" presName="rootComposite" presStyleCnt="0">
        <dgm:presLayoutVars/>
      </dgm:prSet>
      <dgm:spPr/>
    </dgm:pt>
    <dgm:pt modelId="{DD859C8B-FF0C-4465-8BEF-2686E21F2FD6}" type="pres">
      <dgm:prSet presAssocID="{249E0870-26BD-412B-8823-64588EC3C50B}" presName="ParentAccent" presStyleLbl="alignNode1" presStyleIdx="0" presStyleCnt="2"/>
      <dgm:spPr/>
    </dgm:pt>
    <dgm:pt modelId="{C4315D4B-5E2B-45BF-851F-1D7EC52938F3}" type="pres">
      <dgm:prSet presAssocID="{249E0870-26BD-412B-8823-64588EC3C50B}" presName="ParentSmallAccent" presStyleLbl="fgAcc1" presStyleIdx="0" presStyleCnt="2" custLinFactX="500000" custLinFactY="-100000" custLinFactNeighborX="532660" custLinFactNeighborY="-148940"/>
      <dgm:spPr/>
    </dgm:pt>
    <dgm:pt modelId="{9DBBA284-4EB6-4F7E-AB33-1AEDFB6A7882}" type="pres">
      <dgm:prSet presAssocID="{249E0870-26BD-412B-8823-64588EC3C50B}" presName="Parent" presStyleLbl="revTx" presStyleIdx="0" presStyleCnt="7">
        <dgm:presLayoutVars>
          <dgm:chMax/>
          <dgm:chPref val="4"/>
          <dgm:bulletEnabled val="1"/>
        </dgm:presLayoutVars>
      </dgm:prSet>
      <dgm:spPr/>
    </dgm:pt>
    <dgm:pt modelId="{FE5A51A5-30E6-421F-AF48-FB8C5316B717}" type="pres">
      <dgm:prSet presAssocID="{249E0870-26BD-412B-8823-64588EC3C50B}" presName="childShape" presStyleCnt="0">
        <dgm:presLayoutVars>
          <dgm:chMax val="0"/>
          <dgm:chPref val="0"/>
        </dgm:presLayoutVars>
      </dgm:prSet>
      <dgm:spPr/>
    </dgm:pt>
    <dgm:pt modelId="{0D121181-1127-40FF-8529-CDA46FC530DA}" type="pres">
      <dgm:prSet presAssocID="{B2A0566E-F6BF-4F49-BE49-9A78731AA2A2}" presName="childComposite" presStyleCnt="0">
        <dgm:presLayoutVars>
          <dgm:chMax val="0"/>
          <dgm:chPref val="0"/>
        </dgm:presLayoutVars>
      </dgm:prSet>
      <dgm:spPr/>
    </dgm:pt>
    <dgm:pt modelId="{695D42EA-DAD2-40EA-8C5D-2F67E655221A}" type="pres">
      <dgm:prSet presAssocID="{B2A0566E-F6BF-4F49-BE49-9A78731AA2A2}" presName="ChildAccent" presStyleLbl="solidFgAcc1" presStyleIdx="0" presStyleCnt="5" custLinFactX="564539" custLinFactNeighborX="600000" custLinFactNeighborY="-20561"/>
      <dgm:spPr/>
    </dgm:pt>
    <dgm:pt modelId="{BB3E2D26-AAD9-4DEB-B37C-793348147624}" type="pres">
      <dgm:prSet presAssocID="{B2A0566E-F6BF-4F49-BE49-9A78731AA2A2}" presName="Child" presStyleLbl="revTx" presStyleIdx="1" presStyleCnt="7">
        <dgm:presLayoutVars>
          <dgm:chMax val="0"/>
          <dgm:chPref val="0"/>
          <dgm:bulletEnabled val="1"/>
        </dgm:presLayoutVars>
      </dgm:prSet>
      <dgm:spPr/>
    </dgm:pt>
    <dgm:pt modelId="{C1DC75B4-8712-43EB-AC78-C0D35C5BA1C4}" type="pres">
      <dgm:prSet presAssocID="{6035F9A5-08D3-4C62-B609-D2EA493B8A0D}" presName="childComposite" presStyleCnt="0">
        <dgm:presLayoutVars>
          <dgm:chMax val="0"/>
          <dgm:chPref val="0"/>
        </dgm:presLayoutVars>
      </dgm:prSet>
      <dgm:spPr/>
    </dgm:pt>
    <dgm:pt modelId="{6D342FF8-7F27-4E3F-9988-2A7A9A9A93E7}" type="pres">
      <dgm:prSet presAssocID="{6035F9A5-08D3-4C62-B609-D2EA493B8A0D}" presName="ChildAccent" presStyleLbl="solidFgAcc1" presStyleIdx="1" presStyleCnt="5" custLinFactX="564539" custLinFactNeighborX="600000" custLinFactNeighborY="-22918"/>
      <dgm:spPr/>
    </dgm:pt>
    <dgm:pt modelId="{1D1283B6-6954-4787-9F51-93B5862EBC5E}" type="pres">
      <dgm:prSet presAssocID="{6035F9A5-08D3-4C62-B609-D2EA493B8A0D}" presName="Child" presStyleLbl="revTx" presStyleIdx="2" presStyleCnt="7">
        <dgm:presLayoutVars>
          <dgm:chMax val="0"/>
          <dgm:chPref val="0"/>
          <dgm:bulletEnabled val="1"/>
        </dgm:presLayoutVars>
      </dgm:prSet>
      <dgm:spPr/>
    </dgm:pt>
    <dgm:pt modelId="{3CDDF3F2-CFBE-47A7-8350-6110A2E35202}" type="pres">
      <dgm:prSet presAssocID="{8F4E0A57-887B-4047-91D7-2F1B69261681}" presName="root" presStyleCnt="0">
        <dgm:presLayoutVars>
          <dgm:chMax/>
          <dgm:chPref/>
        </dgm:presLayoutVars>
      </dgm:prSet>
      <dgm:spPr/>
    </dgm:pt>
    <dgm:pt modelId="{3C0ABF1B-5780-4714-B148-608EE25E7FFB}" type="pres">
      <dgm:prSet presAssocID="{8F4E0A57-887B-4047-91D7-2F1B69261681}" presName="rootComposite" presStyleCnt="0">
        <dgm:presLayoutVars/>
      </dgm:prSet>
      <dgm:spPr/>
    </dgm:pt>
    <dgm:pt modelId="{A345889A-A417-49B2-A8A5-2926F922AAE6}" type="pres">
      <dgm:prSet presAssocID="{8F4E0A57-887B-4047-91D7-2F1B69261681}" presName="ParentAccent" presStyleLbl="alignNode1" presStyleIdx="1" presStyleCnt="2"/>
      <dgm:spPr/>
    </dgm:pt>
    <dgm:pt modelId="{B553C659-1B86-4DBA-9D9A-ED0B7FB899FF}" type="pres">
      <dgm:prSet presAssocID="{8F4E0A57-887B-4047-91D7-2F1B69261681}" presName="ParentSmallAccent" presStyleLbl="fgAcc1" presStyleIdx="1" presStyleCnt="2" custLinFactX="600000" custLinFactY="95312" custLinFactNeighborX="618548" custLinFactNeighborY="100000"/>
      <dgm:spPr/>
    </dgm:pt>
    <dgm:pt modelId="{CE0CFCB4-4B25-459D-9879-EBA0611170B1}" type="pres">
      <dgm:prSet presAssocID="{8F4E0A57-887B-4047-91D7-2F1B69261681}" presName="Parent" presStyleLbl="revTx" presStyleIdx="3" presStyleCnt="7">
        <dgm:presLayoutVars>
          <dgm:chMax/>
          <dgm:chPref val="4"/>
          <dgm:bulletEnabled val="1"/>
        </dgm:presLayoutVars>
      </dgm:prSet>
      <dgm:spPr/>
    </dgm:pt>
    <dgm:pt modelId="{E5BB3292-413C-4493-A800-01D1248E9FFD}" type="pres">
      <dgm:prSet presAssocID="{8F4E0A57-887B-4047-91D7-2F1B69261681}" presName="childShape" presStyleCnt="0">
        <dgm:presLayoutVars>
          <dgm:chMax val="0"/>
          <dgm:chPref val="0"/>
        </dgm:presLayoutVars>
      </dgm:prSet>
      <dgm:spPr/>
    </dgm:pt>
    <dgm:pt modelId="{C9F07C75-A7D9-4981-98FD-4DD2888C7E93}" type="pres">
      <dgm:prSet presAssocID="{B43B4DF1-D0D1-4371-AB58-BE5BAFFF5D8D}" presName="childComposite" presStyleCnt="0">
        <dgm:presLayoutVars>
          <dgm:chMax val="0"/>
          <dgm:chPref val="0"/>
        </dgm:presLayoutVars>
      </dgm:prSet>
      <dgm:spPr/>
    </dgm:pt>
    <dgm:pt modelId="{D858A62E-CB7E-44B3-AF81-689C8FB92F33}" type="pres">
      <dgm:prSet presAssocID="{B43B4DF1-D0D1-4371-AB58-BE5BAFFF5D8D}" presName="ChildAccent" presStyleLbl="solidFgAcc1" presStyleIdx="2" presStyleCnt="5" custLinFactX="600000" custLinFactY="100000" custLinFactNeighborX="618578" custLinFactNeighborY="110182"/>
      <dgm:spPr/>
    </dgm:pt>
    <dgm:pt modelId="{92B25C7E-EEE0-4D85-8CB9-D1A984D99C4A}" type="pres">
      <dgm:prSet presAssocID="{B43B4DF1-D0D1-4371-AB58-BE5BAFFF5D8D}" presName="Child" presStyleLbl="revTx" presStyleIdx="4" presStyleCnt="7">
        <dgm:presLayoutVars>
          <dgm:chMax val="0"/>
          <dgm:chPref val="0"/>
          <dgm:bulletEnabled val="1"/>
        </dgm:presLayoutVars>
      </dgm:prSet>
      <dgm:spPr/>
    </dgm:pt>
    <dgm:pt modelId="{9DCF8E68-43B9-4D01-8AF1-C78064AEBFC4}" type="pres">
      <dgm:prSet presAssocID="{067A9140-CD68-4F07-B51C-1CA1723A90B1}" presName="childComposite" presStyleCnt="0">
        <dgm:presLayoutVars>
          <dgm:chMax val="0"/>
          <dgm:chPref val="0"/>
        </dgm:presLayoutVars>
      </dgm:prSet>
      <dgm:spPr/>
    </dgm:pt>
    <dgm:pt modelId="{4379AE9B-6320-42D9-B195-DA48957FD47E}" type="pres">
      <dgm:prSet presAssocID="{067A9140-CD68-4F07-B51C-1CA1723A90B1}" presName="ChildAccent" presStyleLbl="solidFgAcc1" presStyleIdx="3" presStyleCnt="5" custLinFactX="600000" custLinFactY="100000" custLinFactNeighborX="618578" custLinFactNeighborY="107826"/>
      <dgm:spPr/>
    </dgm:pt>
    <dgm:pt modelId="{F5E67672-1B0C-4578-BEF6-9ECBA520E38D}" type="pres">
      <dgm:prSet presAssocID="{067A9140-CD68-4F07-B51C-1CA1723A90B1}" presName="Child" presStyleLbl="revTx" presStyleIdx="5" presStyleCnt="7">
        <dgm:presLayoutVars>
          <dgm:chMax val="0"/>
          <dgm:chPref val="0"/>
          <dgm:bulletEnabled val="1"/>
        </dgm:presLayoutVars>
      </dgm:prSet>
      <dgm:spPr/>
    </dgm:pt>
    <dgm:pt modelId="{89F430D3-9AB6-462F-8161-9F2A0C6AAB6F}" type="pres">
      <dgm:prSet presAssocID="{4AEAF73C-8E0A-4935-8BD4-57EEFECB60A6}" presName="childComposite" presStyleCnt="0">
        <dgm:presLayoutVars>
          <dgm:chMax val="0"/>
          <dgm:chPref val="0"/>
        </dgm:presLayoutVars>
      </dgm:prSet>
      <dgm:spPr/>
    </dgm:pt>
    <dgm:pt modelId="{46645294-7FE7-4BAD-974D-A5ED12E52861}" type="pres">
      <dgm:prSet presAssocID="{4AEAF73C-8E0A-4935-8BD4-57EEFECB60A6}" presName="ChildAccent" presStyleLbl="solidFgAcc1" presStyleIdx="4" presStyleCnt="5" custLinFactX="400000" custLinFactY="-448250" custLinFactNeighborX="423018" custLinFactNeighborY="-500000"/>
      <dgm:spPr/>
    </dgm:pt>
    <dgm:pt modelId="{964E0FDD-98CD-4CAC-9DEF-29C51A6FAB14}" type="pres">
      <dgm:prSet presAssocID="{4AEAF73C-8E0A-4935-8BD4-57EEFECB60A6}" presName="Child" presStyleLbl="revTx" presStyleIdx="6" presStyleCnt="7">
        <dgm:presLayoutVars>
          <dgm:chMax val="0"/>
          <dgm:chPref val="0"/>
          <dgm:bulletEnabled val="1"/>
        </dgm:presLayoutVars>
      </dgm:prSet>
      <dgm:spPr/>
    </dgm:pt>
  </dgm:ptLst>
  <dgm:cxnLst>
    <dgm:cxn modelId="{80C31E02-6CDC-4E02-B1D0-7DAD5596CE9A}" srcId="{8F4E0A57-887B-4047-91D7-2F1B69261681}" destId="{067A9140-CD68-4F07-B51C-1CA1723A90B1}" srcOrd="1" destOrd="0" parTransId="{A54323BF-7909-4B82-9732-A944D4ED386E}" sibTransId="{DF98EF05-7D33-4842-B9AB-EAF448EDCC94}"/>
    <dgm:cxn modelId="{BCD1804D-E215-4130-9B08-93BAF9526995}" srcId="{8F4E0A57-887B-4047-91D7-2F1B69261681}" destId="{4AEAF73C-8E0A-4935-8BD4-57EEFECB60A6}" srcOrd="2" destOrd="0" parTransId="{8C88A512-7F94-43CC-904B-0239CBC8DEAE}" sibTransId="{EBDB1C26-5536-4CF4-AE40-7E6A70AD2B46}"/>
    <dgm:cxn modelId="{BDB08B47-BCFF-4953-9143-6B932513861D}" type="presOf" srcId="{249E0870-26BD-412B-8823-64588EC3C50B}" destId="{9DBBA284-4EB6-4F7E-AB33-1AEDFB6A7882}" srcOrd="0" destOrd="0" presId="urn:microsoft.com/office/officeart/2008/layout/SquareAccentList"/>
    <dgm:cxn modelId="{3061A9F5-FDC9-47B5-B3AB-338777FD7B9A}" type="presOf" srcId="{067A9140-CD68-4F07-B51C-1CA1723A90B1}" destId="{F5E67672-1B0C-4578-BEF6-9ECBA520E38D}" srcOrd="0" destOrd="0" presId="urn:microsoft.com/office/officeart/2008/layout/SquareAccentList"/>
    <dgm:cxn modelId="{D85326E2-3FB4-42AA-93F0-940414A970E8}" srcId="{8F4E0A57-887B-4047-91D7-2F1B69261681}" destId="{B43B4DF1-D0D1-4371-AB58-BE5BAFFF5D8D}" srcOrd="0" destOrd="0" parTransId="{910218EB-651A-47E1-908C-6F352D252B18}" sibTransId="{5201D5AB-B0DE-444C-9142-00DD01197F67}"/>
    <dgm:cxn modelId="{39D8CF56-716D-491E-8487-882212480057}" srcId="{7475DF93-8AEA-4B87-9CBD-489750265449}" destId="{249E0870-26BD-412B-8823-64588EC3C50B}" srcOrd="0" destOrd="0" parTransId="{C5F861A1-E0B1-48CB-9E5C-02526F95AA08}" sibTransId="{405310AD-4C42-415F-BF8D-F26E009B9671}"/>
    <dgm:cxn modelId="{56FDE7F4-7A9A-4895-B8F5-A2BF9EC96EBB}" type="presOf" srcId="{8F4E0A57-887B-4047-91D7-2F1B69261681}" destId="{CE0CFCB4-4B25-459D-9879-EBA0611170B1}" srcOrd="0" destOrd="0" presId="urn:microsoft.com/office/officeart/2008/layout/SquareAccentList"/>
    <dgm:cxn modelId="{35E48F7D-30B1-4F27-B5B2-EC45B59F257A}" type="presOf" srcId="{B2A0566E-F6BF-4F49-BE49-9A78731AA2A2}" destId="{BB3E2D26-AAD9-4DEB-B37C-793348147624}" srcOrd="0" destOrd="0" presId="urn:microsoft.com/office/officeart/2008/layout/SquareAccentList"/>
    <dgm:cxn modelId="{1E3A17AC-3FD2-46EC-822B-00C3DD0A211D}" srcId="{249E0870-26BD-412B-8823-64588EC3C50B}" destId="{6035F9A5-08D3-4C62-B609-D2EA493B8A0D}" srcOrd="1" destOrd="0" parTransId="{344C9930-F66A-4B81-9089-A3FA4EDFDA06}" sibTransId="{59856444-36D9-41D6-A0A2-48C6FFBFD765}"/>
    <dgm:cxn modelId="{A6CC3EFF-D35B-4D09-9E27-B9A720551A59}" srcId="{249E0870-26BD-412B-8823-64588EC3C50B}" destId="{B2A0566E-F6BF-4F49-BE49-9A78731AA2A2}" srcOrd="0" destOrd="0" parTransId="{577F45C1-1E37-40DA-918E-F1D768F32218}" sibTransId="{8632B3A4-E54F-45D2-8A60-6BA584C1CFF8}"/>
    <dgm:cxn modelId="{1D737974-21FD-488D-9DF4-56350476D024}" type="presOf" srcId="{6035F9A5-08D3-4C62-B609-D2EA493B8A0D}" destId="{1D1283B6-6954-4787-9F51-93B5862EBC5E}" srcOrd="0" destOrd="0" presId="urn:microsoft.com/office/officeart/2008/layout/SquareAccentList"/>
    <dgm:cxn modelId="{82C28EE0-260A-4B9B-881E-5D816296BEC7}" srcId="{7475DF93-8AEA-4B87-9CBD-489750265449}" destId="{8F4E0A57-887B-4047-91D7-2F1B69261681}" srcOrd="1" destOrd="0" parTransId="{FD142026-2DAE-4B4A-A144-E84F4C65E3C8}" sibTransId="{5C3B26B4-335A-40D2-B590-0D3228F12244}"/>
    <dgm:cxn modelId="{A391B1DC-6612-42F2-B23D-17D1EDC9CA8E}" type="presOf" srcId="{7475DF93-8AEA-4B87-9CBD-489750265449}" destId="{F3BF2328-0152-49C9-8343-348CDC426021}" srcOrd="0" destOrd="0" presId="urn:microsoft.com/office/officeart/2008/layout/SquareAccentList"/>
    <dgm:cxn modelId="{FEAC1B28-DE82-41A3-8814-58FE513F3E39}" type="presOf" srcId="{B43B4DF1-D0D1-4371-AB58-BE5BAFFF5D8D}" destId="{92B25C7E-EEE0-4D85-8CB9-D1A984D99C4A}" srcOrd="0" destOrd="0" presId="urn:microsoft.com/office/officeart/2008/layout/SquareAccentList"/>
    <dgm:cxn modelId="{764DE2F5-3D2D-453E-BF33-C29FE7DD77E1}" type="presOf" srcId="{4AEAF73C-8E0A-4935-8BD4-57EEFECB60A6}" destId="{964E0FDD-98CD-4CAC-9DEF-29C51A6FAB14}" srcOrd="0" destOrd="0" presId="urn:microsoft.com/office/officeart/2008/layout/SquareAccentList"/>
    <dgm:cxn modelId="{DDBE687E-8852-4FE9-9573-6F3A95F2D948}" type="presParOf" srcId="{F3BF2328-0152-49C9-8343-348CDC426021}" destId="{331F4F93-FBC9-4B81-ABB9-5974A38F7178}" srcOrd="0" destOrd="0" presId="urn:microsoft.com/office/officeart/2008/layout/SquareAccentList"/>
    <dgm:cxn modelId="{14071BC4-70F2-4EAF-86F8-EFEEE3A2D76D}" type="presParOf" srcId="{331F4F93-FBC9-4B81-ABB9-5974A38F7178}" destId="{8988B874-5362-4A28-ACC5-F31E951C0B56}" srcOrd="0" destOrd="0" presId="urn:microsoft.com/office/officeart/2008/layout/SquareAccentList"/>
    <dgm:cxn modelId="{58BA58AB-7C26-4DBB-BBAA-B9B6AEEEFC38}" type="presParOf" srcId="{8988B874-5362-4A28-ACC5-F31E951C0B56}" destId="{DD859C8B-FF0C-4465-8BEF-2686E21F2FD6}" srcOrd="0" destOrd="0" presId="urn:microsoft.com/office/officeart/2008/layout/SquareAccentList"/>
    <dgm:cxn modelId="{BDADDDE0-6516-47B9-A3D6-9ACA484861FF}" type="presParOf" srcId="{8988B874-5362-4A28-ACC5-F31E951C0B56}" destId="{C4315D4B-5E2B-45BF-851F-1D7EC52938F3}" srcOrd="1" destOrd="0" presId="urn:microsoft.com/office/officeart/2008/layout/SquareAccentList"/>
    <dgm:cxn modelId="{379C9751-9FAC-42C8-8761-6D20A89535DE}" type="presParOf" srcId="{8988B874-5362-4A28-ACC5-F31E951C0B56}" destId="{9DBBA284-4EB6-4F7E-AB33-1AEDFB6A7882}" srcOrd="2" destOrd="0" presId="urn:microsoft.com/office/officeart/2008/layout/SquareAccentList"/>
    <dgm:cxn modelId="{B3885B1B-C7E8-400F-AE93-C311C2984852}" type="presParOf" srcId="{331F4F93-FBC9-4B81-ABB9-5974A38F7178}" destId="{FE5A51A5-30E6-421F-AF48-FB8C5316B717}" srcOrd="1" destOrd="0" presId="urn:microsoft.com/office/officeart/2008/layout/SquareAccentList"/>
    <dgm:cxn modelId="{9EA4A12D-1042-499F-847B-2B80F008BAA9}" type="presParOf" srcId="{FE5A51A5-30E6-421F-AF48-FB8C5316B717}" destId="{0D121181-1127-40FF-8529-CDA46FC530DA}" srcOrd="0" destOrd="0" presId="urn:microsoft.com/office/officeart/2008/layout/SquareAccentList"/>
    <dgm:cxn modelId="{94C10E48-091D-48A9-9777-94A010380364}" type="presParOf" srcId="{0D121181-1127-40FF-8529-CDA46FC530DA}" destId="{695D42EA-DAD2-40EA-8C5D-2F67E655221A}" srcOrd="0" destOrd="0" presId="urn:microsoft.com/office/officeart/2008/layout/SquareAccentList"/>
    <dgm:cxn modelId="{2B52543E-29A1-46C9-909F-AB84B5407EF3}" type="presParOf" srcId="{0D121181-1127-40FF-8529-CDA46FC530DA}" destId="{BB3E2D26-AAD9-4DEB-B37C-793348147624}" srcOrd="1" destOrd="0" presId="urn:microsoft.com/office/officeart/2008/layout/SquareAccentList"/>
    <dgm:cxn modelId="{F898066F-77A7-40AC-AFA3-F569ED4078AF}" type="presParOf" srcId="{FE5A51A5-30E6-421F-AF48-FB8C5316B717}" destId="{C1DC75B4-8712-43EB-AC78-C0D35C5BA1C4}" srcOrd="1" destOrd="0" presId="urn:microsoft.com/office/officeart/2008/layout/SquareAccentList"/>
    <dgm:cxn modelId="{42533937-8C49-4143-BBA7-0A0B9430D201}" type="presParOf" srcId="{C1DC75B4-8712-43EB-AC78-C0D35C5BA1C4}" destId="{6D342FF8-7F27-4E3F-9988-2A7A9A9A93E7}" srcOrd="0" destOrd="0" presId="urn:microsoft.com/office/officeart/2008/layout/SquareAccentList"/>
    <dgm:cxn modelId="{35039884-0BE4-4CBA-9DAF-22B4E4EBB3FB}" type="presParOf" srcId="{C1DC75B4-8712-43EB-AC78-C0D35C5BA1C4}" destId="{1D1283B6-6954-4787-9F51-93B5862EBC5E}" srcOrd="1" destOrd="0" presId="urn:microsoft.com/office/officeart/2008/layout/SquareAccentList"/>
    <dgm:cxn modelId="{11F17DA7-5632-4AA4-9686-C6291552C622}" type="presParOf" srcId="{F3BF2328-0152-49C9-8343-348CDC426021}" destId="{3CDDF3F2-CFBE-47A7-8350-6110A2E35202}" srcOrd="1" destOrd="0" presId="urn:microsoft.com/office/officeart/2008/layout/SquareAccentList"/>
    <dgm:cxn modelId="{92858846-15B9-4B44-BB8A-082056E5095D}" type="presParOf" srcId="{3CDDF3F2-CFBE-47A7-8350-6110A2E35202}" destId="{3C0ABF1B-5780-4714-B148-608EE25E7FFB}" srcOrd="0" destOrd="0" presId="urn:microsoft.com/office/officeart/2008/layout/SquareAccentList"/>
    <dgm:cxn modelId="{E6724A9B-4794-49EA-8347-08F6C16955CF}" type="presParOf" srcId="{3C0ABF1B-5780-4714-B148-608EE25E7FFB}" destId="{A345889A-A417-49B2-A8A5-2926F922AAE6}" srcOrd="0" destOrd="0" presId="urn:microsoft.com/office/officeart/2008/layout/SquareAccentList"/>
    <dgm:cxn modelId="{8F0D6C28-35A4-4CE4-9022-89DC1FD6D9C2}" type="presParOf" srcId="{3C0ABF1B-5780-4714-B148-608EE25E7FFB}" destId="{B553C659-1B86-4DBA-9D9A-ED0B7FB899FF}" srcOrd="1" destOrd="0" presId="urn:microsoft.com/office/officeart/2008/layout/SquareAccentList"/>
    <dgm:cxn modelId="{C6A4FD7A-DF6D-43AD-A112-982DF9FC96F5}" type="presParOf" srcId="{3C0ABF1B-5780-4714-B148-608EE25E7FFB}" destId="{CE0CFCB4-4B25-459D-9879-EBA0611170B1}" srcOrd="2" destOrd="0" presId="urn:microsoft.com/office/officeart/2008/layout/SquareAccentList"/>
    <dgm:cxn modelId="{5CF75CE8-130D-4E54-9F7E-77ED15C06D68}" type="presParOf" srcId="{3CDDF3F2-CFBE-47A7-8350-6110A2E35202}" destId="{E5BB3292-413C-4493-A800-01D1248E9FFD}" srcOrd="1" destOrd="0" presId="urn:microsoft.com/office/officeart/2008/layout/SquareAccentList"/>
    <dgm:cxn modelId="{DC130123-655D-49BA-8BC2-562BDBF9ACF7}" type="presParOf" srcId="{E5BB3292-413C-4493-A800-01D1248E9FFD}" destId="{C9F07C75-A7D9-4981-98FD-4DD2888C7E93}" srcOrd="0" destOrd="0" presId="urn:microsoft.com/office/officeart/2008/layout/SquareAccentList"/>
    <dgm:cxn modelId="{26695179-038C-4935-AF83-58996B006E8C}" type="presParOf" srcId="{C9F07C75-A7D9-4981-98FD-4DD2888C7E93}" destId="{D858A62E-CB7E-44B3-AF81-689C8FB92F33}" srcOrd="0" destOrd="0" presId="urn:microsoft.com/office/officeart/2008/layout/SquareAccentList"/>
    <dgm:cxn modelId="{0A6F9C71-C455-4EF4-83A4-E01B25746CFB}" type="presParOf" srcId="{C9F07C75-A7D9-4981-98FD-4DD2888C7E93}" destId="{92B25C7E-EEE0-4D85-8CB9-D1A984D99C4A}" srcOrd="1" destOrd="0" presId="urn:microsoft.com/office/officeart/2008/layout/SquareAccentList"/>
    <dgm:cxn modelId="{C297BF77-D198-435E-BEE9-0EDBF6AA66BB}" type="presParOf" srcId="{E5BB3292-413C-4493-A800-01D1248E9FFD}" destId="{9DCF8E68-43B9-4D01-8AF1-C78064AEBFC4}" srcOrd="1" destOrd="0" presId="urn:microsoft.com/office/officeart/2008/layout/SquareAccentList"/>
    <dgm:cxn modelId="{47078A27-F01F-4A30-8543-C39774390800}" type="presParOf" srcId="{9DCF8E68-43B9-4D01-8AF1-C78064AEBFC4}" destId="{4379AE9B-6320-42D9-B195-DA48957FD47E}" srcOrd="0" destOrd="0" presId="urn:microsoft.com/office/officeart/2008/layout/SquareAccentList"/>
    <dgm:cxn modelId="{F6FDAE70-CCB2-4165-8375-51DAE48FB952}" type="presParOf" srcId="{9DCF8E68-43B9-4D01-8AF1-C78064AEBFC4}" destId="{F5E67672-1B0C-4578-BEF6-9ECBA520E38D}" srcOrd="1" destOrd="0" presId="urn:microsoft.com/office/officeart/2008/layout/SquareAccentList"/>
    <dgm:cxn modelId="{4F4C6147-6216-42A0-84E1-FB895D881F25}" type="presParOf" srcId="{E5BB3292-413C-4493-A800-01D1248E9FFD}" destId="{89F430D3-9AB6-462F-8161-9F2A0C6AAB6F}" srcOrd="2" destOrd="0" presId="urn:microsoft.com/office/officeart/2008/layout/SquareAccentList"/>
    <dgm:cxn modelId="{1F54B4E9-DF4B-4184-83BE-C10AA0842846}" type="presParOf" srcId="{89F430D3-9AB6-462F-8161-9F2A0C6AAB6F}" destId="{46645294-7FE7-4BAD-974D-A5ED12E52861}" srcOrd="0" destOrd="0" presId="urn:microsoft.com/office/officeart/2008/layout/SquareAccentList"/>
    <dgm:cxn modelId="{A5BC5B06-9845-4CEE-8268-D9B9873F7FEC}" type="presParOf" srcId="{89F430D3-9AB6-462F-8161-9F2A0C6AAB6F}" destId="{964E0FDD-98CD-4CAC-9DEF-29C51A6FAB1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52A284-1D80-4E91-AA71-DBD2CB82752E}"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CE7172B9-BBD0-4782-899B-DFFB259909F8}">
      <dgm:prSet phldrT="[Text]"/>
      <dgm:spPr/>
      <dgm:t>
        <a:bodyPr/>
        <a:lstStyle/>
        <a:p>
          <a:r>
            <a:rPr lang="ar-SA" dirty="0"/>
            <a:t>عناوين الكتاب</a:t>
          </a:r>
          <a:endParaRPr lang="en-US" dirty="0"/>
        </a:p>
      </dgm:t>
    </dgm:pt>
    <dgm:pt modelId="{1A9749A9-60B7-4AA3-8977-AE2461C37595}" type="parTrans" cxnId="{53DFA3C8-457F-4FD9-94DD-C1A57009781C}">
      <dgm:prSet/>
      <dgm:spPr/>
      <dgm:t>
        <a:bodyPr/>
        <a:lstStyle/>
        <a:p>
          <a:endParaRPr lang="en-US"/>
        </a:p>
      </dgm:t>
    </dgm:pt>
    <dgm:pt modelId="{C5CC3AED-DDB1-4639-8B8D-0BA6111649BD}" type="sibTrans" cxnId="{53DFA3C8-457F-4FD9-94DD-C1A57009781C}">
      <dgm:prSet/>
      <dgm:spPr/>
      <dgm:t>
        <a:bodyPr/>
        <a:lstStyle/>
        <a:p>
          <a:endParaRPr lang="en-US"/>
        </a:p>
      </dgm:t>
    </dgm:pt>
    <dgm:pt modelId="{51FED24A-D796-4AD1-9769-CC54CC59E8D4}">
      <dgm:prSet phldrT="[Text]"/>
      <dgm:spPr/>
      <dgm:t>
        <a:bodyPr/>
        <a:lstStyle/>
        <a:p>
          <a:pPr rtl="1"/>
          <a:r>
            <a:rPr lang="ar-SA" dirty="0"/>
            <a:t>المرتبطة بمتغيرات الدراسة</a:t>
          </a:r>
          <a:endParaRPr lang="en-US" dirty="0"/>
        </a:p>
      </dgm:t>
    </dgm:pt>
    <dgm:pt modelId="{A7AFA80E-90DC-4983-A5BF-D35E4E748099}" type="parTrans" cxnId="{4DE3DF65-B018-41AD-88EA-1BE400FDA561}">
      <dgm:prSet/>
      <dgm:spPr/>
      <dgm:t>
        <a:bodyPr/>
        <a:lstStyle/>
        <a:p>
          <a:endParaRPr lang="en-US"/>
        </a:p>
      </dgm:t>
    </dgm:pt>
    <dgm:pt modelId="{ECABAB61-13C0-408B-AE59-E3DA3B52A29D}" type="sibTrans" cxnId="{4DE3DF65-B018-41AD-88EA-1BE400FDA561}">
      <dgm:prSet/>
      <dgm:spPr/>
      <dgm:t>
        <a:bodyPr/>
        <a:lstStyle/>
        <a:p>
          <a:endParaRPr lang="en-US"/>
        </a:p>
      </dgm:t>
    </dgm:pt>
    <dgm:pt modelId="{7E0F8A46-B8A4-469B-8CD6-2D67494306AA}">
      <dgm:prSet phldrT="[Text]"/>
      <dgm:spPr/>
      <dgm:t>
        <a:bodyPr/>
        <a:lstStyle/>
        <a:p>
          <a:r>
            <a:rPr lang="ar-SA" dirty="0"/>
            <a:t>عناوين الدراسات</a:t>
          </a:r>
          <a:endParaRPr lang="en-US" dirty="0"/>
        </a:p>
      </dgm:t>
    </dgm:pt>
    <dgm:pt modelId="{7BE79020-4D93-4001-AF12-0E10AE57D833}" type="parTrans" cxnId="{AE3FF955-9D31-47C4-9915-741B12B285E8}">
      <dgm:prSet/>
      <dgm:spPr/>
      <dgm:t>
        <a:bodyPr/>
        <a:lstStyle/>
        <a:p>
          <a:endParaRPr lang="en-US"/>
        </a:p>
      </dgm:t>
    </dgm:pt>
    <dgm:pt modelId="{2908BB55-6A6F-4309-B0DD-CB88072B7103}" type="sibTrans" cxnId="{AE3FF955-9D31-47C4-9915-741B12B285E8}">
      <dgm:prSet/>
      <dgm:spPr/>
      <dgm:t>
        <a:bodyPr/>
        <a:lstStyle/>
        <a:p>
          <a:endParaRPr lang="en-US"/>
        </a:p>
      </dgm:t>
    </dgm:pt>
    <dgm:pt modelId="{CE8AD66E-9034-46F8-B9AD-7FE1F65DCECC}">
      <dgm:prSet phldrT="[Text]"/>
      <dgm:spPr/>
      <dgm:t>
        <a:bodyPr/>
        <a:lstStyle/>
        <a:p>
          <a:pPr rtl="1"/>
          <a:r>
            <a:rPr lang="ar-SA" dirty="0"/>
            <a:t>الملخص</a:t>
          </a:r>
          <a:endParaRPr lang="en-US" dirty="0"/>
        </a:p>
      </dgm:t>
    </dgm:pt>
    <dgm:pt modelId="{DB86206C-B816-411F-9FD3-6A3A1ED55012}" type="parTrans" cxnId="{FFAAE0DE-FAB2-4AA3-ACB5-5B66DFA614B5}">
      <dgm:prSet/>
      <dgm:spPr/>
      <dgm:t>
        <a:bodyPr/>
        <a:lstStyle/>
        <a:p>
          <a:endParaRPr lang="en-US"/>
        </a:p>
      </dgm:t>
    </dgm:pt>
    <dgm:pt modelId="{D2FE84C9-A0B7-4811-8B93-B3BCA7424F0D}" type="sibTrans" cxnId="{FFAAE0DE-FAB2-4AA3-ACB5-5B66DFA614B5}">
      <dgm:prSet/>
      <dgm:spPr/>
      <dgm:t>
        <a:bodyPr/>
        <a:lstStyle/>
        <a:p>
          <a:endParaRPr lang="en-US"/>
        </a:p>
      </dgm:t>
    </dgm:pt>
    <dgm:pt modelId="{F5EC0CD0-AE1E-40A5-87D2-244BD873C502}">
      <dgm:prSet phldrT="[Text]"/>
      <dgm:spPr/>
      <dgm:t>
        <a:bodyPr/>
        <a:lstStyle/>
        <a:p>
          <a:pPr rtl="1"/>
          <a:r>
            <a:rPr lang="ar-SA" dirty="0"/>
            <a:t>المنهجية</a:t>
          </a:r>
          <a:endParaRPr lang="en-US" dirty="0"/>
        </a:p>
      </dgm:t>
    </dgm:pt>
    <dgm:pt modelId="{4D2AE049-B4CE-4A89-9938-72C6EA6BE6A4}" type="parTrans" cxnId="{FD7D2403-B1E6-468D-B9BA-27A9F589D04F}">
      <dgm:prSet/>
      <dgm:spPr/>
      <dgm:t>
        <a:bodyPr/>
        <a:lstStyle/>
        <a:p>
          <a:endParaRPr lang="en-US"/>
        </a:p>
      </dgm:t>
    </dgm:pt>
    <dgm:pt modelId="{74E604D3-88F9-44D3-8E55-C0312E841996}" type="sibTrans" cxnId="{FD7D2403-B1E6-468D-B9BA-27A9F589D04F}">
      <dgm:prSet/>
      <dgm:spPr/>
      <dgm:t>
        <a:bodyPr/>
        <a:lstStyle/>
        <a:p>
          <a:endParaRPr lang="en-US"/>
        </a:p>
      </dgm:t>
    </dgm:pt>
    <dgm:pt modelId="{6B7F3F2F-E857-47F7-BBE6-CA6F4A4781FC}">
      <dgm:prSet phldrT="[Text]"/>
      <dgm:spPr/>
      <dgm:t>
        <a:bodyPr/>
        <a:lstStyle/>
        <a:p>
          <a:pPr rtl="1"/>
          <a:r>
            <a:rPr lang="ar-SA" dirty="0"/>
            <a:t>النتائج + المناقشة</a:t>
          </a:r>
          <a:endParaRPr lang="en-US" dirty="0"/>
        </a:p>
      </dgm:t>
    </dgm:pt>
    <dgm:pt modelId="{A9BDE768-A205-4165-A6DE-A9096F45F34B}" type="parTrans" cxnId="{863CA5C1-32BB-414B-9380-80850D496252}">
      <dgm:prSet/>
      <dgm:spPr/>
      <dgm:t>
        <a:bodyPr/>
        <a:lstStyle/>
        <a:p>
          <a:endParaRPr lang="en-US"/>
        </a:p>
      </dgm:t>
    </dgm:pt>
    <dgm:pt modelId="{4AB9528E-1B0F-4610-A2DF-10CC14F349B2}" type="sibTrans" cxnId="{863CA5C1-32BB-414B-9380-80850D496252}">
      <dgm:prSet/>
      <dgm:spPr/>
      <dgm:t>
        <a:bodyPr/>
        <a:lstStyle/>
        <a:p>
          <a:endParaRPr lang="en-US"/>
        </a:p>
      </dgm:t>
    </dgm:pt>
    <dgm:pt modelId="{A228F8FF-FC92-4C79-9997-48AD5EC02936}" type="pres">
      <dgm:prSet presAssocID="{3C52A284-1D80-4E91-AA71-DBD2CB82752E}" presName="Name0" presStyleCnt="0">
        <dgm:presLayoutVars>
          <dgm:dir/>
          <dgm:animLvl val="lvl"/>
          <dgm:resizeHandles/>
        </dgm:presLayoutVars>
      </dgm:prSet>
      <dgm:spPr/>
    </dgm:pt>
    <dgm:pt modelId="{DF65A1B0-DBAD-4A9F-9012-DFEFD10C9A90}" type="pres">
      <dgm:prSet presAssocID="{CE7172B9-BBD0-4782-899B-DFFB259909F8}" presName="linNode" presStyleCnt="0"/>
      <dgm:spPr/>
    </dgm:pt>
    <dgm:pt modelId="{5B0434E2-BF8F-466F-A567-3C4025DB0E7E}" type="pres">
      <dgm:prSet presAssocID="{CE7172B9-BBD0-4782-899B-DFFB259909F8}" presName="parentShp" presStyleLbl="node1" presStyleIdx="0" presStyleCnt="2">
        <dgm:presLayoutVars>
          <dgm:bulletEnabled val="1"/>
        </dgm:presLayoutVars>
      </dgm:prSet>
      <dgm:spPr/>
    </dgm:pt>
    <dgm:pt modelId="{9D347008-F34E-4797-8752-70C85B49F188}" type="pres">
      <dgm:prSet presAssocID="{CE7172B9-BBD0-4782-899B-DFFB259909F8}" presName="childShp" presStyleLbl="bgAccFollowNode1" presStyleIdx="0" presStyleCnt="2">
        <dgm:presLayoutVars>
          <dgm:bulletEnabled val="1"/>
        </dgm:presLayoutVars>
      </dgm:prSet>
      <dgm:spPr/>
    </dgm:pt>
    <dgm:pt modelId="{FAF47774-F331-4216-B3D2-268DAC294050}" type="pres">
      <dgm:prSet presAssocID="{C5CC3AED-DDB1-4639-8B8D-0BA6111649BD}" presName="spacing" presStyleCnt="0"/>
      <dgm:spPr/>
    </dgm:pt>
    <dgm:pt modelId="{5CEE353F-A74E-4F41-81E6-2171924438D2}" type="pres">
      <dgm:prSet presAssocID="{7E0F8A46-B8A4-469B-8CD6-2D67494306AA}" presName="linNode" presStyleCnt="0"/>
      <dgm:spPr/>
    </dgm:pt>
    <dgm:pt modelId="{BE62C089-B43F-43B8-AA09-67B1EC29C3F5}" type="pres">
      <dgm:prSet presAssocID="{7E0F8A46-B8A4-469B-8CD6-2D67494306AA}" presName="parentShp" presStyleLbl="node1" presStyleIdx="1" presStyleCnt="2">
        <dgm:presLayoutVars>
          <dgm:bulletEnabled val="1"/>
        </dgm:presLayoutVars>
      </dgm:prSet>
      <dgm:spPr/>
    </dgm:pt>
    <dgm:pt modelId="{E1CD485F-6521-456A-B2F8-74E6020EF9B3}" type="pres">
      <dgm:prSet presAssocID="{7E0F8A46-B8A4-469B-8CD6-2D67494306AA}" presName="childShp" presStyleLbl="bgAccFollowNode1" presStyleIdx="1" presStyleCnt="2">
        <dgm:presLayoutVars>
          <dgm:bulletEnabled val="1"/>
        </dgm:presLayoutVars>
      </dgm:prSet>
      <dgm:spPr/>
    </dgm:pt>
  </dgm:ptLst>
  <dgm:cxnLst>
    <dgm:cxn modelId="{0E2DBFA3-37C4-4B3F-8B04-30276D0670CB}" type="presOf" srcId="{F5EC0CD0-AE1E-40A5-87D2-244BD873C502}" destId="{E1CD485F-6521-456A-B2F8-74E6020EF9B3}" srcOrd="0" destOrd="1" presId="urn:microsoft.com/office/officeart/2005/8/layout/vList6"/>
    <dgm:cxn modelId="{FD7D2403-B1E6-468D-B9BA-27A9F589D04F}" srcId="{7E0F8A46-B8A4-469B-8CD6-2D67494306AA}" destId="{F5EC0CD0-AE1E-40A5-87D2-244BD873C502}" srcOrd="1" destOrd="0" parTransId="{4D2AE049-B4CE-4A89-9938-72C6EA6BE6A4}" sibTransId="{74E604D3-88F9-44D3-8E55-C0312E841996}"/>
    <dgm:cxn modelId="{6AE42A16-34EB-4046-A166-FAF20BD5398B}" type="presOf" srcId="{51FED24A-D796-4AD1-9769-CC54CC59E8D4}" destId="{9D347008-F34E-4797-8752-70C85B49F188}" srcOrd="0" destOrd="0" presId="urn:microsoft.com/office/officeart/2005/8/layout/vList6"/>
    <dgm:cxn modelId="{53DFA3C8-457F-4FD9-94DD-C1A57009781C}" srcId="{3C52A284-1D80-4E91-AA71-DBD2CB82752E}" destId="{CE7172B9-BBD0-4782-899B-DFFB259909F8}" srcOrd="0" destOrd="0" parTransId="{1A9749A9-60B7-4AA3-8977-AE2461C37595}" sibTransId="{C5CC3AED-DDB1-4639-8B8D-0BA6111649BD}"/>
    <dgm:cxn modelId="{AE3FF955-9D31-47C4-9915-741B12B285E8}" srcId="{3C52A284-1D80-4E91-AA71-DBD2CB82752E}" destId="{7E0F8A46-B8A4-469B-8CD6-2D67494306AA}" srcOrd="1" destOrd="0" parTransId="{7BE79020-4D93-4001-AF12-0E10AE57D833}" sibTransId="{2908BB55-6A6F-4309-B0DD-CB88072B7103}"/>
    <dgm:cxn modelId="{863CA5C1-32BB-414B-9380-80850D496252}" srcId="{7E0F8A46-B8A4-469B-8CD6-2D67494306AA}" destId="{6B7F3F2F-E857-47F7-BBE6-CA6F4A4781FC}" srcOrd="2" destOrd="0" parTransId="{A9BDE768-A205-4165-A6DE-A9096F45F34B}" sibTransId="{4AB9528E-1B0F-4610-A2DF-10CC14F349B2}"/>
    <dgm:cxn modelId="{A177BA51-B359-4222-B7BE-1C128CB8EDE5}" type="presOf" srcId="{CE8AD66E-9034-46F8-B9AD-7FE1F65DCECC}" destId="{E1CD485F-6521-456A-B2F8-74E6020EF9B3}" srcOrd="0" destOrd="0" presId="urn:microsoft.com/office/officeart/2005/8/layout/vList6"/>
    <dgm:cxn modelId="{5AA3F9FC-E48B-4A98-B97B-D5E5BFBE4C7F}" type="presOf" srcId="{3C52A284-1D80-4E91-AA71-DBD2CB82752E}" destId="{A228F8FF-FC92-4C79-9997-48AD5EC02936}" srcOrd="0" destOrd="0" presId="urn:microsoft.com/office/officeart/2005/8/layout/vList6"/>
    <dgm:cxn modelId="{FFAAE0DE-FAB2-4AA3-ACB5-5B66DFA614B5}" srcId="{7E0F8A46-B8A4-469B-8CD6-2D67494306AA}" destId="{CE8AD66E-9034-46F8-B9AD-7FE1F65DCECC}" srcOrd="0" destOrd="0" parTransId="{DB86206C-B816-411F-9FD3-6A3A1ED55012}" sibTransId="{D2FE84C9-A0B7-4811-8B93-B3BCA7424F0D}"/>
    <dgm:cxn modelId="{E13F870B-F951-4474-8FB2-BFD3F3F37BCA}" type="presOf" srcId="{7E0F8A46-B8A4-469B-8CD6-2D67494306AA}" destId="{BE62C089-B43F-43B8-AA09-67B1EC29C3F5}" srcOrd="0" destOrd="0" presId="urn:microsoft.com/office/officeart/2005/8/layout/vList6"/>
    <dgm:cxn modelId="{2E42F338-FB6C-490C-9951-6EDCD1CC47AB}" type="presOf" srcId="{CE7172B9-BBD0-4782-899B-DFFB259909F8}" destId="{5B0434E2-BF8F-466F-A567-3C4025DB0E7E}" srcOrd="0" destOrd="0" presId="urn:microsoft.com/office/officeart/2005/8/layout/vList6"/>
    <dgm:cxn modelId="{C7016094-2304-40B8-8B77-5E1EF993DF36}" type="presOf" srcId="{6B7F3F2F-E857-47F7-BBE6-CA6F4A4781FC}" destId="{E1CD485F-6521-456A-B2F8-74E6020EF9B3}" srcOrd="0" destOrd="2" presId="urn:microsoft.com/office/officeart/2005/8/layout/vList6"/>
    <dgm:cxn modelId="{4DE3DF65-B018-41AD-88EA-1BE400FDA561}" srcId="{CE7172B9-BBD0-4782-899B-DFFB259909F8}" destId="{51FED24A-D796-4AD1-9769-CC54CC59E8D4}" srcOrd="0" destOrd="0" parTransId="{A7AFA80E-90DC-4983-A5BF-D35E4E748099}" sibTransId="{ECABAB61-13C0-408B-AE59-E3DA3B52A29D}"/>
    <dgm:cxn modelId="{9D8F4176-A950-4953-A85B-CE35BA1B5A6F}" type="presParOf" srcId="{A228F8FF-FC92-4C79-9997-48AD5EC02936}" destId="{DF65A1B0-DBAD-4A9F-9012-DFEFD10C9A90}" srcOrd="0" destOrd="0" presId="urn:microsoft.com/office/officeart/2005/8/layout/vList6"/>
    <dgm:cxn modelId="{A95CAA64-1742-41DA-B14D-7758E4DF083B}" type="presParOf" srcId="{DF65A1B0-DBAD-4A9F-9012-DFEFD10C9A90}" destId="{5B0434E2-BF8F-466F-A567-3C4025DB0E7E}" srcOrd="0" destOrd="0" presId="urn:microsoft.com/office/officeart/2005/8/layout/vList6"/>
    <dgm:cxn modelId="{F2A6EB57-0D75-473A-A009-0C78A064B2E9}" type="presParOf" srcId="{DF65A1B0-DBAD-4A9F-9012-DFEFD10C9A90}" destId="{9D347008-F34E-4797-8752-70C85B49F188}" srcOrd="1" destOrd="0" presId="urn:microsoft.com/office/officeart/2005/8/layout/vList6"/>
    <dgm:cxn modelId="{DF4E695F-F13D-4291-82EC-252E2D53A23B}" type="presParOf" srcId="{A228F8FF-FC92-4C79-9997-48AD5EC02936}" destId="{FAF47774-F331-4216-B3D2-268DAC294050}" srcOrd="1" destOrd="0" presId="urn:microsoft.com/office/officeart/2005/8/layout/vList6"/>
    <dgm:cxn modelId="{923CEA0C-16A5-480A-BA72-B040B6422D70}" type="presParOf" srcId="{A228F8FF-FC92-4C79-9997-48AD5EC02936}" destId="{5CEE353F-A74E-4F41-81E6-2171924438D2}" srcOrd="2" destOrd="0" presId="urn:microsoft.com/office/officeart/2005/8/layout/vList6"/>
    <dgm:cxn modelId="{896A993F-D288-4428-A259-420F3D9C2FC7}" type="presParOf" srcId="{5CEE353F-A74E-4F41-81E6-2171924438D2}" destId="{BE62C089-B43F-43B8-AA09-67B1EC29C3F5}" srcOrd="0" destOrd="0" presId="urn:microsoft.com/office/officeart/2005/8/layout/vList6"/>
    <dgm:cxn modelId="{424897B5-1FB6-4DB4-A923-5BE964BDDEED}" type="presParOf" srcId="{5CEE353F-A74E-4F41-81E6-2171924438D2}" destId="{E1CD485F-6521-456A-B2F8-74E6020EF9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3242A7-8C3C-42C2-BEEE-3502BF1AE64E}"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3071301-E5CC-49F8-A179-309C169D5E02}">
      <dgm:prSet/>
      <dgm:spPr/>
      <dgm:t>
        <a:bodyPr/>
        <a:lstStyle/>
        <a:p>
          <a:pPr rtl="1" eaLnBrk="1" latinLnBrk="0" hangingPunct="1">
            <a:buClr>
              <a:schemeClr val="accent1"/>
            </a:buClr>
            <a:buSzPct val="68000"/>
            <a:buFont typeface="Wingdings 3" panose="05040102010807070707" pitchFamily="18" charset="2"/>
            <a:buChar char="}"/>
          </a:pPr>
          <a:r>
            <a:rPr lang="ar-SA" dirty="0"/>
            <a:t>يتشابه</a:t>
          </a:r>
          <a:endParaRPr lang="en-GB" dirty="0"/>
        </a:p>
      </dgm:t>
    </dgm:pt>
    <dgm:pt modelId="{429EB9A9-1F17-463D-B0C7-3A037E434433}" type="parTrans" cxnId="{27234784-C55D-4A20-8049-FE80E6E2B514}">
      <dgm:prSet/>
      <dgm:spPr/>
      <dgm:t>
        <a:bodyPr/>
        <a:lstStyle/>
        <a:p>
          <a:endParaRPr lang="en-US"/>
        </a:p>
      </dgm:t>
    </dgm:pt>
    <dgm:pt modelId="{2D909AF9-85B7-4E4D-A5AE-26E2E89D2B03}" type="sibTrans" cxnId="{27234784-C55D-4A20-8049-FE80E6E2B514}">
      <dgm:prSet/>
      <dgm:spPr/>
      <dgm:t>
        <a:bodyPr/>
        <a:lstStyle/>
        <a:p>
          <a:endParaRPr lang="en-US"/>
        </a:p>
      </dgm:t>
    </dgm:pt>
    <dgm:pt modelId="{340DFACA-ACD1-46F7-B29B-F28D6DDD632E}">
      <dgm:prSet/>
      <dgm:spPr/>
      <dgm:t>
        <a:bodyPr/>
        <a:lstStyle/>
        <a:p>
          <a:pPr rtl="1" eaLnBrk="1" latinLnBrk="0" hangingPunct="1"/>
          <a:r>
            <a:rPr lang="ar-SA"/>
            <a:t>بالإضافة إلى </a:t>
          </a:r>
          <a:endParaRPr lang="en-GB"/>
        </a:p>
      </dgm:t>
    </dgm:pt>
    <dgm:pt modelId="{700DE257-3E5C-429F-A438-B5759DA125E9}" type="parTrans" cxnId="{E03CAD88-79E6-4E34-82FC-16A315D6BA5A}">
      <dgm:prSet/>
      <dgm:spPr/>
      <dgm:t>
        <a:bodyPr/>
        <a:lstStyle/>
        <a:p>
          <a:endParaRPr lang="en-US"/>
        </a:p>
      </dgm:t>
    </dgm:pt>
    <dgm:pt modelId="{1E64BAB4-49A6-4BFD-A004-849A44B373D2}" type="sibTrans" cxnId="{E03CAD88-79E6-4E34-82FC-16A315D6BA5A}">
      <dgm:prSet/>
      <dgm:spPr/>
      <dgm:t>
        <a:bodyPr/>
        <a:lstStyle/>
        <a:p>
          <a:endParaRPr lang="en-US"/>
        </a:p>
      </dgm:t>
    </dgm:pt>
    <dgm:pt modelId="{BB2F38C3-0BB9-4B35-99DD-48AF606CFD18}">
      <dgm:prSet/>
      <dgm:spPr/>
      <dgm:t>
        <a:bodyPr/>
        <a:lstStyle/>
        <a:p>
          <a:pPr rtl="1" eaLnBrk="1" latinLnBrk="0" hangingPunct="1"/>
          <a:r>
            <a:rPr lang="ar-SA"/>
            <a:t>مثله </a:t>
          </a:r>
          <a:endParaRPr lang="en-GB"/>
        </a:p>
      </dgm:t>
    </dgm:pt>
    <dgm:pt modelId="{C2D88064-B8DD-40D0-BC8C-0AD9F9FD702F}" type="parTrans" cxnId="{CCC33D0C-F03A-478B-91A7-3D8053548E2A}">
      <dgm:prSet/>
      <dgm:spPr/>
      <dgm:t>
        <a:bodyPr/>
        <a:lstStyle/>
        <a:p>
          <a:endParaRPr lang="en-US"/>
        </a:p>
      </dgm:t>
    </dgm:pt>
    <dgm:pt modelId="{225E841D-9417-4377-A908-9490BED6132E}" type="sibTrans" cxnId="{CCC33D0C-F03A-478B-91A7-3D8053548E2A}">
      <dgm:prSet/>
      <dgm:spPr/>
      <dgm:t>
        <a:bodyPr/>
        <a:lstStyle/>
        <a:p>
          <a:endParaRPr lang="en-US"/>
        </a:p>
      </dgm:t>
    </dgm:pt>
    <dgm:pt modelId="{EDA755EA-2317-49E7-AA83-668440BB5878}">
      <dgm:prSet/>
      <dgm:spPr/>
      <dgm:t>
        <a:bodyPr/>
        <a:lstStyle/>
        <a:p>
          <a:pPr rtl="1" eaLnBrk="1" latinLnBrk="0" hangingPunct="1"/>
          <a:r>
            <a:rPr lang="ar-SA" dirty="0"/>
            <a:t>ايضا </a:t>
          </a:r>
          <a:endParaRPr lang="en-GB" dirty="0"/>
        </a:p>
      </dgm:t>
    </dgm:pt>
    <dgm:pt modelId="{60252853-56EC-4DBB-B243-C524133EC1C0}" type="parTrans" cxnId="{DF586846-9933-4392-B91C-E6E04138CEF2}">
      <dgm:prSet/>
      <dgm:spPr/>
      <dgm:t>
        <a:bodyPr/>
        <a:lstStyle/>
        <a:p>
          <a:endParaRPr lang="en-US"/>
        </a:p>
      </dgm:t>
    </dgm:pt>
    <dgm:pt modelId="{93D1AF8A-BBD6-46EC-BF1A-5F5022384A60}" type="sibTrans" cxnId="{DF586846-9933-4392-B91C-E6E04138CEF2}">
      <dgm:prSet/>
      <dgm:spPr/>
      <dgm:t>
        <a:bodyPr/>
        <a:lstStyle/>
        <a:p>
          <a:endParaRPr lang="en-US"/>
        </a:p>
      </dgm:t>
    </dgm:pt>
    <dgm:pt modelId="{290CBDAE-94ED-45ED-B8E3-7F9B7610E484}">
      <dgm:prSet/>
      <dgm:spPr/>
      <dgm:t>
        <a:bodyPr/>
        <a:lstStyle/>
        <a:p>
          <a:pPr rtl="1" eaLnBrk="1" latinLnBrk="0" hangingPunct="1"/>
          <a:r>
            <a:rPr lang="ar-SA"/>
            <a:t>مرة أخرى </a:t>
          </a:r>
          <a:endParaRPr lang="en-GB"/>
        </a:p>
      </dgm:t>
    </dgm:pt>
    <dgm:pt modelId="{841977B3-0F52-483A-96CC-F323C9555970}" type="parTrans" cxnId="{83BE45E5-D8A7-4C88-B1D2-96B7F4F348EA}">
      <dgm:prSet/>
      <dgm:spPr/>
      <dgm:t>
        <a:bodyPr/>
        <a:lstStyle/>
        <a:p>
          <a:endParaRPr lang="en-US"/>
        </a:p>
      </dgm:t>
    </dgm:pt>
    <dgm:pt modelId="{1B788984-6BB6-4504-B840-53E0F0203F78}" type="sibTrans" cxnId="{83BE45E5-D8A7-4C88-B1D2-96B7F4F348EA}">
      <dgm:prSet/>
      <dgm:spPr/>
      <dgm:t>
        <a:bodyPr/>
        <a:lstStyle/>
        <a:p>
          <a:endParaRPr lang="en-US"/>
        </a:p>
      </dgm:t>
    </dgm:pt>
    <dgm:pt modelId="{692C3F37-3728-45F6-9191-D4D1C4E5B6D9}">
      <dgm:prSet/>
      <dgm:spPr/>
      <dgm:t>
        <a:bodyPr/>
        <a:lstStyle/>
        <a:p>
          <a:pPr rtl="1" eaLnBrk="1" latinLnBrk="0" hangingPunct="1"/>
          <a:r>
            <a:rPr lang="ar-SA"/>
            <a:t>يختلف معه </a:t>
          </a:r>
          <a:endParaRPr lang="en-GB"/>
        </a:p>
      </dgm:t>
    </dgm:pt>
    <dgm:pt modelId="{633152D0-3963-4041-9B13-7CAC68A68D6D}" type="parTrans" cxnId="{0F3FD13D-42E1-46D1-ACE2-55569F007126}">
      <dgm:prSet/>
      <dgm:spPr/>
      <dgm:t>
        <a:bodyPr/>
        <a:lstStyle/>
        <a:p>
          <a:endParaRPr lang="en-US"/>
        </a:p>
      </dgm:t>
    </dgm:pt>
    <dgm:pt modelId="{C60E9AE4-9E48-494B-9A9C-FA98FC0CA077}" type="sibTrans" cxnId="{0F3FD13D-42E1-46D1-ACE2-55569F007126}">
      <dgm:prSet/>
      <dgm:spPr/>
      <dgm:t>
        <a:bodyPr/>
        <a:lstStyle/>
        <a:p>
          <a:endParaRPr lang="en-US"/>
        </a:p>
      </dgm:t>
    </dgm:pt>
    <dgm:pt modelId="{55F67275-A705-42D0-A3DA-499281346D15}">
      <dgm:prSet/>
      <dgm:spPr/>
      <dgm:t>
        <a:bodyPr/>
        <a:lstStyle/>
        <a:p>
          <a:pPr rtl="1" eaLnBrk="1" latinLnBrk="0" hangingPunct="1"/>
          <a:r>
            <a:rPr lang="ar-SA"/>
            <a:t>لكن </a:t>
          </a:r>
          <a:endParaRPr lang="en-GB"/>
        </a:p>
      </dgm:t>
    </dgm:pt>
    <dgm:pt modelId="{3284F8EC-0334-40C9-9C6F-A8A0BCC43DF9}" type="parTrans" cxnId="{6874119C-C8B8-42A7-A418-45657D142459}">
      <dgm:prSet/>
      <dgm:spPr/>
      <dgm:t>
        <a:bodyPr/>
        <a:lstStyle/>
        <a:p>
          <a:endParaRPr lang="en-US"/>
        </a:p>
      </dgm:t>
    </dgm:pt>
    <dgm:pt modelId="{0C7AABE9-7C9B-47A4-9B5B-6391D85487A4}" type="sibTrans" cxnId="{6874119C-C8B8-42A7-A418-45657D142459}">
      <dgm:prSet/>
      <dgm:spPr/>
      <dgm:t>
        <a:bodyPr/>
        <a:lstStyle/>
        <a:p>
          <a:endParaRPr lang="en-US"/>
        </a:p>
      </dgm:t>
    </dgm:pt>
    <dgm:pt modelId="{1E05F047-8B9C-4270-AB9D-3DE9A8387346}">
      <dgm:prSet/>
      <dgm:spPr/>
      <dgm:t>
        <a:bodyPr/>
        <a:lstStyle/>
        <a:p>
          <a:pPr rtl="1" eaLnBrk="1" latinLnBrk="0" hangingPunct="1"/>
          <a:r>
            <a:rPr lang="ar-SA"/>
            <a:t>على العكس من </a:t>
          </a:r>
          <a:endParaRPr lang="en-GB"/>
        </a:p>
      </dgm:t>
    </dgm:pt>
    <dgm:pt modelId="{7282E988-F14F-45A4-B58E-1B59D22B7C7E}" type="parTrans" cxnId="{F421D84A-C85F-4FB0-BE13-A84AEFEDD48A}">
      <dgm:prSet/>
      <dgm:spPr/>
      <dgm:t>
        <a:bodyPr/>
        <a:lstStyle/>
        <a:p>
          <a:endParaRPr lang="en-US"/>
        </a:p>
      </dgm:t>
    </dgm:pt>
    <dgm:pt modelId="{C25B1DBE-42DD-440D-B164-2956E9508A98}" type="sibTrans" cxnId="{F421D84A-C85F-4FB0-BE13-A84AEFEDD48A}">
      <dgm:prSet/>
      <dgm:spPr/>
      <dgm:t>
        <a:bodyPr/>
        <a:lstStyle/>
        <a:p>
          <a:endParaRPr lang="en-US"/>
        </a:p>
      </dgm:t>
    </dgm:pt>
    <dgm:pt modelId="{87A56949-147B-48B3-BBD2-DB597732353F}">
      <dgm:prSet/>
      <dgm:spPr/>
      <dgm:t>
        <a:bodyPr/>
        <a:lstStyle/>
        <a:p>
          <a:pPr rtl="1" eaLnBrk="1" latinLnBrk="0" hangingPunct="1"/>
          <a:r>
            <a:rPr lang="ar-SA"/>
            <a:t>رغم </a:t>
          </a:r>
          <a:endParaRPr lang="en-GB"/>
        </a:p>
      </dgm:t>
    </dgm:pt>
    <dgm:pt modelId="{1F25E0C8-6A26-4480-B5AA-C54A61E08B83}" type="parTrans" cxnId="{59EE46D3-0E49-4D55-96F4-E23E1A00F5DC}">
      <dgm:prSet/>
      <dgm:spPr/>
      <dgm:t>
        <a:bodyPr/>
        <a:lstStyle/>
        <a:p>
          <a:endParaRPr lang="en-US"/>
        </a:p>
      </dgm:t>
    </dgm:pt>
    <dgm:pt modelId="{C841CDCB-941F-4E03-8435-5FCDF21FDFB3}" type="sibTrans" cxnId="{59EE46D3-0E49-4D55-96F4-E23E1A00F5DC}">
      <dgm:prSet/>
      <dgm:spPr/>
      <dgm:t>
        <a:bodyPr/>
        <a:lstStyle/>
        <a:p>
          <a:endParaRPr lang="en-US"/>
        </a:p>
      </dgm:t>
    </dgm:pt>
    <dgm:pt modelId="{9A3EE0B6-AE71-4594-8EE9-53310336BF74}">
      <dgm:prSet/>
      <dgm:spPr/>
      <dgm:t>
        <a:bodyPr/>
        <a:lstStyle/>
        <a:p>
          <a:pPr rtl="1" eaLnBrk="1" latinLnBrk="0" hangingPunct="1"/>
          <a:r>
            <a:rPr lang="ar-SA"/>
            <a:t>في المقابل </a:t>
          </a:r>
          <a:endParaRPr lang="en-GB"/>
        </a:p>
      </dgm:t>
    </dgm:pt>
    <dgm:pt modelId="{A0C27D8E-DA2C-480A-A64F-59211AD8CA1C}" type="parTrans" cxnId="{D1A26CAE-6227-4027-ADB1-2A5375422A98}">
      <dgm:prSet/>
      <dgm:spPr/>
      <dgm:t>
        <a:bodyPr/>
        <a:lstStyle/>
        <a:p>
          <a:endParaRPr lang="en-US"/>
        </a:p>
      </dgm:t>
    </dgm:pt>
    <dgm:pt modelId="{3EBD673C-7246-4592-984E-878B516E3061}" type="sibTrans" cxnId="{D1A26CAE-6227-4027-ADB1-2A5375422A98}">
      <dgm:prSet/>
      <dgm:spPr/>
      <dgm:t>
        <a:bodyPr/>
        <a:lstStyle/>
        <a:p>
          <a:endParaRPr lang="en-US"/>
        </a:p>
      </dgm:t>
    </dgm:pt>
    <dgm:pt modelId="{353CEA7A-C192-4A6D-88F3-42D60F20632D}" type="pres">
      <dgm:prSet presAssocID="{7F3242A7-8C3C-42C2-BEEE-3502BF1AE64E}" presName="diagram" presStyleCnt="0">
        <dgm:presLayoutVars>
          <dgm:dir/>
          <dgm:resizeHandles val="exact"/>
        </dgm:presLayoutVars>
      </dgm:prSet>
      <dgm:spPr/>
    </dgm:pt>
    <dgm:pt modelId="{28ECD93D-DFC1-4031-96F2-40877C22623D}" type="pres">
      <dgm:prSet presAssocID="{03071301-E5CC-49F8-A179-309C169D5E02}" presName="node" presStyleLbl="node1" presStyleIdx="0" presStyleCnt="10">
        <dgm:presLayoutVars>
          <dgm:bulletEnabled val="1"/>
        </dgm:presLayoutVars>
      </dgm:prSet>
      <dgm:spPr/>
    </dgm:pt>
    <dgm:pt modelId="{42FC1F25-0816-4344-8A62-A1E998B37EF1}" type="pres">
      <dgm:prSet presAssocID="{2D909AF9-85B7-4E4D-A5AE-26E2E89D2B03}" presName="sibTrans" presStyleCnt="0"/>
      <dgm:spPr/>
    </dgm:pt>
    <dgm:pt modelId="{24CA8F2C-F815-4E35-BC2D-31EA063D91C6}" type="pres">
      <dgm:prSet presAssocID="{340DFACA-ACD1-46F7-B29B-F28D6DDD632E}" presName="node" presStyleLbl="node1" presStyleIdx="1" presStyleCnt="10">
        <dgm:presLayoutVars>
          <dgm:bulletEnabled val="1"/>
        </dgm:presLayoutVars>
      </dgm:prSet>
      <dgm:spPr/>
    </dgm:pt>
    <dgm:pt modelId="{75867448-2AE2-4115-B46F-C651D212539A}" type="pres">
      <dgm:prSet presAssocID="{1E64BAB4-49A6-4BFD-A004-849A44B373D2}" presName="sibTrans" presStyleCnt="0"/>
      <dgm:spPr/>
    </dgm:pt>
    <dgm:pt modelId="{AE8AED7F-518A-43FF-8F40-4408AAD4FD91}" type="pres">
      <dgm:prSet presAssocID="{BB2F38C3-0BB9-4B35-99DD-48AF606CFD18}" presName="node" presStyleLbl="node1" presStyleIdx="2" presStyleCnt="10">
        <dgm:presLayoutVars>
          <dgm:bulletEnabled val="1"/>
        </dgm:presLayoutVars>
      </dgm:prSet>
      <dgm:spPr/>
    </dgm:pt>
    <dgm:pt modelId="{D77BF97F-BE06-4C60-B354-268323423748}" type="pres">
      <dgm:prSet presAssocID="{225E841D-9417-4377-A908-9490BED6132E}" presName="sibTrans" presStyleCnt="0"/>
      <dgm:spPr/>
    </dgm:pt>
    <dgm:pt modelId="{9784F6EB-A6C1-4333-9389-98E243C10227}" type="pres">
      <dgm:prSet presAssocID="{EDA755EA-2317-49E7-AA83-668440BB5878}" presName="node" presStyleLbl="node1" presStyleIdx="3" presStyleCnt="10">
        <dgm:presLayoutVars>
          <dgm:bulletEnabled val="1"/>
        </dgm:presLayoutVars>
      </dgm:prSet>
      <dgm:spPr/>
    </dgm:pt>
    <dgm:pt modelId="{8A0B44DF-0E74-45DF-A6D6-A0CE5B000A43}" type="pres">
      <dgm:prSet presAssocID="{93D1AF8A-BBD6-46EC-BF1A-5F5022384A60}" presName="sibTrans" presStyleCnt="0"/>
      <dgm:spPr/>
    </dgm:pt>
    <dgm:pt modelId="{8E81BD5D-3391-4C3F-8D6E-0A215056CBB9}" type="pres">
      <dgm:prSet presAssocID="{290CBDAE-94ED-45ED-B8E3-7F9B7610E484}" presName="node" presStyleLbl="node1" presStyleIdx="4" presStyleCnt="10">
        <dgm:presLayoutVars>
          <dgm:bulletEnabled val="1"/>
        </dgm:presLayoutVars>
      </dgm:prSet>
      <dgm:spPr/>
    </dgm:pt>
    <dgm:pt modelId="{C4523F3D-BDAB-450C-BE62-2AADF5F6E4E7}" type="pres">
      <dgm:prSet presAssocID="{1B788984-6BB6-4504-B840-53E0F0203F78}" presName="sibTrans" presStyleCnt="0"/>
      <dgm:spPr/>
    </dgm:pt>
    <dgm:pt modelId="{0799B978-6A57-421C-AFC9-0D1A72120FB7}" type="pres">
      <dgm:prSet presAssocID="{692C3F37-3728-45F6-9191-D4D1C4E5B6D9}" presName="node" presStyleLbl="node1" presStyleIdx="5" presStyleCnt="10">
        <dgm:presLayoutVars>
          <dgm:bulletEnabled val="1"/>
        </dgm:presLayoutVars>
      </dgm:prSet>
      <dgm:spPr/>
    </dgm:pt>
    <dgm:pt modelId="{7CAD7976-1B90-4D2C-8D55-5448687A23F7}" type="pres">
      <dgm:prSet presAssocID="{C60E9AE4-9E48-494B-9A9C-FA98FC0CA077}" presName="sibTrans" presStyleCnt="0"/>
      <dgm:spPr/>
    </dgm:pt>
    <dgm:pt modelId="{4BD9445C-EF11-42BC-B6A9-5810736706F7}" type="pres">
      <dgm:prSet presAssocID="{55F67275-A705-42D0-A3DA-499281346D15}" presName="node" presStyleLbl="node1" presStyleIdx="6" presStyleCnt="10">
        <dgm:presLayoutVars>
          <dgm:bulletEnabled val="1"/>
        </dgm:presLayoutVars>
      </dgm:prSet>
      <dgm:spPr/>
    </dgm:pt>
    <dgm:pt modelId="{716A2E77-1F21-4AF5-B1E7-30389868F381}" type="pres">
      <dgm:prSet presAssocID="{0C7AABE9-7C9B-47A4-9B5B-6391D85487A4}" presName="sibTrans" presStyleCnt="0"/>
      <dgm:spPr/>
    </dgm:pt>
    <dgm:pt modelId="{442C4C03-067C-4C3A-A182-85F564B6EDE7}" type="pres">
      <dgm:prSet presAssocID="{1E05F047-8B9C-4270-AB9D-3DE9A8387346}" presName="node" presStyleLbl="node1" presStyleIdx="7" presStyleCnt="10">
        <dgm:presLayoutVars>
          <dgm:bulletEnabled val="1"/>
        </dgm:presLayoutVars>
      </dgm:prSet>
      <dgm:spPr/>
    </dgm:pt>
    <dgm:pt modelId="{B01C7B55-C31D-44D6-8343-1202449C140E}" type="pres">
      <dgm:prSet presAssocID="{C25B1DBE-42DD-440D-B164-2956E9508A98}" presName="sibTrans" presStyleCnt="0"/>
      <dgm:spPr/>
    </dgm:pt>
    <dgm:pt modelId="{D94A1457-B576-40C4-8755-9526E738CCE4}" type="pres">
      <dgm:prSet presAssocID="{87A56949-147B-48B3-BBD2-DB597732353F}" presName="node" presStyleLbl="node1" presStyleIdx="8" presStyleCnt="10">
        <dgm:presLayoutVars>
          <dgm:bulletEnabled val="1"/>
        </dgm:presLayoutVars>
      </dgm:prSet>
      <dgm:spPr/>
    </dgm:pt>
    <dgm:pt modelId="{F19B502D-54D9-4B94-B2AE-F0DA5C45FFEF}" type="pres">
      <dgm:prSet presAssocID="{C841CDCB-941F-4E03-8435-5FCDF21FDFB3}" presName="sibTrans" presStyleCnt="0"/>
      <dgm:spPr/>
    </dgm:pt>
    <dgm:pt modelId="{C3A6DB20-40D9-49B0-B133-5A74D5D13C7B}" type="pres">
      <dgm:prSet presAssocID="{9A3EE0B6-AE71-4594-8EE9-53310336BF74}" presName="node" presStyleLbl="node1" presStyleIdx="9" presStyleCnt="10">
        <dgm:presLayoutVars>
          <dgm:bulletEnabled val="1"/>
        </dgm:presLayoutVars>
      </dgm:prSet>
      <dgm:spPr/>
    </dgm:pt>
  </dgm:ptLst>
  <dgm:cxnLst>
    <dgm:cxn modelId="{AA5A3DFF-4A87-4846-8343-76415804CBF7}" type="presOf" srcId="{55F67275-A705-42D0-A3DA-499281346D15}" destId="{4BD9445C-EF11-42BC-B6A9-5810736706F7}" srcOrd="0" destOrd="0" presId="urn:microsoft.com/office/officeart/2005/8/layout/default"/>
    <dgm:cxn modelId="{6980BC2E-2A2D-4F96-B555-391F547E266F}" type="presOf" srcId="{1E05F047-8B9C-4270-AB9D-3DE9A8387346}" destId="{442C4C03-067C-4C3A-A182-85F564B6EDE7}" srcOrd="0" destOrd="0" presId="urn:microsoft.com/office/officeart/2005/8/layout/default"/>
    <dgm:cxn modelId="{1F1807B7-E506-4BFF-81AF-194772417C04}" type="presOf" srcId="{290CBDAE-94ED-45ED-B8E3-7F9B7610E484}" destId="{8E81BD5D-3391-4C3F-8D6E-0A215056CBB9}" srcOrd="0" destOrd="0" presId="urn:microsoft.com/office/officeart/2005/8/layout/default"/>
    <dgm:cxn modelId="{0F3FD13D-42E1-46D1-ACE2-55569F007126}" srcId="{7F3242A7-8C3C-42C2-BEEE-3502BF1AE64E}" destId="{692C3F37-3728-45F6-9191-D4D1C4E5B6D9}" srcOrd="5" destOrd="0" parTransId="{633152D0-3963-4041-9B13-7CAC68A68D6D}" sibTransId="{C60E9AE4-9E48-494B-9A9C-FA98FC0CA077}"/>
    <dgm:cxn modelId="{59EE46D3-0E49-4D55-96F4-E23E1A00F5DC}" srcId="{7F3242A7-8C3C-42C2-BEEE-3502BF1AE64E}" destId="{87A56949-147B-48B3-BBD2-DB597732353F}" srcOrd="8" destOrd="0" parTransId="{1F25E0C8-6A26-4480-B5AA-C54A61E08B83}" sibTransId="{C841CDCB-941F-4E03-8435-5FCDF21FDFB3}"/>
    <dgm:cxn modelId="{5F929AA2-69AB-4E45-BB84-8B9DC5F24F26}" type="presOf" srcId="{9A3EE0B6-AE71-4594-8EE9-53310336BF74}" destId="{C3A6DB20-40D9-49B0-B133-5A74D5D13C7B}" srcOrd="0" destOrd="0" presId="urn:microsoft.com/office/officeart/2005/8/layout/default"/>
    <dgm:cxn modelId="{D1A26CAE-6227-4027-ADB1-2A5375422A98}" srcId="{7F3242A7-8C3C-42C2-BEEE-3502BF1AE64E}" destId="{9A3EE0B6-AE71-4594-8EE9-53310336BF74}" srcOrd="9" destOrd="0" parTransId="{A0C27D8E-DA2C-480A-A64F-59211AD8CA1C}" sibTransId="{3EBD673C-7246-4592-984E-878B516E3061}"/>
    <dgm:cxn modelId="{F421D84A-C85F-4FB0-BE13-A84AEFEDD48A}" srcId="{7F3242A7-8C3C-42C2-BEEE-3502BF1AE64E}" destId="{1E05F047-8B9C-4270-AB9D-3DE9A8387346}" srcOrd="7" destOrd="0" parTransId="{7282E988-F14F-45A4-B58E-1B59D22B7C7E}" sibTransId="{C25B1DBE-42DD-440D-B164-2956E9508A98}"/>
    <dgm:cxn modelId="{55BE5542-A1CD-47FF-9C65-8866C407DD5C}" type="presOf" srcId="{340DFACA-ACD1-46F7-B29B-F28D6DDD632E}" destId="{24CA8F2C-F815-4E35-BC2D-31EA063D91C6}" srcOrd="0" destOrd="0" presId="urn:microsoft.com/office/officeart/2005/8/layout/default"/>
    <dgm:cxn modelId="{83BE45E5-D8A7-4C88-B1D2-96B7F4F348EA}" srcId="{7F3242A7-8C3C-42C2-BEEE-3502BF1AE64E}" destId="{290CBDAE-94ED-45ED-B8E3-7F9B7610E484}" srcOrd="4" destOrd="0" parTransId="{841977B3-0F52-483A-96CC-F323C9555970}" sibTransId="{1B788984-6BB6-4504-B840-53E0F0203F78}"/>
    <dgm:cxn modelId="{DF586846-9933-4392-B91C-E6E04138CEF2}" srcId="{7F3242A7-8C3C-42C2-BEEE-3502BF1AE64E}" destId="{EDA755EA-2317-49E7-AA83-668440BB5878}" srcOrd="3" destOrd="0" parTransId="{60252853-56EC-4DBB-B243-C524133EC1C0}" sibTransId="{93D1AF8A-BBD6-46EC-BF1A-5F5022384A60}"/>
    <dgm:cxn modelId="{351C177B-97AB-4F9A-9C1B-F92B2CB939F2}" type="presOf" srcId="{87A56949-147B-48B3-BBD2-DB597732353F}" destId="{D94A1457-B576-40C4-8755-9526E738CCE4}" srcOrd="0" destOrd="0" presId="urn:microsoft.com/office/officeart/2005/8/layout/default"/>
    <dgm:cxn modelId="{C26097A3-C6DF-4DB5-88D7-B425A44E153E}" type="presOf" srcId="{BB2F38C3-0BB9-4B35-99DD-48AF606CFD18}" destId="{AE8AED7F-518A-43FF-8F40-4408AAD4FD91}" srcOrd="0" destOrd="0" presId="urn:microsoft.com/office/officeart/2005/8/layout/default"/>
    <dgm:cxn modelId="{6874119C-C8B8-42A7-A418-45657D142459}" srcId="{7F3242A7-8C3C-42C2-BEEE-3502BF1AE64E}" destId="{55F67275-A705-42D0-A3DA-499281346D15}" srcOrd="6" destOrd="0" parTransId="{3284F8EC-0334-40C9-9C6F-A8A0BCC43DF9}" sibTransId="{0C7AABE9-7C9B-47A4-9B5B-6391D85487A4}"/>
    <dgm:cxn modelId="{CCC33D0C-F03A-478B-91A7-3D8053548E2A}" srcId="{7F3242A7-8C3C-42C2-BEEE-3502BF1AE64E}" destId="{BB2F38C3-0BB9-4B35-99DD-48AF606CFD18}" srcOrd="2" destOrd="0" parTransId="{C2D88064-B8DD-40D0-BC8C-0AD9F9FD702F}" sibTransId="{225E841D-9417-4377-A908-9490BED6132E}"/>
    <dgm:cxn modelId="{2BAF31E6-BF4A-473E-8F25-E0244B7869DC}" type="presOf" srcId="{692C3F37-3728-45F6-9191-D4D1C4E5B6D9}" destId="{0799B978-6A57-421C-AFC9-0D1A72120FB7}" srcOrd="0" destOrd="0" presId="urn:microsoft.com/office/officeart/2005/8/layout/default"/>
    <dgm:cxn modelId="{27234784-C55D-4A20-8049-FE80E6E2B514}" srcId="{7F3242A7-8C3C-42C2-BEEE-3502BF1AE64E}" destId="{03071301-E5CC-49F8-A179-309C169D5E02}" srcOrd="0" destOrd="0" parTransId="{429EB9A9-1F17-463D-B0C7-3A037E434433}" sibTransId="{2D909AF9-85B7-4E4D-A5AE-26E2E89D2B03}"/>
    <dgm:cxn modelId="{3D72651D-B0A6-4D6E-B9A5-9B5D754A1C25}" type="presOf" srcId="{EDA755EA-2317-49E7-AA83-668440BB5878}" destId="{9784F6EB-A6C1-4333-9389-98E243C10227}" srcOrd="0" destOrd="0" presId="urn:microsoft.com/office/officeart/2005/8/layout/default"/>
    <dgm:cxn modelId="{E03CAD88-79E6-4E34-82FC-16A315D6BA5A}" srcId="{7F3242A7-8C3C-42C2-BEEE-3502BF1AE64E}" destId="{340DFACA-ACD1-46F7-B29B-F28D6DDD632E}" srcOrd="1" destOrd="0" parTransId="{700DE257-3E5C-429F-A438-B5759DA125E9}" sibTransId="{1E64BAB4-49A6-4BFD-A004-849A44B373D2}"/>
    <dgm:cxn modelId="{4DF58F2F-E66F-44AF-857A-93B23221A5A0}" type="presOf" srcId="{03071301-E5CC-49F8-A179-309C169D5E02}" destId="{28ECD93D-DFC1-4031-96F2-40877C22623D}" srcOrd="0" destOrd="0" presId="urn:microsoft.com/office/officeart/2005/8/layout/default"/>
    <dgm:cxn modelId="{867B9000-BAC8-4060-8084-46A026D8301D}" type="presOf" srcId="{7F3242A7-8C3C-42C2-BEEE-3502BF1AE64E}" destId="{353CEA7A-C192-4A6D-88F3-42D60F20632D}" srcOrd="0" destOrd="0" presId="urn:microsoft.com/office/officeart/2005/8/layout/default"/>
    <dgm:cxn modelId="{B813DEF6-22C6-4AC6-9168-2B008D46F5CD}" type="presParOf" srcId="{353CEA7A-C192-4A6D-88F3-42D60F20632D}" destId="{28ECD93D-DFC1-4031-96F2-40877C22623D}" srcOrd="0" destOrd="0" presId="urn:microsoft.com/office/officeart/2005/8/layout/default"/>
    <dgm:cxn modelId="{10DAC3CA-28EC-49CA-8DA0-A375B4661DBD}" type="presParOf" srcId="{353CEA7A-C192-4A6D-88F3-42D60F20632D}" destId="{42FC1F25-0816-4344-8A62-A1E998B37EF1}" srcOrd="1" destOrd="0" presId="urn:microsoft.com/office/officeart/2005/8/layout/default"/>
    <dgm:cxn modelId="{9093D5E5-2575-446F-AD9B-B7B31C55A63A}" type="presParOf" srcId="{353CEA7A-C192-4A6D-88F3-42D60F20632D}" destId="{24CA8F2C-F815-4E35-BC2D-31EA063D91C6}" srcOrd="2" destOrd="0" presId="urn:microsoft.com/office/officeart/2005/8/layout/default"/>
    <dgm:cxn modelId="{3EDC48F4-D103-44AF-84BA-DF4817C0360F}" type="presParOf" srcId="{353CEA7A-C192-4A6D-88F3-42D60F20632D}" destId="{75867448-2AE2-4115-B46F-C651D212539A}" srcOrd="3" destOrd="0" presId="urn:microsoft.com/office/officeart/2005/8/layout/default"/>
    <dgm:cxn modelId="{070E82E5-15C7-4745-8546-4BDBC2287FED}" type="presParOf" srcId="{353CEA7A-C192-4A6D-88F3-42D60F20632D}" destId="{AE8AED7F-518A-43FF-8F40-4408AAD4FD91}" srcOrd="4" destOrd="0" presId="urn:microsoft.com/office/officeart/2005/8/layout/default"/>
    <dgm:cxn modelId="{835DB455-7F90-4A8C-8F01-CDE42CE0D0A8}" type="presParOf" srcId="{353CEA7A-C192-4A6D-88F3-42D60F20632D}" destId="{D77BF97F-BE06-4C60-B354-268323423748}" srcOrd="5" destOrd="0" presId="urn:microsoft.com/office/officeart/2005/8/layout/default"/>
    <dgm:cxn modelId="{5427C847-8213-4BA9-B2A6-3D4F78EFE684}" type="presParOf" srcId="{353CEA7A-C192-4A6D-88F3-42D60F20632D}" destId="{9784F6EB-A6C1-4333-9389-98E243C10227}" srcOrd="6" destOrd="0" presId="urn:microsoft.com/office/officeart/2005/8/layout/default"/>
    <dgm:cxn modelId="{84BE59E9-0612-427B-8E1E-F63830028163}" type="presParOf" srcId="{353CEA7A-C192-4A6D-88F3-42D60F20632D}" destId="{8A0B44DF-0E74-45DF-A6D6-A0CE5B000A43}" srcOrd="7" destOrd="0" presId="urn:microsoft.com/office/officeart/2005/8/layout/default"/>
    <dgm:cxn modelId="{20249754-1973-4799-8894-247E6369D60F}" type="presParOf" srcId="{353CEA7A-C192-4A6D-88F3-42D60F20632D}" destId="{8E81BD5D-3391-4C3F-8D6E-0A215056CBB9}" srcOrd="8" destOrd="0" presId="urn:microsoft.com/office/officeart/2005/8/layout/default"/>
    <dgm:cxn modelId="{AF10C32F-EA8F-46B1-B7D0-95AD16243C89}" type="presParOf" srcId="{353CEA7A-C192-4A6D-88F3-42D60F20632D}" destId="{C4523F3D-BDAB-450C-BE62-2AADF5F6E4E7}" srcOrd="9" destOrd="0" presId="urn:microsoft.com/office/officeart/2005/8/layout/default"/>
    <dgm:cxn modelId="{38B81AFD-4528-444A-8A25-FD4F1D437805}" type="presParOf" srcId="{353CEA7A-C192-4A6D-88F3-42D60F20632D}" destId="{0799B978-6A57-421C-AFC9-0D1A72120FB7}" srcOrd="10" destOrd="0" presId="urn:microsoft.com/office/officeart/2005/8/layout/default"/>
    <dgm:cxn modelId="{1111EF9C-23F0-4632-AE7B-D0B8DCF733AB}" type="presParOf" srcId="{353CEA7A-C192-4A6D-88F3-42D60F20632D}" destId="{7CAD7976-1B90-4D2C-8D55-5448687A23F7}" srcOrd="11" destOrd="0" presId="urn:microsoft.com/office/officeart/2005/8/layout/default"/>
    <dgm:cxn modelId="{6EFD6B23-D6F4-4AF8-899D-A7FE3B3A3134}" type="presParOf" srcId="{353CEA7A-C192-4A6D-88F3-42D60F20632D}" destId="{4BD9445C-EF11-42BC-B6A9-5810736706F7}" srcOrd="12" destOrd="0" presId="urn:microsoft.com/office/officeart/2005/8/layout/default"/>
    <dgm:cxn modelId="{5F609A45-CB72-4823-9108-BA33EA58C250}" type="presParOf" srcId="{353CEA7A-C192-4A6D-88F3-42D60F20632D}" destId="{716A2E77-1F21-4AF5-B1E7-30389868F381}" srcOrd="13" destOrd="0" presId="urn:microsoft.com/office/officeart/2005/8/layout/default"/>
    <dgm:cxn modelId="{A7683510-1042-448C-90C8-4028951CD85D}" type="presParOf" srcId="{353CEA7A-C192-4A6D-88F3-42D60F20632D}" destId="{442C4C03-067C-4C3A-A182-85F564B6EDE7}" srcOrd="14" destOrd="0" presId="urn:microsoft.com/office/officeart/2005/8/layout/default"/>
    <dgm:cxn modelId="{5FAC908C-2F6E-41CE-AC93-49244E280853}" type="presParOf" srcId="{353CEA7A-C192-4A6D-88F3-42D60F20632D}" destId="{B01C7B55-C31D-44D6-8343-1202449C140E}" srcOrd="15" destOrd="0" presId="urn:microsoft.com/office/officeart/2005/8/layout/default"/>
    <dgm:cxn modelId="{9363C480-9A00-4BEF-A4E3-62AFA62F81D4}" type="presParOf" srcId="{353CEA7A-C192-4A6D-88F3-42D60F20632D}" destId="{D94A1457-B576-40C4-8755-9526E738CCE4}" srcOrd="16" destOrd="0" presId="urn:microsoft.com/office/officeart/2005/8/layout/default"/>
    <dgm:cxn modelId="{EF22165F-DB2B-414E-B4C3-B9C658D8ADE9}" type="presParOf" srcId="{353CEA7A-C192-4A6D-88F3-42D60F20632D}" destId="{F19B502D-54D9-4B94-B2AE-F0DA5C45FFEF}" srcOrd="17" destOrd="0" presId="urn:microsoft.com/office/officeart/2005/8/layout/default"/>
    <dgm:cxn modelId="{7E4E5A73-10CD-47CE-A32E-EA14311E53A6}" type="presParOf" srcId="{353CEA7A-C192-4A6D-88F3-42D60F20632D}" destId="{C3A6DB20-40D9-49B0-B133-5A74D5D13C7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92DA1-59DA-4559-A30A-162B916D79F2}">
      <dsp:nvSpPr>
        <dsp:cNvPr id="0" name=""/>
        <dsp:cNvSpPr/>
      </dsp:nvSpPr>
      <dsp:spPr>
        <a:xfrm>
          <a:off x="4311322" y="39886"/>
          <a:ext cx="1335910" cy="133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dirty="0"/>
            <a:t>تحسين سرعتك في القراءة بشكل ملحوظ</a:t>
          </a:r>
          <a:endParaRPr lang="en-US" sz="1600" kern="1200" dirty="0"/>
        </a:p>
      </dsp:txBody>
      <dsp:txXfrm>
        <a:off x="4311322" y="39886"/>
        <a:ext cx="1335910" cy="1335910"/>
      </dsp:txXfrm>
    </dsp:sp>
    <dsp:sp modelId="{C9F1F624-28E3-4D6F-8104-889D2FB88E83}">
      <dsp:nvSpPr>
        <dsp:cNvPr id="0" name=""/>
        <dsp:cNvSpPr/>
      </dsp:nvSpPr>
      <dsp:spPr>
        <a:xfrm>
          <a:off x="1166817" y="1002"/>
          <a:ext cx="5011180" cy="5011180"/>
        </a:xfrm>
        <a:prstGeom prst="circularArrow">
          <a:avLst>
            <a:gd name="adj1" fmla="val 5198"/>
            <a:gd name="adj2" fmla="val 335787"/>
            <a:gd name="adj3" fmla="val 21293756"/>
            <a:gd name="adj4" fmla="val 19765788"/>
            <a:gd name="adj5" fmla="val 6065"/>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34A55-4DB8-4BBE-B61F-57DDF39FE98F}">
      <dsp:nvSpPr>
        <dsp:cNvPr id="0" name=""/>
        <dsp:cNvSpPr/>
      </dsp:nvSpPr>
      <dsp:spPr>
        <a:xfrm>
          <a:off x="5119012" y="2525699"/>
          <a:ext cx="1335910" cy="133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dirty="0"/>
            <a:t>تحسين القدرة على الفهم </a:t>
          </a:r>
          <a:endParaRPr lang="en-US" sz="1600" kern="1200" dirty="0"/>
        </a:p>
      </dsp:txBody>
      <dsp:txXfrm>
        <a:off x="5119012" y="2525699"/>
        <a:ext cx="1335910" cy="1335910"/>
      </dsp:txXfrm>
    </dsp:sp>
    <dsp:sp modelId="{1F9A5964-1794-4556-93E3-B22131C06875}">
      <dsp:nvSpPr>
        <dsp:cNvPr id="0" name=""/>
        <dsp:cNvSpPr/>
      </dsp:nvSpPr>
      <dsp:spPr>
        <a:xfrm>
          <a:off x="1166817" y="1002"/>
          <a:ext cx="5011180" cy="5011180"/>
        </a:xfrm>
        <a:prstGeom prst="circularArrow">
          <a:avLst>
            <a:gd name="adj1" fmla="val 5198"/>
            <a:gd name="adj2" fmla="val 335787"/>
            <a:gd name="adj3" fmla="val 4015231"/>
            <a:gd name="adj4" fmla="val 2252943"/>
            <a:gd name="adj5" fmla="val 6065"/>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4A2E7-C976-4E11-9740-25F9FFF2E95E}">
      <dsp:nvSpPr>
        <dsp:cNvPr id="0" name=""/>
        <dsp:cNvSpPr/>
      </dsp:nvSpPr>
      <dsp:spPr>
        <a:xfrm>
          <a:off x="3004452" y="4062017"/>
          <a:ext cx="1335910" cy="133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dirty="0"/>
            <a:t>زيادة ادراك وظائف العقل والعين لمساعدتك على استخدامها بصورة اكثر فاعلية</a:t>
          </a:r>
          <a:endParaRPr lang="en-US" sz="1600" kern="1200" dirty="0"/>
        </a:p>
      </dsp:txBody>
      <dsp:txXfrm>
        <a:off x="3004452" y="4062017"/>
        <a:ext cx="1335910" cy="1335910"/>
      </dsp:txXfrm>
    </dsp:sp>
    <dsp:sp modelId="{D7ED987B-7F2C-4C78-B478-6F58254B4B9D}">
      <dsp:nvSpPr>
        <dsp:cNvPr id="0" name=""/>
        <dsp:cNvSpPr/>
      </dsp:nvSpPr>
      <dsp:spPr>
        <a:xfrm>
          <a:off x="1166817" y="1002"/>
          <a:ext cx="5011180" cy="5011180"/>
        </a:xfrm>
        <a:prstGeom prst="circularArrow">
          <a:avLst>
            <a:gd name="adj1" fmla="val 5198"/>
            <a:gd name="adj2" fmla="val 335787"/>
            <a:gd name="adj3" fmla="val 8211270"/>
            <a:gd name="adj4" fmla="val 6448982"/>
            <a:gd name="adj5" fmla="val 6065"/>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989CA-F3B0-4334-97CE-16A0739D6BDA}">
      <dsp:nvSpPr>
        <dsp:cNvPr id="0" name=""/>
        <dsp:cNvSpPr/>
      </dsp:nvSpPr>
      <dsp:spPr>
        <a:xfrm>
          <a:off x="889893" y="2525699"/>
          <a:ext cx="1335910" cy="133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dirty="0"/>
            <a:t>تطوير مفرداتك ومعلوماتك العامة</a:t>
          </a:r>
          <a:endParaRPr lang="en-US" sz="1600" kern="1200" dirty="0"/>
        </a:p>
      </dsp:txBody>
      <dsp:txXfrm>
        <a:off x="889893" y="2525699"/>
        <a:ext cx="1335910" cy="1335910"/>
      </dsp:txXfrm>
    </dsp:sp>
    <dsp:sp modelId="{725E89AB-493F-4817-85CF-4832A8CD9D3D}">
      <dsp:nvSpPr>
        <dsp:cNvPr id="0" name=""/>
        <dsp:cNvSpPr/>
      </dsp:nvSpPr>
      <dsp:spPr>
        <a:xfrm>
          <a:off x="1166817" y="1002"/>
          <a:ext cx="5011180" cy="5011180"/>
        </a:xfrm>
        <a:prstGeom prst="circularArrow">
          <a:avLst>
            <a:gd name="adj1" fmla="val 5198"/>
            <a:gd name="adj2" fmla="val 335787"/>
            <a:gd name="adj3" fmla="val 12298425"/>
            <a:gd name="adj4" fmla="val 10770457"/>
            <a:gd name="adj5" fmla="val 6065"/>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14E08-379C-41E3-ACF5-BC331862D072}">
      <dsp:nvSpPr>
        <dsp:cNvPr id="0" name=""/>
        <dsp:cNvSpPr/>
      </dsp:nvSpPr>
      <dsp:spPr>
        <a:xfrm>
          <a:off x="1697583" y="39886"/>
          <a:ext cx="1335910" cy="133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kern="1200" dirty="0"/>
            <a:t>تمنحك مزيدا من الثقة والمتعة </a:t>
          </a:r>
          <a:endParaRPr lang="en-US" sz="1600" kern="1200" dirty="0"/>
        </a:p>
      </dsp:txBody>
      <dsp:txXfrm>
        <a:off x="1697583" y="39886"/>
        <a:ext cx="1335910" cy="1335910"/>
      </dsp:txXfrm>
    </dsp:sp>
    <dsp:sp modelId="{AA9F8DEC-8C92-47B8-AC61-AAC8D9645D8E}">
      <dsp:nvSpPr>
        <dsp:cNvPr id="0" name=""/>
        <dsp:cNvSpPr/>
      </dsp:nvSpPr>
      <dsp:spPr>
        <a:xfrm>
          <a:off x="1166817" y="1002"/>
          <a:ext cx="5011180" cy="5011180"/>
        </a:xfrm>
        <a:prstGeom prst="circularArrow">
          <a:avLst>
            <a:gd name="adj1" fmla="val 5198"/>
            <a:gd name="adj2" fmla="val 335787"/>
            <a:gd name="adj3" fmla="val 16866218"/>
            <a:gd name="adj4" fmla="val 15197995"/>
            <a:gd name="adj5" fmla="val 6065"/>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33270-CBA2-4C4B-B796-8B3786C34689}">
      <dsp:nvSpPr>
        <dsp:cNvPr id="0" name=""/>
        <dsp:cNvSpPr/>
      </dsp:nvSpPr>
      <dsp:spPr>
        <a:xfrm>
          <a:off x="3720514" y="2308274"/>
          <a:ext cx="707486" cy="601781"/>
        </a:xfrm>
        <a:custGeom>
          <a:avLst/>
          <a:gdLst/>
          <a:ahLst/>
          <a:cxnLst/>
          <a:rect l="0" t="0" r="0" b="0"/>
          <a:pathLst>
            <a:path>
              <a:moveTo>
                <a:pt x="0" y="0"/>
              </a:moveTo>
              <a:lnTo>
                <a:pt x="0" y="491723"/>
              </a:lnTo>
              <a:lnTo>
                <a:pt x="707486" y="491723"/>
              </a:lnTo>
              <a:lnTo>
                <a:pt x="707486" y="601781"/>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3A1ABF-4C82-4B86-BE4C-A3C9F2B0BE24}">
      <dsp:nvSpPr>
        <dsp:cNvPr id="0" name=""/>
        <dsp:cNvSpPr/>
      </dsp:nvSpPr>
      <dsp:spPr>
        <a:xfrm>
          <a:off x="2187209" y="2308274"/>
          <a:ext cx="1533304" cy="596115"/>
        </a:xfrm>
        <a:custGeom>
          <a:avLst/>
          <a:gdLst/>
          <a:ahLst/>
          <a:cxnLst/>
          <a:rect l="0" t="0" r="0" b="0"/>
          <a:pathLst>
            <a:path>
              <a:moveTo>
                <a:pt x="1533304" y="0"/>
              </a:moveTo>
              <a:lnTo>
                <a:pt x="1533304" y="486057"/>
              </a:lnTo>
              <a:lnTo>
                <a:pt x="0" y="486057"/>
              </a:lnTo>
              <a:lnTo>
                <a:pt x="0" y="596115"/>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894FD-08A5-475E-9178-7A702619F94B}">
      <dsp:nvSpPr>
        <dsp:cNvPr id="0" name=""/>
        <dsp:cNvSpPr/>
      </dsp:nvSpPr>
      <dsp:spPr>
        <a:xfrm>
          <a:off x="2131407" y="1037596"/>
          <a:ext cx="1589106" cy="516277"/>
        </a:xfrm>
        <a:custGeom>
          <a:avLst/>
          <a:gdLst/>
          <a:ahLst/>
          <a:cxnLst/>
          <a:rect l="0" t="0" r="0" b="0"/>
          <a:pathLst>
            <a:path>
              <a:moveTo>
                <a:pt x="0" y="0"/>
              </a:moveTo>
              <a:lnTo>
                <a:pt x="0" y="406219"/>
              </a:lnTo>
              <a:lnTo>
                <a:pt x="1589106" y="406219"/>
              </a:lnTo>
              <a:lnTo>
                <a:pt x="1589106" y="516277"/>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8FB5B-3781-4473-985B-15D16210AC08}">
      <dsp:nvSpPr>
        <dsp:cNvPr id="0" name=""/>
        <dsp:cNvSpPr/>
      </dsp:nvSpPr>
      <dsp:spPr>
        <a:xfrm>
          <a:off x="1077093" y="1037596"/>
          <a:ext cx="1054314" cy="503136"/>
        </a:xfrm>
        <a:custGeom>
          <a:avLst/>
          <a:gdLst/>
          <a:ahLst/>
          <a:cxnLst/>
          <a:rect l="0" t="0" r="0" b="0"/>
          <a:pathLst>
            <a:path>
              <a:moveTo>
                <a:pt x="1054314" y="0"/>
              </a:moveTo>
              <a:lnTo>
                <a:pt x="1054314" y="393078"/>
              </a:lnTo>
              <a:lnTo>
                <a:pt x="0" y="393078"/>
              </a:lnTo>
              <a:lnTo>
                <a:pt x="0" y="503136"/>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7B409-1989-4F5B-BC2A-FF7C24BBC811}">
      <dsp:nvSpPr>
        <dsp:cNvPr id="0" name=""/>
        <dsp:cNvSpPr/>
      </dsp:nvSpPr>
      <dsp:spPr>
        <a:xfrm>
          <a:off x="1129938" y="283196"/>
          <a:ext cx="2002938" cy="754400"/>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0FCBD-8354-478C-A2B3-7A416F658EE9}">
      <dsp:nvSpPr>
        <dsp:cNvPr id="0" name=""/>
        <dsp:cNvSpPr/>
      </dsp:nvSpPr>
      <dsp:spPr>
        <a:xfrm>
          <a:off x="1261942" y="408599"/>
          <a:ext cx="2002938" cy="754400"/>
        </a:xfrm>
        <a:prstGeom prst="roundRect">
          <a:avLst>
            <a:gd name="adj" fmla="val 10000"/>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KW" sz="3600" kern="1200" dirty="0">
              <a:solidFill>
                <a:schemeClr val="accent1">
                  <a:lumMod val="50000"/>
                </a:schemeClr>
              </a:solidFill>
              <a:latin typeface="+mn-lt"/>
              <a:cs typeface="+mj-cs"/>
            </a:rPr>
            <a:t>المعلومات</a:t>
          </a:r>
          <a:endParaRPr lang="ar-SA" sz="3600" kern="1200" dirty="0">
            <a:solidFill>
              <a:schemeClr val="accent1">
                <a:lumMod val="50000"/>
              </a:schemeClr>
            </a:solidFill>
            <a:cs typeface="+mj-cs"/>
          </a:endParaRPr>
        </a:p>
      </dsp:txBody>
      <dsp:txXfrm>
        <a:off x="1284038" y="430695"/>
        <a:ext cx="1958746" cy="710208"/>
      </dsp:txXfrm>
    </dsp:sp>
    <dsp:sp modelId="{23C89C3A-5734-4027-94A6-0A92702FD636}">
      <dsp:nvSpPr>
        <dsp:cNvPr id="0" name=""/>
        <dsp:cNvSpPr/>
      </dsp:nvSpPr>
      <dsp:spPr>
        <a:xfrm>
          <a:off x="-28352" y="1540732"/>
          <a:ext cx="2210891" cy="754400"/>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7969E-A749-41F7-8982-CBB4FC6B4FFF}">
      <dsp:nvSpPr>
        <dsp:cNvPr id="0" name=""/>
        <dsp:cNvSpPr/>
      </dsp:nvSpPr>
      <dsp:spPr>
        <a:xfrm>
          <a:off x="103651" y="1666136"/>
          <a:ext cx="2210891" cy="754400"/>
        </a:xfrm>
        <a:prstGeom prst="roundRect">
          <a:avLst>
            <a:gd name="adj" fmla="val 10000"/>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KW" sz="3600" kern="1200" dirty="0">
              <a:solidFill>
                <a:schemeClr val="accent1">
                  <a:lumMod val="50000"/>
                </a:schemeClr>
              </a:solidFill>
              <a:latin typeface="+mn-lt"/>
              <a:cs typeface="+mj-cs"/>
            </a:rPr>
            <a:t>غير مهمة</a:t>
          </a:r>
          <a:endParaRPr lang="ar-SA" sz="3600" kern="1200" dirty="0">
            <a:solidFill>
              <a:schemeClr val="accent1">
                <a:lumMod val="50000"/>
              </a:schemeClr>
            </a:solidFill>
            <a:cs typeface="+mj-cs"/>
          </a:endParaRPr>
        </a:p>
      </dsp:txBody>
      <dsp:txXfrm>
        <a:off x="125747" y="1688232"/>
        <a:ext cx="2166699" cy="710208"/>
      </dsp:txXfrm>
    </dsp:sp>
    <dsp:sp modelId="{6326EABA-3A17-404C-A9FC-2597D999FB4A}">
      <dsp:nvSpPr>
        <dsp:cNvPr id="0" name=""/>
        <dsp:cNvSpPr/>
      </dsp:nvSpPr>
      <dsp:spPr>
        <a:xfrm>
          <a:off x="2691744" y="1553874"/>
          <a:ext cx="2057540" cy="754400"/>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F3817-0FCC-46D1-A709-8FED8CF07C15}">
      <dsp:nvSpPr>
        <dsp:cNvPr id="0" name=""/>
        <dsp:cNvSpPr/>
      </dsp:nvSpPr>
      <dsp:spPr>
        <a:xfrm>
          <a:off x="2823747" y="1679277"/>
          <a:ext cx="2057540" cy="754400"/>
        </a:xfrm>
        <a:prstGeom prst="roundRect">
          <a:avLst>
            <a:gd name="adj" fmla="val 10000"/>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KW" sz="3600" kern="1200" dirty="0">
              <a:solidFill>
                <a:schemeClr val="accent1">
                  <a:lumMod val="50000"/>
                </a:schemeClr>
              </a:solidFill>
              <a:latin typeface="+mn-lt"/>
              <a:cs typeface="+mj-cs"/>
            </a:rPr>
            <a:t>مهمة</a:t>
          </a:r>
          <a:endParaRPr lang="ar-SA" sz="3600" kern="1200" dirty="0">
            <a:solidFill>
              <a:schemeClr val="accent1">
                <a:lumMod val="50000"/>
              </a:schemeClr>
            </a:solidFill>
            <a:cs typeface="+mj-cs"/>
          </a:endParaRPr>
        </a:p>
      </dsp:txBody>
      <dsp:txXfrm>
        <a:off x="2845843" y="1701373"/>
        <a:ext cx="2013348" cy="710208"/>
      </dsp:txXfrm>
    </dsp:sp>
    <dsp:sp modelId="{C2126ADE-3FFC-46A6-BA5C-523B3F2D5991}">
      <dsp:nvSpPr>
        <dsp:cNvPr id="0" name=""/>
        <dsp:cNvSpPr/>
      </dsp:nvSpPr>
      <dsp:spPr>
        <a:xfrm>
          <a:off x="1210433" y="2904390"/>
          <a:ext cx="1953551" cy="754400"/>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7B83A-BE29-49BA-B002-37C81CA6A5C2}">
      <dsp:nvSpPr>
        <dsp:cNvPr id="0" name=""/>
        <dsp:cNvSpPr/>
      </dsp:nvSpPr>
      <dsp:spPr>
        <a:xfrm>
          <a:off x="1342437" y="3029793"/>
          <a:ext cx="1953551" cy="754400"/>
        </a:xfrm>
        <a:prstGeom prst="roundRect">
          <a:avLst>
            <a:gd name="adj" fmla="val 10000"/>
          </a:avLst>
        </a:prstGeom>
        <a:solidFill>
          <a:schemeClr val="lt1">
            <a:alpha val="90000"/>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chemeClr val="accent1">
                  <a:lumMod val="50000"/>
                </a:schemeClr>
              </a:solidFill>
              <a:cs typeface="+mj-cs"/>
            </a:rPr>
            <a:t>غير معروفة</a:t>
          </a:r>
        </a:p>
      </dsp:txBody>
      <dsp:txXfrm>
        <a:off x="1364533" y="3051889"/>
        <a:ext cx="1909359" cy="710208"/>
      </dsp:txXfrm>
    </dsp:sp>
    <dsp:sp modelId="{FD899B50-B25F-4776-B217-0EFE606FF976}">
      <dsp:nvSpPr>
        <dsp:cNvPr id="0" name=""/>
        <dsp:cNvSpPr/>
      </dsp:nvSpPr>
      <dsp:spPr>
        <a:xfrm>
          <a:off x="3339817" y="2910056"/>
          <a:ext cx="2176367" cy="754400"/>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BE2D1-9AFA-4551-A85E-6A4AEB5D7EE4}">
      <dsp:nvSpPr>
        <dsp:cNvPr id="0" name=""/>
        <dsp:cNvSpPr/>
      </dsp:nvSpPr>
      <dsp:spPr>
        <a:xfrm>
          <a:off x="3471820" y="3035459"/>
          <a:ext cx="2176367" cy="754400"/>
        </a:xfrm>
        <a:prstGeom prst="roundRect">
          <a:avLst>
            <a:gd name="adj" fmla="val 10000"/>
          </a:avLst>
        </a:prstGeom>
        <a:solidFill>
          <a:schemeClr val="lt1">
            <a:alpha val="90000"/>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KW" sz="3600" kern="1200" dirty="0">
              <a:solidFill>
                <a:schemeClr val="accent1">
                  <a:lumMod val="50000"/>
                </a:schemeClr>
              </a:solidFill>
              <a:latin typeface="+mn-lt"/>
              <a:cs typeface="+mj-cs"/>
            </a:rPr>
            <a:t>معروفة</a:t>
          </a:r>
          <a:endParaRPr lang="ar-SA" sz="3600" kern="1200" dirty="0">
            <a:solidFill>
              <a:schemeClr val="accent1">
                <a:lumMod val="50000"/>
              </a:schemeClr>
            </a:solidFill>
            <a:cs typeface="+mj-cs"/>
          </a:endParaRPr>
        </a:p>
      </dsp:txBody>
      <dsp:txXfrm>
        <a:off x="3493916" y="3057555"/>
        <a:ext cx="2132175" cy="710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59C8B-FF0C-4465-8BEF-2686E21F2FD6}">
      <dsp:nvSpPr>
        <dsp:cNvPr id="0" name=""/>
        <dsp:cNvSpPr/>
      </dsp:nvSpPr>
      <dsp:spPr>
        <a:xfrm>
          <a:off x="28" y="628457"/>
          <a:ext cx="2973631" cy="349838"/>
        </a:xfrm>
        <a:prstGeom prst="rect">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15D4B-5E2B-45BF-851F-1D7EC52938F3}">
      <dsp:nvSpPr>
        <dsp:cNvPr id="0" name=""/>
        <dsp:cNvSpPr/>
      </dsp:nvSpPr>
      <dsp:spPr>
        <a:xfrm>
          <a:off x="2255911" y="216024"/>
          <a:ext cx="218453" cy="218453"/>
        </a:xfrm>
        <a:prstGeom prst="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BA284-4EB6-4F7E-AB33-1AEDFB6A7882}">
      <dsp:nvSpPr>
        <dsp:cNvPr id="0" name=""/>
        <dsp:cNvSpPr/>
      </dsp:nvSpPr>
      <dsp:spPr>
        <a:xfrm>
          <a:off x="28"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rtl="1">
            <a:lnSpc>
              <a:spcPct val="90000"/>
            </a:lnSpc>
            <a:spcBef>
              <a:spcPct val="0"/>
            </a:spcBef>
            <a:spcAft>
              <a:spcPct val="35000"/>
            </a:spcAft>
            <a:buNone/>
          </a:pPr>
          <a:r>
            <a:rPr lang="ar-SA" sz="3000" kern="1200" dirty="0"/>
            <a:t>غير مهم</a:t>
          </a:r>
          <a:endParaRPr lang="en-US" sz="3000" kern="1200" dirty="0"/>
        </a:p>
      </dsp:txBody>
      <dsp:txXfrm>
        <a:off x="28" y="0"/>
        <a:ext cx="2973631" cy="628457"/>
      </dsp:txXfrm>
    </dsp:sp>
    <dsp:sp modelId="{695D42EA-DAD2-40EA-8C5D-2F67E655221A}">
      <dsp:nvSpPr>
        <dsp:cNvPr id="0" name=""/>
        <dsp:cNvSpPr/>
      </dsp:nvSpPr>
      <dsp:spPr>
        <a:xfrm>
          <a:off x="2543943" y="1224136"/>
          <a:ext cx="218448" cy="218448"/>
        </a:xfrm>
        <a:prstGeom prst="rect">
          <a:avLst/>
        </a:prstGeom>
        <a:solidFill>
          <a:schemeClr val="lt1">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E2D26-AAD9-4DEB-B37C-793348147624}">
      <dsp:nvSpPr>
        <dsp:cNvPr id="0" name=""/>
        <dsp:cNvSpPr/>
      </dsp:nvSpPr>
      <dsp:spPr>
        <a:xfrm>
          <a:off x="208182"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المعلومات المعروفة</a:t>
          </a:r>
          <a:endParaRPr lang="en-US" sz="1500" kern="1200" dirty="0"/>
        </a:p>
      </dsp:txBody>
      <dsp:txXfrm>
        <a:off x="208182" y="1123674"/>
        <a:ext cx="2765476" cy="509203"/>
      </dsp:txXfrm>
    </dsp:sp>
    <dsp:sp modelId="{6D342FF8-7F27-4E3F-9988-2A7A9A9A93E7}">
      <dsp:nvSpPr>
        <dsp:cNvPr id="0" name=""/>
        <dsp:cNvSpPr/>
      </dsp:nvSpPr>
      <dsp:spPr>
        <a:xfrm>
          <a:off x="2543943" y="1728191"/>
          <a:ext cx="218448" cy="218448"/>
        </a:xfrm>
        <a:prstGeom prst="rect">
          <a:avLst/>
        </a:prstGeom>
        <a:solidFill>
          <a:schemeClr val="lt1">
            <a:hueOff val="0"/>
            <a:satOff val="0"/>
            <a:lumOff val="0"/>
            <a:alphaOff val="0"/>
          </a:schemeClr>
        </a:solidFill>
        <a:ln w="55000" cap="flat" cmpd="thickThin" algn="ctr">
          <a:solidFill>
            <a:schemeClr val="accent5">
              <a:hueOff val="1679639"/>
              <a:satOff val="2370"/>
              <a:lumOff val="-294"/>
              <a:alphaOff val="0"/>
            </a:schemeClr>
          </a:solidFill>
          <a:prstDash val="solid"/>
        </a:ln>
        <a:effectLst/>
      </dsp:spPr>
      <dsp:style>
        <a:lnRef idx="2">
          <a:scrgbClr r="0" g="0" b="0"/>
        </a:lnRef>
        <a:fillRef idx="1">
          <a:scrgbClr r="0" g="0" b="0"/>
        </a:fillRef>
        <a:effectRef idx="0">
          <a:scrgbClr r="0" g="0" b="0"/>
        </a:effectRef>
        <a:fontRef idx="minor"/>
      </dsp:style>
    </dsp:sp>
    <dsp:sp modelId="{1D1283B6-6954-4787-9F51-93B5862EBC5E}">
      <dsp:nvSpPr>
        <dsp:cNvPr id="0" name=""/>
        <dsp:cNvSpPr/>
      </dsp:nvSpPr>
      <dsp:spPr>
        <a:xfrm>
          <a:off x="208182"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الاستعراض التاريخي</a:t>
          </a:r>
          <a:endParaRPr lang="en-US" sz="1500" kern="1200" dirty="0"/>
        </a:p>
      </dsp:txBody>
      <dsp:txXfrm>
        <a:off x="208182" y="1632878"/>
        <a:ext cx="2765476" cy="509203"/>
      </dsp:txXfrm>
    </dsp:sp>
    <dsp:sp modelId="{A345889A-A417-49B2-A8A5-2926F922AAE6}">
      <dsp:nvSpPr>
        <dsp:cNvPr id="0" name=""/>
        <dsp:cNvSpPr/>
      </dsp:nvSpPr>
      <dsp:spPr>
        <a:xfrm>
          <a:off x="3122340" y="628457"/>
          <a:ext cx="2973631" cy="349838"/>
        </a:xfrm>
        <a:prstGeom prst="rect">
          <a:avLst/>
        </a:prstGeom>
        <a:solidFill>
          <a:schemeClr val="accent5">
            <a:hueOff val="6718555"/>
            <a:satOff val="9479"/>
            <a:lumOff val="-1176"/>
            <a:alphaOff val="0"/>
          </a:schemeClr>
        </a:solidFill>
        <a:ln w="55000" cap="flat" cmpd="thickThin"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3C659-1B86-4DBA-9D9A-ED0B7FB899FF}">
      <dsp:nvSpPr>
        <dsp:cNvPr id="0" name=""/>
        <dsp:cNvSpPr/>
      </dsp:nvSpPr>
      <dsp:spPr>
        <a:xfrm>
          <a:off x="5784303" y="1186509"/>
          <a:ext cx="218453" cy="218453"/>
        </a:xfrm>
        <a:prstGeom prst="rect">
          <a:avLst/>
        </a:prstGeom>
        <a:solidFill>
          <a:schemeClr val="lt1">
            <a:alpha val="90000"/>
            <a:hueOff val="0"/>
            <a:satOff val="0"/>
            <a:lumOff val="0"/>
            <a:alphaOff val="0"/>
          </a:schemeClr>
        </a:solidFill>
        <a:ln w="55000" cap="flat" cmpd="thickThin"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dsp:style>
    </dsp:sp>
    <dsp:sp modelId="{CE0CFCB4-4B25-459D-9879-EBA0611170B1}">
      <dsp:nvSpPr>
        <dsp:cNvPr id="0" name=""/>
        <dsp:cNvSpPr/>
      </dsp:nvSpPr>
      <dsp:spPr>
        <a:xfrm>
          <a:off x="3122340"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rtl="1">
            <a:lnSpc>
              <a:spcPct val="90000"/>
            </a:lnSpc>
            <a:spcBef>
              <a:spcPct val="0"/>
            </a:spcBef>
            <a:spcAft>
              <a:spcPct val="35000"/>
            </a:spcAft>
            <a:buNone/>
          </a:pPr>
          <a:r>
            <a:rPr lang="ar-SA" sz="3000" kern="1200" dirty="0"/>
            <a:t>مهم</a:t>
          </a:r>
          <a:endParaRPr lang="en-US" sz="3000" kern="1200" dirty="0"/>
        </a:p>
      </dsp:txBody>
      <dsp:txXfrm>
        <a:off x="3122340" y="0"/>
        <a:ext cx="2973631" cy="628457"/>
      </dsp:txXfrm>
    </dsp:sp>
    <dsp:sp modelId="{D858A62E-CB7E-44B3-AF81-689C8FB92F33}">
      <dsp:nvSpPr>
        <dsp:cNvPr id="0" name=""/>
        <dsp:cNvSpPr/>
      </dsp:nvSpPr>
      <dsp:spPr>
        <a:xfrm>
          <a:off x="5784303" y="1728191"/>
          <a:ext cx="218448" cy="218448"/>
        </a:xfrm>
        <a:prstGeom prst="rect">
          <a:avLst/>
        </a:prstGeom>
        <a:solidFill>
          <a:schemeClr val="lt1">
            <a:hueOff val="0"/>
            <a:satOff val="0"/>
            <a:lumOff val="0"/>
            <a:alphaOff val="0"/>
          </a:schemeClr>
        </a:solidFill>
        <a:ln w="55000" cap="flat" cmpd="thickThin" algn="ctr">
          <a:solidFill>
            <a:schemeClr val="accent5">
              <a:hueOff val="3359278"/>
              <a:satOff val="4740"/>
              <a:lumOff val="-588"/>
              <a:alphaOff val="0"/>
            </a:schemeClr>
          </a:solidFill>
          <a:prstDash val="solid"/>
        </a:ln>
        <a:effectLst/>
      </dsp:spPr>
      <dsp:style>
        <a:lnRef idx="2">
          <a:scrgbClr r="0" g="0" b="0"/>
        </a:lnRef>
        <a:fillRef idx="1">
          <a:scrgbClr r="0" g="0" b="0"/>
        </a:fillRef>
        <a:effectRef idx="0">
          <a:scrgbClr r="0" g="0" b="0"/>
        </a:effectRef>
        <a:fontRef idx="minor"/>
      </dsp:style>
    </dsp:sp>
    <dsp:sp modelId="{92B25C7E-EEE0-4D85-8CB9-D1A984D99C4A}">
      <dsp:nvSpPr>
        <dsp:cNvPr id="0" name=""/>
        <dsp:cNvSpPr/>
      </dsp:nvSpPr>
      <dsp:spPr>
        <a:xfrm>
          <a:off x="3330494"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متغيرات مرتبطة بالبحث</a:t>
          </a:r>
          <a:endParaRPr lang="en-US" sz="1500" kern="1200" dirty="0"/>
        </a:p>
      </dsp:txBody>
      <dsp:txXfrm>
        <a:off x="3330494" y="1123674"/>
        <a:ext cx="2765476" cy="509203"/>
      </dsp:txXfrm>
    </dsp:sp>
    <dsp:sp modelId="{4379AE9B-6320-42D9-B195-DA48957FD47E}">
      <dsp:nvSpPr>
        <dsp:cNvPr id="0" name=""/>
        <dsp:cNvSpPr/>
      </dsp:nvSpPr>
      <dsp:spPr>
        <a:xfrm>
          <a:off x="5784303" y="2232247"/>
          <a:ext cx="218448" cy="218448"/>
        </a:xfrm>
        <a:prstGeom prst="rect">
          <a:avLst/>
        </a:prstGeom>
        <a:solidFill>
          <a:schemeClr val="lt1">
            <a:hueOff val="0"/>
            <a:satOff val="0"/>
            <a:lumOff val="0"/>
            <a:alphaOff val="0"/>
          </a:schemeClr>
        </a:solidFill>
        <a:ln w="55000" cap="flat" cmpd="thickThin" algn="ctr">
          <a:solidFill>
            <a:schemeClr val="accent5">
              <a:hueOff val="5038916"/>
              <a:satOff val="7109"/>
              <a:lumOff val="-882"/>
              <a:alphaOff val="0"/>
            </a:schemeClr>
          </a:solidFill>
          <a:prstDash val="solid"/>
        </a:ln>
        <a:effectLst/>
      </dsp:spPr>
      <dsp:style>
        <a:lnRef idx="2">
          <a:scrgbClr r="0" g="0" b="0"/>
        </a:lnRef>
        <a:fillRef idx="1">
          <a:scrgbClr r="0" g="0" b="0"/>
        </a:fillRef>
        <a:effectRef idx="0">
          <a:scrgbClr r="0" g="0" b="0"/>
        </a:effectRef>
        <a:fontRef idx="minor"/>
      </dsp:style>
    </dsp:sp>
    <dsp:sp modelId="{F5E67672-1B0C-4578-BEF6-9ECBA520E38D}">
      <dsp:nvSpPr>
        <dsp:cNvPr id="0" name=""/>
        <dsp:cNvSpPr/>
      </dsp:nvSpPr>
      <dsp:spPr>
        <a:xfrm>
          <a:off x="3330494"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مرتبطة بالمنهج</a:t>
          </a:r>
          <a:endParaRPr lang="en-US" sz="1500" kern="1200" dirty="0"/>
        </a:p>
      </dsp:txBody>
      <dsp:txXfrm>
        <a:off x="3330494" y="1632878"/>
        <a:ext cx="2765476" cy="509203"/>
      </dsp:txXfrm>
    </dsp:sp>
    <dsp:sp modelId="{46645294-7FE7-4BAD-974D-A5ED12E52861}">
      <dsp:nvSpPr>
        <dsp:cNvPr id="0" name=""/>
        <dsp:cNvSpPr/>
      </dsp:nvSpPr>
      <dsp:spPr>
        <a:xfrm>
          <a:off x="4920209" y="216023"/>
          <a:ext cx="218448" cy="218448"/>
        </a:xfrm>
        <a:prstGeom prst="rect">
          <a:avLst/>
        </a:prstGeom>
        <a:solidFill>
          <a:schemeClr val="lt1">
            <a:hueOff val="0"/>
            <a:satOff val="0"/>
            <a:lumOff val="0"/>
            <a:alphaOff val="0"/>
          </a:schemeClr>
        </a:solidFill>
        <a:ln w="55000" cap="flat" cmpd="thickThin"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dsp:style>
    </dsp:sp>
    <dsp:sp modelId="{964E0FDD-98CD-4CAC-9DEF-29C51A6FAB14}">
      <dsp:nvSpPr>
        <dsp:cNvPr id="0" name=""/>
        <dsp:cNvSpPr/>
      </dsp:nvSpPr>
      <dsp:spPr>
        <a:xfrm>
          <a:off x="3330494"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النتائج والملخص</a:t>
          </a:r>
          <a:endParaRPr lang="en-US" sz="1500" kern="1200" dirty="0"/>
        </a:p>
      </dsp:txBody>
      <dsp:txXfrm>
        <a:off x="3330494" y="2142081"/>
        <a:ext cx="2765476" cy="509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7008-F34E-4797-8752-70C85B49F188}">
      <dsp:nvSpPr>
        <dsp:cNvPr id="0" name=""/>
        <dsp:cNvSpPr/>
      </dsp:nvSpPr>
      <dsp:spPr>
        <a:xfrm>
          <a:off x="3291839" y="552"/>
          <a:ext cx="4937760" cy="2154693"/>
        </a:xfrm>
        <a:prstGeom prst="rightArrow">
          <a:avLst>
            <a:gd name="adj1" fmla="val 75000"/>
            <a:gd name="adj2" fmla="val 50000"/>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a:t>المرتبطة بمتغيرات الدراسة</a:t>
          </a:r>
          <a:endParaRPr lang="en-US" sz="2600" kern="1200" dirty="0"/>
        </a:p>
      </dsp:txBody>
      <dsp:txXfrm>
        <a:off x="3291839" y="269889"/>
        <a:ext cx="4129750" cy="1616019"/>
      </dsp:txXfrm>
    </dsp:sp>
    <dsp:sp modelId="{5B0434E2-BF8F-466F-A567-3C4025DB0E7E}">
      <dsp:nvSpPr>
        <dsp:cNvPr id="0" name=""/>
        <dsp:cNvSpPr/>
      </dsp:nvSpPr>
      <dsp:spPr>
        <a:xfrm>
          <a:off x="0" y="552"/>
          <a:ext cx="3291840" cy="2154693"/>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ar-SA" sz="5500" kern="1200" dirty="0"/>
            <a:t>عناوين الكتاب</a:t>
          </a:r>
          <a:endParaRPr lang="en-US" sz="5500" kern="1200" dirty="0"/>
        </a:p>
      </dsp:txBody>
      <dsp:txXfrm>
        <a:off x="105183" y="105735"/>
        <a:ext cx="3081474" cy="1944327"/>
      </dsp:txXfrm>
    </dsp:sp>
    <dsp:sp modelId="{E1CD485F-6521-456A-B2F8-74E6020EF9B3}">
      <dsp:nvSpPr>
        <dsp:cNvPr id="0" name=""/>
        <dsp:cNvSpPr/>
      </dsp:nvSpPr>
      <dsp:spPr>
        <a:xfrm>
          <a:off x="3291839" y="2370715"/>
          <a:ext cx="4937760" cy="2154693"/>
        </a:xfrm>
        <a:prstGeom prst="rightArrow">
          <a:avLst>
            <a:gd name="adj1" fmla="val 75000"/>
            <a:gd name="adj2" fmla="val 50000"/>
          </a:avLst>
        </a:prstGeom>
        <a:solidFill>
          <a:schemeClr val="accent5">
            <a:tint val="40000"/>
            <a:alpha val="90000"/>
            <a:hueOff val="6879340"/>
            <a:satOff val="2278"/>
            <a:lumOff val="-16"/>
            <a:alphaOff val="0"/>
          </a:schemeClr>
        </a:solidFill>
        <a:ln w="55000" cap="flat" cmpd="thickThin" algn="ctr">
          <a:solidFill>
            <a:schemeClr val="accent5">
              <a:tint val="40000"/>
              <a:alpha val="90000"/>
              <a:hueOff val="6879340"/>
              <a:satOff val="2278"/>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a:t>الملخص</a:t>
          </a:r>
          <a:endParaRPr lang="en-US" sz="2600" kern="1200" dirty="0"/>
        </a:p>
        <a:p>
          <a:pPr marL="228600" lvl="1" indent="-228600" algn="r" defTabSz="1155700" rtl="1">
            <a:lnSpc>
              <a:spcPct val="90000"/>
            </a:lnSpc>
            <a:spcBef>
              <a:spcPct val="0"/>
            </a:spcBef>
            <a:spcAft>
              <a:spcPct val="15000"/>
            </a:spcAft>
            <a:buChar char="•"/>
          </a:pPr>
          <a:r>
            <a:rPr lang="ar-SA" sz="2600" kern="1200" dirty="0"/>
            <a:t>المنهجية</a:t>
          </a:r>
          <a:endParaRPr lang="en-US" sz="2600" kern="1200" dirty="0"/>
        </a:p>
        <a:p>
          <a:pPr marL="228600" lvl="1" indent="-228600" algn="r" defTabSz="1155700" rtl="1">
            <a:lnSpc>
              <a:spcPct val="90000"/>
            </a:lnSpc>
            <a:spcBef>
              <a:spcPct val="0"/>
            </a:spcBef>
            <a:spcAft>
              <a:spcPct val="15000"/>
            </a:spcAft>
            <a:buChar char="•"/>
          </a:pPr>
          <a:r>
            <a:rPr lang="ar-SA" sz="2600" kern="1200" dirty="0"/>
            <a:t>النتائج + المناقشة</a:t>
          </a:r>
          <a:endParaRPr lang="en-US" sz="2600" kern="1200" dirty="0"/>
        </a:p>
      </dsp:txBody>
      <dsp:txXfrm>
        <a:off x="3291839" y="2640052"/>
        <a:ext cx="4129750" cy="1616019"/>
      </dsp:txXfrm>
    </dsp:sp>
    <dsp:sp modelId="{BE62C089-B43F-43B8-AA09-67B1EC29C3F5}">
      <dsp:nvSpPr>
        <dsp:cNvPr id="0" name=""/>
        <dsp:cNvSpPr/>
      </dsp:nvSpPr>
      <dsp:spPr>
        <a:xfrm>
          <a:off x="0" y="2370715"/>
          <a:ext cx="3291840" cy="2154693"/>
        </a:xfrm>
        <a:prstGeom prst="roundRect">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ar-SA" sz="5500" kern="1200" dirty="0"/>
            <a:t>عناوين الدراسات</a:t>
          </a:r>
          <a:endParaRPr lang="en-US" sz="5500" kern="1200" dirty="0"/>
        </a:p>
      </dsp:txBody>
      <dsp:txXfrm>
        <a:off x="105183" y="2475898"/>
        <a:ext cx="3081474" cy="1944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CD93D-DFC1-4031-96F2-40877C22623D}">
      <dsp:nvSpPr>
        <dsp:cNvPr id="0" name=""/>
        <dsp:cNvSpPr/>
      </dsp:nvSpPr>
      <dsp:spPr>
        <a:xfrm>
          <a:off x="2411" y="60482"/>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Clr>
              <a:schemeClr val="accent1"/>
            </a:buClr>
            <a:buSzPct val="68000"/>
            <a:buFont typeface="Wingdings 3" panose="05040102010807070707" pitchFamily="18" charset="2"/>
            <a:buNone/>
          </a:pPr>
          <a:r>
            <a:rPr lang="ar-SA" sz="2900" kern="1200" dirty="0"/>
            <a:t>يتشابه</a:t>
          </a:r>
          <a:endParaRPr lang="en-GB" sz="2900" kern="1200" dirty="0"/>
        </a:p>
      </dsp:txBody>
      <dsp:txXfrm>
        <a:off x="2411" y="60482"/>
        <a:ext cx="1912739" cy="1147643"/>
      </dsp:txXfrm>
    </dsp:sp>
    <dsp:sp modelId="{24CA8F2C-F815-4E35-BC2D-31EA063D91C6}">
      <dsp:nvSpPr>
        <dsp:cNvPr id="0" name=""/>
        <dsp:cNvSpPr/>
      </dsp:nvSpPr>
      <dsp:spPr>
        <a:xfrm>
          <a:off x="2106423" y="60482"/>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بالإضافة إلى </a:t>
          </a:r>
          <a:endParaRPr lang="en-GB" sz="2900" kern="1200"/>
        </a:p>
      </dsp:txBody>
      <dsp:txXfrm>
        <a:off x="2106423" y="60482"/>
        <a:ext cx="1912739" cy="1147643"/>
      </dsp:txXfrm>
    </dsp:sp>
    <dsp:sp modelId="{AE8AED7F-518A-43FF-8F40-4408AAD4FD91}">
      <dsp:nvSpPr>
        <dsp:cNvPr id="0" name=""/>
        <dsp:cNvSpPr/>
      </dsp:nvSpPr>
      <dsp:spPr>
        <a:xfrm>
          <a:off x="4210436" y="60482"/>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مثله </a:t>
          </a:r>
          <a:endParaRPr lang="en-GB" sz="2900" kern="1200"/>
        </a:p>
      </dsp:txBody>
      <dsp:txXfrm>
        <a:off x="4210436" y="60482"/>
        <a:ext cx="1912739" cy="1147643"/>
      </dsp:txXfrm>
    </dsp:sp>
    <dsp:sp modelId="{9784F6EB-A6C1-4333-9389-98E243C10227}">
      <dsp:nvSpPr>
        <dsp:cNvPr id="0" name=""/>
        <dsp:cNvSpPr/>
      </dsp:nvSpPr>
      <dsp:spPr>
        <a:xfrm>
          <a:off x="6314449" y="60482"/>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dirty="0"/>
            <a:t>ايضا </a:t>
          </a:r>
          <a:endParaRPr lang="en-GB" sz="2900" kern="1200" dirty="0"/>
        </a:p>
      </dsp:txBody>
      <dsp:txXfrm>
        <a:off x="6314449" y="60482"/>
        <a:ext cx="1912739" cy="1147643"/>
      </dsp:txXfrm>
    </dsp:sp>
    <dsp:sp modelId="{8E81BD5D-3391-4C3F-8D6E-0A215056CBB9}">
      <dsp:nvSpPr>
        <dsp:cNvPr id="0" name=""/>
        <dsp:cNvSpPr/>
      </dsp:nvSpPr>
      <dsp:spPr>
        <a:xfrm>
          <a:off x="2411" y="1399399"/>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مرة أخرى </a:t>
          </a:r>
          <a:endParaRPr lang="en-GB" sz="2900" kern="1200"/>
        </a:p>
      </dsp:txBody>
      <dsp:txXfrm>
        <a:off x="2411" y="1399399"/>
        <a:ext cx="1912739" cy="1147643"/>
      </dsp:txXfrm>
    </dsp:sp>
    <dsp:sp modelId="{0799B978-6A57-421C-AFC9-0D1A72120FB7}">
      <dsp:nvSpPr>
        <dsp:cNvPr id="0" name=""/>
        <dsp:cNvSpPr/>
      </dsp:nvSpPr>
      <dsp:spPr>
        <a:xfrm>
          <a:off x="2106423" y="1399399"/>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يختلف معه </a:t>
          </a:r>
          <a:endParaRPr lang="en-GB" sz="2900" kern="1200"/>
        </a:p>
      </dsp:txBody>
      <dsp:txXfrm>
        <a:off x="2106423" y="1399399"/>
        <a:ext cx="1912739" cy="1147643"/>
      </dsp:txXfrm>
    </dsp:sp>
    <dsp:sp modelId="{4BD9445C-EF11-42BC-B6A9-5810736706F7}">
      <dsp:nvSpPr>
        <dsp:cNvPr id="0" name=""/>
        <dsp:cNvSpPr/>
      </dsp:nvSpPr>
      <dsp:spPr>
        <a:xfrm>
          <a:off x="4210436" y="1399399"/>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لكن </a:t>
          </a:r>
          <a:endParaRPr lang="en-GB" sz="2900" kern="1200"/>
        </a:p>
      </dsp:txBody>
      <dsp:txXfrm>
        <a:off x="4210436" y="1399399"/>
        <a:ext cx="1912739" cy="1147643"/>
      </dsp:txXfrm>
    </dsp:sp>
    <dsp:sp modelId="{442C4C03-067C-4C3A-A182-85F564B6EDE7}">
      <dsp:nvSpPr>
        <dsp:cNvPr id="0" name=""/>
        <dsp:cNvSpPr/>
      </dsp:nvSpPr>
      <dsp:spPr>
        <a:xfrm>
          <a:off x="6314449" y="1399399"/>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على العكس من </a:t>
          </a:r>
          <a:endParaRPr lang="en-GB" sz="2900" kern="1200"/>
        </a:p>
      </dsp:txBody>
      <dsp:txXfrm>
        <a:off x="6314449" y="1399399"/>
        <a:ext cx="1912739" cy="1147643"/>
      </dsp:txXfrm>
    </dsp:sp>
    <dsp:sp modelId="{D94A1457-B576-40C4-8755-9526E738CCE4}">
      <dsp:nvSpPr>
        <dsp:cNvPr id="0" name=""/>
        <dsp:cNvSpPr/>
      </dsp:nvSpPr>
      <dsp:spPr>
        <a:xfrm>
          <a:off x="2106423" y="2738317"/>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رغم </a:t>
          </a:r>
          <a:endParaRPr lang="en-GB" sz="2900" kern="1200"/>
        </a:p>
      </dsp:txBody>
      <dsp:txXfrm>
        <a:off x="2106423" y="2738317"/>
        <a:ext cx="1912739" cy="1147643"/>
      </dsp:txXfrm>
    </dsp:sp>
    <dsp:sp modelId="{C3A6DB20-40D9-49B0-B133-5A74D5D13C7B}">
      <dsp:nvSpPr>
        <dsp:cNvPr id="0" name=""/>
        <dsp:cNvSpPr/>
      </dsp:nvSpPr>
      <dsp:spPr>
        <a:xfrm>
          <a:off x="4210436" y="2738317"/>
          <a:ext cx="1912739" cy="1147643"/>
        </a:xfrm>
        <a:prstGeom prst="rect">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1" eaLnBrk="1" latinLnBrk="0" hangingPunct="1">
            <a:lnSpc>
              <a:spcPct val="90000"/>
            </a:lnSpc>
            <a:spcBef>
              <a:spcPct val="0"/>
            </a:spcBef>
            <a:spcAft>
              <a:spcPct val="35000"/>
            </a:spcAft>
            <a:buNone/>
          </a:pPr>
          <a:r>
            <a:rPr lang="ar-SA" sz="2900" kern="1200"/>
            <a:t>في المقابل </a:t>
          </a:r>
          <a:endParaRPr lang="en-GB" sz="2900" kern="1200"/>
        </a:p>
      </dsp:txBody>
      <dsp:txXfrm>
        <a:off x="4210436" y="2738317"/>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459E-73A5-4BC1-B8D9-16E30C5935F7}" type="datetimeFigureOut">
              <a:rPr lang="en-US" smtClean="0"/>
              <a:t>10/27/2016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2D347-C939-4DF7-8515-DB1B4D107C3A}" type="slidenum">
              <a:rPr lang="en-US" smtClean="0"/>
              <a:t>‹#›</a:t>
            </a:fld>
            <a:endParaRPr lang="en-US"/>
          </a:p>
        </p:txBody>
      </p:sp>
    </p:spTree>
    <p:extLst>
      <p:ext uri="{BB962C8B-B14F-4D97-AF65-F5344CB8AC3E}">
        <p14:creationId xmlns:p14="http://schemas.microsoft.com/office/powerpoint/2010/main" val="2575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9A61CB0E-82FE-4499-89AF-1B1E2F6DBA0E}" type="datetimeFigureOut">
              <a:rPr lang="ar-SA" smtClean="0"/>
              <a:t>26/01/1438</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8BCC2287-7812-4C7B-9D40-218DEA6A1BC3}"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9A61CB0E-82FE-4499-89AF-1B1E2F6DBA0E}" type="datetimeFigureOut">
              <a:rPr lang="ar-SA" smtClean="0"/>
              <a:t>26/01/1438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CC2287-7812-4C7B-9D40-218DEA6A1BC3}"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9A61CB0E-82FE-4499-89AF-1B1E2F6DBA0E}" type="datetimeFigureOut">
              <a:rPr lang="ar-SA" smtClean="0"/>
              <a:t>26/01/1438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CC2287-7812-4C7B-9D40-218DEA6A1BC3}"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9A61CB0E-82FE-4499-89AF-1B1E2F6DBA0E}" type="datetimeFigureOut">
              <a:rPr lang="ar-SA" smtClean="0"/>
              <a:t>26/01/1438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CC2287-7812-4C7B-9D40-218DEA6A1BC3}" type="slidenum">
              <a:rPr lang="ar-SA" smtClean="0"/>
              <a:t>‹#›</a:t>
            </a:fld>
            <a:endParaRPr lang="ar-SA"/>
          </a:p>
        </p:txBody>
      </p:sp>
      <p:sp>
        <p:nvSpPr>
          <p:cNvPr id="7" name="عنوان 6"/>
          <p:cNvSpPr>
            <a:spLocks noGrp="1"/>
          </p:cNvSpPr>
          <p:nvPr>
            <p:ph type="title"/>
          </p:nvPr>
        </p:nvSpPr>
        <p:spPr/>
        <p:txBody>
          <a:bodyPr rtlCol="0"/>
          <a:lstStyle/>
          <a:p>
            <a:r>
              <a:rPr kumimoji="0" lang="ar-SA"/>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9A61CB0E-82FE-4499-89AF-1B1E2F6DBA0E}" type="datetimeFigureOut">
              <a:rPr lang="ar-SA" smtClean="0"/>
              <a:t>26/01/1438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CC2287-7812-4C7B-9D40-218DEA6A1BC3}" type="slidenum">
              <a:rPr lang="ar-SA" smtClean="0"/>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9A61CB0E-82FE-4499-89AF-1B1E2F6DBA0E}" type="datetimeFigureOut">
              <a:rPr lang="ar-SA" smtClean="0"/>
              <a:t>26/01/1438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BCC2287-7812-4C7B-9D40-218DEA6A1BC3}" type="slidenum">
              <a:rPr lang="ar-SA" smtClean="0"/>
              <a:t>‹#›</a:t>
            </a:fld>
            <a:endParaRPr lang="ar-SA"/>
          </a:p>
        </p:txBody>
      </p:sp>
      <p:sp>
        <p:nvSpPr>
          <p:cNvPr id="8" name="عنوان 7"/>
          <p:cNvSpPr>
            <a:spLocks noGrp="1"/>
          </p:cNvSpPr>
          <p:nvPr>
            <p:ph type="title"/>
          </p:nvPr>
        </p:nvSpPr>
        <p:spPr/>
        <p:txBody>
          <a:bodyPr rtlCol="0"/>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9A61CB0E-82FE-4499-89AF-1B1E2F6DBA0E}" type="datetimeFigureOut">
              <a:rPr lang="ar-SA" smtClean="0"/>
              <a:t>26/01/1438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BCC2287-7812-4C7B-9D40-218DEA6A1BC3}"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9A61CB0E-82FE-4499-89AF-1B1E2F6DBA0E}" type="datetimeFigureOut">
              <a:rPr lang="ar-SA" smtClean="0"/>
              <a:t>26/01/1438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BCC2287-7812-4C7B-9D40-218DEA6A1BC3}" type="slidenum">
              <a:rPr lang="ar-SA" smtClean="0"/>
              <a:t>‹#›</a:t>
            </a:fld>
            <a:endParaRPr lang="ar-SA"/>
          </a:p>
        </p:txBody>
      </p:sp>
      <p:sp>
        <p:nvSpPr>
          <p:cNvPr id="6" name="عنوان 5"/>
          <p:cNvSpPr>
            <a:spLocks noGrp="1"/>
          </p:cNvSpPr>
          <p:nvPr>
            <p:ph type="title"/>
          </p:nvPr>
        </p:nvSpPr>
        <p:spPr/>
        <p:txBody>
          <a:bodyPr rtlCol="0"/>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61CB0E-82FE-4499-89AF-1B1E2F6DBA0E}" type="datetimeFigureOut">
              <a:rPr lang="ar-SA" smtClean="0"/>
              <a:t>26/01/1438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BCC2287-7812-4C7B-9D40-218DEA6A1BC3}"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p>
            <a:fld id="{9A61CB0E-82FE-4499-89AF-1B1E2F6DBA0E}" type="datetimeFigureOut">
              <a:rPr lang="ar-SA" smtClean="0"/>
              <a:t>26/01/1438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BCC2287-7812-4C7B-9D40-218DEA6A1BC3}"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9A61CB0E-82FE-4499-89AF-1B1E2F6DBA0E}" type="datetimeFigureOut">
              <a:rPr lang="ar-SA" smtClean="0"/>
              <a:t>26/01/1438</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8BCC2287-7812-4C7B-9D40-218DEA6A1BC3}" type="slidenum">
              <a:rPr lang="ar-SA" smtClean="0"/>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61CB0E-82FE-4499-89AF-1B1E2F6DBA0E}" type="datetimeFigureOut">
              <a:rPr lang="ar-SA" smtClean="0"/>
              <a:t>26/01/1438</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CC2287-7812-4C7B-9D40-218DEA6A1BC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مهارات القراءة السريعة</a:t>
            </a:r>
          </a:p>
        </p:txBody>
      </p:sp>
      <p:sp>
        <p:nvSpPr>
          <p:cNvPr id="3" name="عنوان فرعي 2"/>
          <p:cNvSpPr>
            <a:spLocks noGrp="1"/>
          </p:cNvSpPr>
          <p:nvPr>
            <p:ph type="subTitle" idx="1"/>
          </p:nvPr>
        </p:nvSpPr>
        <p:spPr/>
        <p:txBody>
          <a:bodyPr/>
          <a:lstStyle/>
          <a:p>
            <a:endParaRPr lang="ar-SA" dirty="0"/>
          </a:p>
        </p:txBody>
      </p:sp>
      <p:pic>
        <p:nvPicPr>
          <p:cNvPr id="4" name="Picture 2" descr="kxwwxb.jpg"/>
          <p:cNvPicPr>
            <a:picLocks noChangeAspect="1"/>
          </p:cNvPicPr>
          <p:nvPr/>
        </p:nvPicPr>
        <p:blipFill>
          <a:blip r:embed="rId2" cstate="print">
            <a:clrChange>
              <a:clrFrom>
                <a:srgbClr val="FFFFFF"/>
              </a:clrFrom>
              <a:clrTo>
                <a:srgbClr val="FFFFFF">
                  <a:alpha val="0"/>
                </a:srgbClr>
              </a:clrTo>
            </a:clrChange>
          </a:blip>
          <a:srcRect r="7409"/>
          <a:stretch>
            <a:fillRect/>
          </a:stretch>
        </p:blipFill>
        <p:spPr>
          <a:xfrm>
            <a:off x="0" y="2428868"/>
            <a:ext cx="1857356" cy="4071966"/>
          </a:xfrm>
          <a:prstGeom prst="rect">
            <a:avLst/>
          </a:prstGeom>
        </p:spPr>
      </p:pic>
      <p:pic>
        <p:nvPicPr>
          <p:cNvPr id="5" name="Picture 2" descr="C:\Users\dell\Documents\المكتبة\صور للقراءة\يا زينه.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43738" y="908720"/>
            <a:ext cx="1857324" cy="1662093"/>
          </a:xfrm>
          <a:prstGeom prst="rect">
            <a:avLst/>
          </a:prstGeom>
          <a:noFill/>
        </p:spPr>
      </p:pic>
    </p:spTree>
    <p:extLst>
      <p:ext uri="{BB962C8B-B14F-4D97-AF65-F5344CB8AC3E}">
        <p14:creationId xmlns:p14="http://schemas.microsoft.com/office/powerpoint/2010/main" val="157601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عنوان 1"/>
          <p:cNvSpPr>
            <a:spLocks noGrp="1"/>
          </p:cNvSpPr>
          <p:nvPr>
            <p:ph type="title"/>
          </p:nvPr>
        </p:nvSpPr>
        <p:spPr>
          <a:xfrm>
            <a:off x="457200" y="701824"/>
            <a:ext cx="8229600" cy="1143000"/>
          </a:xfrm>
        </p:spPr>
        <p:txBody>
          <a:bodyPr>
            <a:normAutofit/>
          </a:bodyPr>
          <a:lstStyle/>
          <a:p>
            <a:r>
              <a:rPr lang="ar-SA" sz="6600" dirty="0">
                <a:solidFill>
                  <a:schemeClr val="tx2">
                    <a:lumMod val="60000"/>
                    <a:lumOff val="40000"/>
                  </a:schemeClr>
                </a:solidFill>
              </a:rPr>
              <a:t>هل تستطيع قراءة هذا النص؟</a:t>
            </a:r>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50" name="Object 1"/>
          <p:cNvGraphicFramePr>
            <a:graphicFrameLocks noChangeAspect="1"/>
          </p:cNvGraphicFramePr>
          <p:nvPr/>
        </p:nvGraphicFramePr>
        <p:xfrm>
          <a:off x="1000125" y="2420888"/>
          <a:ext cx="7215188" cy="2643187"/>
        </p:xfrm>
        <a:graphic>
          <a:graphicData uri="http://schemas.openxmlformats.org/presentationml/2006/ole">
            <mc:AlternateContent xmlns:mc="http://schemas.openxmlformats.org/markup-compatibility/2006">
              <mc:Choice xmlns:v="urn:schemas-microsoft-com:vml" Requires="v">
                <p:oleObj spid="_x0000_s1113" r:id="rId3" imgW="4217040" imgH="1014120" progId="">
                  <p:embed/>
                </p:oleObj>
              </mc:Choice>
              <mc:Fallback>
                <p:oleObj r:id="rId3" imgW="4217040" imgH="1014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2420888"/>
                        <a:ext cx="7215188" cy="264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392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عنصر نائب للمحتوى 2"/>
          <p:cNvSpPr>
            <a:spLocks noGrp="1"/>
          </p:cNvSpPr>
          <p:nvPr>
            <p:ph idx="1"/>
          </p:nvPr>
        </p:nvSpPr>
        <p:spPr>
          <a:xfrm>
            <a:off x="457200" y="1052736"/>
            <a:ext cx="8229600" cy="3456384"/>
          </a:xfrm>
        </p:spPr>
        <p:style>
          <a:lnRef idx="2">
            <a:schemeClr val="accent2"/>
          </a:lnRef>
          <a:fillRef idx="1">
            <a:schemeClr val="lt1"/>
          </a:fillRef>
          <a:effectRef idx="0">
            <a:schemeClr val="accent2"/>
          </a:effectRef>
          <a:fontRef idx="minor">
            <a:schemeClr val="dk1"/>
          </a:fontRef>
        </p:style>
        <p:txBody>
          <a:bodyPr>
            <a:normAutofit/>
          </a:bodyPr>
          <a:lstStyle/>
          <a:p>
            <a:pPr algn="just" rtl="1">
              <a:buNone/>
            </a:pPr>
            <a:r>
              <a:rPr lang="en-US" sz="4200" dirty="0">
                <a:solidFill>
                  <a:schemeClr val="accent5">
                    <a:lumMod val="50000"/>
                  </a:schemeClr>
                </a:solidFill>
              </a:rPr>
              <a:t>    </a:t>
            </a:r>
            <a:r>
              <a:rPr lang="ar-SA" sz="4200" dirty="0">
                <a:solidFill>
                  <a:schemeClr val="accent5">
                    <a:lumMod val="50000"/>
                  </a:schemeClr>
                </a:solidFill>
              </a:rPr>
              <a:t>نعم تستطيع قراءة النص السابق على الرغم من أنه لايحتوي على نقط، اضافة إلى أن فيه كثيرا من الأحرف الناقصة؛ لأننا نقرأ بعقولنا وليس بأعيينا، وعندما ندرك هذه الحقيقة سنكون أكثر سرعة في القراءة.</a:t>
            </a:r>
            <a:endParaRPr lang="en-US" sz="4200" dirty="0">
              <a:solidFill>
                <a:schemeClr val="accent5">
                  <a:lumMod val="50000"/>
                </a:schemeClr>
              </a:solidFill>
              <a:cs typeface="Arial" pitchFamily="34" charset="0"/>
            </a:endParaRPr>
          </a:p>
          <a:p>
            <a:endParaRPr lang="ar-SA" dirty="0"/>
          </a:p>
        </p:txBody>
      </p:sp>
      <p:grpSp>
        <p:nvGrpSpPr>
          <p:cNvPr id="7" name="Group 6"/>
          <p:cNvGrpSpPr/>
          <p:nvPr/>
        </p:nvGrpSpPr>
        <p:grpSpPr>
          <a:xfrm>
            <a:off x="539552" y="3356992"/>
            <a:ext cx="2808312" cy="2592288"/>
            <a:chOff x="2197968" y="1068738"/>
            <a:chExt cx="2627784" cy="2448272"/>
          </a:xfrm>
        </p:grpSpPr>
        <p:pic>
          <p:nvPicPr>
            <p:cNvPr id="69634" name="Picture 2" descr="C:\Users\Dr-Abeer\Dropbox\قسم التحضيرية\stock-photo-human-brain-on-book-with-leather-cover-education-medical-neuroscience-psychology-concept-and-76302772.jpg"/>
            <p:cNvPicPr>
              <a:picLocks noChangeAspect="1" noChangeArrowheads="1"/>
            </p:cNvPicPr>
            <p:nvPr/>
          </p:nvPicPr>
          <p:blipFill>
            <a:blip r:embed="rId2" cstate="print">
              <a:clrChange>
                <a:clrFrom>
                  <a:srgbClr val="FFFFFF"/>
                </a:clrFrom>
                <a:clrTo>
                  <a:srgbClr val="FFFFFF">
                    <a:alpha val="0"/>
                  </a:srgbClr>
                </a:clrTo>
              </a:clrChange>
            </a:blip>
            <a:srcRect l="14197" t="17400" r="12115" b="16868"/>
            <a:stretch>
              <a:fillRect/>
            </a:stretch>
          </p:blipFill>
          <p:spPr bwMode="auto">
            <a:xfrm>
              <a:off x="2197968" y="1068738"/>
              <a:ext cx="2627784" cy="2448272"/>
            </a:xfrm>
            <a:prstGeom prst="rect">
              <a:avLst/>
            </a:prstGeom>
            <a:noFill/>
          </p:spPr>
        </p:pic>
        <p:pic>
          <p:nvPicPr>
            <p:cNvPr id="69635" name="Picture 3" descr="C:\Users\Dr-Abeer\Dropbox\قسم التحضيرية\stock-photo-human-brain-on-book-with-leather-cover-education-medical-neuroscience-psychology-concept-and-76302772.jpg"/>
            <p:cNvPicPr>
              <a:picLocks noChangeAspect="1" noChangeArrowheads="1"/>
            </p:cNvPicPr>
            <p:nvPr/>
          </p:nvPicPr>
          <p:blipFill>
            <a:blip r:embed="rId2" cstate="print">
              <a:clrChange>
                <a:clrFrom>
                  <a:srgbClr val="FFFFFF"/>
                </a:clrFrom>
                <a:clrTo>
                  <a:srgbClr val="FFFFFF">
                    <a:alpha val="0"/>
                  </a:srgbClr>
                </a:clrTo>
              </a:clrChange>
            </a:blip>
            <a:srcRect l="32219" t="27066" r="27220" b="59400"/>
            <a:stretch>
              <a:fillRect/>
            </a:stretch>
          </p:blipFill>
          <p:spPr bwMode="auto">
            <a:xfrm>
              <a:off x="2915816" y="1916832"/>
              <a:ext cx="1656184" cy="504056"/>
            </a:xfrm>
            <a:prstGeom prst="rect">
              <a:avLst/>
            </a:prstGeom>
            <a:ln>
              <a:noFill/>
            </a:ln>
            <a:effectLst>
              <a:softEdge rad="112500"/>
            </a:effectLst>
          </p:spPr>
        </p:pic>
      </p:grpSp>
    </p:spTree>
    <p:extLst>
      <p:ext uri="{BB962C8B-B14F-4D97-AF65-F5344CB8AC3E}">
        <p14:creationId xmlns:p14="http://schemas.microsoft.com/office/powerpoint/2010/main" val="427507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dirty="0"/>
              <a:t>4- استخدام مؤشر اثناء القراءة.</a:t>
            </a:r>
          </a:p>
        </p:txBody>
      </p:sp>
      <p:sp>
        <p:nvSpPr>
          <p:cNvPr id="2" name="عنوان 1"/>
          <p:cNvSpPr>
            <a:spLocks noGrp="1"/>
          </p:cNvSpPr>
          <p:nvPr>
            <p:ph type="title"/>
          </p:nvPr>
        </p:nvSpPr>
        <p:spPr/>
        <p:txBody>
          <a:bodyPr/>
          <a:lstStyle/>
          <a:p>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348880"/>
            <a:ext cx="4860032" cy="3645024"/>
          </a:xfrm>
          <a:prstGeom prst="rect">
            <a:avLst/>
          </a:prstGeom>
        </p:spPr>
      </p:pic>
    </p:spTree>
    <p:extLst>
      <p:ext uri="{BB962C8B-B14F-4D97-AF65-F5344CB8AC3E}">
        <p14:creationId xmlns:p14="http://schemas.microsoft.com/office/powerpoint/2010/main" val="78811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5- المسح السريع </a:t>
            </a:r>
            <a:endParaRPr lang="en-US" dirty="0"/>
          </a:p>
        </p:txBody>
      </p:sp>
      <p:sp>
        <p:nvSpPr>
          <p:cNvPr id="2" name="Title 1"/>
          <p:cNvSpPr>
            <a:spLocks noGrp="1"/>
          </p:cNvSpPr>
          <p:nvPr>
            <p:ph type="title"/>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091871639"/>
              </p:ext>
            </p:extLst>
          </p:nvPr>
        </p:nvGraphicFramePr>
        <p:xfrm>
          <a:off x="899592" y="2154944"/>
          <a:ext cx="5832648" cy="398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31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6- قراءة العناوين</a:t>
            </a:r>
          </a:p>
        </p:txBody>
      </p:sp>
      <p:sp>
        <p:nvSpPr>
          <p:cNvPr id="2" name="Title 1"/>
          <p:cNvSpPr>
            <a:spLocks noGrp="1"/>
          </p:cNvSpPr>
          <p:nvPr>
            <p:ph type="title"/>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465116994"/>
              </p:ext>
            </p:extLst>
          </p:nvPr>
        </p:nvGraphicFramePr>
        <p:xfrm>
          <a:off x="1524000" y="27089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a:off x="8388424" y="4581128"/>
            <a:ext cx="504056" cy="1944216"/>
          </a:xfrm>
          <a:prstGeom prst="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Tree>
    <p:extLst>
      <p:ext uri="{BB962C8B-B14F-4D97-AF65-F5344CB8AC3E}">
        <p14:creationId xmlns:p14="http://schemas.microsoft.com/office/powerpoint/2010/main" val="144791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78741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724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7- قراءة بداية ونهاية الفقرة</a:t>
            </a:r>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653136"/>
            <a:ext cx="4355976" cy="19549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97" y="1916832"/>
            <a:ext cx="4180725" cy="3066137"/>
          </a:xfrm>
          <a:prstGeom prst="rect">
            <a:avLst/>
          </a:prstGeom>
        </p:spPr>
      </p:pic>
    </p:spTree>
    <p:extLst>
      <p:ext uri="{BB962C8B-B14F-4D97-AF65-F5344CB8AC3E}">
        <p14:creationId xmlns:p14="http://schemas.microsoft.com/office/powerpoint/2010/main" val="420912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ar-SA" dirty="0"/>
              <a:t>8- وضع دائرة حول الكلمات المهمة</a:t>
            </a:r>
          </a:p>
          <a:p>
            <a:pPr marL="0" indent="0">
              <a:buNone/>
            </a:pPr>
            <a:endParaRPr lang="ar-SA" dirty="0"/>
          </a:p>
          <a:p>
            <a:pPr marL="0" indent="0">
              <a:buNone/>
            </a:pPr>
            <a:r>
              <a:rPr lang="ar-SA" dirty="0"/>
              <a:t>1- الكلمات المكررة.</a:t>
            </a:r>
          </a:p>
          <a:p>
            <a:pPr marL="0" indent="0">
              <a:buNone/>
            </a:pPr>
            <a:r>
              <a:rPr lang="ar-SA" dirty="0"/>
              <a:t>2- الفكرة الرئيسة للموضوع.</a:t>
            </a:r>
          </a:p>
          <a:p>
            <a:pPr marL="0" indent="0">
              <a:buNone/>
            </a:pPr>
            <a:r>
              <a:rPr lang="ar-SA" dirty="0"/>
              <a:t>3- أسماء العلماء المهمين في الميدان. </a:t>
            </a:r>
          </a:p>
          <a:p>
            <a:pPr marL="0" indent="0">
              <a:buNone/>
            </a:pPr>
            <a:r>
              <a:rPr lang="ar-SA" dirty="0"/>
              <a:t>4- الكلمات المحددة من قبل الكاتب. </a:t>
            </a:r>
          </a:p>
          <a:p>
            <a:pPr marL="0" indent="0">
              <a:buNone/>
            </a:pPr>
            <a:r>
              <a:rPr lang="ar-SA" dirty="0"/>
              <a:t>5- الكلمات الغريبة.</a:t>
            </a:r>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2936"/>
            <a:ext cx="3396343" cy="2500231"/>
          </a:xfrm>
          <a:prstGeom prst="rect">
            <a:avLst/>
          </a:prstGeom>
        </p:spPr>
      </p:pic>
    </p:spTree>
    <p:extLst>
      <p:ext uri="{BB962C8B-B14F-4D97-AF65-F5344CB8AC3E}">
        <p14:creationId xmlns:p14="http://schemas.microsoft.com/office/powerpoint/2010/main" val="26353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9- الإطلاع على الرسوم البيانية والجداول والصور</a:t>
            </a:r>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636912"/>
            <a:ext cx="5174308" cy="3353718"/>
          </a:xfrm>
          <a:prstGeom prst="rect">
            <a:avLst/>
          </a:prstGeom>
        </p:spPr>
      </p:pic>
    </p:spTree>
    <p:extLst>
      <p:ext uri="{BB962C8B-B14F-4D97-AF65-F5344CB8AC3E}">
        <p14:creationId xmlns:p14="http://schemas.microsoft.com/office/powerpoint/2010/main" val="65212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10- البحث عن الرموز المطبعية مثل الخط المائل و المشدد </a:t>
            </a:r>
            <a:endParaRPr lang="en-US" dirty="0"/>
          </a:p>
        </p:txBody>
      </p:sp>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827584" y="2348880"/>
            <a:ext cx="7632848" cy="3960440"/>
          </a:xfrm>
          <a:prstGeom prst="rect">
            <a:avLst/>
          </a:prstGeom>
        </p:spPr>
      </p:pic>
    </p:spTree>
    <p:extLst>
      <p:ext uri="{BB962C8B-B14F-4D97-AF65-F5344CB8AC3E}">
        <p14:creationId xmlns:p14="http://schemas.microsoft.com/office/powerpoint/2010/main" val="252482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أهداف الورشة</a:t>
            </a:r>
            <a:br>
              <a:rPr lang="ar-SA" dirty="0"/>
            </a:br>
            <a:endParaRPr lang="en-US" dirty="0"/>
          </a:p>
        </p:txBody>
      </p:sp>
      <p:graphicFrame>
        <p:nvGraphicFramePr>
          <p:cNvPr id="4" name="Diagram 3"/>
          <p:cNvGraphicFramePr/>
          <p:nvPr>
            <p:extLst>
              <p:ext uri="{D42A27DB-BD31-4B8C-83A1-F6EECF244321}">
                <p14:modId xmlns:p14="http://schemas.microsoft.com/office/powerpoint/2010/main" val="2955589903"/>
              </p:ext>
            </p:extLst>
          </p:nvPr>
        </p:nvGraphicFramePr>
        <p:xfrm>
          <a:off x="683568" y="1052736"/>
          <a:ext cx="73448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12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11- توسعة مجال الرؤية</a:t>
            </a:r>
            <a:endParaRPr lang="en-US" dirty="0"/>
          </a:p>
        </p:txBody>
      </p:sp>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0111" r="42892"/>
          <a:stretch/>
        </p:blipFill>
        <p:spPr>
          <a:xfrm>
            <a:off x="5292080" y="2564904"/>
            <a:ext cx="1283725" cy="238934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860" r="39092"/>
          <a:stretch/>
        </p:blipFill>
        <p:spPr>
          <a:xfrm>
            <a:off x="2842681" y="2564904"/>
            <a:ext cx="1369144" cy="2366963"/>
          </a:xfrm>
          <a:prstGeom prst="rect">
            <a:avLst/>
          </a:prstGeom>
        </p:spPr>
      </p:pic>
    </p:spTree>
    <p:extLst>
      <p:ext uri="{BB962C8B-B14F-4D97-AF65-F5344CB8AC3E}">
        <p14:creationId xmlns:p14="http://schemas.microsoft.com/office/powerpoint/2010/main" val="316569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a:t>في مجموعة خماسية اقرأي الدراسة التي تعطى لك بشكل سريع ، قومي بتطبيق خطوات القراءة السريعة من خلال تدوين عناصرها الرئيسية في الخريطة المفاهمية التي تقدم لك</a:t>
            </a:r>
          </a:p>
          <a:p>
            <a:endParaRPr lang="ar-SA" dirty="0"/>
          </a:p>
          <a:p>
            <a:r>
              <a:rPr lang="ar-SA" dirty="0"/>
              <a:t>لديك 7 دقائق للمقال العربي و 15 دقيقة للمقال باللغة الانجليزية  </a:t>
            </a:r>
          </a:p>
          <a:p>
            <a:endParaRPr lang="ar-SA" dirty="0"/>
          </a:p>
          <a:p>
            <a:pPr marL="109728" indent="0">
              <a:buNone/>
            </a:pPr>
            <a:r>
              <a:rPr lang="ar-SA" dirty="0"/>
              <a:t>الآن ناقشي </a:t>
            </a:r>
          </a:p>
          <a:p>
            <a:endParaRPr lang="en-GB" dirty="0"/>
          </a:p>
        </p:txBody>
      </p:sp>
      <p:sp>
        <p:nvSpPr>
          <p:cNvPr id="3" name="Title 2"/>
          <p:cNvSpPr>
            <a:spLocks noGrp="1"/>
          </p:cNvSpPr>
          <p:nvPr>
            <p:ph type="title"/>
          </p:nvPr>
        </p:nvSpPr>
        <p:spPr/>
        <p:txBody>
          <a:bodyPr/>
          <a:lstStyle/>
          <a:p>
            <a:pPr algn="ctr"/>
            <a:r>
              <a:rPr lang="ar-SA" dirty="0"/>
              <a:t>نشاط </a:t>
            </a:r>
            <a:endParaRPr lang="en-GB" dirty="0"/>
          </a:p>
        </p:txBody>
      </p:sp>
    </p:spTree>
    <p:extLst>
      <p:ext uri="{BB962C8B-B14F-4D97-AF65-F5344CB8AC3E}">
        <p14:creationId xmlns:p14="http://schemas.microsoft.com/office/powerpoint/2010/main" val="189879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dirty="0"/>
              <a:t>الدراسات السابقة </a:t>
            </a:r>
          </a:p>
        </p:txBody>
      </p:sp>
      <p:sp>
        <p:nvSpPr>
          <p:cNvPr id="3" name="عنوان فرعي 2"/>
          <p:cNvSpPr>
            <a:spLocks noGrp="1"/>
          </p:cNvSpPr>
          <p:nvPr>
            <p:ph type="subTitle" idx="1"/>
          </p:nvPr>
        </p:nvSpPr>
        <p:spPr/>
        <p:txBody>
          <a:bodyPr/>
          <a:lstStyle/>
          <a:p>
            <a:endParaRPr lang="ar-SA" dirty="0"/>
          </a:p>
        </p:txBody>
      </p:sp>
      <p:pic>
        <p:nvPicPr>
          <p:cNvPr id="4" name="Picture 2" descr="kxwwxb.jpg"/>
          <p:cNvPicPr>
            <a:picLocks noChangeAspect="1"/>
          </p:cNvPicPr>
          <p:nvPr/>
        </p:nvPicPr>
        <p:blipFill>
          <a:blip r:embed="rId2" cstate="print">
            <a:clrChange>
              <a:clrFrom>
                <a:srgbClr val="FFFFFF"/>
              </a:clrFrom>
              <a:clrTo>
                <a:srgbClr val="FFFFFF">
                  <a:alpha val="0"/>
                </a:srgbClr>
              </a:clrTo>
            </a:clrChange>
          </a:blip>
          <a:srcRect r="7409"/>
          <a:stretch>
            <a:fillRect/>
          </a:stretch>
        </p:blipFill>
        <p:spPr>
          <a:xfrm>
            <a:off x="0" y="2428868"/>
            <a:ext cx="1857356" cy="4071966"/>
          </a:xfrm>
          <a:prstGeom prst="rect">
            <a:avLst/>
          </a:prstGeom>
        </p:spPr>
      </p:pic>
    </p:spTree>
    <p:extLst>
      <p:ext uri="{BB962C8B-B14F-4D97-AF65-F5344CB8AC3E}">
        <p14:creationId xmlns:p14="http://schemas.microsoft.com/office/powerpoint/2010/main" val="305020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ar-SA" dirty="0"/>
          </a:p>
          <a:p>
            <a:pPr marL="109728" indent="0" algn="r" rtl="1">
              <a:buNone/>
            </a:pPr>
            <a:r>
              <a:rPr lang="ar-SA" dirty="0"/>
              <a:t>-هل سبق دراسة بعض جوانب موضوع الدراسة الحالية؟</a:t>
            </a:r>
          </a:p>
          <a:p>
            <a:pPr marL="109728" indent="0" algn="r" rtl="1">
              <a:buNone/>
            </a:pPr>
            <a:r>
              <a:rPr lang="ar-SA" dirty="0"/>
              <a:t>-نقاط الضعف والقوة</a:t>
            </a:r>
          </a:p>
          <a:p>
            <a:pPr marL="109728" indent="0" algn="r" rtl="1">
              <a:buNone/>
            </a:pPr>
            <a:r>
              <a:rPr lang="ar-SA" dirty="0"/>
              <a:t>-اوجه التشابه والاختلاف.</a:t>
            </a:r>
          </a:p>
          <a:p>
            <a:pPr marL="109728" indent="0" algn="r" rtl="1">
              <a:buNone/>
            </a:pPr>
            <a:r>
              <a:rPr lang="ar-SA" dirty="0"/>
              <a:t>-الاضافة العلمية للدراسة الحالية.</a:t>
            </a:r>
          </a:p>
        </p:txBody>
      </p:sp>
      <p:sp>
        <p:nvSpPr>
          <p:cNvPr id="2" name="Title 1"/>
          <p:cNvSpPr>
            <a:spLocks noGrp="1"/>
          </p:cNvSpPr>
          <p:nvPr>
            <p:ph type="title"/>
          </p:nvPr>
        </p:nvSpPr>
        <p:spPr/>
        <p:txBody>
          <a:bodyPr>
            <a:noAutofit/>
          </a:bodyPr>
          <a:lstStyle/>
          <a:p>
            <a:pPr algn="ctr"/>
            <a:r>
              <a:rPr lang="ar-SA" dirty="0">
                <a:solidFill>
                  <a:schemeClr val="tx2"/>
                </a:solidFill>
              </a:rPr>
              <a:t>لماذا نقرأ الدراسات السابقة:</a:t>
            </a:r>
            <a:br>
              <a:rPr lang="ar-SA" dirty="0">
                <a:solidFill>
                  <a:schemeClr val="tx2"/>
                </a:solidFill>
              </a:rPr>
            </a:br>
            <a:endParaRPr lang="en-US" dirty="0">
              <a:solidFill>
                <a:schemeClr val="tx2"/>
              </a:solidFill>
            </a:endParaRPr>
          </a:p>
        </p:txBody>
      </p:sp>
      <p:sp>
        <p:nvSpPr>
          <p:cNvPr id="2050" name="AutoShape 2" descr="data:image/jpeg;base64,/9j/4AAQSkZJRgABAQAAAQABAAD/2wCEAAkGBxQTEhUUEhQVFhQUGBcVFxUUFBQUFBcUFRcXFhQXGBUYHCggGBwlHBQUITEhJSkrLi4uFx8zODMsNygtLisBCgoKDg0OGxAQGiwmHSQxLC8vLDYsKy0wNzcwLCwsNywsLSssLTAuLywsLCwsLDQsLDctKywsLCwsLCs0LC0sLP/AABEIAOEA4QMBIgACEQEDEQH/xAAcAAEAAgMBAQEAAAAAAAAAAAAAAQIDBAUGBwj/xAA9EAACAQEFBAcFBgYCAwAAAAAAAQIRAwQhMVESQWFxBRMigZHB0TKhseHwBhRCUmKSByNyk8LxQ9IVU6L/xAAZAQEAAwEBAAAAAAAAAAAAAAAAAQMFAgT/xAApEQEAAgIBAwIGAgMAAAAAAAAAAQIDEQQSITEFURMUMkFx8JGhI2GB/9oADAMBAAIRAxEAPwD7esCwKrDkBYAAAAAAIkwDZGz4kpEgRFklWiUwJAAAAAAGVzAilSVgWIaAkFU6FgAAAAAAVbDZMUBXY4v3egLgAAAK5ciwK5cgLAENgYr1eY2cdqbSWrdMW6Jc6tKhW6XqFom4STo6PNNPOji8VyZrdLSUOqtJNUhaRrX9alZ1XLbryTMfSNv1VvYyp2bStjKXF9qyqualju2nqB1QAAKtbywAhMkq14kpgSGw2Vz5AKVLA4fTP2su13rGVpGVqv8AhhKLtK8Y17OuJFrRWNy7x475LdNI3LuA819mvtfC9TdnsOzmk5JNqSklnR4Y4rA9Kc0yVvHVWezvPgyYL9GSNShohOhYho7UpBzuk+mrC7r+dawi6VjFyW3Km6MK1k+Rx+h/tvY29srLYnBywg5bNG86OjwZXbLSsxWZ7y9GPi5slJvWszEeZepKthvQlIsecSJAAAAAAANeV4xXH4HOfSktF9anUnZJVdMaM4eyvps8nKvNdal3SNtj/wAnNbo+8LpKedI+8wbC8yNhHk+Pf3lZ0QtfbeVrZys5KNJRo+FcnzTx7jnXO9TvV1dnatdZFuzk6NNWlm+zLPhF950NhfTZybeX3e3labMnZWyW24RcnC1hhGTjHGjjg2tETGa89tnTDqdC9N2lrZJyopxbhNUynHB7+T7ze+/z4eHzOB0RHatLa1SlGztHDZUouLbjGkpbLxSb1zOqRbNk35IrDa+/z4eHzKT6TktPD5mArOCeZEZ7+8nTDqXa9twTdKur0wq15GV2rzpvpmY7lZrYj372t7M6h4Z9+pq0ndYlTPljVrXJf7zNK9X6cZNKlF38DoysVuOVfoLbfJLz8ynk2mtNwmkbljvV+tnZzUKdZsS2N/bo9n30Pz8m1Se1205be23tOTz2q41z41Pvk7Oqaq8c8cWtK5ruNF9EXSU1N2Fi5qlG7ONVs5bs1ReBnTkm31Ttr+n82vF6t13vX9OJ/D7oSVlGN6tG+stIdmzphCMnm65yaS0ome1+/T1Xga7ZFTmt7VjVZ083K5F+TknJk8/vZsu/z1XgY10nOu7jgYqlHZqjpg3vz+J3Ga/vLzdMPi3TW1O8W9paSfXK1k5VpVbMmopfpoopLRKh6r7B9FSnKF6k6RhKsI57clhtV/Km3zcdx6y89B3S0adpYwlPWSbk3Wval+LGuZ07OxjFKMUkoqiSoklokjm1qzO2zk9WtOH4eONbjU+PGvs6N0vcnWtOGv1kbfWvHDLPH4YGh0ZBVdeWbOl1S+mzVwTM44mWDbysiQC1yAAAAQ2BS3lg+TOXGwWrOnbrsvkaEMlyR4eb4hZRTqFxHULj7jKDwLGHqFqyeoXEykAY+oXEdQuJlBAxdQuI6hasykEjbuseytPmbBiu3srv+JlNnF9FfxCifIaN59p9xvGjb+0yjmfRH5dU8sRzp3Vw7WaWPGh0mVlFNNPfgZqxWwt1NVRkMdhYqKojIQAbIbJRI59tcmm5J1xrR5m1dryp5Z6GYxWFgoZBLau2Zt1oaNzeJ0GbWOvTWIUTO5AVrTMsdoAABDYiiIe8sBhvfsPkaFg+yuSN6+vsM590fYj9ZYHj5v0w7oygAzVgAAIJBX4EiSQANy6vs95mNe5vB8zYNfBO8cKbeQ59rm+Z0DnSeJRzZ7RDqiAwDOWCZDYkESJQAIApbOi9xcwXiWKXeXYK9WSIRadQz3Q6RzbsdFGwpSVWBYhgSDF+4AZGgmSQ0Br9Iewzm9HPsLg38WdDpB9hnL6Jl2ZcJP4Jnl5kf4/+uqeW6ADLWgBBIEgAQSCANm5vM2jTur7XcbhqcSd41V/KJM5xv2z7L5GgUc2e8Q6oCoYSPE7EhQAgECGiakgae1WTZltbfcvEwWSNDiYpru0wrvLdu50YZHOsDoWbwPa4XbKpBIsAAAAAAafSnsHG6GljaL+l/FeR1+lH2ad3ecFXKVW02nwbXwK8tOuk1TE6l2gciNztH+Of75epePR1o/xz/fL1PH8lPu763TJNCHRs3jty/e/U2IdEy/PL90vUfJT7nWzgrHop75y/dL1M0ejV+aXi/UfJT7nWxg2Y3GP6vFl1d4rd72Pkp9zrati6SWh0DFGMeBbaoenBinHExMubTtS9Psmk2b9qk8O/5lFZQ8eJVn49sltxpNbRENQG4rKJbqVoVRwrfeU9cNEipv8AUodSiyvCr95R1uc29yMcrNs6vUoq4Ry1PTTDSniHMzMuarEsrE6Ds1uoFFFiGnZxobtkiuwt5khTXMC4CAAAAAABqO7tyVcllzEbvql7ss38DabNad7VaUegEuxbywVfdT5DYeVFnWvw8jg/ar7Z2VyjHahKdpOuxZxaVUs5Sk/Zjilvzyzp4S8fxBvFtJWkJ9VHdZxUZJcJSce0/BcDz5uTTF5aPD9L5HK70jUe8vrSs3+VPCm7AzQVElocrobpjrbCytJRo5wjJpZVazXB5m799WjL4ncbh4L1mlprPmOzaBq/fVo/cPvq0fuJctow3iDeXLxPnHTH8Uk5Oyutm6NtRt5tUwxbhZ0xywba1puMv2I+1dvaXjqrWbtIyjJ4qKcXHGtUlhupxR5p5VIvFPdpx6TyfgWzTGojvqfP7+XvlYPDlw38y3Vbt9a9yyL2drtLAyJHpZjWVm1SuP1REqyeOGfq20bJy7S1dXi6V1yA37OONaUwpQynIleHWjck3lXaVeVcy7tZay7qt+CA33bxW8feY6o4yW1V7TzxTTTT41E40xblTXZk0ubyQHYleI/mMNnZt1aypRfA5ysnh2n9LmZIWrj2ayTzVVKNVwrmB0I2WVV8N2WXMdS/j8ao0+slrJ8FVvwRFnbtrCT0zda70wNzq21llWurf1Us7N44LHfohdauNa413mdMCQAAAAABlVjyALE5Us+86zOO5LX/AOZegNPCfxD6Etba1s7WwhK0dnBwtIKmEa7UaVeMntSrFY0o9Dl/Yn7GWkrbrL1YyhYxTas7V0lOeCVYZqKxbrnhnifRL5fFZvB12s1R+ORlul6U1WtM9z4cCqcFZt1S08fqefHg+DX+e+2bZwVFSmQW/MjbX5t+j15DaX5vc/QuZupSt2f0jHeopwmpVSaab3pNUw44lozWHa9z0fASlGj7XueixyBqXxa3+yN8i1ZfdrWTXszjRRadKOUq0g8Fg2mj6f8AZL7PxulhCLSdvJVtbRYtt1eym/wrBbq0qbdl0snJKvCqT8aUOgprDte56PgU0wVpO4aXK9Tz8jHGO3aPvrff8ulcV2e9mwa9xfZzrizYLWYM5DfxOtLI5aspNJpw74Nvx2wL3u2Uo0o8HXlg9/eLC12Zdz8irsZY9qH9uWn9Y6mVV2ob/wDjlw/WE6RbNOTkt9F4GeyvCUXFr0x1MPUyp7UM/wD1y1/rJVjLHtQ/ty/7g0w2XZUeFPcjPe7VTSwfZdfdTzKRsZdnGH7Ho/1kuyl2sYfsei/WSLXa12W+KKTacnJfio/ckW6mVc4f25f9xCxlTOH9uX/cg1/tt3L2e8zNGO6xajjTPcml4NszBCIskq0TFgSAAKLEuVyLJgVnkzRs29lYrdu48zdtcnyOfYewsFn/AJcgF4uyn7VHTLD5nP25WNpsxxi6Oj4/6OrTF4LJefArsLsvZX0q6Eiybpms9P1cyVWrxW7d8ytMMln510JSxyWS8+AEY0WK8OD4iTdJZeHBcSKYZLPzpoHDPBfS5cANK93BJOUcGk5Yaov0fepTXaphv195t78lk/LgVjCiwis/OmgG7YZGQxXfIykCtpk+Ro2L7C7vibtt7L5GhdX2FzfukBm15eoW7l6ErPuXmVWUfrcBGS7/APIss+5eZXc+Dr8GTk+719QC3c/VCWUvrcN3f/kTvfJeYEvNcn5CHr8SE8uRMPN/EDPY5GQxWG8ygCrRYq2BG09H7vUDq+fiwBcrlyLADHbvsvkc26S/l5vBvdxb0N+84RelDm9Hy7EsVg5fBPXiBt1xzeWnyKp4RxfhwfAtXHNZPdy4kVwzWfnTUkQ3hLF+HBcCW8c3lp8hJvFVWK01w14BPLFYp7uXHgBG7N56ca6Fk8c3kt3PgRJ4SxXhwXEmuOaye7lx4gVT9nF+HDlwI2sHi8HXLv0JTwWKwendqJfixXhqqa8ANq7PPPvMxr3aXFZbjYIGO8ey+Rzbi/5b4OXr5nQvXsM5fRcuzNfqfvSA3nn3enqVW7g/VErNMbu//IBL8X1uLPNcn5Eb3yXmQn7P1ur5AQ8E9E/Rl9/d8P8AZVrNa+lPIVxWlPQBHKP1uaJjv5+SI3d/+RKzfd5+gGex3mUwWOZlb0ANkpBIkAAAAAAwXz2Gcjoh+2sKVT8Vy4G9frd7NPHlocjoq1e3NUzSe9ZOnfmB2I5RwXjw5ESrR4LDHPk9DB1jW54Onfu38Sdp44Z8c9zefAkbCWOSy107uJVLCOCw48GtDFGTw5Vq3rj+bgy8csnnXPjXXQDJTF4LJb+fAqq9nBePCunAlrHJ5Pfy4laYZPB68aa6AS1g8Fg658paFqOuSy107uJXZzVHitea14FLS0psujxWvCuvADPdllglhSvLu4G2mcu72z0dat65vSvE3XN54LGnqQJvr7DOP0LLtWi/pfxRv3u2bju+e84nRt42bWVWknHfgm9pUzfMDvLKPD0aEspfW5Gsr3DJ2kM64SX5uZkV7s6v+ZDJfjjx4kjM81yfkQslwdPfQwq9w7Pbhx7UdOetA7zCj7cNV2o8HrqBn3818P8AZVZR4Ye5opK9Qz247/xLn5Gu74vzRwxwax308iBtS/F7vD5F965Py+ZrxvGOccae6td/FFY2+SqsMPCqfkBuweJsJHPdo8KUxxos+ZtObVcsOGfvwAzghEgAAAAAGpf4rZbpiebslKE3KCVaUxVVSqfkeqtoKWBSNzjoBwFe7bSOdfZeeuZKt7ataQ/Z8+J6FXeOhdWa0QHnoytsMIYZdn5mePXuvs4/pfLU7NKci6A5MbO3eez+35mWN3td7jjw+Z0QBpxu898l4F/uu5tOnA2SGwMP3eO8yKJNCwGpf7KsaJHH/wDE13HoyGgOBHoPgZY9BrgdpMkDkx6EiZY9EQOiANOPRtmtxeNxs1lFGyVbAxRsIrKKXcjLGzSySJSJAxdWluVORfq1nRFiuQFgAAAAAq2GyYoBFEgAAAAKPAuAAK5E1AlsqgkWAAAAAAIaCZJDQEghMhsA2SkEiQAAAAACuRYFcuQFgABSG/n5IuAAAAAAAAAAZiWS5+oAGREgAAAAAAAAAVefj5Cz9fiABYAAAAAAAAiQAGmAAP/Z"/>
          <p:cNvSpPr>
            <a:spLocks noChangeAspect="1" noChangeArrowheads="1"/>
          </p:cNvSpPr>
          <p:nvPr/>
        </p:nvSpPr>
        <p:spPr bwMode="auto">
          <a:xfrm>
            <a:off x="7938"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hQVFhQUGBcVFxUUFBQUFBcUFRcXFhQXGBUYHCggGBwlHBQUITEhJSkrLi4uFx8zODMsNygtLisBCgoKDg0OGxAQGiwmHSQxLC8vLDYsKy0wNzcwLCwsNywsLSssLTAuLywsLCwsLDQsLDctKywsLCwsLCs0LC0sLP/AABEIAOEA4QMBIgACEQEDEQH/xAAcAAEAAgMBAQEAAAAAAAAAAAAAAQIDBAUGBwj/xAA9EAACAQEFBAcFBgYCAwAAAAAAAQIRAwQhMVESQWFxBRMigZHB0TKhseHwBhRCUmKSByNyk8LxQ9IVU6L/xAAZAQEAAwEBAAAAAAAAAAAAAAAAAQMFAgT/xAApEQEAAgIBAwIGAgMAAAAAAAAAAQIDEQQSITEFURMUMkFx8JGhI2GB/9oADAMBAAIRAxEAPwD7esCwKrDkBYAAAAAAIkwDZGz4kpEgRFklWiUwJAAAAAAGVzAilSVgWIaAkFU6FgAAAAAAVbDZMUBXY4v3egLgAAAK5ciwK5cgLAENgYr1eY2cdqbSWrdMW6Jc6tKhW6XqFom4STo6PNNPOji8VyZrdLSUOqtJNUhaRrX9alZ1XLbryTMfSNv1VvYyp2bStjKXF9qyqualju2nqB1QAAKtbywAhMkq14kpgSGw2Vz5AKVLA4fTP2su13rGVpGVqv8AhhKLtK8Y17OuJFrRWNy7x475LdNI3LuA819mvtfC9TdnsOzmk5JNqSklnR4Y4rA9Kc0yVvHVWezvPgyYL9GSNShohOhYho7UpBzuk+mrC7r+dawi6VjFyW3Km6MK1k+Rx+h/tvY29srLYnBywg5bNG86OjwZXbLSsxWZ7y9GPi5slJvWszEeZepKthvQlIsecSJAAAAAAANeV4xXH4HOfSktF9anUnZJVdMaM4eyvps8nKvNdal3SNtj/wAnNbo+8LpKedI+8wbC8yNhHk+Pf3lZ0QtfbeVrZys5KNJRo+FcnzTx7jnXO9TvV1dnatdZFuzk6NNWlm+zLPhF950NhfTZybeX3e3labMnZWyW24RcnC1hhGTjHGjjg2tETGa89tnTDqdC9N2lrZJyopxbhNUynHB7+T7ze+/z4eHzOB0RHatLa1SlGztHDZUouLbjGkpbLxSb1zOqRbNk35IrDa+/z4eHzKT6TktPD5mArOCeZEZ7+8nTDqXa9twTdKur0wq15GV2rzpvpmY7lZrYj372t7M6h4Z9+pq0ndYlTPljVrXJf7zNK9X6cZNKlF38DoysVuOVfoLbfJLz8ynk2mtNwmkbljvV+tnZzUKdZsS2N/bo9n30Pz8m1Se1205be23tOTz2q41z41Pvk7Oqaq8c8cWtK5ruNF9EXSU1N2Fi5qlG7ONVs5bs1ReBnTkm31Ttr+n82vF6t13vX9OJ/D7oSVlGN6tG+stIdmzphCMnm65yaS0ome1+/T1Xga7ZFTmt7VjVZ083K5F+TknJk8/vZsu/z1XgY10nOu7jgYqlHZqjpg3vz+J3Ga/vLzdMPi3TW1O8W9paSfXK1k5VpVbMmopfpoopLRKh6r7B9FSnKF6k6RhKsI57clhtV/Km3zcdx6y89B3S0adpYwlPWSbk3Wval+LGuZ07OxjFKMUkoqiSoklokjm1qzO2zk9WtOH4eONbjU+PGvs6N0vcnWtOGv1kbfWvHDLPH4YGh0ZBVdeWbOl1S+mzVwTM44mWDbysiQC1yAAAAQ2BS3lg+TOXGwWrOnbrsvkaEMlyR4eb4hZRTqFxHULj7jKDwLGHqFqyeoXEykAY+oXEdQuJlBAxdQuI6hasykEjbuseytPmbBiu3srv+JlNnF9FfxCifIaN59p9xvGjb+0yjmfRH5dU8sRzp3Vw7WaWPGh0mVlFNNPfgZqxWwt1NVRkMdhYqKojIQAbIbJRI59tcmm5J1xrR5m1dryp5Z6GYxWFgoZBLau2Zt1oaNzeJ0GbWOvTWIUTO5AVrTMsdoAABDYiiIe8sBhvfsPkaFg+yuSN6+vsM590fYj9ZYHj5v0w7oygAzVgAAIJBX4EiSQANy6vs95mNe5vB8zYNfBO8cKbeQ59rm+Z0DnSeJRzZ7RDqiAwDOWCZDYkESJQAIApbOi9xcwXiWKXeXYK9WSIRadQz3Q6RzbsdFGwpSVWBYhgSDF+4AZGgmSQ0Br9Iewzm9HPsLg38WdDpB9hnL6Jl2ZcJP4Jnl5kf4/+uqeW6ADLWgBBIEgAQSCANm5vM2jTur7XcbhqcSd41V/KJM5xv2z7L5GgUc2e8Q6oCoYSPE7EhQAgECGiakgae1WTZltbfcvEwWSNDiYpru0wrvLdu50YZHOsDoWbwPa4XbKpBIsAAAAAAafSnsHG6GljaL+l/FeR1+lH2ad3ecFXKVW02nwbXwK8tOuk1TE6l2gciNztH+Of75epePR1o/xz/fL1PH8lPu763TJNCHRs3jty/e/U2IdEy/PL90vUfJT7nWzgrHop75y/dL1M0ejV+aXi/UfJT7nWxg2Y3GP6vFl1d4rd72Pkp9zrati6SWh0DFGMeBbaoenBinHExMubTtS9Psmk2b9qk8O/5lFZQ8eJVn49sltxpNbRENQG4rKJbqVoVRwrfeU9cNEipv8AUodSiyvCr95R1uc29yMcrNs6vUoq4Ry1PTTDSniHMzMuarEsrE6Ds1uoFFFiGnZxobtkiuwt5khTXMC4CAAAAAABqO7tyVcllzEbvql7ss38DabNad7VaUegEuxbywVfdT5DYeVFnWvw8jg/ar7Z2VyjHahKdpOuxZxaVUs5Sk/Zjilvzyzp4S8fxBvFtJWkJ9VHdZxUZJcJSce0/BcDz5uTTF5aPD9L5HK70jUe8vrSs3+VPCm7AzQVElocrobpjrbCytJRo5wjJpZVazXB5m799WjL4ncbh4L1mlprPmOzaBq/fVo/cPvq0fuJctow3iDeXLxPnHTH8Uk5Oyutm6NtRt5tUwxbhZ0xywba1puMv2I+1dvaXjqrWbtIyjJ4qKcXHGtUlhupxR5p5VIvFPdpx6TyfgWzTGojvqfP7+XvlYPDlw38y3Vbt9a9yyL2drtLAyJHpZjWVm1SuP1REqyeOGfq20bJy7S1dXi6V1yA37OONaUwpQynIleHWjck3lXaVeVcy7tZay7qt+CA33bxW8feY6o4yW1V7TzxTTTT41E40xblTXZk0ubyQHYleI/mMNnZt1aypRfA5ysnh2n9LmZIWrj2ayTzVVKNVwrmB0I2WVV8N2WXMdS/j8ao0+slrJ8FVvwRFnbtrCT0zda70wNzq21llWurf1Us7N44LHfohdauNa413mdMCQAAAAABlVjyALE5Us+86zOO5LX/AOZegNPCfxD6Etba1s7WwhK0dnBwtIKmEa7UaVeMntSrFY0o9Dl/Yn7GWkrbrL1YyhYxTas7V0lOeCVYZqKxbrnhnifRL5fFZvB12s1R+ORlul6U1WtM9z4cCqcFZt1S08fqefHg+DX+e+2bZwVFSmQW/MjbX5t+j15DaX5vc/QuZupSt2f0jHeopwmpVSaab3pNUw44lozWHa9z0fASlGj7XueixyBqXxa3+yN8i1ZfdrWTXszjRRadKOUq0g8Fg2mj6f8AZL7PxulhCLSdvJVtbRYtt1eym/wrBbq0qbdl0snJKvCqT8aUOgprDte56PgU0wVpO4aXK9Tz8jHGO3aPvrff8ulcV2e9mwa9xfZzrizYLWYM5DfxOtLI5aspNJpw74Nvx2wL3u2Uo0o8HXlg9/eLC12Zdz8irsZY9qH9uWn9Y6mVV2ob/wDjlw/WE6RbNOTkt9F4GeyvCUXFr0x1MPUyp7UM/wD1y1/rJVjLHtQ/ty/7g0w2XZUeFPcjPe7VTSwfZdfdTzKRsZdnGH7Ho/1kuyl2sYfsei/WSLXa12W+KKTacnJfio/ckW6mVc4f25f9xCxlTOH9uX/cg1/tt3L2e8zNGO6xajjTPcml4NszBCIskq0TFgSAAKLEuVyLJgVnkzRs29lYrdu48zdtcnyOfYewsFn/AJcgF4uyn7VHTLD5nP25WNpsxxi6Oj4/6OrTF4LJefArsLsvZX0q6Eiybpms9P1cyVWrxW7d8ytMMln510JSxyWS8+AEY0WK8OD4iTdJZeHBcSKYZLPzpoHDPBfS5cANK93BJOUcGk5Yaov0fepTXaphv195t78lk/LgVjCiwis/OmgG7YZGQxXfIykCtpk+Ro2L7C7vibtt7L5GhdX2FzfukBm15eoW7l6ErPuXmVWUfrcBGS7/APIss+5eZXc+Dr8GTk+719QC3c/VCWUvrcN3f/kTvfJeYEvNcn5CHr8SE8uRMPN/EDPY5GQxWG8ygCrRYq2BG09H7vUDq+fiwBcrlyLADHbvsvkc26S/l5vBvdxb0N+84RelDm9Hy7EsVg5fBPXiBt1xzeWnyKp4RxfhwfAtXHNZPdy4kVwzWfnTUkQ3hLF+HBcCW8c3lp8hJvFVWK01w14BPLFYp7uXHgBG7N56ca6Fk8c3kt3PgRJ4SxXhwXEmuOaye7lx4gVT9nF+HDlwI2sHi8HXLv0JTwWKwendqJfixXhqqa8ANq7PPPvMxr3aXFZbjYIGO8ey+Rzbi/5b4OXr5nQvXsM5fRcuzNfqfvSA3nn3enqVW7g/VErNMbu//IBL8X1uLPNcn5Eb3yXmQn7P1ur5AQ8E9E/Rl9/d8P8AZVrNa+lPIVxWlPQBHKP1uaJjv5+SI3d/+RKzfd5+gGex3mUwWOZlb0ANkpBIkAAAAAAwXz2Gcjoh+2sKVT8Vy4G9frd7NPHlocjoq1e3NUzSe9ZOnfmB2I5RwXjw5ESrR4LDHPk9DB1jW54Onfu38Sdp44Z8c9zefAkbCWOSy107uJVLCOCw48GtDFGTw5Vq3rj+bgy8csnnXPjXXQDJTF4LJb+fAqq9nBePCunAlrHJ5Pfy4laYZPB68aa6AS1g8Fg658paFqOuSy107uJXZzVHitea14FLS0psujxWvCuvADPdllglhSvLu4G2mcu72z0dat65vSvE3XN54LGnqQJvr7DOP0LLtWi/pfxRv3u2bju+e84nRt42bWVWknHfgm9pUzfMDvLKPD0aEspfW5Gsr3DJ2kM64SX5uZkV7s6v+ZDJfjjx4kjM81yfkQslwdPfQwq9w7Pbhx7UdOetA7zCj7cNV2o8HrqBn3818P8AZVZR4Ye5opK9Qz247/xLn5Gu74vzRwxwax308iBtS/F7vD5F965Py+ZrxvGOccae6td/FFY2+SqsMPCqfkBuweJsJHPdo8KUxxos+ZtObVcsOGfvwAzghEgAAAAAGpf4rZbpiebslKE3KCVaUxVVSqfkeqtoKWBSNzjoBwFe7bSOdfZeeuZKt7ataQ/Z8+J6FXeOhdWa0QHnoytsMIYZdn5mePXuvs4/pfLU7NKci6A5MbO3eez+35mWN3td7jjw+Z0QBpxu898l4F/uu5tOnA2SGwMP3eO8yKJNCwGpf7KsaJHH/wDE13HoyGgOBHoPgZY9BrgdpMkDkx6EiZY9EQOiANOPRtmtxeNxs1lFGyVbAxRsIrKKXcjLGzSySJSJAxdWluVORfq1nRFiuQFgAAAAAq2GyYoBFEgAAAAKPAuAAK5E1AlsqgkWAAAAAAIaCZJDQEghMhsA2SkEiQAAAAACuRYFcuQFgABSG/n5IuAAAAAAAAAAZiWS5+oAGREgAAAAAAAAAVefj5Cz9fiABYAAAAAAAAiQAGmAAP/Z"/>
          <p:cNvSpPr>
            <a:spLocks noChangeAspect="1" noChangeArrowheads="1"/>
          </p:cNvSpPr>
          <p:nvPr/>
        </p:nvSpPr>
        <p:spPr bwMode="auto">
          <a:xfrm>
            <a:off x="7938"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8" y="4430107"/>
            <a:ext cx="3578076" cy="210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4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dirty="0"/>
              <a:t>قراءة بحث منشور في مجلة علمية يختلف </a:t>
            </a:r>
          </a:p>
          <a:p>
            <a:pPr marL="0" indent="0" algn="r" rtl="1">
              <a:buNone/>
            </a:pPr>
            <a:r>
              <a:rPr lang="ar-SA" dirty="0"/>
              <a:t>عن قراءة بحث أو مقال منشور في مجلة غير علمية أو على منتدى.</a:t>
            </a:r>
          </a:p>
          <a:p>
            <a:pPr algn="r" rtl="1"/>
            <a:endParaRPr lang="ar-SA" dirty="0"/>
          </a:p>
          <a:p>
            <a:pPr algn="r" rtl="1">
              <a:buNone/>
            </a:pPr>
            <a:endParaRPr lang="en-US" dirty="0"/>
          </a:p>
        </p:txBody>
      </p:sp>
      <p:sp>
        <p:nvSpPr>
          <p:cNvPr id="2" name="Title 1"/>
          <p:cNvSpPr>
            <a:spLocks noGrp="1"/>
          </p:cNvSpPr>
          <p:nvPr>
            <p:ph type="title"/>
          </p:nvPr>
        </p:nvSpPr>
        <p:spPr/>
        <p:txBody>
          <a:bodyPr>
            <a:normAutofit/>
          </a:bodyPr>
          <a:lstStyle/>
          <a:p>
            <a:pPr algn="r" rtl="1"/>
            <a:r>
              <a:rPr lang="ar-SA" dirty="0"/>
              <a:t>كيف نقرأ دراسة منشوره في مجلة علمية؟</a:t>
            </a:r>
            <a:endParaRPr lang="en-US" dirty="0"/>
          </a:p>
        </p:txBody>
      </p:sp>
      <p:sp>
        <p:nvSpPr>
          <p:cNvPr id="4" name="AutoShape 2" descr="نتيجة بحث الصور عن ‪studie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88950"/>
            <a:ext cx="4341487" cy="288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30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أغلب الدراسات المنشورة علميا تحتوي على العناوين الرئيسة التالية</a:t>
            </a:r>
          </a:p>
          <a:p>
            <a:pPr>
              <a:buNone/>
            </a:pPr>
            <a:r>
              <a:rPr lang="ar-SA" dirty="0"/>
              <a:t>الملخص، المقدمة (الاطار النظري، الدراسات السابقة)، المنهجية، النتائج، والمناقشة (مع بعض الاختلافات بناء على المجلة نفسها واللغة المستخدمة).</a:t>
            </a:r>
          </a:p>
          <a:p>
            <a:endParaRPr lang="ar-SA" dirty="0"/>
          </a:p>
          <a:p>
            <a:pPr marL="0" indent="0">
              <a:buNone/>
            </a:pPr>
            <a:endParaRPr lang="ar-SA" dirty="0"/>
          </a:p>
        </p:txBody>
      </p:sp>
      <p:sp>
        <p:nvSpPr>
          <p:cNvPr id="2" name="عنوان 1"/>
          <p:cNvSpPr>
            <a:spLocks noGrp="1"/>
          </p:cNvSpPr>
          <p:nvPr>
            <p:ph type="title"/>
          </p:nvPr>
        </p:nvSpPr>
        <p:spPr/>
        <p:txBody>
          <a:bodyPr/>
          <a:lstStyle/>
          <a:p>
            <a:endParaRPr lang="ar-SA"/>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61048"/>
            <a:ext cx="2516562" cy="236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14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ar-SA" dirty="0"/>
              <a:t>1- البدء بالملخص (الهدف، المنهج، النتيجة، التفسير).</a:t>
            </a:r>
          </a:p>
          <a:p>
            <a:pPr algn="r" rtl="1">
              <a:buNone/>
            </a:pPr>
            <a:endParaRPr lang="ar-SA" dirty="0"/>
          </a:p>
          <a:p>
            <a:pPr algn="r" rtl="1">
              <a:buNone/>
            </a:pPr>
            <a:r>
              <a:rPr lang="ar-SA" dirty="0"/>
              <a:t>2- حددي السؤال الرئيس الذي يحاول الباحث الإجابة عليه.</a:t>
            </a:r>
          </a:p>
          <a:p>
            <a:pPr algn="r" rtl="1">
              <a:buNone/>
            </a:pPr>
            <a:endParaRPr lang="ar-SA" dirty="0"/>
          </a:p>
          <a:p>
            <a:pPr algn="r" rtl="1">
              <a:buNone/>
            </a:pPr>
            <a:r>
              <a:rPr lang="ar-SA" dirty="0"/>
              <a:t>3- لخصي الفكرة العامة في حوالي خمس جمل (بعد قراءة المقدمة والإطار النظري)،. </a:t>
            </a:r>
          </a:p>
          <a:p>
            <a:pPr algn="r" rtl="1">
              <a:buNone/>
            </a:pPr>
            <a:endParaRPr lang="ar-SA" dirty="0"/>
          </a:p>
          <a:p>
            <a:pPr algn="r" rtl="1">
              <a:buNone/>
            </a:pPr>
            <a:r>
              <a:rPr lang="ar-SA" dirty="0"/>
              <a:t>4- قراءة المنهجية بتمعن وقومي برسم خريطة لما </a:t>
            </a:r>
          </a:p>
          <a:p>
            <a:pPr algn="r" rtl="1">
              <a:buNone/>
            </a:pPr>
            <a:r>
              <a:rPr lang="ar-SA" dirty="0"/>
              <a:t>تم </a:t>
            </a:r>
            <a:endParaRPr lang="en-US" dirty="0"/>
          </a:p>
        </p:txBody>
      </p:sp>
      <p:sp>
        <p:nvSpPr>
          <p:cNvPr id="2" name="Title 1"/>
          <p:cNvSpPr>
            <a:spLocks noGrp="1"/>
          </p:cNvSpPr>
          <p:nvPr>
            <p:ph type="title"/>
          </p:nvPr>
        </p:nvSpPr>
        <p:spPr/>
        <p:txBody>
          <a:bodyPr/>
          <a:lstStyle/>
          <a:p>
            <a:pPr algn="r" rtl="1"/>
            <a:r>
              <a:rPr lang="ar-SA" dirty="0"/>
              <a:t>خطوات القراءة </a:t>
            </a:r>
            <a:endParaRPr lang="en-US" dirty="0"/>
          </a:p>
        </p:txBody>
      </p:sp>
      <p:pic>
        <p:nvPicPr>
          <p:cNvPr id="1026" name="Picture 2" descr="http://violentmetaphors.files.wordpress.com/2013/08/battaglia-et-al-methods.jpg"/>
          <p:cNvPicPr>
            <a:picLocks noChangeAspect="1" noChangeArrowheads="1"/>
          </p:cNvPicPr>
          <p:nvPr/>
        </p:nvPicPr>
        <p:blipFill>
          <a:blip r:embed="rId2" cstate="print"/>
          <a:srcRect/>
          <a:stretch>
            <a:fillRect/>
          </a:stretch>
        </p:blipFill>
        <p:spPr bwMode="auto">
          <a:xfrm>
            <a:off x="333335" y="4093996"/>
            <a:ext cx="2054602" cy="2757491"/>
          </a:xfrm>
          <a:prstGeom prst="rect">
            <a:avLst/>
          </a:prstGeom>
          <a:noFill/>
        </p:spPr>
      </p:pic>
      <p:sp>
        <p:nvSpPr>
          <p:cNvPr id="4" name="سهم للأسفل 3"/>
          <p:cNvSpPr/>
          <p:nvPr/>
        </p:nvSpPr>
        <p:spPr>
          <a:xfrm>
            <a:off x="8658708" y="5085184"/>
            <a:ext cx="323528"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2082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ar-SA" dirty="0"/>
              <a:t>5- قراءة النتائج مع التركيز على كلمات مثل دال وغير دال.</a:t>
            </a:r>
          </a:p>
          <a:p>
            <a:pPr algn="r" rtl="1">
              <a:buNone/>
            </a:pPr>
            <a:r>
              <a:rPr lang="ar-SA" dirty="0"/>
              <a:t>ركزي على الجداول والرسوم البيانية وقومي بتلخيص النتائج في مقطع أو اثنين مع التركيز على الأسئلة التي حددتها في البداية وهل أجابت النتائج عليها. </a:t>
            </a:r>
          </a:p>
          <a:p>
            <a:pPr algn="r" rtl="1">
              <a:buNone/>
            </a:pPr>
            <a:endParaRPr lang="ar-SA" dirty="0"/>
          </a:p>
          <a:p>
            <a:pPr algn="r" rtl="1">
              <a:buNone/>
            </a:pPr>
            <a:r>
              <a:rPr lang="ar-SA" dirty="0"/>
              <a:t>6- قراءة المناقشة، هل تتفقي مع الباحث في </a:t>
            </a:r>
          </a:p>
          <a:p>
            <a:pPr algn="r" rtl="1">
              <a:buNone/>
            </a:pPr>
            <a:r>
              <a:rPr lang="ar-SA" dirty="0"/>
              <a:t>تفسيره للنتائج ولماذا. هل لديك تفسيرات اخرى </a:t>
            </a:r>
          </a:p>
          <a:p>
            <a:pPr algn="r" rtl="1">
              <a:buNone/>
            </a:pPr>
            <a:r>
              <a:rPr lang="ar-SA" dirty="0"/>
              <a:t>غير التي حددها الباحث.</a:t>
            </a:r>
          </a:p>
          <a:p>
            <a:pPr algn="r" rtl="1">
              <a:buNone/>
            </a:pPr>
            <a:endParaRPr lang="ar-SA" dirty="0"/>
          </a:p>
          <a:p>
            <a:pPr algn="r" rtl="1">
              <a:buNone/>
            </a:pPr>
            <a:endParaRPr lang="en-US" dirty="0"/>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3" y="3429000"/>
            <a:ext cx="2706687"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628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A" dirty="0"/>
              <a:t>عرض عنوان الدراسة وملخصها. </a:t>
            </a:r>
          </a:p>
          <a:p>
            <a:pPr marL="0" indent="0" algn="r" rtl="1">
              <a:buNone/>
            </a:pPr>
            <a:endParaRPr lang="ar-SA" dirty="0"/>
          </a:p>
          <a:p>
            <a:pPr algn="r" rtl="1"/>
            <a:r>
              <a:rPr lang="ar-SA" dirty="0"/>
              <a:t>التسلسل التاريخي.</a:t>
            </a:r>
          </a:p>
          <a:p>
            <a:pPr marL="0" indent="0" algn="r" rtl="1">
              <a:buNone/>
            </a:pPr>
            <a:endParaRPr lang="ar-SA" dirty="0"/>
          </a:p>
          <a:p>
            <a:pPr algn="r" rtl="1"/>
            <a:r>
              <a:rPr lang="ar-SA" dirty="0"/>
              <a:t>طريقة الموضوعات. </a:t>
            </a:r>
          </a:p>
        </p:txBody>
      </p:sp>
      <p:sp>
        <p:nvSpPr>
          <p:cNvPr id="2" name="Title 1"/>
          <p:cNvSpPr>
            <a:spLocks noGrp="1"/>
          </p:cNvSpPr>
          <p:nvPr>
            <p:ph type="title"/>
          </p:nvPr>
        </p:nvSpPr>
        <p:spPr/>
        <p:txBody>
          <a:bodyPr>
            <a:normAutofit fontScale="90000"/>
          </a:bodyPr>
          <a:lstStyle/>
          <a:p>
            <a:pPr algn="ctr"/>
            <a:r>
              <a:rPr lang="ar-SA" dirty="0"/>
              <a:t>طرق عرض الدراسات السابقة</a:t>
            </a:r>
            <a:br>
              <a:rPr lang="ar-SA" dirty="0"/>
            </a:br>
            <a:endParaRPr lang="en-US" dirty="0"/>
          </a:p>
        </p:txBody>
      </p:sp>
      <p:sp>
        <p:nvSpPr>
          <p:cNvPr id="2050" name="AutoShape 2" descr="data:image/jpeg;base64,/9j/4AAQSkZJRgABAQAAAQABAAD/2wCEAAkGBxQTEhUUEhQVFhQUGBcVFxUUFBQUFBcUFRcXFhQXGBUYHCggGBwlHBQUITEhJSkrLi4uFx8zODMsNygtLisBCgoKDg0OGxAQGiwmHSQxLC8vLDYsKy0wNzcwLCwsNywsLSssLTAuLywsLCwsLDQsLDctKywsLCwsLCs0LC0sLP/AABEIAOEA4QMBIgACEQEDEQH/xAAcAAEAAgMBAQEAAAAAAAAAAAAAAQIDBAUGBwj/xAA9EAACAQEFBAcFBgYCAwAAAAAAAQIRAwQhMVESQWFxBRMigZHB0TKhseHwBhRCUmKSByNyk8LxQ9IVU6L/xAAZAQEAAwEBAAAAAAAAAAAAAAAAAQMFAgT/xAApEQEAAgIBAwIGAgMAAAAAAAAAAQIDEQQSITEFURMUMkFx8JGhI2GB/9oADAMBAAIRAxEAPwD7esCwKrDkBYAAAAAAIkwDZGz4kpEgRFklWiUwJAAAAAAGVzAilSVgWIaAkFU6FgAAAAAAVbDZMUBXY4v3egLgAAAK5ciwK5cgLAENgYr1eY2cdqbSWrdMW6Jc6tKhW6XqFom4STo6PNNPOji8VyZrdLSUOqtJNUhaRrX9alZ1XLbryTMfSNv1VvYyp2bStjKXF9qyqualju2nqB1QAAKtbywAhMkq14kpgSGw2Vz5AKVLA4fTP2su13rGVpGVqv8AhhKLtK8Y17OuJFrRWNy7x475LdNI3LuA819mvtfC9TdnsOzmk5JNqSklnR4Y4rA9Kc0yVvHVWezvPgyYL9GSNShohOhYho7UpBzuk+mrC7r+dawi6VjFyW3Km6MK1k+Rx+h/tvY29srLYnBywg5bNG86OjwZXbLSsxWZ7y9GPi5slJvWszEeZepKthvQlIsecSJAAAAAAANeV4xXH4HOfSktF9anUnZJVdMaM4eyvps8nKvNdal3SNtj/wAnNbo+8LpKedI+8wbC8yNhHk+Pf3lZ0QtfbeVrZys5KNJRo+FcnzTx7jnXO9TvV1dnatdZFuzk6NNWlm+zLPhF950NhfTZybeX3e3labMnZWyW24RcnC1hhGTjHGjjg2tETGa89tnTDqdC9N2lrZJyopxbhNUynHB7+T7ze+/z4eHzOB0RHatLa1SlGztHDZUouLbjGkpbLxSb1zOqRbNk35IrDa+/z4eHzKT6TktPD5mArOCeZEZ7+8nTDqXa9twTdKur0wq15GV2rzpvpmY7lZrYj372t7M6h4Z9+pq0ndYlTPljVrXJf7zNK9X6cZNKlF38DoysVuOVfoLbfJLz8ynk2mtNwmkbljvV+tnZzUKdZsS2N/bo9n30Pz8m1Se1205be23tOTz2q41z41Pvk7Oqaq8c8cWtK5ruNF9EXSU1N2Fi5qlG7ONVs5bs1ReBnTkm31Ttr+n82vF6t13vX9OJ/D7oSVlGN6tG+stIdmzphCMnm65yaS0ome1+/T1Xga7ZFTmt7VjVZ083K5F+TknJk8/vZsu/z1XgY10nOu7jgYqlHZqjpg3vz+J3Ga/vLzdMPi3TW1O8W9paSfXK1k5VpVbMmopfpoopLRKh6r7B9FSnKF6k6RhKsI57clhtV/Km3zcdx6y89B3S0adpYwlPWSbk3Wval+LGuZ07OxjFKMUkoqiSoklokjm1qzO2zk9WtOH4eONbjU+PGvs6N0vcnWtOGv1kbfWvHDLPH4YGh0ZBVdeWbOl1S+mzVwTM44mWDbysiQC1yAAAAQ2BS3lg+TOXGwWrOnbrsvkaEMlyR4eb4hZRTqFxHULj7jKDwLGHqFqyeoXEykAY+oXEdQuJlBAxdQuI6hasykEjbuseytPmbBiu3srv+JlNnF9FfxCifIaN59p9xvGjb+0yjmfRH5dU8sRzp3Vw7WaWPGh0mVlFNNPfgZqxWwt1NVRkMdhYqKojIQAbIbJRI59tcmm5J1xrR5m1dryp5Z6GYxWFgoZBLau2Zt1oaNzeJ0GbWOvTWIUTO5AVrTMsdoAABDYiiIe8sBhvfsPkaFg+yuSN6+vsM590fYj9ZYHj5v0w7oygAzVgAAIJBX4EiSQANy6vs95mNe5vB8zYNfBO8cKbeQ59rm+Z0DnSeJRzZ7RDqiAwDOWCZDYkESJQAIApbOi9xcwXiWKXeXYK9WSIRadQz3Q6RzbsdFGwpSVWBYhgSDF+4AZGgmSQ0Br9Iewzm9HPsLg38WdDpB9hnL6Jl2ZcJP4Jnl5kf4/+uqeW6ADLWgBBIEgAQSCANm5vM2jTur7XcbhqcSd41V/KJM5xv2z7L5GgUc2e8Q6oCoYSPE7EhQAgECGiakgae1WTZltbfcvEwWSNDiYpru0wrvLdu50YZHOsDoWbwPa4XbKpBIsAAAAAAafSnsHG6GljaL+l/FeR1+lH2ad3ecFXKVW02nwbXwK8tOuk1TE6l2gciNztH+Of75epePR1o/xz/fL1PH8lPu763TJNCHRs3jty/e/U2IdEy/PL90vUfJT7nWzgrHop75y/dL1M0ejV+aXi/UfJT7nWxg2Y3GP6vFl1d4rd72Pkp9zrati6SWh0DFGMeBbaoenBinHExMubTtS9Psmk2b9qk8O/5lFZQ8eJVn49sltxpNbRENQG4rKJbqVoVRwrfeU9cNEipv8AUodSiyvCr95R1uc29yMcrNs6vUoq4Ry1PTTDSniHMzMuarEsrE6Ds1uoFFFiGnZxobtkiuwt5khTXMC4CAAAAAABqO7tyVcllzEbvql7ss38DabNad7VaUegEuxbywVfdT5DYeVFnWvw8jg/ar7Z2VyjHahKdpOuxZxaVUs5Sk/Zjilvzyzp4S8fxBvFtJWkJ9VHdZxUZJcJSce0/BcDz5uTTF5aPD9L5HK70jUe8vrSs3+VPCm7AzQVElocrobpjrbCytJRo5wjJpZVazXB5m799WjL4ncbh4L1mlprPmOzaBq/fVo/cPvq0fuJctow3iDeXLxPnHTH8Uk5Oyutm6NtRt5tUwxbhZ0xywba1puMv2I+1dvaXjqrWbtIyjJ4qKcXHGtUlhupxR5p5VIvFPdpx6TyfgWzTGojvqfP7+XvlYPDlw38y3Vbt9a9yyL2drtLAyJHpZjWVm1SuP1REqyeOGfq20bJy7S1dXi6V1yA37OONaUwpQynIleHWjck3lXaVeVcy7tZay7qt+CA33bxW8feY6o4yW1V7TzxTTTT41E40xblTXZk0ubyQHYleI/mMNnZt1aypRfA5ysnh2n9LmZIWrj2ayTzVVKNVwrmB0I2WVV8N2WXMdS/j8ao0+slrJ8FVvwRFnbtrCT0zda70wNzq21llWurf1Us7N44LHfohdauNa413mdMCQAAAAABlVjyALE5Us+86zOO5LX/AOZegNPCfxD6Etba1s7WwhK0dnBwtIKmEa7UaVeMntSrFY0o9Dl/Yn7GWkrbrL1YyhYxTas7V0lOeCVYZqKxbrnhnifRL5fFZvB12s1R+ORlul6U1WtM9z4cCqcFZt1S08fqefHg+DX+e+2bZwVFSmQW/MjbX5t+j15DaX5vc/QuZupSt2f0jHeopwmpVSaab3pNUw44lozWHa9z0fASlGj7XueixyBqXxa3+yN8i1ZfdrWTXszjRRadKOUq0g8Fg2mj6f8AZL7PxulhCLSdvJVtbRYtt1eym/wrBbq0qbdl0snJKvCqT8aUOgprDte56PgU0wVpO4aXK9Tz8jHGO3aPvrff8ulcV2e9mwa9xfZzrizYLWYM5DfxOtLI5aspNJpw74Nvx2wL3u2Uo0o8HXlg9/eLC12Zdz8irsZY9qH9uWn9Y6mVV2ob/wDjlw/WE6RbNOTkt9F4GeyvCUXFr0x1MPUyp7UM/wD1y1/rJVjLHtQ/ty/7g0w2XZUeFPcjPe7VTSwfZdfdTzKRsZdnGH7Ho/1kuyl2sYfsei/WSLXa12W+KKTacnJfio/ckW6mVc4f25f9xCxlTOH9uX/cg1/tt3L2e8zNGO6xajjTPcml4NszBCIskq0TFgSAAKLEuVyLJgVnkzRs29lYrdu48zdtcnyOfYewsFn/AJcgF4uyn7VHTLD5nP25WNpsxxi6Oj4/6OrTF4LJefArsLsvZX0q6Eiybpms9P1cyVWrxW7d8ytMMln510JSxyWS8+AEY0WK8OD4iTdJZeHBcSKYZLPzpoHDPBfS5cANK93BJOUcGk5Yaov0fepTXaphv195t78lk/LgVjCiwis/OmgG7YZGQxXfIykCtpk+Ro2L7C7vibtt7L5GhdX2FzfukBm15eoW7l6ErPuXmVWUfrcBGS7/APIss+5eZXc+Dr8GTk+719QC3c/VCWUvrcN3f/kTvfJeYEvNcn5CHr8SE8uRMPN/EDPY5GQxWG8ygCrRYq2BG09H7vUDq+fiwBcrlyLADHbvsvkc26S/l5vBvdxb0N+84RelDm9Hy7EsVg5fBPXiBt1xzeWnyKp4RxfhwfAtXHNZPdy4kVwzWfnTUkQ3hLF+HBcCW8c3lp8hJvFVWK01w14BPLFYp7uXHgBG7N56ca6Fk8c3kt3PgRJ4SxXhwXEmuOaye7lx4gVT9nF+HDlwI2sHi8HXLv0JTwWKwendqJfixXhqqa8ANq7PPPvMxr3aXFZbjYIGO8ey+Rzbi/5b4OXr5nQvXsM5fRcuzNfqfvSA3nn3enqVW7g/VErNMbu//IBL8X1uLPNcn5Eb3yXmQn7P1ur5AQ8E9E/Rl9/d8P8AZVrNa+lPIVxWlPQBHKP1uaJjv5+SI3d/+RKzfd5+gGex3mUwWOZlb0ANkpBIkAAAAAAwXz2Gcjoh+2sKVT8Vy4G9frd7NPHlocjoq1e3NUzSe9ZOnfmB2I5RwXjw5ESrR4LDHPk9DB1jW54Onfu38Sdp44Z8c9zefAkbCWOSy107uJVLCOCw48GtDFGTw5Vq3rj+bgy8csnnXPjXXQDJTF4LJb+fAqq9nBePCunAlrHJ5Pfy4laYZPB68aa6AS1g8Fg658paFqOuSy107uJXZzVHitea14FLS0psujxWvCuvADPdllglhSvLu4G2mcu72z0dat65vSvE3XN54LGnqQJvr7DOP0LLtWi/pfxRv3u2bju+e84nRt42bWVWknHfgm9pUzfMDvLKPD0aEspfW5Gsr3DJ2kM64SX5uZkV7s6v+ZDJfjjx4kjM81yfkQslwdPfQwq9w7Pbhx7UdOetA7zCj7cNV2o8HrqBn3818P8AZVZR4Ye5opK9Qz247/xLn5Gu74vzRwxwax308iBtS/F7vD5F965Py+ZrxvGOccae6td/FFY2+SqsMPCqfkBuweJsJHPdo8KUxxos+ZtObVcsOGfvwAzghEgAAAAAGpf4rZbpiebslKE3KCVaUxVVSqfkeqtoKWBSNzjoBwFe7bSOdfZeeuZKt7ataQ/Z8+J6FXeOhdWa0QHnoytsMIYZdn5mePXuvs4/pfLU7NKci6A5MbO3eez+35mWN3td7jjw+Z0QBpxu898l4F/uu5tOnA2SGwMP3eO8yKJNCwGpf7KsaJHH/wDE13HoyGgOBHoPgZY9BrgdpMkDkx6EiZY9EQOiANOPRtmtxeNxs1lFGyVbAxRsIrKKXcjLGzSySJSJAxdWluVORfq1nRFiuQFgAAAAAq2GyYoBFEgAAAAKPAuAAK5E1AlsqgkWAAAAAAIaCZJDQEghMhsA2SkEiQAAAAACuRYFcuQFgABSG/n5IuAAAAAAAAAAZiWS5+oAGREgAAAAAAAAAVefj5Cz9fiABYAAAAAAAAiQAGmAAP/Z"/>
          <p:cNvSpPr>
            <a:spLocks noChangeAspect="1" noChangeArrowheads="1"/>
          </p:cNvSpPr>
          <p:nvPr/>
        </p:nvSpPr>
        <p:spPr bwMode="auto">
          <a:xfrm>
            <a:off x="7938"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hQVFhQUGBcVFxUUFBQUFBcUFRcXFhQXGBUYHCggGBwlHBQUITEhJSkrLi4uFx8zODMsNygtLisBCgoKDg0OGxAQGiwmHSQxLC8vLDYsKy0wNzcwLCwsNywsLSssLTAuLywsLCwsLDQsLDctKywsLCwsLCs0LC0sLP/AABEIAOEA4QMBIgACEQEDEQH/xAAcAAEAAgMBAQEAAAAAAAAAAAAAAQIDBAUGBwj/xAA9EAACAQEFBAcFBgYCAwAAAAAAAQIRAwQhMVESQWFxBRMigZHB0TKhseHwBhRCUmKSByNyk8LxQ9IVU6L/xAAZAQEAAwEBAAAAAAAAAAAAAAAAAQMFAgT/xAApEQEAAgIBAwIGAgMAAAAAAAAAAQIDEQQSITEFURMUMkFx8JGhI2GB/9oADAMBAAIRAxEAPwD7esCwKrDkBYAAAAAAIkwDZGz4kpEgRFklWiUwJAAAAAAGVzAilSVgWIaAkFU6FgAAAAAAVbDZMUBXY4v3egLgAAAK5ciwK5cgLAENgYr1eY2cdqbSWrdMW6Jc6tKhW6XqFom4STo6PNNPOji8VyZrdLSUOqtJNUhaRrX9alZ1XLbryTMfSNv1VvYyp2bStjKXF9qyqualju2nqB1QAAKtbywAhMkq14kpgSGw2Vz5AKVLA4fTP2su13rGVpGVqv8AhhKLtK8Y17OuJFrRWNy7x475LdNI3LuA819mvtfC9TdnsOzmk5JNqSklnR4Y4rA9Kc0yVvHVWezvPgyYL9GSNShohOhYho7UpBzuk+mrC7r+dawi6VjFyW3Km6MK1k+Rx+h/tvY29srLYnBywg5bNG86OjwZXbLSsxWZ7y9GPi5slJvWszEeZepKthvQlIsecSJAAAAAAANeV4xXH4HOfSktF9anUnZJVdMaM4eyvps8nKvNdal3SNtj/wAnNbo+8LpKedI+8wbC8yNhHk+Pf3lZ0QtfbeVrZys5KNJRo+FcnzTx7jnXO9TvV1dnatdZFuzk6NNWlm+zLPhF950NhfTZybeX3e3labMnZWyW24RcnC1hhGTjHGjjg2tETGa89tnTDqdC9N2lrZJyopxbhNUynHB7+T7ze+/z4eHzOB0RHatLa1SlGztHDZUouLbjGkpbLxSb1zOqRbNk35IrDa+/z4eHzKT6TktPD5mArOCeZEZ7+8nTDqXa9twTdKur0wq15GV2rzpvpmY7lZrYj372t7M6h4Z9+pq0ndYlTPljVrXJf7zNK9X6cZNKlF38DoysVuOVfoLbfJLz8ynk2mtNwmkbljvV+tnZzUKdZsS2N/bo9n30Pz8m1Se1205be23tOTz2q41z41Pvk7Oqaq8c8cWtK5ruNF9EXSU1N2Fi5qlG7ONVs5bs1ReBnTkm31Ttr+n82vF6t13vX9OJ/D7oSVlGN6tG+stIdmzphCMnm65yaS0ome1+/T1Xga7ZFTmt7VjVZ083K5F+TknJk8/vZsu/z1XgY10nOu7jgYqlHZqjpg3vz+J3Ga/vLzdMPi3TW1O8W9paSfXK1k5VpVbMmopfpoopLRKh6r7B9FSnKF6k6RhKsI57clhtV/Km3zcdx6y89B3S0adpYwlPWSbk3Wval+LGuZ07OxjFKMUkoqiSoklokjm1qzO2zk9WtOH4eONbjU+PGvs6N0vcnWtOGv1kbfWvHDLPH4YGh0ZBVdeWbOl1S+mzVwTM44mWDbysiQC1yAAAAQ2BS3lg+TOXGwWrOnbrsvkaEMlyR4eb4hZRTqFxHULj7jKDwLGHqFqyeoXEykAY+oXEdQuJlBAxdQuI6hasykEjbuseytPmbBiu3srv+JlNnF9FfxCifIaN59p9xvGjb+0yjmfRH5dU8sRzp3Vw7WaWPGh0mVlFNNPfgZqxWwt1NVRkMdhYqKojIQAbIbJRI59tcmm5J1xrR5m1dryp5Z6GYxWFgoZBLau2Zt1oaNzeJ0GbWOvTWIUTO5AVrTMsdoAABDYiiIe8sBhvfsPkaFg+yuSN6+vsM590fYj9ZYHj5v0w7oygAzVgAAIJBX4EiSQANy6vs95mNe5vB8zYNfBO8cKbeQ59rm+Z0DnSeJRzZ7RDqiAwDOWCZDYkESJQAIApbOi9xcwXiWKXeXYK9WSIRadQz3Q6RzbsdFGwpSVWBYhgSDF+4AZGgmSQ0Br9Iewzm9HPsLg38WdDpB9hnL6Jl2ZcJP4Jnl5kf4/+uqeW6ADLWgBBIEgAQSCANm5vM2jTur7XcbhqcSd41V/KJM5xv2z7L5GgUc2e8Q6oCoYSPE7EhQAgECGiakgae1WTZltbfcvEwWSNDiYpru0wrvLdu50YZHOsDoWbwPa4XbKpBIsAAAAAAafSnsHG6GljaL+l/FeR1+lH2ad3ecFXKVW02nwbXwK8tOuk1TE6l2gciNztH+Of75epePR1o/xz/fL1PH8lPu763TJNCHRs3jty/e/U2IdEy/PL90vUfJT7nWzgrHop75y/dL1M0ejV+aXi/UfJT7nWxg2Y3GP6vFl1d4rd72Pkp9zrati6SWh0DFGMeBbaoenBinHExMubTtS9Psmk2b9qk8O/5lFZQ8eJVn49sltxpNbRENQG4rKJbqVoVRwrfeU9cNEipv8AUodSiyvCr95R1uc29yMcrNs6vUoq4Ry1PTTDSniHMzMuarEsrE6Ds1uoFFFiGnZxobtkiuwt5khTXMC4CAAAAAABqO7tyVcllzEbvql7ss38DabNad7VaUegEuxbywVfdT5DYeVFnWvw8jg/ar7Z2VyjHahKdpOuxZxaVUs5Sk/Zjilvzyzp4S8fxBvFtJWkJ9VHdZxUZJcJSce0/BcDz5uTTF5aPD9L5HK70jUe8vrSs3+VPCm7AzQVElocrobpjrbCytJRo5wjJpZVazXB5m799WjL4ncbh4L1mlprPmOzaBq/fVo/cPvq0fuJctow3iDeXLxPnHTH8Uk5Oyutm6NtRt5tUwxbhZ0xywba1puMv2I+1dvaXjqrWbtIyjJ4qKcXHGtUlhupxR5p5VIvFPdpx6TyfgWzTGojvqfP7+XvlYPDlw38y3Vbt9a9yyL2drtLAyJHpZjWVm1SuP1REqyeOGfq20bJy7S1dXi6V1yA37OONaUwpQynIleHWjck3lXaVeVcy7tZay7qt+CA33bxW8feY6o4yW1V7TzxTTTT41E40xblTXZk0ubyQHYleI/mMNnZt1aypRfA5ysnh2n9LmZIWrj2ayTzVVKNVwrmB0I2WVV8N2WXMdS/j8ao0+slrJ8FVvwRFnbtrCT0zda70wNzq21llWurf1Us7N44LHfohdauNa413mdMCQAAAAABlVjyALE5Us+86zOO5LX/AOZegNPCfxD6Etba1s7WwhK0dnBwtIKmEa7UaVeMntSrFY0o9Dl/Yn7GWkrbrL1YyhYxTas7V0lOeCVYZqKxbrnhnifRL5fFZvB12s1R+ORlul6U1WtM9z4cCqcFZt1S08fqefHg+DX+e+2bZwVFSmQW/MjbX5t+j15DaX5vc/QuZupSt2f0jHeopwmpVSaab3pNUw44lozWHa9z0fASlGj7XueixyBqXxa3+yN8i1ZfdrWTXszjRRadKOUq0g8Fg2mj6f8AZL7PxulhCLSdvJVtbRYtt1eym/wrBbq0qbdl0snJKvCqT8aUOgprDte56PgU0wVpO4aXK9Tz8jHGO3aPvrff8ulcV2e9mwa9xfZzrizYLWYM5DfxOtLI5aspNJpw74Nvx2wL3u2Uo0o8HXlg9/eLC12Zdz8irsZY9qH9uWn9Y6mVV2ob/wDjlw/WE6RbNOTkt9F4GeyvCUXFr0x1MPUyp7UM/wD1y1/rJVjLHtQ/ty/7g0w2XZUeFPcjPe7VTSwfZdfdTzKRsZdnGH7Ho/1kuyl2sYfsei/WSLXa12W+KKTacnJfio/ckW6mVc4f25f9xCxlTOH9uX/cg1/tt3L2e8zNGO6xajjTPcml4NszBCIskq0TFgSAAKLEuVyLJgVnkzRs29lYrdu48zdtcnyOfYewsFn/AJcgF4uyn7VHTLD5nP25WNpsxxi6Oj4/6OrTF4LJefArsLsvZX0q6Eiybpms9P1cyVWrxW7d8ytMMln510JSxyWS8+AEY0WK8OD4iTdJZeHBcSKYZLPzpoHDPBfS5cANK93BJOUcGk5Yaov0fepTXaphv195t78lk/LgVjCiwis/OmgG7YZGQxXfIykCtpk+Ro2L7C7vibtt7L5GhdX2FzfukBm15eoW7l6ErPuXmVWUfrcBGS7/APIss+5eZXc+Dr8GTk+719QC3c/VCWUvrcN3f/kTvfJeYEvNcn5CHr8SE8uRMPN/EDPY5GQxWG8ygCrRYq2BG09H7vUDq+fiwBcrlyLADHbvsvkc26S/l5vBvdxb0N+84RelDm9Hy7EsVg5fBPXiBt1xzeWnyKp4RxfhwfAtXHNZPdy4kVwzWfnTUkQ3hLF+HBcCW8c3lp8hJvFVWK01w14BPLFYp7uXHgBG7N56ca6Fk8c3kt3PgRJ4SxXhwXEmuOaye7lx4gVT9nF+HDlwI2sHi8HXLv0JTwWKwendqJfixXhqqa8ANq7PPPvMxr3aXFZbjYIGO8ey+Rzbi/5b4OXr5nQvXsM5fRcuzNfqfvSA3nn3enqVW7g/VErNMbu//IBL8X1uLPNcn5Eb3yXmQn7P1ur5AQ8E9E/Rl9/d8P8AZVrNa+lPIVxWlPQBHKP1uaJjv5+SI3d/+RKzfd5+gGex3mUwWOZlb0ANkpBIkAAAAAAwXz2Gcjoh+2sKVT8Vy4G9frd7NPHlocjoq1e3NUzSe9ZOnfmB2I5RwXjw5ESrR4LDHPk9DB1jW54Onfu38Sdp44Z8c9zefAkbCWOSy107uJVLCOCw48GtDFGTw5Vq3rj+bgy8csnnXPjXXQDJTF4LJb+fAqq9nBePCunAlrHJ5Pfy4laYZPB68aa6AS1g8Fg658paFqOuSy107uJXZzVHitea14FLS0psujxWvCuvADPdllglhSvLu4G2mcu72z0dat65vSvE3XN54LGnqQJvr7DOP0LLtWi/pfxRv3u2bju+e84nRt42bWVWknHfgm9pUzfMDvLKPD0aEspfW5Gsr3DJ2kM64SX5uZkV7s6v+ZDJfjjx4kjM81yfkQslwdPfQwq9w7Pbhx7UdOetA7zCj7cNV2o8HrqBn3818P8AZVZR4Ye5opK9Qz247/xLn5Gu74vzRwxwax308iBtS/F7vD5F965Py+ZrxvGOccae6td/FFY2+SqsMPCqfkBuweJsJHPdo8KUxxos+ZtObVcsOGfvwAzghEgAAAAAGpf4rZbpiebslKE3KCVaUxVVSqfkeqtoKWBSNzjoBwFe7bSOdfZeeuZKt7ataQ/Z8+J6FXeOhdWa0QHnoytsMIYZdn5mePXuvs4/pfLU7NKci6A5MbO3eez+35mWN3td7jjw+Z0QBpxu898l4F/uu5tOnA2SGwMP3eO8yKJNCwGpf7KsaJHH/wDE13HoyGgOBHoPgZY9BrgdpMkDkx6EiZY9EQOiANOPRtmtxeNxs1lFGyVbAxRsIrKKXcjLGzSySJSJAxdWluVORfq1nRFiuQFgAAAAAq2GyYoBFEgAAAAKPAuAAK5E1AlsqgkWAAAAAAIaCZJDQEghMhsA2SkEiQAAAAACuRYFcuQFgABSG/n5IuAAAAAAAAAAZiWS5+oAGREgAAAAAAAAAVefj5Cz9fiABYAAAAAAAAiQAGmAAP/Z"/>
          <p:cNvSpPr>
            <a:spLocks noChangeAspect="1" noChangeArrowheads="1"/>
          </p:cNvSpPr>
          <p:nvPr/>
        </p:nvSpPr>
        <p:spPr bwMode="auto">
          <a:xfrm>
            <a:off x="7938"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06" y="2564904"/>
            <a:ext cx="50101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62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53" y="1124744"/>
            <a:ext cx="8208912" cy="3231232"/>
          </a:xfrm>
        </p:spPr>
        <p:txBody>
          <a:bodyPr>
            <a:normAutofit/>
          </a:bodyPr>
          <a:lstStyle/>
          <a:p>
            <a:pPr algn="ctr"/>
            <a:r>
              <a:rPr lang="ar-SA" sz="8000" dirty="0"/>
              <a:t>الأخطاء الشائعة </a:t>
            </a:r>
            <a:endParaRPr lang="en-US" sz="8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56992"/>
            <a:ext cx="3203848" cy="32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73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ar-SA" dirty="0"/>
          </a:p>
          <a:p>
            <a:pPr marL="0" indent="0">
              <a:buNone/>
            </a:pPr>
            <a:endParaRPr lang="ar-SA" dirty="0"/>
          </a:p>
          <a:p>
            <a:endParaRPr lang="ar-SA" dirty="0"/>
          </a:p>
          <a:p>
            <a:endParaRPr lang="en-US" dirty="0"/>
          </a:p>
        </p:txBody>
      </p:sp>
      <p:sp>
        <p:nvSpPr>
          <p:cNvPr id="2" name="Title 1"/>
          <p:cNvSpPr>
            <a:spLocks noGrp="1"/>
          </p:cNvSpPr>
          <p:nvPr>
            <p:ph type="title"/>
          </p:nvPr>
        </p:nvSpPr>
        <p:spPr>
          <a:xfrm>
            <a:off x="467544" y="692696"/>
            <a:ext cx="8208912" cy="3231232"/>
          </a:xfrm>
        </p:spPr>
        <p:txBody>
          <a:bodyPr/>
          <a:lstStyle/>
          <a:p>
            <a:pPr algn="ctr"/>
            <a:r>
              <a:rPr lang="ar-SA" dirty="0"/>
              <a:t>لماذا القراءة السريعة</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73326"/>
            <a:ext cx="4392488" cy="386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44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ar-SA" dirty="0"/>
              <a:t>عرض دراسات :</a:t>
            </a:r>
          </a:p>
          <a:p>
            <a:r>
              <a:rPr lang="ar-SA" dirty="0"/>
              <a:t>لا علاقة لها بالموضوع</a:t>
            </a:r>
          </a:p>
          <a:p>
            <a:r>
              <a:rPr lang="ar-SA" dirty="0"/>
              <a:t>من خلال ما عرضه آخرون عنها </a:t>
            </a:r>
          </a:p>
          <a:p>
            <a:r>
              <a:rPr lang="ar-SA" dirty="0"/>
              <a:t>العرض </a:t>
            </a:r>
            <a:r>
              <a:rPr lang="ar-SA" dirty="0" err="1"/>
              <a:t>البيلوجرافي</a:t>
            </a:r>
            <a:r>
              <a:rPr lang="ar-SA" dirty="0"/>
              <a:t> .</a:t>
            </a:r>
          </a:p>
          <a:p>
            <a:r>
              <a:rPr lang="ar-SA" dirty="0"/>
              <a:t>عدم ربط الدراسات السابقة بموضوع الدراسة الحالي</a:t>
            </a:r>
          </a:p>
          <a:p>
            <a:r>
              <a:rPr lang="ar-SA" dirty="0"/>
              <a:t>عدم الدقة في عرض الدراسات السابقة .</a:t>
            </a:r>
          </a:p>
        </p:txBody>
      </p:sp>
      <p:sp>
        <p:nvSpPr>
          <p:cNvPr id="2" name="عنوان 1"/>
          <p:cNvSpPr>
            <a:spLocks noGrp="1"/>
          </p:cNvSpPr>
          <p:nvPr>
            <p:ph type="title"/>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1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ar-SA" sz="4000" dirty="0">
                <a:solidFill>
                  <a:schemeClr val="tx2"/>
                </a:solidFill>
              </a:rPr>
              <a:t>الخطوات الاجرائية لجمع وتفريغ وعرض الدراسات السابقة</a:t>
            </a:r>
          </a:p>
        </p:txBody>
      </p:sp>
      <p:sp>
        <p:nvSpPr>
          <p:cNvPr id="2" name="عنوان 1"/>
          <p:cNvSpPr>
            <a:spLocks noGrp="1"/>
          </p:cNvSpPr>
          <p:nvPr>
            <p:ph type="title"/>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5105273"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5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dirty="0"/>
              <a:t>جمع الدراسات السابقة المرتبطة بمشكلتك البحثية.</a:t>
            </a:r>
          </a:p>
          <a:p>
            <a:endParaRPr lang="ar-SA" dirty="0"/>
          </a:p>
          <a:p>
            <a:endParaRPr lang="ar-SA" dirty="0"/>
          </a:p>
          <a:p>
            <a:pPr marL="0" indent="0">
              <a:buNone/>
            </a:pPr>
            <a:endParaRPr lang="ar-SA" dirty="0"/>
          </a:p>
          <a:p>
            <a:r>
              <a:rPr lang="ar-SA" dirty="0"/>
              <a:t>حددي الدراسات التي لها علاقة مباشرة بمشكلتك البحثية</a:t>
            </a:r>
            <a:br>
              <a:rPr lang="ar-SA" dirty="0"/>
            </a:br>
            <a:br>
              <a:rPr lang="ar-SA" dirty="0"/>
            </a:br>
            <a:endParaRPr lang="ar-SA" dirty="0"/>
          </a:p>
        </p:txBody>
      </p:sp>
      <p:sp>
        <p:nvSpPr>
          <p:cNvPr id="2" name="عنوان 1"/>
          <p:cNvSpPr>
            <a:spLocks noGrp="1"/>
          </p:cNvSpPr>
          <p:nvPr>
            <p:ph type="title"/>
          </p:nvPr>
        </p:nvSpPr>
        <p:spPr/>
        <p:txBody>
          <a:bodyPr/>
          <a:lstStyle/>
          <a:p>
            <a:endParaRPr lang="ar-SA"/>
          </a:p>
        </p:txBody>
      </p:sp>
    </p:spTree>
    <p:extLst>
      <p:ext uri="{BB962C8B-B14F-4D97-AF65-F5344CB8AC3E}">
        <p14:creationId xmlns:p14="http://schemas.microsoft.com/office/powerpoint/2010/main" val="53970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34454886"/>
              </p:ext>
            </p:extLst>
          </p:nvPr>
        </p:nvGraphicFramePr>
        <p:xfrm>
          <a:off x="1619672" y="2708920"/>
          <a:ext cx="5715000" cy="3017520"/>
        </p:xfrm>
        <a:graphic>
          <a:graphicData uri="http://schemas.openxmlformats.org/drawingml/2006/table">
            <a:tbl>
              <a:tblPr rtl="1"/>
              <a:tblGrid>
                <a:gridCol w="2220414">
                  <a:extLst>
                    <a:ext uri="{9D8B030D-6E8A-4147-A177-3AD203B41FA5}">
                      <a16:colId xmlns:a16="http://schemas.microsoft.com/office/drawing/2014/main" val="20000"/>
                    </a:ext>
                  </a:extLst>
                </a:gridCol>
                <a:gridCol w="855037">
                  <a:extLst>
                    <a:ext uri="{9D8B030D-6E8A-4147-A177-3AD203B41FA5}">
                      <a16:colId xmlns:a16="http://schemas.microsoft.com/office/drawing/2014/main" val="20001"/>
                    </a:ext>
                  </a:extLst>
                </a:gridCol>
                <a:gridCol w="948253">
                  <a:extLst>
                    <a:ext uri="{9D8B030D-6E8A-4147-A177-3AD203B41FA5}">
                      <a16:colId xmlns:a16="http://schemas.microsoft.com/office/drawing/2014/main" val="20002"/>
                    </a:ext>
                  </a:extLst>
                </a:gridCol>
                <a:gridCol w="845648">
                  <a:extLst>
                    <a:ext uri="{9D8B030D-6E8A-4147-A177-3AD203B41FA5}">
                      <a16:colId xmlns:a16="http://schemas.microsoft.com/office/drawing/2014/main" val="20003"/>
                    </a:ext>
                  </a:extLst>
                </a:gridCol>
                <a:gridCol w="845648">
                  <a:extLst>
                    <a:ext uri="{9D8B030D-6E8A-4147-A177-3AD203B41FA5}">
                      <a16:colId xmlns:a16="http://schemas.microsoft.com/office/drawing/2014/main" val="20004"/>
                    </a:ext>
                  </a:extLst>
                </a:gridCol>
              </a:tblGrid>
              <a:tr h="0">
                <a:tc>
                  <a:txBody>
                    <a:bodyPr/>
                    <a:lstStyle/>
                    <a:p>
                      <a:pPr algn="just" rtl="1"/>
                      <a:r>
                        <a:rPr lang="ar-SA" b="1" dirty="0">
                          <a:solidFill>
                            <a:srgbClr val="FFFFFF"/>
                          </a:solidFill>
                          <a:effectLst/>
                        </a:rPr>
                        <a:t>ناصر المشكلة البحثية/ الدراسات السابقة</a:t>
                      </a:r>
                      <a:endParaRPr lang="ar-SA" dirty="0">
                        <a:effectLst/>
                      </a:endParaRPr>
                    </a:p>
                  </a:txBody>
                  <a:tcPr marL="0" marR="0" marT="0" marB="0">
                    <a:lnL>
                      <a:noFill/>
                    </a:lnL>
                    <a:lnR>
                      <a:noFill/>
                    </a:lnR>
                    <a:lnT>
                      <a:noFill/>
                    </a:lnT>
                    <a:lnB>
                      <a:noFill/>
                    </a:lnB>
                    <a:solidFill>
                      <a:srgbClr val="1F497D"/>
                    </a:solidFill>
                  </a:tcPr>
                </a:tc>
                <a:tc>
                  <a:txBody>
                    <a:bodyPr/>
                    <a:lstStyle/>
                    <a:p>
                      <a:pPr algn="ctr" rtl="1"/>
                      <a:r>
                        <a:rPr lang="ar-SA" b="1" dirty="0">
                          <a:solidFill>
                            <a:srgbClr val="FFFFFF"/>
                          </a:solidFill>
                          <a:effectLst/>
                        </a:rPr>
                        <a:t>العنصر الأول</a:t>
                      </a:r>
                      <a:endParaRPr lang="ar-SA" dirty="0">
                        <a:effectLst/>
                      </a:endParaRPr>
                    </a:p>
                    <a:p>
                      <a:pPr algn="ctr" rtl="1"/>
                      <a:r>
                        <a:rPr lang="ar-SA" b="1" dirty="0">
                          <a:solidFill>
                            <a:srgbClr val="FFFFFF"/>
                          </a:solidFill>
                          <a:effectLst/>
                        </a:rPr>
                        <a:t>(.......)</a:t>
                      </a:r>
                      <a:endParaRPr lang="ar-SA" dirty="0">
                        <a:effectLst/>
                      </a:endParaRPr>
                    </a:p>
                  </a:txBody>
                  <a:tcPr marL="0" marR="0" marT="0" marB="0">
                    <a:lnL>
                      <a:noFill/>
                    </a:lnL>
                    <a:lnR>
                      <a:noFill/>
                    </a:lnR>
                    <a:lnT>
                      <a:noFill/>
                    </a:lnT>
                    <a:lnB>
                      <a:noFill/>
                    </a:lnB>
                    <a:solidFill>
                      <a:srgbClr val="1F497D"/>
                    </a:solidFill>
                  </a:tcPr>
                </a:tc>
                <a:tc>
                  <a:txBody>
                    <a:bodyPr/>
                    <a:lstStyle/>
                    <a:p>
                      <a:pPr algn="ctr" rtl="1"/>
                      <a:r>
                        <a:rPr lang="ar-SA" b="1">
                          <a:solidFill>
                            <a:srgbClr val="FFFFFF"/>
                          </a:solidFill>
                          <a:effectLst/>
                        </a:rPr>
                        <a:t>العنصر الثاني</a:t>
                      </a:r>
                      <a:endParaRPr lang="ar-SA">
                        <a:effectLst/>
                      </a:endParaRPr>
                    </a:p>
                    <a:p>
                      <a:pPr algn="ctr" rtl="1"/>
                      <a:r>
                        <a:rPr lang="ar-SA" b="1">
                          <a:solidFill>
                            <a:srgbClr val="FFFFFF"/>
                          </a:solidFill>
                          <a:effectLst/>
                        </a:rPr>
                        <a:t>(.......)</a:t>
                      </a:r>
                      <a:endParaRPr lang="ar-SA">
                        <a:effectLst/>
                      </a:endParaRPr>
                    </a:p>
                  </a:txBody>
                  <a:tcPr marL="0" marR="0" marT="0" marB="0">
                    <a:lnL>
                      <a:noFill/>
                    </a:lnL>
                    <a:lnR>
                      <a:noFill/>
                    </a:lnR>
                    <a:lnT>
                      <a:noFill/>
                    </a:lnT>
                    <a:lnB>
                      <a:noFill/>
                    </a:lnB>
                    <a:solidFill>
                      <a:srgbClr val="1F497D"/>
                    </a:solidFill>
                  </a:tcPr>
                </a:tc>
                <a:tc>
                  <a:txBody>
                    <a:bodyPr/>
                    <a:lstStyle/>
                    <a:p>
                      <a:pPr algn="ctr" rtl="1"/>
                      <a:r>
                        <a:rPr lang="ar-SA" b="1">
                          <a:solidFill>
                            <a:srgbClr val="FFFFFF"/>
                          </a:solidFill>
                          <a:effectLst/>
                        </a:rPr>
                        <a:t>العنصر الثالث</a:t>
                      </a:r>
                      <a:endParaRPr lang="ar-SA">
                        <a:effectLst/>
                      </a:endParaRPr>
                    </a:p>
                    <a:p>
                      <a:pPr algn="ctr" rtl="1"/>
                      <a:r>
                        <a:rPr lang="ar-SA" b="1">
                          <a:solidFill>
                            <a:srgbClr val="FFFFFF"/>
                          </a:solidFill>
                          <a:effectLst/>
                        </a:rPr>
                        <a:t>(.......)</a:t>
                      </a:r>
                      <a:endParaRPr lang="ar-SA">
                        <a:effectLst/>
                      </a:endParaRPr>
                    </a:p>
                  </a:txBody>
                  <a:tcPr marL="0" marR="0" marT="0" marB="0">
                    <a:lnL>
                      <a:noFill/>
                    </a:lnL>
                    <a:lnR>
                      <a:noFill/>
                    </a:lnR>
                    <a:lnT>
                      <a:noFill/>
                    </a:lnT>
                    <a:lnB>
                      <a:noFill/>
                    </a:lnB>
                    <a:solidFill>
                      <a:srgbClr val="1F497D"/>
                    </a:solidFill>
                  </a:tcPr>
                </a:tc>
                <a:tc>
                  <a:txBody>
                    <a:bodyPr/>
                    <a:lstStyle/>
                    <a:p>
                      <a:pPr algn="ctr" rtl="1"/>
                      <a:r>
                        <a:rPr lang="ar-SA" b="1">
                          <a:solidFill>
                            <a:srgbClr val="FFFFFF"/>
                          </a:solidFill>
                          <a:effectLst/>
                        </a:rPr>
                        <a:t>العنصر الرابع</a:t>
                      </a:r>
                      <a:endParaRPr lang="ar-SA">
                        <a:effectLst/>
                      </a:endParaRPr>
                    </a:p>
                    <a:p>
                      <a:pPr algn="ctr" rtl="1"/>
                      <a:r>
                        <a:rPr lang="ar-SA" b="1">
                          <a:solidFill>
                            <a:srgbClr val="FFFFFF"/>
                          </a:solidFill>
                          <a:effectLst/>
                        </a:rPr>
                        <a:t>(.......)</a:t>
                      </a:r>
                      <a:endParaRPr lang="ar-SA">
                        <a:effectLst/>
                      </a:endParaRPr>
                    </a:p>
                  </a:txBody>
                  <a:tcPr marL="0" marR="0" marT="0" marB="0">
                    <a:lnL>
                      <a:noFill/>
                    </a:lnL>
                    <a:lnR>
                      <a:noFill/>
                    </a:lnR>
                    <a:lnT>
                      <a:noFill/>
                    </a:lnT>
                    <a:lnB>
                      <a:noFill/>
                    </a:lnB>
                    <a:solidFill>
                      <a:srgbClr val="1F497D"/>
                    </a:solidFill>
                  </a:tcPr>
                </a:tc>
                <a:extLst>
                  <a:ext uri="{0D108BD9-81ED-4DB2-BD59-A6C34878D82A}">
                    <a16:rowId xmlns:a16="http://schemas.microsoft.com/office/drawing/2014/main" val="10000"/>
                  </a:ext>
                </a:extLst>
              </a:tr>
              <a:tr h="0">
                <a:tc>
                  <a:txBody>
                    <a:bodyPr/>
                    <a:lstStyle/>
                    <a:p>
                      <a:pPr algn="just" rtl="1"/>
                      <a:r>
                        <a:rPr lang="ar-SA" b="1" dirty="0">
                          <a:effectLst/>
                        </a:rPr>
                        <a:t>الدراسة الأولى</a:t>
                      </a:r>
                      <a:endParaRPr lang="ar-SA" dirty="0">
                        <a:effectLst/>
                      </a:endParaRPr>
                    </a:p>
                    <a:p>
                      <a:pPr algn="just" rtl="1"/>
                      <a:r>
                        <a:rPr lang="ar-SA" b="1" dirty="0">
                          <a:effectLst/>
                        </a:rPr>
                        <a:t>(العنوان والمؤلف)</a:t>
                      </a:r>
                      <a:endParaRPr lang="ar-SA" dirty="0">
                        <a:effectLst/>
                      </a:endParaRPr>
                    </a:p>
                  </a:txBody>
                  <a:tcPr marL="0" marR="0" marT="0" marB="0">
                    <a:lnL>
                      <a:noFill/>
                    </a:lnL>
                    <a:lnR>
                      <a:noFill/>
                    </a:lnR>
                    <a:lnT>
                      <a:noFill/>
                    </a:lnT>
                    <a:lnB>
                      <a:noFill/>
                    </a:lnB>
                    <a:solidFill>
                      <a:srgbClr val="D2EAF1"/>
                    </a:solidFill>
                  </a:tcPr>
                </a:tc>
                <a:tc>
                  <a:txBody>
                    <a:bodyPr/>
                    <a:lstStyle/>
                    <a:p>
                      <a:pPr algn="just" rtl="1"/>
                      <a:endParaRPr lang="ar-SA" dirty="0">
                        <a:effectLst/>
                      </a:endParaRPr>
                    </a:p>
                  </a:txBody>
                  <a:tcPr marL="0" marR="0" marT="0" marB="0">
                    <a:lnL>
                      <a:noFill/>
                    </a:lnL>
                    <a:lnR>
                      <a:noFill/>
                    </a:lnR>
                    <a:lnT>
                      <a:noFill/>
                    </a:lnT>
                    <a:lnB>
                      <a:noFill/>
                    </a:lnB>
                    <a:solidFill>
                      <a:srgbClr val="D2EAF1"/>
                    </a:solidFill>
                  </a:tcPr>
                </a:tc>
                <a:tc>
                  <a:txBody>
                    <a:bodyPr/>
                    <a:lstStyle/>
                    <a:p>
                      <a:pPr algn="just" rtl="1"/>
                      <a:endParaRPr lang="ar-SA" dirty="0">
                        <a:effectLst/>
                      </a:endParaRPr>
                    </a:p>
                  </a:txBody>
                  <a:tcPr marL="0" marR="0" marT="0" marB="0">
                    <a:lnL>
                      <a:noFill/>
                    </a:lnL>
                    <a:lnR>
                      <a:noFill/>
                    </a:lnR>
                    <a:lnT>
                      <a:noFill/>
                    </a:lnT>
                    <a:lnB>
                      <a:noFill/>
                    </a:lnB>
                    <a:solidFill>
                      <a:srgbClr val="D2EAF1"/>
                    </a:solidFill>
                  </a:tcPr>
                </a:tc>
                <a:tc>
                  <a:txBody>
                    <a:bodyPr/>
                    <a:lstStyle/>
                    <a:p>
                      <a:pPr algn="just" rtl="1"/>
                      <a:endParaRPr lang="ar-SA">
                        <a:effectLst/>
                      </a:endParaRPr>
                    </a:p>
                  </a:txBody>
                  <a:tcPr marL="0" marR="0" marT="0" marB="0">
                    <a:lnL>
                      <a:noFill/>
                    </a:lnL>
                    <a:lnR>
                      <a:noFill/>
                    </a:lnR>
                    <a:lnT>
                      <a:noFill/>
                    </a:lnT>
                    <a:lnB>
                      <a:noFill/>
                    </a:lnB>
                    <a:solidFill>
                      <a:srgbClr val="D2EAF1"/>
                    </a:solidFill>
                  </a:tcPr>
                </a:tc>
                <a:tc>
                  <a:txBody>
                    <a:bodyPr/>
                    <a:lstStyle/>
                    <a:p>
                      <a:pPr algn="just" rtl="1"/>
                      <a:endParaRPr lang="ar-SA">
                        <a:effectLst/>
                      </a:endParaRPr>
                    </a:p>
                  </a:txBody>
                  <a:tcPr marL="0" marR="0" marT="0" marB="0">
                    <a:lnL>
                      <a:noFill/>
                    </a:lnL>
                    <a:lnR>
                      <a:noFill/>
                    </a:lnR>
                    <a:lnT>
                      <a:noFill/>
                    </a:lnT>
                    <a:lnB>
                      <a:noFill/>
                    </a:lnB>
                    <a:solidFill>
                      <a:srgbClr val="D2EAF1"/>
                    </a:solidFill>
                  </a:tcPr>
                </a:tc>
                <a:extLst>
                  <a:ext uri="{0D108BD9-81ED-4DB2-BD59-A6C34878D82A}">
                    <a16:rowId xmlns:a16="http://schemas.microsoft.com/office/drawing/2014/main" val="10001"/>
                  </a:ext>
                </a:extLst>
              </a:tr>
              <a:tr h="0">
                <a:tc>
                  <a:txBody>
                    <a:bodyPr/>
                    <a:lstStyle/>
                    <a:p>
                      <a:pPr algn="just" rtl="1"/>
                      <a:r>
                        <a:rPr lang="ar-SA" b="1">
                          <a:effectLst/>
                        </a:rPr>
                        <a:t>الدراسة الثانية</a:t>
                      </a:r>
                      <a:endParaRPr lang="ar-SA">
                        <a:effectLst/>
                      </a:endParaRPr>
                    </a:p>
                    <a:p>
                      <a:pPr algn="just" rtl="1"/>
                      <a:r>
                        <a:rPr lang="ar-SA" b="1">
                          <a:effectLst/>
                        </a:rPr>
                        <a:t>(العنوان والمؤلف)</a:t>
                      </a:r>
                      <a:endParaRPr lang="ar-SA">
                        <a:effectLst/>
                      </a:endParaRPr>
                    </a:p>
                  </a:txBody>
                  <a:tcPr marL="0" marR="0" marT="0" marB="0">
                    <a:lnL>
                      <a:noFill/>
                    </a:lnL>
                    <a:lnR>
                      <a:noFill/>
                    </a:lnR>
                    <a:lnT>
                      <a:noFill/>
                    </a:lnT>
                    <a:lnB>
                      <a:noFill/>
                    </a:lnB>
                  </a:tcPr>
                </a:tc>
                <a:tc>
                  <a:txBody>
                    <a:bodyPr/>
                    <a:lstStyle/>
                    <a:p>
                      <a:pPr algn="just" rtl="1"/>
                      <a:endParaRPr lang="ar-SA" dirty="0">
                        <a:effectLst/>
                      </a:endParaRPr>
                    </a:p>
                  </a:txBody>
                  <a:tcPr marL="0" marR="0" marT="0" marB="0">
                    <a:lnL>
                      <a:noFill/>
                    </a:lnL>
                    <a:lnR>
                      <a:noFill/>
                    </a:lnR>
                    <a:lnT>
                      <a:noFill/>
                    </a:lnT>
                    <a:lnB>
                      <a:noFill/>
                    </a:lnB>
                  </a:tcPr>
                </a:tc>
                <a:tc>
                  <a:txBody>
                    <a:bodyPr/>
                    <a:lstStyle/>
                    <a:p>
                      <a:pPr algn="just" rtl="1"/>
                      <a:endParaRPr lang="ar-SA">
                        <a:effectLst/>
                      </a:endParaRPr>
                    </a:p>
                  </a:txBody>
                  <a:tcPr marL="0" marR="0" marT="0" marB="0">
                    <a:lnL>
                      <a:noFill/>
                    </a:lnL>
                    <a:lnR>
                      <a:noFill/>
                    </a:lnR>
                    <a:lnT>
                      <a:noFill/>
                    </a:lnT>
                    <a:lnB>
                      <a:noFill/>
                    </a:lnB>
                  </a:tcPr>
                </a:tc>
                <a:tc>
                  <a:txBody>
                    <a:bodyPr/>
                    <a:lstStyle/>
                    <a:p>
                      <a:pPr algn="just" rtl="1"/>
                      <a:endParaRPr lang="ar-SA">
                        <a:effectLst/>
                      </a:endParaRPr>
                    </a:p>
                  </a:txBody>
                  <a:tcPr marL="0" marR="0" marT="0" marB="0">
                    <a:lnL>
                      <a:noFill/>
                    </a:lnL>
                    <a:lnR>
                      <a:noFill/>
                    </a:lnR>
                    <a:lnT>
                      <a:noFill/>
                    </a:lnT>
                    <a:lnB>
                      <a:noFill/>
                    </a:lnB>
                  </a:tcPr>
                </a:tc>
                <a:tc>
                  <a:txBody>
                    <a:bodyPr/>
                    <a:lstStyle/>
                    <a:p>
                      <a:pPr algn="just" rtl="1"/>
                      <a:endParaRPr lang="ar-SA">
                        <a:effectLst/>
                      </a:endParaRPr>
                    </a:p>
                  </a:txBody>
                  <a:tcPr marL="0" marR="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rtl="1"/>
                      <a:r>
                        <a:rPr lang="ar-SA" b="1" dirty="0">
                          <a:effectLst/>
                        </a:rPr>
                        <a:t>الدراسة الرابعة</a:t>
                      </a:r>
                      <a:endParaRPr lang="ar-SA" dirty="0">
                        <a:effectLst/>
                      </a:endParaRPr>
                    </a:p>
                    <a:p>
                      <a:pPr algn="just" rtl="1"/>
                      <a:r>
                        <a:rPr lang="ar-SA" b="1" dirty="0">
                          <a:effectLst/>
                        </a:rPr>
                        <a:t>(العنوان والمؤلف)</a:t>
                      </a:r>
                      <a:endParaRPr lang="ar-SA" dirty="0">
                        <a:effectLst/>
                      </a:endParaRPr>
                    </a:p>
                  </a:txBody>
                  <a:tcPr marL="0" marR="0" marT="0" marB="0">
                    <a:lnL>
                      <a:noFill/>
                    </a:lnL>
                    <a:lnR>
                      <a:noFill/>
                    </a:lnR>
                    <a:lnT>
                      <a:noFill/>
                    </a:lnT>
                    <a:lnB>
                      <a:noFill/>
                    </a:lnB>
                    <a:solidFill>
                      <a:srgbClr val="D2EAF1"/>
                    </a:solidFill>
                  </a:tcPr>
                </a:tc>
                <a:tc>
                  <a:txBody>
                    <a:bodyPr/>
                    <a:lstStyle/>
                    <a:p>
                      <a:pPr algn="just" rtl="1"/>
                      <a:endParaRPr lang="ar-SA">
                        <a:effectLst/>
                      </a:endParaRPr>
                    </a:p>
                  </a:txBody>
                  <a:tcPr marL="0" marR="0" marT="0" marB="0">
                    <a:lnL>
                      <a:noFill/>
                    </a:lnL>
                    <a:lnR>
                      <a:noFill/>
                    </a:lnR>
                    <a:lnT>
                      <a:noFill/>
                    </a:lnT>
                    <a:lnB>
                      <a:noFill/>
                    </a:lnB>
                    <a:solidFill>
                      <a:srgbClr val="D2EAF1"/>
                    </a:solidFill>
                  </a:tcPr>
                </a:tc>
                <a:tc>
                  <a:txBody>
                    <a:bodyPr/>
                    <a:lstStyle/>
                    <a:p>
                      <a:pPr algn="just" rtl="1"/>
                      <a:endParaRPr lang="ar-SA">
                        <a:effectLst/>
                      </a:endParaRPr>
                    </a:p>
                  </a:txBody>
                  <a:tcPr marL="0" marR="0" marT="0" marB="0">
                    <a:lnL>
                      <a:noFill/>
                    </a:lnL>
                    <a:lnR>
                      <a:noFill/>
                    </a:lnR>
                    <a:lnT>
                      <a:noFill/>
                    </a:lnT>
                    <a:lnB>
                      <a:noFill/>
                    </a:lnB>
                    <a:solidFill>
                      <a:srgbClr val="D2EAF1"/>
                    </a:solidFill>
                  </a:tcPr>
                </a:tc>
                <a:tc>
                  <a:txBody>
                    <a:bodyPr/>
                    <a:lstStyle/>
                    <a:p>
                      <a:pPr algn="just" rtl="1"/>
                      <a:endParaRPr lang="ar-SA" dirty="0">
                        <a:effectLst/>
                      </a:endParaRPr>
                    </a:p>
                  </a:txBody>
                  <a:tcPr marL="0" marR="0" marT="0" marB="0">
                    <a:lnL>
                      <a:noFill/>
                    </a:lnL>
                    <a:lnR>
                      <a:noFill/>
                    </a:lnR>
                    <a:lnT>
                      <a:noFill/>
                    </a:lnT>
                    <a:lnB>
                      <a:noFill/>
                    </a:lnB>
                    <a:solidFill>
                      <a:srgbClr val="D2EAF1"/>
                    </a:solidFill>
                  </a:tcPr>
                </a:tc>
                <a:tc>
                  <a:txBody>
                    <a:bodyPr/>
                    <a:lstStyle/>
                    <a:p>
                      <a:pPr algn="just" rtl="1"/>
                      <a:endParaRPr lang="ar-SA">
                        <a:effectLst/>
                      </a:endParaRPr>
                    </a:p>
                  </a:txBody>
                  <a:tcPr marL="0" marR="0" marT="0" marB="0">
                    <a:lnL>
                      <a:noFill/>
                    </a:lnL>
                    <a:lnR>
                      <a:noFill/>
                    </a:lnR>
                    <a:lnT>
                      <a:noFill/>
                    </a:lnT>
                    <a:lnB>
                      <a:noFill/>
                    </a:lnB>
                    <a:solidFill>
                      <a:srgbClr val="D2EAF1"/>
                    </a:solidFill>
                  </a:tcPr>
                </a:tc>
                <a:extLst>
                  <a:ext uri="{0D108BD9-81ED-4DB2-BD59-A6C34878D82A}">
                    <a16:rowId xmlns:a16="http://schemas.microsoft.com/office/drawing/2014/main" val="10003"/>
                  </a:ext>
                </a:extLst>
              </a:tr>
              <a:tr h="0">
                <a:tc>
                  <a:txBody>
                    <a:bodyPr/>
                    <a:lstStyle/>
                    <a:p>
                      <a:pPr algn="just" rtl="1"/>
                      <a:r>
                        <a:rPr lang="ar-SA" b="1" dirty="0">
                          <a:effectLst/>
                        </a:rPr>
                        <a:t>الدراسة الخامسة</a:t>
                      </a:r>
                      <a:endParaRPr lang="ar-SA" dirty="0">
                        <a:effectLst/>
                      </a:endParaRPr>
                    </a:p>
                    <a:p>
                      <a:pPr algn="just" rtl="1"/>
                      <a:r>
                        <a:rPr lang="ar-SA" b="1" dirty="0">
                          <a:effectLst/>
                        </a:rPr>
                        <a:t>(العنوان والمؤلف)</a:t>
                      </a:r>
                      <a:endParaRPr lang="ar-SA" dirty="0">
                        <a:effectLst/>
                      </a:endParaRPr>
                    </a:p>
                  </a:txBody>
                  <a:tcPr marL="0" marR="0" marT="0" marB="0">
                    <a:lnL>
                      <a:noFill/>
                    </a:lnL>
                    <a:lnR>
                      <a:noFill/>
                    </a:lnR>
                    <a:lnT>
                      <a:noFill/>
                    </a:lnT>
                    <a:lnB>
                      <a:noFill/>
                    </a:lnB>
                  </a:tcPr>
                </a:tc>
                <a:tc>
                  <a:txBody>
                    <a:bodyPr/>
                    <a:lstStyle/>
                    <a:p>
                      <a:pPr algn="just" rtl="1"/>
                      <a:endParaRPr lang="ar-SA" dirty="0">
                        <a:effectLst/>
                      </a:endParaRPr>
                    </a:p>
                  </a:txBody>
                  <a:tcPr marL="0" marR="0" marT="0" marB="0">
                    <a:lnL>
                      <a:noFill/>
                    </a:lnL>
                    <a:lnR>
                      <a:noFill/>
                    </a:lnR>
                    <a:lnT>
                      <a:noFill/>
                    </a:lnT>
                    <a:lnB>
                      <a:noFill/>
                    </a:lnB>
                  </a:tcPr>
                </a:tc>
                <a:tc>
                  <a:txBody>
                    <a:bodyPr/>
                    <a:lstStyle/>
                    <a:p>
                      <a:pPr algn="just" rtl="1"/>
                      <a:endParaRPr lang="ar-SA" dirty="0">
                        <a:effectLst/>
                      </a:endParaRPr>
                    </a:p>
                  </a:txBody>
                  <a:tcPr marL="0" marR="0" marT="0" marB="0">
                    <a:lnL>
                      <a:noFill/>
                    </a:lnL>
                    <a:lnR>
                      <a:noFill/>
                    </a:lnR>
                    <a:lnT>
                      <a:noFill/>
                    </a:lnT>
                    <a:lnB>
                      <a:noFill/>
                    </a:lnB>
                  </a:tcPr>
                </a:tc>
                <a:tc>
                  <a:txBody>
                    <a:bodyPr/>
                    <a:lstStyle/>
                    <a:p>
                      <a:pPr algn="just" rtl="1"/>
                      <a:endParaRPr lang="ar-SA">
                        <a:effectLst/>
                      </a:endParaRPr>
                    </a:p>
                  </a:txBody>
                  <a:tcPr marL="0" marR="0" marT="0" marB="0">
                    <a:lnL>
                      <a:noFill/>
                    </a:lnL>
                    <a:lnR>
                      <a:noFill/>
                    </a:lnR>
                    <a:lnT>
                      <a:noFill/>
                    </a:lnT>
                    <a:lnB>
                      <a:noFill/>
                    </a:lnB>
                  </a:tcPr>
                </a:tc>
                <a:tc>
                  <a:txBody>
                    <a:bodyPr/>
                    <a:lstStyle/>
                    <a:p>
                      <a:pPr algn="just" rtl="1"/>
                      <a:endParaRPr lang="ar-SA" dirty="0">
                        <a:effectLst/>
                      </a:endParaRPr>
                    </a:p>
                  </a:txBody>
                  <a:tcPr marL="0" marR="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2" name="عنوان 1"/>
          <p:cNvSpPr>
            <a:spLocks noGrp="1"/>
          </p:cNvSpPr>
          <p:nvPr>
            <p:ph type="title"/>
          </p:nvPr>
        </p:nvSpPr>
        <p:spPr>
          <a:xfrm>
            <a:off x="539552" y="332656"/>
            <a:ext cx="8229600" cy="2592288"/>
          </a:xfrm>
        </p:spPr>
        <p:txBody>
          <a:bodyPr>
            <a:normAutofit/>
          </a:bodyPr>
          <a:lstStyle/>
          <a:p>
            <a:pPr algn="ctr"/>
            <a:br>
              <a:rPr lang="ar-SA" dirty="0"/>
            </a:br>
            <a:r>
              <a:rPr lang="ar-SA" dirty="0"/>
              <a:t>صممي جدولا يحتوي على العناصر المتعلقة بمشكلتك البحثية والدراسات التي تم جمعها </a:t>
            </a:r>
            <a:br>
              <a:rPr lang="ar-SA" dirty="0"/>
            </a:br>
            <a:endParaRPr lang="ar-SA" sz="2000" b="1" dirty="0"/>
          </a:p>
        </p:txBody>
      </p:sp>
      <p:sp>
        <p:nvSpPr>
          <p:cNvPr id="3" name="مستطيل 2"/>
          <p:cNvSpPr/>
          <p:nvPr/>
        </p:nvSpPr>
        <p:spPr>
          <a:xfrm>
            <a:off x="179512" y="6237312"/>
            <a:ext cx="1289134" cy="369332"/>
          </a:xfrm>
          <a:prstGeom prst="rect">
            <a:avLst/>
          </a:prstGeom>
        </p:spPr>
        <p:txBody>
          <a:bodyPr wrap="none">
            <a:spAutoFit/>
          </a:bodyPr>
          <a:lstStyle/>
          <a:p>
            <a:r>
              <a:rPr lang="ar-SA" dirty="0"/>
              <a:t>د. احمد خضر </a:t>
            </a:r>
          </a:p>
        </p:txBody>
      </p:sp>
    </p:spTree>
    <p:extLst>
      <p:ext uri="{BB962C8B-B14F-4D97-AF65-F5344CB8AC3E}">
        <p14:creationId xmlns:p14="http://schemas.microsoft.com/office/powerpoint/2010/main" val="408283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ar-SA" dirty="0"/>
              <a:t>حددي العناصر الأساسية لكل دراسة:</a:t>
            </a:r>
            <a:br>
              <a:rPr lang="ar-SA" dirty="0"/>
            </a:br>
            <a:endParaRPr lang="ar-SA" dirty="0"/>
          </a:p>
          <a:p>
            <a:endParaRPr lang="ar-SA" dirty="0"/>
          </a:p>
          <a:p>
            <a:endParaRPr lang="ar-SA" dirty="0"/>
          </a:p>
          <a:p>
            <a:pPr marL="0" indent="0">
              <a:buNone/>
            </a:pPr>
            <a:endParaRPr lang="ar-SA" dirty="0"/>
          </a:p>
          <a:p>
            <a:r>
              <a:rPr lang="ar-SA" dirty="0"/>
              <a:t>حددي أهم النتائج السابقة في هذه الدراسات ذات الصلة الوثيقة بموضوع بحثك، واستعرضي وناقشي الاجزاء الخاصة ببحثك فقط .</a:t>
            </a:r>
          </a:p>
          <a:p>
            <a:pPr marL="0" indent="0">
              <a:buNone/>
            </a:pPr>
            <a:endParaRPr lang="ar-SA" dirty="0"/>
          </a:p>
          <a:p>
            <a:endParaRPr lang="ar-SA" dirty="0"/>
          </a:p>
          <a:p>
            <a:pPr marL="0" indent="0">
              <a:buNone/>
            </a:pPr>
            <a:endParaRPr lang="ar-SA" dirty="0"/>
          </a:p>
        </p:txBody>
      </p:sp>
      <p:sp>
        <p:nvSpPr>
          <p:cNvPr id="2" name="عنوان 1"/>
          <p:cNvSpPr>
            <a:spLocks noGrp="1"/>
          </p:cNvSpPr>
          <p:nvPr>
            <p:ph type="title"/>
          </p:nvPr>
        </p:nvSpPr>
        <p:spPr/>
        <p:txBody>
          <a:bodyPr/>
          <a:lstStyle/>
          <a:p>
            <a:endParaRPr lang="ar-SA"/>
          </a:p>
        </p:txBody>
      </p:sp>
      <p:graphicFrame>
        <p:nvGraphicFramePr>
          <p:cNvPr id="5" name="جدول 4"/>
          <p:cNvGraphicFramePr>
            <a:graphicFrameLocks noGrp="1"/>
          </p:cNvGraphicFramePr>
          <p:nvPr>
            <p:extLst>
              <p:ext uri="{D42A27DB-BD31-4B8C-83A1-F6EECF244321}">
                <p14:modId xmlns:p14="http://schemas.microsoft.com/office/powerpoint/2010/main" val="2029357124"/>
              </p:ext>
            </p:extLst>
          </p:nvPr>
        </p:nvGraphicFramePr>
        <p:xfrm>
          <a:off x="1294882" y="2204864"/>
          <a:ext cx="6196878" cy="1381760"/>
        </p:xfrm>
        <a:graphic>
          <a:graphicData uri="http://schemas.openxmlformats.org/drawingml/2006/table">
            <a:tbl>
              <a:tblPr rtl="1" firstRow="1" bandRow="1">
                <a:tableStyleId>{7DF18680-E054-41AD-8BC1-D1AEF772440D}</a:tableStyleId>
              </a:tblPr>
              <a:tblGrid>
                <a:gridCol w="1016000">
                  <a:extLst>
                    <a:ext uri="{9D8B030D-6E8A-4147-A177-3AD203B41FA5}">
                      <a16:colId xmlns:a16="http://schemas.microsoft.com/office/drawing/2014/main" val="20000"/>
                    </a:ext>
                  </a:extLst>
                </a:gridCol>
                <a:gridCol w="1406894">
                  <a:extLst>
                    <a:ext uri="{9D8B030D-6E8A-4147-A177-3AD203B41FA5}">
                      <a16:colId xmlns:a16="http://schemas.microsoft.com/office/drawing/2014/main" val="20001"/>
                    </a:ext>
                  </a:extLst>
                </a:gridCol>
                <a:gridCol w="993732">
                  <a:extLst>
                    <a:ext uri="{9D8B030D-6E8A-4147-A177-3AD203B41FA5}">
                      <a16:colId xmlns:a16="http://schemas.microsoft.com/office/drawing/2014/main" val="20002"/>
                    </a:ext>
                  </a:extLst>
                </a:gridCol>
                <a:gridCol w="921724">
                  <a:extLst>
                    <a:ext uri="{9D8B030D-6E8A-4147-A177-3AD203B41FA5}">
                      <a16:colId xmlns:a16="http://schemas.microsoft.com/office/drawing/2014/main" val="20003"/>
                    </a:ext>
                  </a:extLst>
                </a:gridCol>
                <a:gridCol w="1858528">
                  <a:extLst>
                    <a:ext uri="{9D8B030D-6E8A-4147-A177-3AD203B41FA5}">
                      <a16:colId xmlns:a16="http://schemas.microsoft.com/office/drawing/2014/main" val="20004"/>
                    </a:ext>
                  </a:extLst>
                </a:gridCol>
              </a:tblGrid>
              <a:tr h="370840">
                <a:tc>
                  <a:txBody>
                    <a:bodyPr/>
                    <a:lstStyle/>
                    <a:p>
                      <a:pPr rtl="1"/>
                      <a:r>
                        <a:rPr lang="ar-SA" dirty="0"/>
                        <a:t>المؤلف  والتاريخ </a:t>
                      </a:r>
                    </a:p>
                  </a:txBody>
                  <a:tcPr/>
                </a:tc>
                <a:tc>
                  <a:txBody>
                    <a:bodyPr/>
                    <a:lstStyle/>
                    <a:p>
                      <a:pPr rtl="1"/>
                      <a:r>
                        <a:rPr lang="ar-SA" dirty="0"/>
                        <a:t>الهدف</a:t>
                      </a:r>
                    </a:p>
                  </a:txBody>
                  <a:tcPr/>
                </a:tc>
                <a:tc>
                  <a:txBody>
                    <a:bodyPr/>
                    <a:lstStyle/>
                    <a:p>
                      <a:pPr rtl="1"/>
                      <a:r>
                        <a:rPr lang="ar-SA" dirty="0"/>
                        <a:t>العينة </a:t>
                      </a:r>
                    </a:p>
                  </a:txBody>
                  <a:tcPr/>
                </a:tc>
                <a:tc>
                  <a:txBody>
                    <a:bodyPr/>
                    <a:lstStyle/>
                    <a:p>
                      <a:pPr rtl="1"/>
                      <a:r>
                        <a:rPr lang="ar-SA" dirty="0"/>
                        <a:t>الأدوات </a:t>
                      </a:r>
                    </a:p>
                  </a:txBody>
                  <a:tcPr/>
                </a:tc>
                <a:tc>
                  <a:txBody>
                    <a:bodyPr/>
                    <a:lstStyle/>
                    <a:p>
                      <a:pPr rtl="1"/>
                      <a:r>
                        <a:rPr lang="ar-SA" dirty="0"/>
                        <a:t>النتائج</a:t>
                      </a:r>
                    </a:p>
                  </a:txBody>
                  <a:tcPr/>
                </a:tc>
                <a:extLst>
                  <a:ext uri="{0D108BD9-81ED-4DB2-BD59-A6C34878D82A}">
                    <a16:rowId xmlns:a16="http://schemas.microsoft.com/office/drawing/2014/main" val="10000"/>
                  </a:ext>
                </a:extLst>
              </a:tr>
              <a:tr h="370840">
                <a:tc>
                  <a:txBody>
                    <a:bodyPr/>
                    <a:lstStyle/>
                    <a:p>
                      <a:pPr rtl="1"/>
                      <a:endParaRPr lang="ar-SA" dirty="0"/>
                    </a:p>
                  </a:txBody>
                  <a:tcPr/>
                </a:tc>
                <a:tc>
                  <a:txBody>
                    <a:bodyPr/>
                    <a:lstStyle/>
                    <a:p>
                      <a:pPr rtl="1"/>
                      <a:endParaRPr lang="ar-SA"/>
                    </a:p>
                  </a:txBody>
                  <a:tcPr/>
                </a:tc>
                <a:tc>
                  <a:txBody>
                    <a:bodyPr/>
                    <a:lstStyle/>
                    <a:p>
                      <a:pPr rtl="1"/>
                      <a:endParaRPr lang="ar-SA" dirty="0"/>
                    </a:p>
                  </a:txBody>
                  <a:tcPr/>
                </a:tc>
                <a:tc>
                  <a:txBody>
                    <a:bodyPr/>
                    <a:lstStyle/>
                    <a:p>
                      <a:pPr rtl="1"/>
                      <a:endParaRPr lang="ar-SA"/>
                    </a:p>
                  </a:txBody>
                  <a:tcPr/>
                </a:tc>
                <a:tc>
                  <a:txBody>
                    <a:bodyPr/>
                    <a:lstStyle/>
                    <a:p>
                      <a:pPr rtl="1"/>
                      <a:endParaRPr lang="ar-SA"/>
                    </a:p>
                  </a:txBody>
                  <a:tcPr/>
                </a:tc>
                <a:extLst>
                  <a:ext uri="{0D108BD9-81ED-4DB2-BD59-A6C34878D82A}">
                    <a16:rowId xmlns:a16="http://schemas.microsoft.com/office/drawing/2014/main" val="10001"/>
                  </a:ext>
                </a:extLst>
              </a:tr>
              <a:tr h="370840">
                <a:tc>
                  <a:txBody>
                    <a:bodyPr/>
                    <a:lstStyle/>
                    <a:p>
                      <a:pPr rtl="1"/>
                      <a:endParaRPr lang="ar-SA"/>
                    </a:p>
                  </a:txBody>
                  <a:tcPr/>
                </a:tc>
                <a:tc>
                  <a:txBody>
                    <a:bodyPr/>
                    <a:lstStyle/>
                    <a:p>
                      <a:pPr rtl="1"/>
                      <a:endParaRPr lang="ar-SA"/>
                    </a:p>
                  </a:txBody>
                  <a:tcPr/>
                </a:tc>
                <a:tc>
                  <a:txBody>
                    <a:bodyPr/>
                    <a:lstStyle/>
                    <a:p>
                      <a:pPr rtl="1"/>
                      <a:endParaRPr lang="ar-SA" dirty="0"/>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6673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b="1" dirty="0"/>
              <a:t>اكتبي تعليقا على الدراسات السابقة يبرز الحاجة لدراستك من خلال مناقشة:</a:t>
            </a:r>
          </a:p>
          <a:p>
            <a:r>
              <a:rPr lang="ar-SA" dirty="0"/>
              <a:t>الاتفاق والاختلاف والتعارض.</a:t>
            </a:r>
          </a:p>
          <a:p>
            <a:r>
              <a:rPr lang="ar-SA" dirty="0"/>
              <a:t>العينات وطبيعتها</a:t>
            </a:r>
          </a:p>
          <a:p>
            <a:r>
              <a:rPr lang="ar-SA" dirty="0"/>
              <a:t>مناهج البحث المستخدمة</a:t>
            </a:r>
          </a:p>
          <a:p>
            <a:r>
              <a:rPr lang="ar-SA" dirty="0"/>
              <a:t>ما المميز بهذه الدراسة</a:t>
            </a:r>
          </a:p>
          <a:p>
            <a:r>
              <a:rPr lang="ar-SA" dirty="0"/>
              <a:t>ابراز الحاجة لدراستك .</a:t>
            </a:r>
          </a:p>
          <a:p>
            <a:r>
              <a:rPr lang="ar-SA" dirty="0"/>
              <a:t>كيف قادتك الدراسات السابقة إلى دراستك المقترحة وكيف تعتبر دراستك امتدادا لنتائج الدراسات السابقة.</a:t>
            </a:r>
          </a:p>
        </p:txBody>
      </p:sp>
      <p:sp>
        <p:nvSpPr>
          <p:cNvPr id="2" name="عنوان 1"/>
          <p:cNvSpPr>
            <a:spLocks noGrp="1"/>
          </p:cNvSpPr>
          <p:nvPr>
            <p:ph type="title"/>
          </p:nvPr>
        </p:nvSpPr>
        <p:spPr/>
        <p:txBody>
          <a:bodyPr/>
          <a:lstStyle/>
          <a:p>
            <a:endParaRPr lang="ar-S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48880"/>
            <a:ext cx="298016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804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nvPr>
        </p:nvGraphicFramePr>
        <p:xfrm>
          <a:off x="338377" y="2605047"/>
          <a:ext cx="8445622" cy="3847696"/>
        </p:xfrm>
        <a:graphic>
          <a:graphicData uri="http://schemas.openxmlformats.org/drawingml/2006/table">
            <a:tbl>
              <a:tblPr rtl="1">
                <a:tableStyleId>{3C2FFA5D-87B4-456A-9821-1D502468CF0F}</a:tableStyleId>
              </a:tblPr>
              <a:tblGrid>
                <a:gridCol w="583856">
                  <a:extLst>
                    <a:ext uri="{9D8B030D-6E8A-4147-A177-3AD203B41FA5}">
                      <a16:colId xmlns:a16="http://schemas.microsoft.com/office/drawing/2014/main" val="20000"/>
                    </a:ext>
                  </a:extLst>
                </a:gridCol>
                <a:gridCol w="682752">
                  <a:extLst>
                    <a:ext uri="{9D8B030D-6E8A-4147-A177-3AD203B41FA5}">
                      <a16:colId xmlns:a16="http://schemas.microsoft.com/office/drawing/2014/main" val="20001"/>
                    </a:ext>
                  </a:extLst>
                </a:gridCol>
                <a:gridCol w="1297517">
                  <a:extLst>
                    <a:ext uri="{9D8B030D-6E8A-4147-A177-3AD203B41FA5}">
                      <a16:colId xmlns:a16="http://schemas.microsoft.com/office/drawing/2014/main" val="20002"/>
                    </a:ext>
                  </a:extLst>
                </a:gridCol>
                <a:gridCol w="694351">
                  <a:extLst>
                    <a:ext uri="{9D8B030D-6E8A-4147-A177-3AD203B41FA5}">
                      <a16:colId xmlns:a16="http://schemas.microsoft.com/office/drawing/2014/main" val="20003"/>
                    </a:ext>
                  </a:extLst>
                </a:gridCol>
                <a:gridCol w="1106110">
                  <a:extLst>
                    <a:ext uri="{9D8B030D-6E8A-4147-A177-3AD203B41FA5}">
                      <a16:colId xmlns:a16="http://schemas.microsoft.com/office/drawing/2014/main" val="2324683098"/>
                    </a:ext>
                  </a:extLst>
                </a:gridCol>
                <a:gridCol w="738276">
                  <a:extLst>
                    <a:ext uri="{9D8B030D-6E8A-4147-A177-3AD203B41FA5}">
                      <a16:colId xmlns:a16="http://schemas.microsoft.com/office/drawing/2014/main" val="1815634327"/>
                    </a:ext>
                  </a:extLst>
                </a:gridCol>
                <a:gridCol w="1148661">
                  <a:extLst>
                    <a:ext uri="{9D8B030D-6E8A-4147-A177-3AD203B41FA5}">
                      <a16:colId xmlns:a16="http://schemas.microsoft.com/office/drawing/2014/main" val="2529439038"/>
                    </a:ext>
                  </a:extLst>
                </a:gridCol>
                <a:gridCol w="2194099">
                  <a:extLst>
                    <a:ext uri="{9D8B030D-6E8A-4147-A177-3AD203B41FA5}">
                      <a16:colId xmlns:a16="http://schemas.microsoft.com/office/drawing/2014/main" val="2229897961"/>
                    </a:ext>
                  </a:extLst>
                </a:gridCol>
              </a:tblGrid>
              <a:tr h="952096">
                <a:tc>
                  <a:txBody>
                    <a:bodyPr/>
                    <a:lstStyle/>
                    <a:p>
                      <a:pPr algn="ctr" rtl="1"/>
                      <a:r>
                        <a:rPr lang="ar-SA" sz="1900" dirty="0">
                          <a:effectLst/>
                        </a:rPr>
                        <a:t>الدراسة</a:t>
                      </a:r>
                      <a:r>
                        <a:rPr lang="ar-SA" sz="1900" baseline="0" dirty="0">
                          <a:effectLst/>
                        </a:rPr>
                        <a:t> </a:t>
                      </a:r>
                      <a:endParaRPr lang="ar-SA" sz="1900" dirty="0">
                        <a:effectLst/>
                      </a:endParaRPr>
                    </a:p>
                  </a:txBody>
                  <a:tcPr marL="0" marR="0" marT="0" marB="0" anchor="ctr"/>
                </a:tc>
                <a:tc>
                  <a:txBody>
                    <a:bodyPr/>
                    <a:lstStyle/>
                    <a:p>
                      <a:pPr algn="ctr" rtl="1"/>
                      <a:r>
                        <a:rPr lang="ar-SA" sz="1900" dirty="0">
                          <a:effectLst/>
                        </a:rPr>
                        <a:t>يزيد</a:t>
                      </a:r>
                      <a:r>
                        <a:rPr lang="ar-SA" sz="1900" baseline="0" dirty="0">
                          <a:effectLst/>
                        </a:rPr>
                        <a:t> التحصيل الدراسي </a:t>
                      </a:r>
                      <a:endParaRPr lang="ar-SA" sz="1900" dirty="0">
                        <a:effectLst/>
                      </a:endParaRPr>
                    </a:p>
                  </a:txBody>
                  <a:tcPr marL="0" marR="0" marT="0" marB="0" anchor="ctr"/>
                </a:tc>
                <a:tc>
                  <a:txBody>
                    <a:bodyPr/>
                    <a:lstStyle/>
                    <a:p>
                      <a:pPr algn="ctr" rtl="1"/>
                      <a:r>
                        <a:rPr lang="ar-SA" sz="1900" dirty="0">
                          <a:effectLst/>
                        </a:rPr>
                        <a:t>كيف ولماذا ؟</a:t>
                      </a: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900" dirty="0">
                          <a:effectLst/>
                        </a:rPr>
                        <a:t>يخفض التحصيل الدراسي</a:t>
                      </a: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900" b="0" i="0" u="none" strike="noStrike" kern="1200" cap="none" spc="0" normalizeH="0" baseline="0" noProof="0" dirty="0">
                          <a:ln>
                            <a:noFill/>
                          </a:ln>
                          <a:solidFill>
                            <a:prstClr val="black"/>
                          </a:solidFill>
                          <a:effectLst/>
                          <a:uLnTx/>
                          <a:uFillTx/>
                          <a:latin typeface="+mn-lt"/>
                          <a:ea typeface="+mn-ea"/>
                          <a:cs typeface="+mn-cs"/>
                        </a:rPr>
                        <a:t>كيف ولماذا ؟</a:t>
                      </a:r>
                    </a:p>
                    <a:p>
                      <a:pPr algn="ctr" rtl="1"/>
                      <a:endParaRPr lang="ar-SA" sz="1900" dirty="0">
                        <a:effectLst/>
                      </a:endParaRP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900" dirty="0">
                          <a:effectLst/>
                        </a:rPr>
                        <a:t>ليس له تأثير</a:t>
                      </a:r>
                      <a:r>
                        <a:rPr lang="ar-SA" sz="1900" baseline="0" dirty="0">
                          <a:effectLst/>
                        </a:rPr>
                        <a:t> </a:t>
                      </a:r>
                      <a:endParaRPr lang="ar-SA" sz="1900" dirty="0">
                        <a:effectLst/>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900" b="0" i="0" u="none" strike="noStrike" kern="1200" cap="none" spc="0" normalizeH="0" baseline="0" noProof="0" dirty="0">
                          <a:ln>
                            <a:noFill/>
                          </a:ln>
                          <a:solidFill>
                            <a:prstClr val="black"/>
                          </a:solidFill>
                          <a:effectLst/>
                          <a:uLnTx/>
                          <a:uFillTx/>
                          <a:latin typeface="+mn-lt"/>
                          <a:ea typeface="+mn-ea"/>
                          <a:cs typeface="+mn-cs"/>
                        </a:rPr>
                        <a:t>كيف ولماذا ؟</a:t>
                      </a: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900" dirty="0">
                          <a:effectLst/>
                        </a:rPr>
                        <a:t>الملاحظات </a:t>
                      </a:r>
                    </a:p>
                    <a:p>
                      <a:pPr algn="ctr" rtl="1"/>
                      <a:endParaRPr lang="ar-SA" sz="1900" dirty="0">
                        <a:effectLst/>
                      </a:endParaRPr>
                    </a:p>
                  </a:txBody>
                  <a:tcPr marL="0" marR="0" marT="0" marB="0" anchor="ctr"/>
                </a:tc>
                <a:extLst>
                  <a:ext uri="{0D108BD9-81ED-4DB2-BD59-A6C34878D82A}">
                    <a16:rowId xmlns:a16="http://schemas.microsoft.com/office/drawing/2014/main" val="10000"/>
                  </a:ext>
                </a:extLst>
              </a:tr>
              <a:tr h="906771">
                <a:tc>
                  <a:txBody>
                    <a:bodyPr/>
                    <a:lstStyle/>
                    <a:p>
                      <a:pPr algn="ctr" rtl="1"/>
                      <a:r>
                        <a:rPr lang="ar-SA" sz="1900" dirty="0">
                          <a:effectLst/>
                        </a:rPr>
                        <a:t>مؤلف</a:t>
                      </a:r>
                      <a:r>
                        <a:rPr lang="ar-SA" sz="1900" baseline="0" dirty="0">
                          <a:effectLst/>
                        </a:rPr>
                        <a:t> 1 </a:t>
                      </a:r>
                      <a:endParaRPr lang="ar-SA" sz="1900" dirty="0">
                        <a:effectLst/>
                      </a:endParaRPr>
                    </a:p>
                  </a:txBody>
                  <a:tcPr marL="0" marR="0" marT="0" marB="0" anchor="ctr">
                    <a:solidFill>
                      <a:schemeClr val="bg1"/>
                    </a:solidFill>
                  </a:tcPr>
                </a:tc>
                <a:tc>
                  <a:txBody>
                    <a:bodyPr/>
                    <a:lstStyle/>
                    <a:p>
                      <a:pPr algn="ctr" rtl="1"/>
                      <a:r>
                        <a:rPr lang="ar-SA" sz="1900" dirty="0">
                          <a:effectLst/>
                          <a:latin typeface="Algerian" panose="04020705040A02060702" pitchFamily="82" charset="0"/>
                        </a:rPr>
                        <a:t>√</a:t>
                      </a:r>
                      <a:endParaRPr lang="ar-SA" sz="1900" dirty="0">
                        <a:effectLst/>
                      </a:endParaRPr>
                    </a:p>
                  </a:txBody>
                  <a:tcPr marL="0" marR="0" marT="0" marB="0" anchor="ctr">
                    <a:solidFill>
                      <a:schemeClr val="bg1"/>
                    </a:solidFill>
                  </a:tcPr>
                </a:tc>
                <a:tc>
                  <a:txBody>
                    <a:bodyPr/>
                    <a:lstStyle/>
                    <a:p>
                      <a:pPr algn="ctr" rtl="1"/>
                      <a:r>
                        <a:rPr lang="ar-SA" sz="1900" dirty="0">
                          <a:effectLst/>
                        </a:rPr>
                        <a:t>اذا استغل في التعليم لمدة ساعة </a:t>
                      </a:r>
                    </a:p>
                  </a:txBody>
                  <a:tcPr marL="0" marR="0" marT="0" marB="0"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9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a:t>
                      </a:r>
                      <a:endParaRPr kumimoji="0" lang="ar-SA" sz="19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sz="1900" dirty="0">
                        <a:effectLst/>
                      </a:endParaRPr>
                    </a:p>
                  </a:txBody>
                  <a:tcPr marL="0" marR="0" marT="0" marB="0" anchor="ctr">
                    <a:solidFill>
                      <a:schemeClr val="bg1"/>
                    </a:solidFill>
                  </a:tcPr>
                </a:tc>
                <a:tc>
                  <a:txBody>
                    <a:bodyPr/>
                    <a:lstStyle/>
                    <a:p>
                      <a:pPr algn="ctr" rtl="1"/>
                      <a:r>
                        <a:rPr lang="ar-SA" sz="1900" dirty="0">
                          <a:effectLst/>
                        </a:rPr>
                        <a:t>اذا استخدمت</a:t>
                      </a:r>
                    </a:p>
                    <a:p>
                      <a:pPr algn="ctr" rtl="1"/>
                      <a:r>
                        <a:rPr lang="ar-SA" sz="1900" dirty="0">
                          <a:effectLst/>
                        </a:rPr>
                        <a:t>تطبيقات</a:t>
                      </a:r>
                      <a:r>
                        <a:rPr lang="ar-SA" sz="1900" baseline="0" dirty="0">
                          <a:effectLst/>
                        </a:rPr>
                        <a:t> التواصل الاجتماعي</a:t>
                      </a:r>
                      <a:endParaRPr lang="ar-SA" sz="1900" dirty="0">
                        <a:effectLst/>
                      </a:endParaRPr>
                    </a:p>
                  </a:txBody>
                  <a:tcPr marL="0" marR="0" marT="0" marB="0" anchor="ctr">
                    <a:solidFill>
                      <a:schemeClr val="bg1"/>
                    </a:solidFill>
                  </a:tcPr>
                </a:tc>
                <a:tc>
                  <a:txBody>
                    <a:bodyPr/>
                    <a:lstStyle/>
                    <a:p>
                      <a:pPr algn="ctr" rtl="1"/>
                      <a:r>
                        <a:rPr lang="en-GB" sz="1900" dirty="0">
                          <a:effectLst/>
                        </a:rPr>
                        <a:t>X</a:t>
                      </a:r>
                      <a:endParaRPr lang="ar-SA" sz="1900" dirty="0">
                        <a:effectLst/>
                      </a:endParaRPr>
                    </a:p>
                  </a:txBody>
                  <a:tcPr marL="0" marR="0" marT="0" marB="0" anchor="ctr">
                    <a:solidFill>
                      <a:schemeClr val="bg1"/>
                    </a:solidFill>
                  </a:tcPr>
                </a:tc>
                <a:tc>
                  <a:txBody>
                    <a:bodyPr/>
                    <a:lstStyle/>
                    <a:p>
                      <a:pPr algn="ctr" rtl="1"/>
                      <a:r>
                        <a:rPr lang="ar-SA" sz="1900" dirty="0">
                          <a:effectLst/>
                        </a:rPr>
                        <a:t>-</a:t>
                      </a:r>
                    </a:p>
                  </a:txBody>
                  <a:tcPr marL="0" marR="0" marT="0" marB="0" anchor="ctr">
                    <a:solidFill>
                      <a:schemeClr val="bg1"/>
                    </a:solidFill>
                  </a:tcPr>
                </a:tc>
                <a:tc>
                  <a:txBody>
                    <a:bodyPr/>
                    <a:lstStyle/>
                    <a:p>
                      <a:pPr algn="ctr" rtl="1"/>
                      <a:r>
                        <a:rPr lang="ar-SA" sz="1900" dirty="0">
                          <a:effectLst/>
                        </a:rPr>
                        <a:t>هذه الدراسة تختص فقط بطلبة  المدارس الابتدائية </a:t>
                      </a:r>
                    </a:p>
                  </a:txBody>
                  <a:tcPr marL="0" marR="0" marT="0" marB="0" anchor="ctr">
                    <a:solidFill>
                      <a:schemeClr val="bg1"/>
                    </a:solidFill>
                  </a:tcPr>
                </a:tc>
                <a:extLst>
                  <a:ext uri="{0D108BD9-81ED-4DB2-BD59-A6C34878D82A}">
                    <a16:rowId xmlns:a16="http://schemas.microsoft.com/office/drawing/2014/main" val="10001"/>
                  </a:ext>
                </a:extLst>
              </a:tr>
              <a:tr h="10602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900" b="0"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rPr>
                        <a:t>مؤلف 2 </a:t>
                      </a:r>
                    </a:p>
                  </a:txBody>
                  <a:tcPr marL="0" marR="0" marT="0" marB="0" anchor="ctr">
                    <a:solidFill>
                      <a:schemeClr val="bg1"/>
                    </a:solidFill>
                  </a:tcPr>
                </a:tc>
                <a:tc>
                  <a:txBody>
                    <a:bodyPr/>
                    <a:lstStyle/>
                    <a:p>
                      <a:pPr algn="ctr" rtl="1"/>
                      <a:r>
                        <a:rPr kumimoji="0" lang="en-GB" sz="1900" b="0" i="0" u="none" strike="noStrike" kern="1200" cap="none" spc="0" normalizeH="0" baseline="0" noProof="0" dirty="0">
                          <a:ln>
                            <a:noFill/>
                          </a:ln>
                          <a:solidFill>
                            <a:prstClr val="black"/>
                          </a:solidFill>
                          <a:effectLst/>
                          <a:uLnTx/>
                          <a:uFillTx/>
                          <a:latin typeface="+mn-lt"/>
                          <a:ea typeface="+mn-ea"/>
                          <a:cs typeface="+mn-cs"/>
                        </a:rPr>
                        <a:t>X</a:t>
                      </a:r>
                      <a:endParaRPr lang="ar-SA" sz="1900" dirty="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tc>
                  <a:txBody>
                    <a:bodyPr/>
                    <a:lstStyle/>
                    <a:p>
                      <a:pPr algn="ctr" rtl="1"/>
                      <a:r>
                        <a:rPr kumimoji="0" lang="en-GB" sz="1900" b="0" i="0" u="none" strike="noStrike" kern="1200" cap="none" spc="0" normalizeH="0" baseline="0" noProof="0" dirty="0">
                          <a:ln>
                            <a:noFill/>
                          </a:ln>
                          <a:solidFill>
                            <a:prstClr val="black"/>
                          </a:solidFill>
                          <a:effectLst/>
                          <a:uLnTx/>
                          <a:uFillTx/>
                          <a:latin typeface="+mn-lt"/>
                          <a:ea typeface="+mn-ea"/>
                          <a:cs typeface="+mn-cs"/>
                        </a:rPr>
                        <a:t>X</a:t>
                      </a:r>
                      <a:endParaRPr lang="ar-SA" sz="1900" dirty="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9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a:t>
                      </a:r>
                      <a:endParaRPr kumimoji="0" lang="ar-SA" sz="19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sz="1900" dirty="0">
                        <a:effectLst/>
                      </a:endParaRPr>
                    </a:p>
                  </a:txBody>
                  <a:tcPr marL="0" marR="0" marT="0" marB="0" anchor="ctr">
                    <a:solidFill>
                      <a:schemeClr val="bg1"/>
                    </a:solidFill>
                  </a:tcPr>
                </a:tc>
                <a:tc>
                  <a:txBody>
                    <a:bodyPr/>
                    <a:lstStyle/>
                    <a:p>
                      <a:pPr algn="ctr" rtl="1"/>
                      <a:r>
                        <a:rPr lang="ar-SA" sz="1900" dirty="0">
                          <a:effectLst/>
                        </a:rPr>
                        <a:t>كانت</a:t>
                      </a:r>
                      <a:r>
                        <a:rPr lang="ar-SA" sz="1900" baseline="0" dirty="0">
                          <a:effectLst/>
                        </a:rPr>
                        <a:t> كل النتائج غير دالة و لم يتغير افراد المشاركين</a:t>
                      </a:r>
                      <a:endParaRPr lang="ar-SA" sz="1900" dirty="0">
                        <a:effectLst/>
                      </a:endParaRPr>
                    </a:p>
                  </a:txBody>
                  <a:tcPr marL="0" marR="0" marT="0" marB="0" anchor="ctr">
                    <a:solidFill>
                      <a:schemeClr val="bg1"/>
                    </a:solidFill>
                  </a:tcPr>
                </a:tc>
                <a:tc>
                  <a:txBody>
                    <a:bodyPr/>
                    <a:lstStyle/>
                    <a:p>
                      <a:pPr algn="ctr" rtl="1"/>
                      <a:r>
                        <a:rPr lang="ar-SA" sz="1900" dirty="0">
                          <a:effectLst/>
                        </a:rPr>
                        <a:t>اجريت</a:t>
                      </a:r>
                      <a:r>
                        <a:rPr lang="ar-SA" sz="1900" baseline="0" dirty="0">
                          <a:effectLst/>
                        </a:rPr>
                        <a:t> هذه الدراسة على سبعة اشخاص باعمار مختلفة قد يكون سبب محتمل للنتيجة </a:t>
                      </a:r>
                      <a:endParaRPr lang="ar-SA" sz="1900" dirty="0">
                        <a:effectLst/>
                      </a:endParaRPr>
                    </a:p>
                  </a:txBody>
                  <a:tcPr marL="0" marR="0" marT="0" marB="0" anchor="ctr">
                    <a:solidFill>
                      <a:schemeClr val="bg1"/>
                    </a:solidFill>
                  </a:tcPr>
                </a:tc>
                <a:extLst>
                  <a:ext uri="{0D108BD9-81ED-4DB2-BD59-A6C34878D82A}">
                    <a16:rowId xmlns:a16="http://schemas.microsoft.com/office/drawing/2014/main" val="10002"/>
                  </a:ext>
                </a:extLst>
              </a:tr>
              <a:tr h="2266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900" b="0"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rPr>
                        <a:t>....</a:t>
                      </a:r>
                    </a:p>
                  </a:txBody>
                  <a:tcPr marL="0" marR="0" marT="0" marB="0" anchor="ctr">
                    <a:solidFill>
                      <a:schemeClr val="bg1"/>
                    </a:solidFill>
                  </a:tcPr>
                </a:tc>
                <a:tc>
                  <a:txBody>
                    <a:bodyPr/>
                    <a:lstStyle/>
                    <a:p>
                      <a:pPr algn="ctr" rtl="1"/>
                      <a:endParaRPr lang="ar-SA" sz="1900">
                        <a:effectLst/>
                      </a:endParaRPr>
                    </a:p>
                  </a:txBody>
                  <a:tcPr marL="0" marR="0" marT="0" marB="0" anchor="ctr">
                    <a:solidFill>
                      <a:schemeClr val="bg1"/>
                    </a:solidFill>
                  </a:tcPr>
                </a:tc>
                <a:tc>
                  <a:txBody>
                    <a:bodyPr/>
                    <a:lstStyle/>
                    <a:p>
                      <a:pPr algn="ctr" rtl="1"/>
                      <a:endParaRPr lang="ar-SA" sz="190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tc>
                  <a:txBody>
                    <a:bodyPr/>
                    <a:lstStyle/>
                    <a:p>
                      <a:pPr algn="ctr" rtl="1"/>
                      <a:endParaRPr lang="ar-SA" sz="1900" dirty="0">
                        <a:effectLst/>
                      </a:endParaRPr>
                    </a:p>
                  </a:txBody>
                  <a:tcPr marL="0" marR="0" marT="0" marB="0" anchor="ctr">
                    <a:solidFill>
                      <a:schemeClr val="bg1"/>
                    </a:solidFill>
                  </a:tcPr>
                </a:tc>
                <a:extLst>
                  <a:ext uri="{0D108BD9-81ED-4DB2-BD59-A6C34878D82A}">
                    <a16:rowId xmlns:a16="http://schemas.microsoft.com/office/drawing/2014/main" val="10003"/>
                  </a:ext>
                </a:extLst>
              </a:tr>
            </a:tbl>
          </a:graphicData>
        </a:graphic>
      </p:graphicFrame>
      <p:sp>
        <p:nvSpPr>
          <p:cNvPr id="2" name="عنوان 1"/>
          <p:cNvSpPr>
            <a:spLocks noGrp="1"/>
          </p:cNvSpPr>
          <p:nvPr>
            <p:ph type="title"/>
          </p:nvPr>
        </p:nvSpPr>
        <p:spPr>
          <a:xfrm>
            <a:off x="371381" y="5620"/>
            <a:ext cx="8229600" cy="1839204"/>
          </a:xfrm>
        </p:spPr>
        <p:txBody>
          <a:bodyPr>
            <a:normAutofit fontScale="90000"/>
          </a:bodyPr>
          <a:lstStyle/>
          <a:p>
            <a:pPr algn="ctr"/>
            <a:br>
              <a:rPr lang="ar-SA" dirty="0"/>
            </a:br>
            <a:r>
              <a:rPr lang="ar-SA" dirty="0"/>
              <a:t>حسب مشكلة دراستك صممي مصفوفة تحتوي على التشابه و الاختلاف بالنتائج و ملاحظاتك حول النتائج</a:t>
            </a:r>
            <a:br>
              <a:rPr lang="ar-SA" dirty="0"/>
            </a:br>
            <a:endParaRPr lang="ar-SA" sz="2000" b="1" dirty="0"/>
          </a:p>
        </p:txBody>
      </p:sp>
      <p:sp>
        <p:nvSpPr>
          <p:cNvPr id="5" name="TextBox 4"/>
          <p:cNvSpPr txBox="1"/>
          <p:nvPr/>
        </p:nvSpPr>
        <p:spPr>
          <a:xfrm>
            <a:off x="1871231" y="2097216"/>
            <a:ext cx="691276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2700" b="0" i="0" u="none" strike="noStrike" kern="0" cap="none" spc="0" normalizeH="0" baseline="0" noProof="0" dirty="0">
                <a:ln>
                  <a:noFill/>
                </a:ln>
                <a:solidFill>
                  <a:sysClr val="windowText" lastClr="000000"/>
                </a:solidFill>
                <a:effectLst/>
                <a:uLnTx/>
                <a:uFillTx/>
              </a:rPr>
              <a:t>مثال تأثير اجهزة المحمول الذكية على التحصيل الدراسي </a:t>
            </a:r>
            <a:endParaRPr kumimoji="0" lang="en-GB" sz="27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75561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11997305"/>
              </p:ext>
            </p:extLst>
          </p:nvPr>
        </p:nvGraphicFramePr>
        <p:xfrm>
          <a:off x="457200" y="2636912"/>
          <a:ext cx="8229600" cy="394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GB"/>
          </a:p>
        </p:txBody>
      </p:sp>
      <p:sp>
        <p:nvSpPr>
          <p:cNvPr id="5" name="Rectangle 4"/>
          <p:cNvSpPr/>
          <p:nvPr/>
        </p:nvSpPr>
        <p:spPr>
          <a:xfrm>
            <a:off x="490314" y="1776807"/>
            <a:ext cx="8229600" cy="507831"/>
          </a:xfrm>
          <a:prstGeom prst="rect">
            <a:avLst/>
          </a:prstGeom>
        </p:spPr>
        <p:txBody>
          <a:bodyPr wrap="square">
            <a:spAutoFit/>
          </a:bodyPr>
          <a:lstStyle/>
          <a:p>
            <a:pPr lvl="0">
              <a:buClr>
                <a:schemeClr val="accent1"/>
              </a:buClr>
              <a:buSzPct val="68000"/>
              <a:buFont typeface="Wingdings 3" panose="05040102010807070707" pitchFamily="18" charset="2"/>
              <a:buChar char="}"/>
            </a:pPr>
            <a:r>
              <a:rPr lang="ar-SA" sz="2700" b="1" dirty="0"/>
              <a:t>لا تنسي ان تستخدمي عبارات الربط بين الفقرات عند كتابة التعقيب مثل: </a:t>
            </a:r>
            <a:endParaRPr lang="en-GB" sz="2700" b="1" dirty="0"/>
          </a:p>
        </p:txBody>
      </p:sp>
    </p:spTree>
    <p:extLst>
      <p:ext uri="{BB962C8B-B14F-4D97-AF65-F5344CB8AC3E}">
        <p14:creationId xmlns:p14="http://schemas.microsoft.com/office/powerpoint/2010/main" val="3924047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dirty="0"/>
          </a:p>
        </p:txBody>
      </p:sp>
      <p:sp>
        <p:nvSpPr>
          <p:cNvPr id="3" name="عنوان 2"/>
          <p:cNvSpPr>
            <a:spLocks noGrp="1"/>
          </p:cNvSpPr>
          <p:nvPr>
            <p:ph type="title"/>
          </p:nvPr>
        </p:nvSpPr>
        <p:spPr/>
        <p:txBody>
          <a:bodyPr/>
          <a:lstStyle/>
          <a:p>
            <a:endParaRPr lang="ar-SA"/>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16832"/>
            <a:ext cx="41243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257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a:t>الآن افتحي البرامج التالية :</a:t>
            </a:r>
          </a:p>
          <a:p>
            <a:endParaRPr lang="ar-SA" dirty="0"/>
          </a:p>
          <a:p>
            <a:r>
              <a:rPr lang="en-GB" dirty="0"/>
              <a:t>word </a:t>
            </a:r>
          </a:p>
          <a:p>
            <a:r>
              <a:rPr lang="en-GB" dirty="0"/>
              <a:t>Excel </a:t>
            </a:r>
          </a:p>
          <a:p>
            <a:r>
              <a:rPr lang="en-GB" dirty="0" err="1"/>
              <a:t>Mendeley</a:t>
            </a:r>
            <a:r>
              <a:rPr lang="ar-SA" dirty="0"/>
              <a:t> </a:t>
            </a:r>
            <a:endParaRPr lang="en-GB" dirty="0"/>
          </a:p>
          <a:p>
            <a:endParaRPr lang="ar-SA" dirty="0"/>
          </a:p>
          <a:p>
            <a:r>
              <a:rPr lang="ar-SA" dirty="0"/>
              <a:t>استخدمي الدراسات التي قمت بحصرها ، حاولي التعليق على الدراسات السابقة باستخدام هذه البرامج بالتناوب </a:t>
            </a:r>
            <a:endParaRPr lang="en-GB" dirty="0"/>
          </a:p>
        </p:txBody>
      </p:sp>
      <p:sp>
        <p:nvSpPr>
          <p:cNvPr id="3" name="Title 2"/>
          <p:cNvSpPr>
            <a:spLocks noGrp="1"/>
          </p:cNvSpPr>
          <p:nvPr>
            <p:ph type="title"/>
          </p:nvPr>
        </p:nvSpPr>
        <p:spPr/>
        <p:txBody>
          <a:bodyPr/>
          <a:lstStyle/>
          <a:p>
            <a:pPr algn="ctr"/>
            <a:r>
              <a:rPr lang="ar-SA" dirty="0"/>
              <a:t>نشاط </a:t>
            </a:r>
            <a:endParaRPr lang="en-GB" dirty="0"/>
          </a:p>
        </p:txBody>
      </p:sp>
    </p:spTree>
    <p:extLst>
      <p:ext uri="{BB962C8B-B14F-4D97-AF65-F5344CB8AC3E}">
        <p14:creationId xmlns:p14="http://schemas.microsoft.com/office/powerpoint/2010/main" val="110810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dirty="0"/>
              <a:t>للحصول على أكبر قدر من المعلومات في الفترة المحددة.</a:t>
            </a:r>
          </a:p>
          <a:p>
            <a:pPr marL="0" indent="0">
              <a:buNone/>
            </a:pPr>
            <a:endParaRPr lang="ar-SA" dirty="0"/>
          </a:p>
          <a:p>
            <a:r>
              <a:rPr lang="ar-SA" dirty="0"/>
              <a:t>لتوسعة المدارك والثقافة العامة.</a:t>
            </a:r>
          </a:p>
          <a:p>
            <a:endParaRPr lang="ar-SA" dirty="0"/>
          </a:p>
          <a:p>
            <a:r>
              <a:rPr lang="ar-SA" dirty="0"/>
              <a:t>لإنتقاء المراجع والدراسات المرتبطة بالبحث.</a:t>
            </a:r>
          </a:p>
          <a:p>
            <a:endParaRPr lang="ar-SA" dirty="0"/>
          </a:p>
          <a:p>
            <a:pPr marL="0" indent="0">
              <a:buNone/>
            </a:pPr>
            <a:endParaRPr lang="ar-SA" dirty="0"/>
          </a:p>
          <a:p>
            <a:endParaRPr lang="ar-SA" dirty="0"/>
          </a:p>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0878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2150383"/>
            <a:ext cx="3603104" cy="3204189"/>
          </a:xfrm>
        </p:spPr>
      </p:pic>
      <p:sp>
        <p:nvSpPr>
          <p:cNvPr id="2" name="Title 1"/>
          <p:cNvSpPr>
            <a:spLocks noGrp="1"/>
          </p:cNvSpPr>
          <p:nvPr>
            <p:ph type="title"/>
          </p:nvPr>
        </p:nvSpPr>
        <p:spPr/>
        <p:txBody>
          <a:bodyPr/>
          <a:lstStyle/>
          <a:p>
            <a:pPr algn="ctr"/>
            <a:r>
              <a:rPr lang="ar-SA" dirty="0"/>
              <a:t>ما قبل القراءة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09" y="1124744"/>
            <a:ext cx="3039928" cy="26277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149080"/>
            <a:ext cx="3605637" cy="1944216"/>
          </a:xfrm>
          <a:prstGeom prst="rect">
            <a:avLst/>
          </a:prstGeom>
        </p:spPr>
      </p:pic>
    </p:spTree>
    <p:extLst>
      <p:ext uri="{BB962C8B-B14F-4D97-AF65-F5344CB8AC3E}">
        <p14:creationId xmlns:p14="http://schemas.microsoft.com/office/powerpoint/2010/main" val="35208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ar-SA" sz="6000" dirty="0"/>
              <a:t>مهارات القراءة السريعة </a:t>
            </a:r>
            <a:endParaRPr lang="en-US" sz="6000"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420888"/>
            <a:ext cx="4221088" cy="4221088"/>
          </a:xfrm>
          <a:prstGeom prst="rect">
            <a:avLst/>
          </a:prstGeom>
        </p:spPr>
      </p:pic>
    </p:spTree>
    <p:extLst>
      <p:ext uri="{BB962C8B-B14F-4D97-AF65-F5344CB8AC3E}">
        <p14:creationId xmlns:p14="http://schemas.microsoft.com/office/powerpoint/2010/main" val="364444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dirty="0"/>
              <a:t>1- لا تتحدثي مع نفسك.</a:t>
            </a:r>
          </a:p>
          <a:p>
            <a:pPr marL="0" indent="0">
              <a:buNone/>
            </a:pPr>
            <a:endParaRPr lang="ar-SA" dirty="0"/>
          </a:p>
          <a:p>
            <a:pPr marL="0" indent="0">
              <a:buNone/>
            </a:pPr>
            <a:endParaRPr lang="ar-SA" dirty="0"/>
          </a:p>
        </p:txBody>
      </p:sp>
      <p:sp>
        <p:nvSpPr>
          <p:cNvPr id="2" name="عنوان 1"/>
          <p:cNvSpPr>
            <a:spLocks noGrp="1"/>
          </p:cNvSpPr>
          <p:nvPr>
            <p:ph type="title"/>
          </p:nvPr>
        </p:nvSpPr>
        <p:spPr/>
        <p:txBody>
          <a:bodyPr/>
          <a:lstStyle/>
          <a:p>
            <a:endParaRPr lang="ar-SA" dirty="0"/>
          </a:p>
        </p:txBody>
      </p:sp>
      <p:pic>
        <p:nvPicPr>
          <p:cNvPr id="1026" name="Picture 2" descr="Image titled Learn Speed Reading Ste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508856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9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dirty="0"/>
              <a:t>2- إخفاء ما تم قراءته. </a:t>
            </a:r>
          </a:p>
        </p:txBody>
      </p:sp>
      <p:sp>
        <p:nvSpPr>
          <p:cNvPr id="2" name="عنوان 1"/>
          <p:cNvSpPr>
            <a:spLocks noGrp="1"/>
          </p:cNvSpPr>
          <p:nvPr>
            <p:ph type="title"/>
          </p:nvPr>
        </p:nvSpPr>
        <p:spPr/>
        <p:txBody>
          <a:bodyPr/>
          <a:lstStyle/>
          <a:p>
            <a:endParaRPr lang="ar-SA"/>
          </a:p>
        </p:txBody>
      </p:sp>
      <p:pic>
        <p:nvPicPr>
          <p:cNvPr id="2050" name="Picture 2" descr="Image titled Learn Speed Reading Ste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6912"/>
            <a:ext cx="5112568" cy="383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9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dirty="0"/>
              <a:t>3- لا لا لا لا لا لقراءة كلمة كلمة.</a:t>
            </a:r>
          </a:p>
        </p:txBody>
      </p:sp>
      <p:sp>
        <p:nvSpPr>
          <p:cNvPr id="2" name="عنوان 1"/>
          <p:cNvSpPr>
            <a:spLocks noGrp="1"/>
          </p:cNvSpPr>
          <p:nvPr>
            <p:ph type="title"/>
          </p:nvPr>
        </p:nvSpPr>
        <p:spPr/>
        <p:txBody>
          <a:bodyPr/>
          <a:lstStyle/>
          <a:p>
            <a:endParaRPr lang="ar-SA"/>
          </a:p>
        </p:txBody>
      </p:sp>
      <p:sp>
        <p:nvSpPr>
          <p:cNvPr id="4" name="AutoShape 2" descr="نتيجة بحث الصور عن ‪do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708920"/>
            <a:ext cx="3299726" cy="3299726"/>
          </a:xfrm>
          <a:prstGeom prst="rect">
            <a:avLst/>
          </a:prstGeom>
        </p:spPr>
      </p:pic>
    </p:spTree>
    <p:extLst>
      <p:ext uri="{BB962C8B-B14F-4D97-AF65-F5344CB8AC3E}">
        <p14:creationId xmlns:p14="http://schemas.microsoft.com/office/powerpoint/2010/main" val="4290836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821</TotalTime>
  <Words>785</Words>
  <Application>Microsoft Office PowerPoint</Application>
  <PresentationFormat>On-screen Show (4:3)</PresentationFormat>
  <Paragraphs>190</Paragraphs>
  <Slides>39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39</vt:i4>
      </vt:variant>
    </vt:vector>
  </HeadingPairs>
  <TitlesOfParts>
    <vt:vector size="47" baseType="lpstr">
      <vt:lpstr>Algerian</vt:lpstr>
      <vt:lpstr>Arial</vt:lpstr>
      <vt:lpstr>Calibri</vt:lpstr>
      <vt:lpstr>Lucida Sans Unicode</vt:lpstr>
      <vt:lpstr>Verdana</vt:lpstr>
      <vt:lpstr>Wingdings 2</vt:lpstr>
      <vt:lpstr>Wingdings 3</vt:lpstr>
      <vt:lpstr>ملتقى</vt:lpstr>
      <vt:lpstr>مهارات القراءة السريعة</vt:lpstr>
      <vt:lpstr>أهداف الورشة </vt:lpstr>
      <vt:lpstr>لماذا القراءة السريعة</vt:lpstr>
      <vt:lpstr>PowerPoint Presentation</vt:lpstr>
      <vt:lpstr>ما قبل القراءة </vt:lpstr>
      <vt:lpstr>PowerPoint Presentation</vt:lpstr>
      <vt:lpstr>PowerPoint Presentation</vt:lpstr>
      <vt:lpstr>PowerPoint Presentation</vt:lpstr>
      <vt:lpstr>PowerPoint Presentation</vt:lpstr>
      <vt:lpstr>هل تستطيع قراءة هذا النص؟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نشاط </vt:lpstr>
      <vt:lpstr>الدراسات السابقة </vt:lpstr>
      <vt:lpstr>لماذا نقرأ الدراسات السابقة: </vt:lpstr>
      <vt:lpstr>كيف نقرأ دراسة منشوره في مجلة علمية؟</vt:lpstr>
      <vt:lpstr>PowerPoint Presentation</vt:lpstr>
      <vt:lpstr>خطوات القراءة </vt:lpstr>
      <vt:lpstr>PowerPoint Presentation</vt:lpstr>
      <vt:lpstr>طرق عرض الدراسات السابقة </vt:lpstr>
      <vt:lpstr>الأخطاء الشائعة </vt:lpstr>
      <vt:lpstr>PowerPoint Presentation</vt:lpstr>
      <vt:lpstr>PowerPoint Presentation</vt:lpstr>
      <vt:lpstr>PowerPoint Presentation</vt:lpstr>
      <vt:lpstr> صممي جدولا يحتوي على العناصر المتعلقة بمشكلتك البحثية والدراسات التي تم جمعها  </vt:lpstr>
      <vt:lpstr>PowerPoint Presentation</vt:lpstr>
      <vt:lpstr>PowerPoint Presentation</vt:lpstr>
      <vt:lpstr> حسب مشكلة دراستك صممي مصفوفة تحتوي على التشابه و الاختلاف بالنتائج و ملاحظاتك حول النتائج </vt:lpstr>
      <vt:lpstr>PowerPoint Presentation</vt:lpstr>
      <vt:lpstr>PowerPoint Presentation</vt:lpstr>
      <vt:lpstr>نشاط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Meryam Turkestany</dc:creator>
  <cp:lastModifiedBy>Abeer </cp:lastModifiedBy>
  <cp:revision>89</cp:revision>
  <dcterms:created xsi:type="dcterms:W3CDTF">2016-09-28T08:08:15Z</dcterms:created>
  <dcterms:modified xsi:type="dcterms:W3CDTF">2016-10-27T08:47:17Z</dcterms:modified>
</cp:coreProperties>
</file>