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23"/>
  </p:notesMasterIdLst>
  <p:sldIdLst>
    <p:sldId id="256" r:id="rId3"/>
    <p:sldId id="277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4" r:id="rId14"/>
    <p:sldId id="275" r:id="rId15"/>
    <p:sldId id="267" r:id="rId16"/>
    <p:sldId id="276" r:id="rId17"/>
    <p:sldId id="268" r:id="rId18"/>
    <p:sldId id="269" r:id="rId19"/>
    <p:sldId id="270" r:id="rId20"/>
    <p:sldId id="278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2" autoAdjust="0"/>
  </p:normalViewPr>
  <p:slideViewPr>
    <p:cSldViewPr>
      <p:cViewPr>
        <p:scale>
          <a:sx n="72" d="100"/>
          <a:sy n="72" d="100"/>
        </p:scale>
        <p:origin x="-1123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6CBB0C-0790-4664-8D6D-1956E49AF75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D5ADE7D-2500-4AB5-BB4D-76D0D959A801}">
      <dgm:prSet phldrT="[Text]" custT="1"/>
      <dgm:spPr/>
      <dgm:t>
        <a:bodyPr/>
        <a:lstStyle/>
        <a:p>
          <a:r>
            <a:rPr lang="ar-SA" sz="2800" b="1" dirty="0" smtClean="0">
              <a:cs typeface="+mj-cs"/>
            </a:rPr>
            <a:t>أحكام الوفاة </a:t>
          </a:r>
          <a:endParaRPr lang="en-US" sz="2800" b="1" dirty="0">
            <a:cs typeface="+mj-cs"/>
          </a:endParaRPr>
        </a:p>
      </dgm:t>
    </dgm:pt>
    <dgm:pt modelId="{ECFEFACF-56E6-478D-B32C-6356D3BF17EE}" type="parTrans" cxnId="{3581BF4A-4402-48E2-B74B-9572CD642B60}">
      <dgm:prSet/>
      <dgm:spPr/>
      <dgm:t>
        <a:bodyPr/>
        <a:lstStyle/>
        <a:p>
          <a:endParaRPr lang="en-US"/>
        </a:p>
      </dgm:t>
    </dgm:pt>
    <dgm:pt modelId="{BBFE320A-6B19-4173-863C-3DC6A2C39857}" type="sibTrans" cxnId="{3581BF4A-4402-48E2-B74B-9572CD642B60}">
      <dgm:prSet/>
      <dgm:spPr/>
      <dgm:t>
        <a:bodyPr/>
        <a:lstStyle/>
        <a:p>
          <a:endParaRPr lang="en-US"/>
        </a:p>
      </dgm:t>
    </dgm:pt>
    <dgm:pt modelId="{6F8647A4-7418-4F64-9DFB-CC14A4C4C469}">
      <dgm:prSet phldrT="[Text]" custT="1"/>
      <dgm:spPr/>
      <dgm:t>
        <a:bodyPr/>
        <a:lstStyle/>
        <a:p>
          <a:r>
            <a:rPr lang="ar-SA" sz="1800" dirty="0" smtClean="0"/>
            <a:t>أحكام تتعلق بحالات الوفاة </a:t>
          </a:r>
          <a:endParaRPr lang="en-US" sz="1800" dirty="0"/>
        </a:p>
      </dgm:t>
    </dgm:pt>
    <dgm:pt modelId="{B72AF54B-4C0F-44A6-B623-C73AAA2A6BAD}" type="parTrans" cxnId="{C0F3FFF6-D1A4-4A45-A962-2C0B2FD3601C}">
      <dgm:prSet/>
      <dgm:spPr/>
      <dgm:t>
        <a:bodyPr/>
        <a:lstStyle/>
        <a:p>
          <a:endParaRPr lang="en-US"/>
        </a:p>
      </dgm:t>
    </dgm:pt>
    <dgm:pt modelId="{EA35EA71-AC4B-4E19-A60B-7B33F58C82D8}" type="sibTrans" cxnId="{C0F3FFF6-D1A4-4A45-A962-2C0B2FD3601C}">
      <dgm:prSet/>
      <dgm:spPr/>
      <dgm:t>
        <a:bodyPr/>
        <a:lstStyle/>
        <a:p>
          <a:endParaRPr lang="en-US"/>
        </a:p>
      </dgm:t>
    </dgm:pt>
    <dgm:pt modelId="{C52D02B1-F8C9-4117-93EC-C9187B939913}">
      <dgm:prSet phldrT="[Text]" custT="1"/>
      <dgm:spPr/>
      <dgm:t>
        <a:bodyPr/>
        <a:lstStyle/>
        <a:p>
          <a:r>
            <a:rPr lang="ar-SA" sz="1800" dirty="0" smtClean="0"/>
            <a:t>أحكام كتابة تقرير الوفاة </a:t>
          </a:r>
          <a:endParaRPr lang="en-US" sz="1800" dirty="0"/>
        </a:p>
      </dgm:t>
    </dgm:pt>
    <dgm:pt modelId="{83DACD53-15CE-4E11-9426-EEAA18E55E7C}" type="parTrans" cxnId="{4DFEA0E3-6448-4EF7-A13D-073EFB3DF4B3}">
      <dgm:prSet/>
      <dgm:spPr/>
      <dgm:t>
        <a:bodyPr/>
        <a:lstStyle/>
        <a:p>
          <a:endParaRPr lang="en-US"/>
        </a:p>
      </dgm:t>
    </dgm:pt>
    <dgm:pt modelId="{5D8AD078-D811-4937-A051-D8233002A64C}" type="sibTrans" cxnId="{4DFEA0E3-6448-4EF7-A13D-073EFB3DF4B3}">
      <dgm:prSet/>
      <dgm:spPr/>
      <dgm:t>
        <a:bodyPr/>
        <a:lstStyle/>
        <a:p>
          <a:endParaRPr lang="en-US"/>
        </a:p>
      </dgm:t>
    </dgm:pt>
    <dgm:pt modelId="{994209E8-5BD0-4BB9-A09D-9BA182B7554A}">
      <dgm:prSet phldrT="[Text]" custT="1"/>
      <dgm:spPr/>
      <dgm:t>
        <a:bodyPr/>
        <a:lstStyle/>
        <a:p>
          <a:r>
            <a:rPr lang="ar-SA" sz="1800" dirty="0" smtClean="0"/>
            <a:t>حكم قتل الرحمة وأقسامه</a:t>
          </a:r>
          <a:endParaRPr lang="en-US" sz="1800" dirty="0"/>
        </a:p>
      </dgm:t>
    </dgm:pt>
    <dgm:pt modelId="{649D8166-B4B4-444F-AEF6-7CEE6414955D}" type="parTrans" cxnId="{4B65B920-8737-488A-918D-8167479C6978}">
      <dgm:prSet/>
      <dgm:spPr/>
      <dgm:t>
        <a:bodyPr/>
        <a:lstStyle/>
        <a:p>
          <a:endParaRPr lang="en-US"/>
        </a:p>
      </dgm:t>
    </dgm:pt>
    <dgm:pt modelId="{05B5A12A-D788-450F-B4CD-EB79F19F787E}" type="sibTrans" cxnId="{4B65B920-8737-488A-918D-8167479C6978}">
      <dgm:prSet/>
      <dgm:spPr/>
      <dgm:t>
        <a:bodyPr/>
        <a:lstStyle/>
        <a:p>
          <a:endParaRPr lang="en-US"/>
        </a:p>
      </dgm:t>
    </dgm:pt>
    <dgm:pt modelId="{12E7719B-E74C-4A51-9DF6-37528E10D66B}">
      <dgm:prSet phldrT="[Text]" custT="1"/>
      <dgm:spPr/>
      <dgm:t>
        <a:bodyPr/>
        <a:lstStyle/>
        <a:p>
          <a:r>
            <a:rPr lang="ar-SA" sz="1800" dirty="0" smtClean="0"/>
            <a:t>آداب التعامل مع المحتضر والميت</a:t>
          </a:r>
          <a:endParaRPr lang="en-US" sz="1800" dirty="0"/>
        </a:p>
      </dgm:t>
    </dgm:pt>
    <dgm:pt modelId="{3E2AD08C-091F-4548-B4B9-D9E561BF4841}" type="parTrans" cxnId="{D769F42C-6C19-4161-804A-02E755CA6B23}">
      <dgm:prSet/>
      <dgm:spPr/>
      <dgm:t>
        <a:bodyPr/>
        <a:lstStyle/>
        <a:p>
          <a:endParaRPr lang="en-US"/>
        </a:p>
      </dgm:t>
    </dgm:pt>
    <dgm:pt modelId="{8DEF826C-38D4-4282-871F-B4083DD5A5A3}" type="sibTrans" cxnId="{D769F42C-6C19-4161-804A-02E755CA6B23}">
      <dgm:prSet/>
      <dgm:spPr/>
      <dgm:t>
        <a:bodyPr/>
        <a:lstStyle/>
        <a:p>
          <a:endParaRPr lang="en-US"/>
        </a:p>
      </dgm:t>
    </dgm:pt>
    <dgm:pt modelId="{A8EC371A-8730-4555-9DF4-BFC6140D47A5}">
      <dgm:prSet custT="1"/>
      <dgm:spPr/>
      <dgm:t>
        <a:bodyPr/>
        <a:lstStyle/>
        <a:p>
          <a:r>
            <a:rPr lang="ar-SA" sz="1800" b="0" dirty="0" smtClean="0"/>
            <a:t>علامات الموت والاحتضار </a:t>
          </a:r>
          <a:endParaRPr lang="en-US" sz="1800" b="0" dirty="0"/>
        </a:p>
      </dgm:t>
    </dgm:pt>
    <dgm:pt modelId="{8FEDFE0F-21EE-4D48-918F-DE2459443434}" type="parTrans" cxnId="{E3D86357-11F7-4D39-AC84-C8D427F89BF8}">
      <dgm:prSet/>
      <dgm:spPr/>
      <dgm:t>
        <a:bodyPr/>
        <a:lstStyle/>
        <a:p>
          <a:endParaRPr lang="en-US"/>
        </a:p>
      </dgm:t>
    </dgm:pt>
    <dgm:pt modelId="{44D8B041-95CE-44BC-8252-35CBE83126F4}" type="sibTrans" cxnId="{E3D86357-11F7-4D39-AC84-C8D427F89BF8}">
      <dgm:prSet/>
      <dgm:spPr/>
      <dgm:t>
        <a:bodyPr/>
        <a:lstStyle/>
        <a:p>
          <a:endParaRPr lang="en-US"/>
        </a:p>
      </dgm:t>
    </dgm:pt>
    <dgm:pt modelId="{26179632-97BD-44E7-921A-ED305050126D}">
      <dgm:prSet custT="1"/>
      <dgm:spPr/>
      <dgm:t>
        <a:bodyPr/>
        <a:lstStyle/>
        <a:p>
          <a:r>
            <a:rPr lang="ar-SA" sz="1800" dirty="0" smtClean="0"/>
            <a:t>علامات الموت </a:t>
          </a:r>
          <a:endParaRPr lang="en-US" sz="1800" dirty="0"/>
        </a:p>
      </dgm:t>
    </dgm:pt>
    <dgm:pt modelId="{0143988D-65DB-47CB-9690-1F9BFD5A06A4}" type="parTrans" cxnId="{BDC5C330-81EA-4BEC-8DB5-3CA05290F6AD}">
      <dgm:prSet/>
      <dgm:spPr/>
      <dgm:t>
        <a:bodyPr/>
        <a:lstStyle/>
        <a:p>
          <a:endParaRPr lang="en-US"/>
        </a:p>
      </dgm:t>
    </dgm:pt>
    <dgm:pt modelId="{AC45F57F-398F-43FC-9E85-CAB0C3A57361}" type="sibTrans" cxnId="{BDC5C330-81EA-4BEC-8DB5-3CA05290F6AD}">
      <dgm:prSet/>
      <dgm:spPr/>
      <dgm:t>
        <a:bodyPr/>
        <a:lstStyle/>
        <a:p>
          <a:endParaRPr lang="en-US"/>
        </a:p>
      </dgm:t>
    </dgm:pt>
    <dgm:pt modelId="{B1FE9559-71B4-45B7-A959-40A079784342}">
      <dgm:prSet custT="1"/>
      <dgm:spPr/>
      <dgm:t>
        <a:bodyPr/>
        <a:lstStyle/>
        <a:p>
          <a:r>
            <a:rPr lang="ar-SA" sz="1800" dirty="0" smtClean="0"/>
            <a:t>علامات الاحتضار</a:t>
          </a:r>
          <a:endParaRPr lang="en-US" sz="1800" dirty="0"/>
        </a:p>
      </dgm:t>
    </dgm:pt>
    <dgm:pt modelId="{26FBB0F6-943F-4727-BE77-CEC9B8E1CD22}" type="parTrans" cxnId="{B13FB3D6-FF98-4EC0-9AA7-83939668C90B}">
      <dgm:prSet/>
      <dgm:spPr/>
      <dgm:t>
        <a:bodyPr/>
        <a:lstStyle/>
        <a:p>
          <a:endParaRPr lang="en-US"/>
        </a:p>
      </dgm:t>
    </dgm:pt>
    <dgm:pt modelId="{1E9E9BB6-CD4E-40E4-A444-B0724DA9B206}" type="sibTrans" cxnId="{B13FB3D6-FF98-4EC0-9AA7-83939668C90B}">
      <dgm:prSet/>
      <dgm:spPr/>
      <dgm:t>
        <a:bodyPr/>
        <a:lstStyle/>
        <a:p>
          <a:endParaRPr lang="en-US"/>
        </a:p>
      </dgm:t>
    </dgm:pt>
    <dgm:pt modelId="{65592B16-F2E3-4A06-A1B7-BB91D16DD3CC}">
      <dgm:prSet custT="1"/>
      <dgm:spPr/>
      <dgm:t>
        <a:bodyPr/>
        <a:lstStyle/>
        <a:p>
          <a:r>
            <a:rPr lang="ar-SA" sz="1800" b="0" dirty="0" smtClean="0"/>
            <a:t>حقيقة الموت </a:t>
          </a:r>
          <a:endParaRPr lang="en-US" sz="1800" b="0" dirty="0"/>
        </a:p>
      </dgm:t>
    </dgm:pt>
    <dgm:pt modelId="{1DAAC0BF-7523-48E3-A3F4-D193525BA175}" type="parTrans" cxnId="{AB869F78-5617-4CBD-8C56-F97F1DBCE28B}">
      <dgm:prSet/>
      <dgm:spPr/>
      <dgm:t>
        <a:bodyPr/>
        <a:lstStyle/>
        <a:p>
          <a:endParaRPr lang="en-US"/>
        </a:p>
      </dgm:t>
    </dgm:pt>
    <dgm:pt modelId="{3E813037-4E6D-4B5C-8DD3-E570221E77F1}" type="sibTrans" cxnId="{AB869F78-5617-4CBD-8C56-F97F1DBCE28B}">
      <dgm:prSet/>
      <dgm:spPr/>
      <dgm:t>
        <a:bodyPr/>
        <a:lstStyle/>
        <a:p>
          <a:endParaRPr lang="en-US"/>
        </a:p>
      </dgm:t>
    </dgm:pt>
    <dgm:pt modelId="{CE0F0524-1B19-412E-AB0C-8FE99D8B79B9}">
      <dgm:prSet custT="1"/>
      <dgm:spPr/>
      <dgm:t>
        <a:bodyPr/>
        <a:lstStyle/>
        <a:p>
          <a:r>
            <a:rPr lang="ar-SA" sz="1800" dirty="0" smtClean="0"/>
            <a:t>حكم تشريح الجثة </a:t>
          </a:r>
          <a:endParaRPr lang="en-US" sz="1800" dirty="0"/>
        </a:p>
      </dgm:t>
    </dgm:pt>
    <dgm:pt modelId="{CBB0A6FB-769F-44C7-9997-A6541F5E4E06}" type="parTrans" cxnId="{FAA8022E-7F48-4473-9489-E6B88A445CAD}">
      <dgm:prSet/>
      <dgm:spPr/>
      <dgm:t>
        <a:bodyPr/>
        <a:lstStyle/>
        <a:p>
          <a:endParaRPr lang="en-US"/>
        </a:p>
      </dgm:t>
    </dgm:pt>
    <dgm:pt modelId="{905A732C-5142-4C44-BA89-2E25B4B09B8F}" type="sibTrans" cxnId="{FAA8022E-7F48-4473-9489-E6B88A445CAD}">
      <dgm:prSet/>
      <dgm:spPr/>
      <dgm:t>
        <a:bodyPr/>
        <a:lstStyle/>
        <a:p>
          <a:endParaRPr lang="en-US"/>
        </a:p>
      </dgm:t>
    </dgm:pt>
    <dgm:pt modelId="{176FCF79-3D29-4A2F-8FFC-2E36F7D645DA}" type="pres">
      <dgm:prSet presAssocID="{226CBB0C-0790-4664-8D6D-1956E49AF75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61D1736-61F6-47CB-ADC1-D6B97532A15E}" type="pres">
      <dgm:prSet presAssocID="{9D5ADE7D-2500-4AB5-BB4D-76D0D959A801}" presName="hierRoot1" presStyleCnt="0"/>
      <dgm:spPr/>
    </dgm:pt>
    <dgm:pt modelId="{9CA875A3-0B59-4D30-B2C9-F1CDB386DAF1}" type="pres">
      <dgm:prSet presAssocID="{9D5ADE7D-2500-4AB5-BB4D-76D0D959A801}" presName="composite" presStyleCnt="0"/>
      <dgm:spPr/>
    </dgm:pt>
    <dgm:pt modelId="{18EBA00A-9C6D-49BB-8962-D45AA4EA694A}" type="pres">
      <dgm:prSet presAssocID="{9D5ADE7D-2500-4AB5-BB4D-76D0D959A801}" presName="background" presStyleLbl="node0" presStyleIdx="0" presStyleCnt="1"/>
      <dgm:spPr/>
    </dgm:pt>
    <dgm:pt modelId="{42392622-FFFC-40FF-909D-E2B8D679354C}" type="pres">
      <dgm:prSet presAssocID="{9D5ADE7D-2500-4AB5-BB4D-76D0D959A801}" presName="text" presStyleLbl="fgAcc0" presStyleIdx="0" presStyleCnt="1" custScaleX="396938" custScaleY="177216" custLinFactNeighborX="-15988" custLinFactNeighborY="-80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3B1F0A-E393-493C-A5EC-26C608E7A7E0}" type="pres">
      <dgm:prSet presAssocID="{9D5ADE7D-2500-4AB5-BB4D-76D0D959A801}" presName="hierChild2" presStyleCnt="0"/>
      <dgm:spPr/>
    </dgm:pt>
    <dgm:pt modelId="{2C2FAACD-3483-4809-B0E5-190A11F789F1}" type="pres">
      <dgm:prSet presAssocID="{B72AF54B-4C0F-44A6-B623-C73AAA2A6BAD}" presName="Name10" presStyleLbl="parChTrans1D2" presStyleIdx="0" presStyleCnt="3"/>
      <dgm:spPr/>
      <dgm:t>
        <a:bodyPr/>
        <a:lstStyle/>
        <a:p>
          <a:endParaRPr lang="en-US"/>
        </a:p>
      </dgm:t>
    </dgm:pt>
    <dgm:pt modelId="{FA51CA62-05B2-4E52-B876-AAA368DDC794}" type="pres">
      <dgm:prSet presAssocID="{6F8647A4-7418-4F64-9DFB-CC14A4C4C469}" presName="hierRoot2" presStyleCnt="0"/>
      <dgm:spPr/>
    </dgm:pt>
    <dgm:pt modelId="{ED398503-D797-4C5A-BD22-592B5BD0C489}" type="pres">
      <dgm:prSet presAssocID="{6F8647A4-7418-4F64-9DFB-CC14A4C4C469}" presName="composite2" presStyleCnt="0"/>
      <dgm:spPr/>
    </dgm:pt>
    <dgm:pt modelId="{A0720A6A-C509-4CDF-B82E-BAF6366236FE}" type="pres">
      <dgm:prSet presAssocID="{6F8647A4-7418-4F64-9DFB-CC14A4C4C469}" presName="background2" presStyleLbl="node2" presStyleIdx="0" presStyleCnt="3"/>
      <dgm:spPr/>
    </dgm:pt>
    <dgm:pt modelId="{36A684C0-1E97-4DE0-9153-85BA715F36EE}" type="pres">
      <dgm:prSet presAssocID="{6F8647A4-7418-4F64-9DFB-CC14A4C4C469}" presName="text2" presStyleLbl="fgAcc2" presStyleIdx="0" presStyleCnt="3" custScaleX="245444" custScaleY="1406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99B78E-B4F6-4B3D-AB4A-81342EA0D5C3}" type="pres">
      <dgm:prSet presAssocID="{6F8647A4-7418-4F64-9DFB-CC14A4C4C469}" presName="hierChild3" presStyleCnt="0"/>
      <dgm:spPr/>
    </dgm:pt>
    <dgm:pt modelId="{9C260C61-D8F9-4B81-B896-A65ED10B7168}" type="pres">
      <dgm:prSet presAssocID="{83DACD53-15CE-4E11-9426-EEAA18E55E7C}" presName="Name17" presStyleLbl="parChTrans1D3" presStyleIdx="0" presStyleCnt="6"/>
      <dgm:spPr/>
      <dgm:t>
        <a:bodyPr/>
        <a:lstStyle/>
        <a:p>
          <a:endParaRPr lang="en-US"/>
        </a:p>
      </dgm:t>
    </dgm:pt>
    <dgm:pt modelId="{F68CBFC0-FDCA-4A9C-9BB3-44B7187A8F8E}" type="pres">
      <dgm:prSet presAssocID="{C52D02B1-F8C9-4117-93EC-C9187B939913}" presName="hierRoot3" presStyleCnt="0"/>
      <dgm:spPr/>
    </dgm:pt>
    <dgm:pt modelId="{70D8B8B2-6E6D-4CCC-AE37-3A4D6ADA547D}" type="pres">
      <dgm:prSet presAssocID="{C52D02B1-F8C9-4117-93EC-C9187B939913}" presName="composite3" presStyleCnt="0"/>
      <dgm:spPr/>
    </dgm:pt>
    <dgm:pt modelId="{158A1633-26E2-4F1C-8AA3-8F0DDC106B9E}" type="pres">
      <dgm:prSet presAssocID="{C52D02B1-F8C9-4117-93EC-C9187B939913}" presName="background3" presStyleLbl="node3" presStyleIdx="0" presStyleCnt="6"/>
      <dgm:spPr/>
    </dgm:pt>
    <dgm:pt modelId="{874B1FCC-4580-4C4B-8479-427E18CB2072}" type="pres">
      <dgm:prSet presAssocID="{C52D02B1-F8C9-4117-93EC-C9187B939913}" presName="text3" presStyleLbl="fgAcc3" presStyleIdx="0" presStyleCnt="6" custScaleX="182415" custScaleY="1608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4C571A-4960-4806-9352-1E37926728E4}" type="pres">
      <dgm:prSet presAssocID="{C52D02B1-F8C9-4117-93EC-C9187B939913}" presName="hierChild4" presStyleCnt="0"/>
      <dgm:spPr/>
    </dgm:pt>
    <dgm:pt modelId="{E1FF5D57-712B-4798-AA14-73C0D2B7CBEC}" type="pres">
      <dgm:prSet presAssocID="{649D8166-B4B4-444F-AEF6-7CEE6414955D}" presName="Name17" presStyleLbl="parChTrans1D3" presStyleIdx="1" presStyleCnt="6"/>
      <dgm:spPr/>
      <dgm:t>
        <a:bodyPr/>
        <a:lstStyle/>
        <a:p>
          <a:endParaRPr lang="en-US"/>
        </a:p>
      </dgm:t>
    </dgm:pt>
    <dgm:pt modelId="{08CE0831-E5D8-490F-A22F-8B94E50E30EC}" type="pres">
      <dgm:prSet presAssocID="{994209E8-5BD0-4BB9-A09D-9BA182B7554A}" presName="hierRoot3" presStyleCnt="0"/>
      <dgm:spPr/>
    </dgm:pt>
    <dgm:pt modelId="{0C6A8720-FBBA-4D8D-B63E-4C0CCF741647}" type="pres">
      <dgm:prSet presAssocID="{994209E8-5BD0-4BB9-A09D-9BA182B7554A}" presName="composite3" presStyleCnt="0"/>
      <dgm:spPr/>
    </dgm:pt>
    <dgm:pt modelId="{EE9F817E-F7E2-4ECD-96AF-178EFC0FEE17}" type="pres">
      <dgm:prSet presAssocID="{994209E8-5BD0-4BB9-A09D-9BA182B7554A}" presName="background3" presStyleLbl="node3" presStyleIdx="1" presStyleCnt="6"/>
      <dgm:spPr/>
    </dgm:pt>
    <dgm:pt modelId="{A28EF54D-8EA1-4ABD-8A93-A027A4005A73}" type="pres">
      <dgm:prSet presAssocID="{994209E8-5BD0-4BB9-A09D-9BA182B7554A}" presName="text3" presStyleLbl="fgAcc3" presStyleIdx="1" presStyleCnt="6" custScaleX="233072" custScaleY="1521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BC3E33-8460-4C93-B153-85C423978282}" type="pres">
      <dgm:prSet presAssocID="{994209E8-5BD0-4BB9-A09D-9BA182B7554A}" presName="hierChild4" presStyleCnt="0"/>
      <dgm:spPr/>
    </dgm:pt>
    <dgm:pt modelId="{5A348078-22D4-4E0D-AB47-03C525E0F964}" type="pres">
      <dgm:prSet presAssocID="{CBB0A6FB-769F-44C7-9997-A6541F5E4E06}" presName="Name17" presStyleLbl="parChTrans1D3" presStyleIdx="2" presStyleCnt="6"/>
      <dgm:spPr/>
      <dgm:t>
        <a:bodyPr/>
        <a:lstStyle/>
        <a:p>
          <a:endParaRPr lang="en-US"/>
        </a:p>
      </dgm:t>
    </dgm:pt>
    <dgm:pt modelId="{1F629B8F-0767-479B-8D95-6932327222A3}" type="pres">
      <dgm:prSet presAssocID="{CE0F0524-1B19-412E-AB0C-8FE99D8B79B9}" presName="hierRoot3" presStyleCnt="0"/>
      <dgm:spPr/>
    </dgm:pt>
    <dgm:pt modelId="{2AED75A4-E79C-4A65-9C3B-95104E1B0C47}" type="pres">
      <dgm:prSet presAssocID="{CE0F0524-1B19-412E-AB0C-8FE99D8B79B9}" presName="composite3" presStyleCnt="0"/>
      <dgm:spPr/>
    </dgm:pt>
    <dgm:pt modelId="{E8F2D00E-CC0F-4D97-938E-E4550DF6986C}" type="pres">
      <dgm:prSet presAssocID="{CE0F0524-1B19-412E-AB0C-8FE99D8B79B9}" presName="background3" presStyleLbl="node3" presStyleIdx="2" presStyleCnt="6"/>
      <dgm:spPr/>
    </dgm:pt>
    <dgm:pt modelId="{92DF060B-2DD2-4D8E-B929-6AE484E379F3}" type="pres">
      <dgm:prSet presAssocID="{CE0F0524-1B19-412E-AB0C-8FE99D8B79B9}" presName="text3" presStyleLbl="fgAcc3" presStyleIdx="2" presStyleCnt="6" custScaleX="188469" custScaleY="1521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5F8E11-ABE5-408E-93E6-846CDFAC1203}" type="pres">
      <dgm:prSet presAssocID="{CE0F0524-1B19-412E-AB0C-8FE99D8B79B9}" presName="hierChild4" presStyleCnt="0"/>
      <dgm:spPr/>
    </dgm:pt>
    <dgm:pt modelId="{F4718E5B-6A4B-411F-9817-327DEE42364B}" type="pres">
      <dgm:prSet presAssocID="{3E2AD08C-091F-4548-B4B9-D9E561BF484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723408BB-4135-4B38-9212-5C359AFA5444}" type="pres">
      <dgm:prSet presAssocID="{12E7719B-E74C-4A51-9DF6-37528E10D66B}" presName="hierRoot2" presStyleCnt="0"/>
      <dgm:spPr/>
    </dgm:pt>
    <dgm:pt modelId="{74F09E82-9B39-4F6C-928F-B8DFD376FB8A}" type="pres">
      <dgm:prSet presAssocID="{12E7719B-E74C-4A51-9DF6-37528E10D66B}" presName="composite2" presStyleCnt="0"/>
      <dgm:spPr/>
    </dgm:pt>
    <dgm:pt modelId="{BB1A92AC-03AD-4B81-B044-8DD904180C4A}" type="pres">
      <dgm:prSet presAssocID="{12E7719B-E74C-4A51-9DF6-37528E10D66B}" presName="background2" presStyleLbl="node2" presStyleIdx="1" presStyleCnt="3"/>
      <dgm:spPr/>
    </dgm:pt>
    <dgm:pt modelId="{4598DA3F-1004-4F10-8196-034D056E322E}" type="pres">
      <dgm:prSet presAssocID="{12E7719B-E74C-4A51-9DF6-37528E10D66B}" presName="text2" presStyleLbl="fgAcc2" presStyleIdx="1" presStyleCnt="3" custScaleX="257689" custScaleY="1476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7E1EA6-8F59-4058-8D1E-A8483A735739}" type="pres">
      <dgm:prSet presAssocID="{12E7719B-E74C-4A51-9DF6-37528E10D66B}" presName="hierChild3" presStyleCnt="0"/>
      <dgm:spPr/>
    </dgm:pt>
    <dgm:pt modelId="{3B29037A-9305-4D43-9898-993A6158DE41}" type="pres">
      <dgm:prSet presAssocID="{8FEDFE0F-21EE-4D48-918F-DE2459443434}" presName="Name10" presStyleLbl="parChTrans1D2" presStyleIdx="2" presStyleCnt="3"/>
      <dgm:spPr/>
      <dgm:t>
        <a:bodyPr/>
        <a:lstStyle/>
        <a:p>
          <a:endParaRPr lang="en-US"/>
        </a:p>
      </dgm:t>
    </dgm:pt>
    <dgm:pt modelId="{E5EBE603-305B-47CA-B48A-F658F7045CAB}" type="pres">
      <dgm:prSet presAssocID="{A8EC371A-8730-4555-9DF4-BFC6140D47A5}" presName="hierRoot2" presStyleCnt="0"/>
      <dgm:spPr/>
    </dgm:pt>
    <dgm:pt modelId="{928381D7-98A3-4C98-B12B-AA1E614E36AC}" type="pres">
      <dgm:prSet presAssocID="{A8EC371A-8730-4555-9DF4-BFC6140D47A5}" presName="composite2" presStyleCnt="0"/>
      <dgm:spPr/>
    </dgm:pt>
    <dgm:pt modelId="{3CD993EE-8A88-4755-AFD0-6F98A4C3FC8E}" type="pres">
      <dgm:prSet presAssocID="{A8EC371A-8730-4555-9DF4-BFC6140D47A5}" presName="background2" presStyleLbl="node2" presStyleIdx="2" presStyleCnt="3"/>
      <dgm:spPr/>
    </dgm:pt>
    <dgm:pt modelId="{5AFEC1A6-1B34-46F1-A1F3-4E4618B71302}" type="pres">
      <dgm:prSet presAssocID="{A8EC371A-8730-4555-9DF4-BFC6140D47A5}" presName="text2" presStyleLbl="fgAcc2" presStyleIdx="2" presStyleCnt="3" custScaleX="238941" custScaleY="1335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84D676-1968-4694-BA5D-75C83ADC4B38}" type="pres">
      <dgm:prSet presAssocID="{A8EC371A-8730-4555-9DF4-BFC6140D47A5}" presName="hierChild3" presStyleCnt="0"/>
      <dgm:spPr/>
    </dgm:pt>
    <dgm:pt modelId="{E8B1A906-DF6B-4415-82D3-058A5A80A3C9}" type="pres">
      <dgm:prSet presAssocID="{0143988D-65DB-47CB-9690-1F9BFD5A06A4}" presName="Name17" presStyleLbl="parChTrans1D3" presStyleIdx="3" presStyleCnt="6"/>
      <dgm:spPr/>
      <dgm:t>
        <a:bodyPr/>
        <a:lstStyle/>
        <a:p>
          <a:endParaRPr lang="en-US"/>
        </a:p>
      </dgm:t>
    </dgm:pt>
    <dgm:pt modelId="{87EB05D9-3C82-4C76-8C24-CCC7FF4F652D}" type="pres">
      <dgm:prSet presAssocID="{26179632-97BD-44E7-921A-ED305050126D}" presName="hierRoot3" presStyleCnt="0"/>
      <dgm:spPr/>
    </dgm:pt>
    <dgm:pt modelId="{08471879-88D4-4784-AB34-65E402A27E55}" type="pres">
      <dgm:prSet presAssocID="{26179632-97BD-44E7-921A-ED305050126D}" presName="composite3" presStyleCnt="0"/>
      <dgm:spPr/>
    </dgm:pt>
    <dgm:pt modelId="{85376A0E-BFEF-4D69-AE6D-FADEF6A49FDE}" type="pres">
      <dgm:prSet presAssocID="{26179632-97BD-44E7-921A-ED305050126D}" presName="background3" presStyleLbl="node3" presStyleIdx="3" presStyleCnt="6"/>
      <dgm:spPr/>
    </dgm:pt>
    <dgm:pt modelId="{E17CBB25-B5F6-49BC-94D8-B1878BAA3F72}" type="pres">
      <dgm:prSet presAssocID="{26179632-97BD-44E7-921A-ED305050126D}" presName="text3" presStyleLbl="fgAcc3" presStyleIdx="3" presStyleCnt="6" custScaleX="143472" custScaleY="1318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35BE87-B5B7-4F79-ACE7-D5FAE46603E4}" type="pres">
      <dgm:prSet presAssocID="{26179632-97BD-44E7-921A-ED305050126D}" presName="hierChild4" presStyleCnt="0"/>
      <dgm:spPr/>
    </dgm:pt>
    <dgm:pt modelId="{01EB7390-6A8E-4DC4-BCEB-09ACB8EBFB69}" type="pres">
      <dgm:prSet presAssocID="{26FBB0F6-943F-4727-BE77-CEC9B8E1CD22}" presName="Name17" presStyleLbl="parChTrans1D3" presStyleIdx="4" presStyleCnt="6"/>
      <dgm:spPr/>
      <dgm:t>
        <a:bodyPr/>
        <a:lstStyle/>
        <a:p>
          <a:endParaRPr lang="en-US"/>
        </a:p>
      </dgm:t>
    </dgm:pt>
    <dgm:pt modelId="{1781C4FD-DAF9-4CCF-89DC-FB2B4781807B}" type="pres">
      <dgm:prSet presAssocID="{B1FE9559-71B4-45B7-A959-40A079784342}" presName="hierRoot3" presStyleCnt="0"/>
      <dgm:spPr/>
    </dgm:pt>
    <dgm:pt modelId="{BCA97DAD-EF7E-4BBF-97E3-385A4898E794}" type="pres">
      <dgm:prSet presAssocID="{B1FE9559-71B4-45B7-A959-40A079784342}" presName="composite3" presStyleCnt="0"/>
      <dgm:spPr/>
    </dgm:pt>
    <dgm:pt modelId="{ED5B3772-CDE3-4787-BE2C-42AD391F1CA7}" type="pres">
      <dgm:prSet presAssocID="{B1FE9559-71B4-45B7-A959-40A079784342}" presName="background3" presStyleLbl="node3" presStyleIdx="4" presStyleCnt="6"/>
      <dgm:spPr/>
    </dgm:pt>
    <dgm:pt modelId="{EDDB05E3-857E-4631-A2D5-6E63C6E337E0}" type="pres">
      <dgm:prSet presAssocID="{B1FE9559-71B4-45B7-A959-40A079784342}" presName="text3" presStyleLbl="fgAcc3" presStyleIdx="4" presStyleCnt="6" custScaleX="128264" custScaleY="1270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F3D429-764E-4E39-8A60-52095308F0FB}" type="pres">
      <dgm:prSet presAssocID="{B1FE9559-71B4-45B7-A959-40A079784342}" presName="hierChild4" presStyleCnt="0"/>
      <dgm:spPr/>
    </dgm:pt>
    <dgm:pt modelId="{DEAB07A3-E976-4D78-A3CE-F447C44CA641}" type="pres">
      <dgm:prSet presAssocID="{1DAAC0BF-7523-48E3-A3F4-D193525BA175}" presName="Name17" presStyleLbl="parChTrans1D3" presStyleIdx="5" presStyleCnt="6"/>
      <dgm:spPr/>
      <dgm:t>
        <a:bodyPr/>
        <a:lstStyle/>
        <a:p>
          <a:endParaRPr lang="en-US"/>
        </a:p>
      </dgm:t>
    </dgm:pt>
    <dgm:pt modelId="{176A1604-BDE7-4B2D-BA07-E40FB6E40C94}" type="pres">
      <dgm:prSet presAssocID="{65592B16-F2E3-4A06-A1B7-BB91D16DD3CC}" presName="hierRoot3" presStyleCnt="0"/>
      <dgm:spPr/>
    </dgm:pt>
    <dgm:pt modelId="{375CAD6E-1742-4709-BAF6-26929B0426A1}" type="pres">
      <dgm:prSet presAssocID="{65592B16-F2E3-4A06-A1B7-BB91D16DD3CC}" presName="composite3" presStyleCnt="0"/>
      <dgm:spPr/>
    </dgm:pt>
    <dgm:pt modelId="{1F2EC353-083D-4DD1-ACB1-30381A82ECC1}" type="pres">
      <dgm:prSet presAssocID="{65592B16-F2E3-4A06-A1B7-BB91D16DD3CC}" presName="background3" presStyleLbl="node3" presStyleIdx="5" presStyleCnt="6"/>
      <dgm:spPr/>
    </dgm:pt>
    <dgm:pt modelId="{A5330F6D-62D1-4182-A42B-984BEF672CE5}" type="pres">
      <dgm:prSet presAssocID="{65592B16-F2E3-4A06-A1B7-BB91D16DD3CC}" presName="text3" presStyleLbl="fgAcc3" presStyleIdx="5" presStyleCnt="6" custScaleX="123035" custScaleY="1318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D57AF6-0A6F-49AF-A643-F19F2E3212DC}" type="pres">
      <dgm:prSet presAssocID="{65592B16-F2E3-4A06-A1B7-BB91D16DD3CC}" presName="hierChild4" presStyleCnt="0"/>
      <dgm:spPr/>
    </dgm:pt>
  </dgm:ptLst>
  <dgm:cxnLst>
    <dgm:cxn modelId="{93643BC1-C1F3-437C-A7A6-7437BDA86744}" type="presOf" srcId="{649D8166-B4B4-444F-AEF6-7CEE6414955D}" destId="{E1FF5D57-712B-4798-AA14-73C0D2B7CBEC}" srcOrd="0" destOrd="0" presId="urn:microsoft.com/office/officeart/2005/8/layout/hierarchy1"/>
    <dgm:cxn modelId="{4DFEA0E3-6448-4EF7-A13D-073EFB3DF4B3}" srcId="{6F8647A4-7418-4F64-9DFB-CC14A4C4C469}" destId="{C52D02B1-F8C9-4117-93EC-C9187B939913}" srcOrd="0" destOrd="0" parTransId="{83DACD53-15CE-4E11-9426-EEAA18E55E7C}" sibTransId="{5D8AD078-D811-4937-A051-D8233002A64C}"/>
    <dgm:cxn modelId="{87B03A82-BBCC-4BDB-915C-FB4285D209CA}" type="presOf" srcId="{994209E8-5BD0-4BB9-A09D-9BA182B7554A}" destId="{A28EF54D-8EA1-4ABD-8A93-A027A4005A73}" srcOrd="0" destOrd="0" presId="urn:microsoft.com/office/officeart/2005/8/layout/hierarchy1"/>
    <dgm:cxn modelId="{1315D09B-2AA3-45FF-851A-9AF4EE0533FD}" type="presOf" srcId="{26FBB0F6-943F-4727-BE77-CEC9B8E1CD22}" destId="{01EB7390-6A8E-4DC4-BCEB-09ACB8EBFB69}" srcOrd="0" destOrd="0" presId="urn:microsoft.com/office/officeart/2005/8/layout/hierarchy1"/>
    <dgm:cxn modelId="{3581BF4A-4402-48E2-B74B-9572CD642B60}" srcId="{226CBB0C-0790-4664-8D6D-1956E49AF75A}" destId="{9D5ADE7D-2500-4AB5-BB4D-76D0D959A801}" srcOrd="0" destOrd="0" parTransId="{ECFEFACF-56E6-478D-B32C-6356D3BF17EE}" sibTransId="{BBFE320A-6B19-4173-863C-3DC6A2C39857}"/>
    <dgm:cxn modelId="{76CFC2CA-BED4-48CC-970E-959247126931}" type="presOf" srcId="{CE0F0524-1B19-412E-AB0C-8FE99D8B79B9}" destId="{92DF060B-2DD2-4D8E-B929-6AE484E379F3}" srcOrd="0" destOrd="0" presId="urn:microsoft.com/office/officeart/2005/8/layout/hierarchy1"/>
    <dgm:cxn modelId="{CE38E7AB-61E5-428D-9012-689E3A00990B}" type="presOf" srcId="{26179632-97BD-44E7-921A-ED305050126D}" destId="{E17CBB25-B5F6-49BC-94D8-B1878BAA3F72}" srcOrd="0" destOrd="0" presId="urn:microsoft.com/office/officeart/2005/8/layout/hierarchy1"/>
    <dgm:cxn modelId="{130413DD-9133-4C8E-979D-B697FCDEBB4B}" type="presOf" srcId="{226CBB0C-0790-4664-8D6D-1956E49AF75A}" destId="{176FCF79-3D29-4A2F-8FFC-2E36F7D645DA}" srcOrd="0" destOrd="0" presId="urn:microsoft.com/office/officeart/2005/8/layout/hierarchy1"/>
    <dgm:cxn modelId="{A75AD668-884C-43DF-8883-2C87329342A5}" type="presOf" srcId="{9D5ADE7D-2500-4AB5-BB4D-76D0D959A801}" destId="{42392622-FFFC-40FF-909D-E2B8D679354C}" srcOrd="0" destOrd="0" presId="urn:microsoft.com/office/officeart/2005/8/layout/hierarchy1"/>
    <dgm:cxn modelId="{C92D86F7-E828-4913-98E4-6055E6892721}" type="presOf" srcId="{3E2AD08C-091F-4548-B4B9-D9E561BF4841}" destId="{F4718E5B-6A4B-411F-9817-327DEE42364B}" srcOrd="0" destOrd="0" presId="urn:microsoft.com/office/officeart/2005/8/layout/hierarchy1"/>
    <dgm:cxn modelId="{C0F3FFF6-D1A4-4A45-A962-2C0B2FD3601C}" srcId="{9D5ADE7D-2500-4AB5-BB4D-76D0D959A801}" destId="{6F8647A4-7418-4F64-9DFB-CC14A4C4C469}" srcOrd="0" destOrd="0" parTransId="{B72AF54B-4C0F-44A6-B623-C73AAA2A6BAD}" sibTransId="{EA35EA71-AC4B-4E19-A60B-7B33F58C82D8}"/>
    <dgm:cxn modelId="{BDC5C330-81EA-4BEC-8DB5-3CA05290F6AD}" srcId="{A8EC371A-8730-4555-9DF4-BFC6140D47A5}" destId="{26179632-97BD-44E7-921A-ED305050126D}" srcOrd="0" destOrd="0" parTransId="{0143988D-65DB-47CB-9690-1F9BFD5A06A4}" sibTransId="{AC45F57F-398F-43FC-9E85-CAB0C3A57361}"/>
    <dgm:cxn modelId="{DC80BE15-BC09-41DB-BD71-F36B34A34E2A}" type="presOf" srcId="{CBB0A6FB-769F-44C7-9997-A6541F5E4E06}" destId="{5A348078-22D4-4E0D-AB47-03C525E0F964}" srcOrd="0" destOrd="0" presId="urn:microsoft.com/office/officeart/2005/8/layout/hierarchy1"/>
    <dgm:cxn modelId="{C2F87E52-9872-434B-88DC-B2504649843A}" type="presOf" srcId="{12E7719B-E74C-4A51-9DF6-37528E10D66B}" destId="{4598DA3F-1004-4F10-8196-034D056E322E}" srcOrd="0" destOrd="0" presId="urn:microsoft.com/office/officeart/2005/8/layout/hierarchy1"/>
    <dgm:cxn modelId="{DCFCD13B-67CD-4165-9393-661DDFA06E42}" type="presOf" srcId="{65592B16-F2E3-4A06-A1B7-BB91D16DD3CC}" destId="{A5330F6D-62D1-4182-A42B-984BEF672CE5}" srcOrd="0" destOrd="0" presId="urn:microsoft.com/office/officeart/2005/8/layout/hierarchy1"/>
    <dgm:cxn modelId="{B3C078A8-078A-4506-9438-89168C21C7A0}" type="presOf" srcId="{A8EC371A-8730-4555-9DF4-BFC6140D47A5}" destId="{5AFEC1A6-1B34-46F1-A1F3-4E4618B71302}" srcOrd="0" destOrd="0" presId="urn:microsoft.com/office/officeart/2005/8/layout/hierarchy1"/>
    <dgm:cxn modelId="{2D72C166-7590-4471-A88A-D34D11633A9D}" type="presOf" srcId="{B72AF54B-4C0F-44A6-B623-C73AAA2A6BAD}" destId="{2C2FAACD-3483-4809-B0E5-190A11F789F1}" srcOrd="0" destOrd="0" presId="urn:microsoft.com/office/officeart/2005/8/layout/hierarchy1"/>
    <dgm:cxn modelId="{D769F42C-6C19-4161-804A-02E755CA6B23}" srcId="{9D5ADE7D-2500-4AB5-BB4D-76D0D959A801}" destId="{12E7719B-E74C-4A51-9DF6-37528E10D66B}" srcOrd="1" destOrd="0" parTransId="{3E2AD08C-091F-4548-B4B9-D9E561BF4841}" sibTransId="{8DEF826C-38D4-4282-871F-B4083DD5A5A3}"/>
    <dgm:cxn modelId="{FAA8022E-7F48-4473-9489-E6B88A445CAD}" srcId="{6F8647A4-7418-4F64-9DFB-CC14A4C4C469}" destId="{CE0F0524-1B19-412E-AB0C-8FE99D8B79B9}" srcOrd="2" destOrd="0" parTransId="{CBB0A6FB-769F-44C7-9997-A6541F5E4E06}" sibTransId="{905A732C-5142-4C44-BA89-2E25B4B09B8F}"/>
    <dgm:cxn modelId="{B13FB3D6-FF98-4EC0-9AA7-83939668C90B}" srcId="{A8EC371A-8730-4555-9DF4-BFC6140D47A5}" destId="{B1FE9559-71B4-45B7-A959-40A079784342}" srcOrd="1" destOrd="0" parTransId="{26FBB0F6-943F-4727-BE77-CEC9B8E1CD22}" sibTransId="{1E9E9BB6-CD4E-40E4-A444-B0724DA9B206}"/>
    <dgm:cxn modelId="{3E5BB993-4275-426D-87C4-270B83D1C24B}" type="presOf" srcId="{6F8647A4-7418-4F64-9DFB-CC14A4C4C469}" destId="{36A684C0-1E97-4DE0-9153-85BA715F36EE}" srcOrd="0" destOrd="0" presId="urn:microsoft.com/office/officeart/2005/8/layout/hierarchy1"/>
    <dgm:cxn modelId="{E181F524-76D2-4884-A626-B358CF46B9EE}" type="presOf" srcId="{1DAAC0BF-7523-48E3-A3F4-D193525BA175}" destId="{DEAB07A3-E976-4D78-A3CE-F447C44CA641}" srcOrd="0" destOrd="0" presId="urn:microsoft.com/office/officeart/2005/8/layout/hierarchy1"/>
    <dgm:cxn modelId="{98FA8B85-092E-4C49-9A4B-FCAC44E39513}" type="presOf" srcId="{0143988D-65DB-47CB-9690-1F9BFD5A06A4}" destId="{E8B1A906-DF6B-4415-82D3-058A5A80A3C9}" srcOrd="0" destOrd="0" presId="urn:microsoft.com/office/officeart/2005/8/layout/hierarchy1"/>
    <dgm:cxn modelId="{A53A0415-551D-422F-8B37-ADD259184040}" type="presOf" srcId="{8FEDFE0F-21EE-4D48-918F-DE2459443434}" destId="{3B29037A-9305-4D43-9898-993A6158DE41}" srcOrd="0" destOrd="0" presId="urn:microsoft.com/office/officeart/2005/8/layout/hierarchy1"/>
    <dgm:cxn modelId="{4B65B920-8737-488A-918D-8167479C6978}" srcId="{6F8647A4-7418-4F64-9DFB-CC14A4C4C469}" destId="{994209E8-5BD0-4BB9-A09D-9BA182B7554A}" srcOrd="1" destOrd="0" parTransId="{649D8166-B4B4-444F-AEF6-7CEE6414955D}" sibTransId="{05B5A12A-D788-450F-B4CD-EB79F19F787E}"/>
    <dgm:cxn modelId="{39A29802-7337-4AE6-95DE-8E6E29046059}" type="presOf" srcId="{C52D02B1-F8C9-4117-93EC-C9187B939913}" destId="{874B1FCC-4580-4C4B-8479-427E18CB2072}" srcOrd="0" destOrd="0" presId="urn:microsoft.com/office/officeart/2005/8/layout/hierarchy1"/>
    <dgm:cxn modelId="{AD24015B-07CD-4592-8015-F612E928C536}" type="presOf" srcId="{83DACD53-15CE-4E11-9426-EEAA18E55E7C}" destId="{9C260C61-D8F9-4B81-B896-A65ED10B7168}" srcOrd="0" destOrd="0" presId="urn:microsoft.com/office/officeart/2005/8/layout/hierarchy1"/>
    <dgm:cxn modelId="{7CCB3A9F-C30B-4E88-BDD8-21BC534D844D}" type="presOf" srcId="{B1FE9559-71B4-45B7-A959-40A079784342}" destId="{EDDB05E3-857E-4631-A2D5-6E63C6E337E0}" srcOrd="0" destOrd="0" presId="urn:microsoft.com/office/officeart/2005/8/layout/hierarchy1"/>
    <dgm:cxn modelId="{AB869F78-5617-4CBD-8C56-F97F1DBCE28B}" srcId="{A8EC371A-8730-4555-9DF4-BFC6140D47A5}" destId="{65592B16-F2E3-4A06-A1B7-BB91D16DD3CC}" srcOrd="2" destOrd="0" parTransId="{1DAAC0BF-7523-48E3-A3F4-D193525BA175}" sibTransId="{3E813037-4E6D-4B5C-8DD3-E570221E77F1}"/>
    <dgm:cxn modelId="{E3D86357-11F7-4D39-AC84-C8D427F89BF8}" srcId="{9D5ADE7D-2500-4AB5-BB4D-76D0D959A801}" destId="{A8EC371A-8730-4555-9DF4-BFC6140D47A5}" srcOrd="2" destOrd="0" parTransId="{8FEDFE0F-21EE-4D48-918F-DE2459443434}" sibTransId="{44D8B041-95CE-44BC-8252-35CBE83126F4}"/>
    <dgm:cxn modelId="{7BC644C4-F654-4776-8A9B-B5D6DE4EB46B}" type="presParOf" srcId="{176FCF79-3D29-4A2F-8FFC-2E36F7D645DA}" destId="{561D1736-61F6-47CB-ADC1-D6B97532A15E}" srcOrd="0" destOrd="0" presId="urn:microsoft.com/office/officeart/2005/8/layout/hierarchy1"/>
    <dgm:cxn modelId="{DA6E6C17-5376-46A8-8E60-93CEEF576030}" type="presParOf" srcId="{561D1736-61F6-47CB-ADC1-D6B97532A15E}" destId="{9CA875A3-0B59-4D30-B2C9-F1CDB386DAF1}" srcOrd="0" destOrd="0" presId="urn:microsoft.com/office/officeart/2005/8/layout/hierarchy1"/>
    <dgm:cxn modelId="{4484BA1A-23FA-4441-BB56-ED132AC0FBAA}" type="presParOf" srcId="{9CA875A3-0B59-4D30-B2C9-F1CDB386DAF1}" destId="{18EBA00A-9C6D-49BB-8962-D45AA4EA694A}" srcOrd="0" destOrd="0" presId="urn:microsoft.com/office/officeart/2005/8/layout/hierarchy1"/>
    <dgm:cxn modelId="{C9F752A9-D8C4-4DCF-BCDF-538859F08C6D}" type="presParOf" srcId="{9CA875A3-0B59-4D30-B2C9-F1CDB386DAF1}" destId="{42392622-FFFC-40FF-909D-E2B8D679354C}" srcOrd="1" destOrd="0" presId="urn:microsoft.com/office/officeart/2005/8/layout/hierarchy1"/>
    <dgm:cxn modelId="{FA2E9160-F89E-48A0-9261-C306E515026C}" type="presParOf" srcId="{561D1736-61F6-47CB-ADC1-D6B97532A15E}" destId="{8B3B1F0A-E393-493C-A5EC-26C608E7A7E0}" srcOrd="1" destOrd="0" presId="urn:microsoft.com/office/officeart/2005/8/layout/hierarchy1"/>
    <dgm:cxn modelId="{062126DE-B04E-4DA0-B598-12111FA8B263}" type="presParOf" srcId="{8B3B1F0A-E393-493C-A5EC-26C608E7A7E0}" destId="{2C2FAACD-3483-4809-B0E5-190A11F789F1}" srcOrd="0" destOrd="0" presId="urn:microsoft.com/office/officeart/2005/8/layout/hierarchy1"/>
    <dgm:cxn modelId="{A1E67E01-06E5-4F73-9CA0-D2104E39C55F}" type="presParOf" srcId="{8B3B1F0A-E393-493C-A5EC-26C608E7A7E0}" destId="{FA51CA62-05B2-4E52-B876-AAA368DDC794}" srcOrd="1" destOrd="0" presId="urn:microsoft.com/office/officeart/2005/8/layout/hierarchy1"/>
    <dgm:cxn modelId="{E6AA3401-D40A-4E7D-A914-2E508D7F6365}" type="presParOf" srcId="{FA51CA62-05B2-4E52-B876-AAA368DDC794}" destId="{ED398503-D797-4C5A-BD22-592B5BD0C489}" srcOrd="0" destOrd="0" presId="urn:microsoft.com/office/officeart/2005/8/layout/hierarchy1"/>
    <dgm:cxn modelId="{6AC01191-66EE-4480-8507-1446743D875B}" type="presParOf" srcId="{ED398503-D797-4C5A-BD22-592B5BD0C489}" destId="{A0720A6A-C509-4CDF-B82E-BAF6366236FE}" srcOrd="0" destOrd="0" presId="urn:microsoft.com/office/officeart/2005/8/layout/hierarchy1"/>
    <dgm:cxn modelId="{300BD3AD-9F8B-411F-9AB3-35603BC8D56A}" type="presParOf" srcId="{ED398503-D797-4C5A-BD22-592B5BD0C489}" destId="{36A684C0-1E97-4DE0-9153-85BA715F36EE}" srcOrd="1" destOrd="0" presId="urn:microsoft.com/office/officeart/2005/8/layout/hierarchy1"/>
    <dgm:cxn modelId="{FE9AA820-B12A-4B69-81DF-230DED823AD6}" type="presParOf" srcId="{FA51CA62-05B2-4E52-B876-AAA368DDC794}" destId="{8999B78E-B4F6-4B3D-AB4A-81342EA0D5C3}" srcOrd="1" destOrd="0" presId="urn:microsoft.com/office/officeart/2005/8/layout/hierarchy1"/>
    <dgm:cxn modelId="{1A871A56-6F55-4CB7-8629-647C09DF7880}" type="presParOf" srcId="{8999B78E-B4F6-4B3D-AB4A-81342EA0D5C3}" destId="{9C260C61-D8F9-4B81-B896-A65ED10B7168}" srcOrd="0" destOrd="0" presId="urn:microsoft.com/office/officeart/2005/8/layout/hierarchy1"/>
    <dgm:cxn modelId="{0121DA5F-B02A-452B-968B-9ED433A04986}" type="presParOf" srcId="{8999B78E-B4F6-4B3D-AB4A-81342EA0D5C3}" destId="{F68CBFC0-FDCA-4A9C-9BB3-44B7187A8F8E}" srcOrd="1" destOrd="0" presId="urn:microsoft.com/office/officeart/2005/8/layout/hierarchy1"/>
    <dgm:cxn modelId="{FCB55ADA-2BE5-46D6-BDE9-0073B501A3CE}" type="presParOf" srcId="{F68CBFC0-FDCA-4A9C-9BB3-44B7187A8F8E}" destId="{70D8B8B2-6E6D-4CCC-AE37-3A4D6ADA547D}" srcOrd="0" destOrd="0" presId="urn:microsoft.com/office/officeart/2005/8/layout/hierarchy1"/>
    <dgm:cxn modelId="{35FA8AD7-48EF-4D7C-B5B2-332DD185EE74}" type="presParOf" srcId="{70D8B8B2-6E6D-4CCC-AE37-3A4D6ADA547D}" destId="{158A1633-26E2-4F1C-8AA3-8F0DDC106B9E}" srcOrd="0" destOrd="0" presId="urn:microsoft.com/office/officeart/2005/8/layout/hierarchy1"/>
    <dgm:cxn modelId="{BE744A9E-A20E-45ED-ACCE-44B02643F3C5}" type="presParOf" srcId="{70D8B8B2-6E6D-4CCC-AE37-3A4D6ADA547D}" destId="{874B1FCC-4580-4C4B-8479-427E18CB2072}" srcOrd="1" destOrd="0" presId="urn:microsoft.com/office/officeart/2005/8/layout/hierarchy1"/>
    <dgm:cxn modelId="{77CD72A6-732E-43F9-9C77-375AF42E5158}" type="presParOf" srcId="{F68CBFC0-FDCA-4A9C-9BB3-44B7187A8F8E}" destId="{294C571A-4960-4806-9352-1E37926728E4}" srcOrd="1" destOrd="0" presId="urn:microsoft.com/office/officeart/2005/8/layout/hierarchy1"/>
    <dgm:cxn modelId="{5F98B90F-7786-45DA-9327-D40B26D8BCE2}" type="presParOf" srcId="{8999B78E-B4F6-4B3D-AB4A-81342EA0D5C3}" destId="{E1FF5D57-712B-4798-AA14-73C0D2B7CBEC}" srcOrd="2" destOrd="0" presId="urn:microsoft.com/office/officeart/2005/8/layout/hierarchy1"/>
    <dgm:cxn modelId="{4338EC1E-75FE-4617-B066-F6A73C8AC93A}" type="presParOf" srcId="{8999B78E-B4F6-4B3D-AB4A-81342EA0D5C3}" destId="{08CE0831-E5D8-490F-A22F-8B94E50E30EC}" srcOrd="3" destOrd="0" presId="urn:microsoft.com/office/officeart/2005/8/layout/hierarchy1"/>
    <dgm:cxn modelId="{97EABB64-F00B-4616-B102-2B4E6DCD3215}" type="presParOf" srcId="{08CE0831-E5D8-490F-A22F-8B94E50E30EC}" destId="{0C6A8720-FBBA-4D8D-B63E-4C0CCF741647}" srcOrd="0" destOrd="0" presId="urn:microsoft.com/office/officeart/2005/8/layout/hierarchy1"/>
    <dgm:cxn modelId="{5CA792C9-7560-460A-BCC2-0E2B7B9F7FBD}" type="presParOf" srcId="{0C6A8720-FBBA-4D8D-B63E-4C0CCF741647}" destId="{EE9F817E-F7E2-4ECD-96AF-178EFC0FEE17}" srcOrd="0" destOrd="0" presId="urn:microsoft.com/office/officeart/2005/8/layout/hierarchy1"/>
    <dgm:cxn modelId="{E7DBB79E-64FC-4344-B03F-F3131C53A50F}" type="presParOf" srcId="{0C6A8720-FBBA-4D8D-B63E-4C0CCF741647}" destId="{A28EF54D-8EA1-4ABD-8A93-A027A4005A73}" srcOrd="1" destOrd="0" presId="urn:microsoft.com/office/officeart/2005/8/layout/hierarchy1"/>
    <dgm:cxn modelId="{D77619B9-8F5C-4D4F-89BB-ADC03FE7AD00}" type="presParOf" srcId="{08CE0831-E5D8-490F-A22F-8B94E50E30EC}" destId="{A4BC3E33-8460-4C93-B153-85C423978282}" srcOrd="1" destOrd="0" presId="urn:microsoft.com/office/officeart/2005/8/layout/hierarchy1"/>
    <dgm:cxn modelId="{889DC473-6376-4F10-840E-4D2894AA8714}" type="presParOf" srcId="{8999B78E-B4F6-4B3D-AB4A-81342EA0D5C3}" destId="{5A348078-22D4-4E0D-AB47-03C525E0F964}" srcOrd="4" destOrd="0" presId="urn:microsoft.com/office/officeart/2005/8/layout/hierarchy1"/>
    <dgm:cxn modelId="{5F4D339B-819C-41CC-A481-B7DDBA2ACC7F}" type="presParOf" srcId="{8999B78E-B4F6-4B3D-AB4A-81342EA0D5C3}" destId="{1F629B8F-0767-479B-8D95-6932327222A3}" srcOrd="5" destOrd="0" presId="urn:microsoft.com/office/officeart/2005/8/layout/hierarchy1"/>
    <dgm:cxn modelId="{54E01C12-8625-4147-8DC8-9F775E8B7314}" type="presParOf" srcId="{1F629B8F-0767-479B-8D95-6932327222A3}" destId="{2AED75A4-E79C-4A65-9C3B-95104E1B0C47}" srcOrd="0" destOrd="0" presId="urn:microsoft.com/office/officeart/2005/8/layout/hierarchy1"/>
    <dgm:cxn modelId="{39098425-07E5-47D1-A137-96E102E01B34}" type="presParOf" srcId="{2AED75A4-E79C-4A65-9C3B-95104E1B0C47}" destId="{E8F2D00E-CC0F-4D97-938E-E4550DF6986C}" srcOrd="0" destOrd="0" presId="urn:microsoft.com/office/officeart/2005/8/layout/hierarchy1"/>
    <dgm:cxn modelId="{91CFF77F-EC0F-4ACB-A929-F7F68FD93668}" type="presParOf" srcId="{2AED75A4-E79C-4A65-9C3B-95104E1B0C47}" destId="{92DF060B-2DD2-4D8E-B929-6AE484E379F3}" srcOrd="1" destOrd="0" presId="urn:microsoft.com/office/officeart/2005/8/layout/hierarchy1"/>
    <dgm:cxn modelId="{23E49311-7078-46DB-A2AA-74C338F3EADD}" type="presParOf" srcId="{1F629B8F-0767-479B-8D95-6932327222A3}" destId="{DF5F8E11-ABE5-408E-93E6-846CDFAC1203}" srcOrd="1" destOrd="0" presId="urn:microsoft.com/office/officeart/2005/8/layout/hierarchy1"/>
    <dgm:cxn modelId="{1A5BF258-4A24-4449-A6D0-56FF098AD920}" type="presParOf" srcId="{8B3B1F0A-E393-493C-A5EC-26C608E7A7E0}" destId="{F4718E5B-6A4B-411F-9817-327DEE42364B}" srcOrd="2" destOrd="0" presId="urn:microsoft.com/office/officeart/2005/8/layout/hierarchy1"/>
    <dgm:cxn modelId="{FEF051CA-2113-4294-BFE6-9A22DE4277FF}" type="presParOf" srcId="{8B3B1F0A-E393-493C-A5EC-26C608E7A7E0}" destId="{723408BB-4135-4B38-9212-5C359AFA5444}" srcOrd="3" destOrd="0" presId="urn:microsoft.com/office/officeart/2005/8/layout/hierarchy1"/>
    <dgm:cxn modelId="{FCDA9C38-2C9F-4AD6-B6CB-EA49B61BC6D6}" type="presParOf" srcId="{723408BB-4135-4B38-9212-5C359AFA5444}" destId="{74F09E82-9B39-4F6C-928F-B8DFD376FB8A}" srcOrd="0" destOrd="0" presId="urn:microsoft.com/office/officeart/2005/8/layout/hierarchy1"/>
    <dgm:cxn modelId="{51DBBFA7-46D3-4D38-8CDE-DC3A2A64823A}" type="presParOf" srcId="{74F09E82-9B39-4F6C-928F-B8DFD376FB8A}" destId="{BB1A92AC-03AD-4B81-B044-8DD904180C4A}" srcOrd="0" destOrd="0" presId="urn:microsoft.com/office/officeart/2005/8/layout/hierarchy1"/>
    <dgm:cxn modelId="{88FF50A4-7294-4491-A3F5-1294637FD0E3}" type="presParOf" srcId="{74F09E82-9B39-4F6C-928F-B8DFD376FB8A}" destId="{4598DA3F-1004-4F10-8196-034D056E322E}" srcOrd="1" destOrd="0" presId="urn:microsoft.com/office/officeart/2005/8/layout/hierarchy1"/>
    <dgm:cxn modelId="{9D90360B-2CB0-4594-9930-AE95833C45B1}" type="presParOf" srcId="{723408BB-4135-4B38-9212-5C359AFA5444}" destId="{3A7E1EA6-8F59-4058-8D1E-A8483A735739}" srcOrd="1" destOrd="0" presId="urn:microsoft.com/office/officeart/2005/8/layout/hierarchy1"/>
    <dgm:cxn modelId="{5E33C49D-2ED1-4E7C-B725-F7BA2400C839}" type="presParOf" srcId="{8B3B1F0A-E393-493C-A5EC-26C608E7A7E0}" destId="{3B29037A-9305-4D43-9898-993A6158DE41}" srcOrd="4" destOrd="0" presId="urn:microsoft.com/office/officeart/2005/8/layout/hierarchy1"/>
    <dgm:cxn modelId="{987AFF02-C0BE-4860-A1A4-C676E927CD45}" type="presParOf" srcId="{8B3B1F0A-E393-493C-A5EC-26C608E7A7E0}" destId="{E5EBE603-305B-47CA-B48A-F658F7045CAB}" srcOrd="5" destOrd="0" presId="urn:microsoft.com/office/officeart/2005/8/layout/hierarchy1"/>
    <dgm:cxn modelId="{43E0531D-F017-4C3F-AFA9-4969573FB842}" type="presParOf" srcId="{E5EBE603-305B-47CA-B48A-F658F7045CAB}" destId="{928381D7-98A3-4C98-B12B-AA1E614E36AC}" srcOrd="0" destOrd="0" presId="urn:microsoft.com/office/officeart/2005/8/layout/hierarchy1"/>
    <dgm:cxn modelId="{9E22B325-D5A7-4691-88EF-8287F19DF33B}" type="presParOf" srcId="{928381D7-98A3-4C98-B12B-AA1E614E36AC}" destId="{3CD993EE-8A88-4755-AFD0-6F98A4C3FC8E}" srcOrd="0" destOrd="0" presId="urn:microsoft.com/office/officeart/2005/8/layout/hierarchy1"/>
    <dgm:cxn modelId="{C78B82B4-0354-4AD8-AE98-51C636633D34}" type="presParOf" srcId="{928381D7-98A3-4C98-B12B-AA1E614E36AC}" destId="{5AFEC1A6-1B34-46F1-A1F3-4E4618B71302}" srcOrd="1" destOrd="0" presId="urn:microsoft.com/office/officeart/2005/8/layout/hierarchy1"/>
    <dgm:cxn modelId="{07E81C65-4B02-4263-8468-CC13042F96B9}" type="presParOf" srcId="{E5EBE603-305B-47CA-B48A-F658F7045CAB}" destId="{7A84D676-1968-4694-BA5D-75C83ADC4B38}" srcOrd="1" destOrd="0" presId="urn:microsoft.com/office/officeart/2005/8/layout/hierarchy1"/>
    <dgm:cxn modelId="{CE3BA580-5277-4A94-A397-D82FEB2017D6}" type="presParOf" srcId="{7A84D676-1968-4694-BA5D-75C83ADC4B38}" destId="{E8B1A906-DF6B-4415-82D3-058A5A80A3C9}" srcOrd="0" destOrd="0" presId="urn:microsoft.com/office/officeart/2005/8/layout/hierarchy1"/>
    <dgm:cxn modelId="{1A080676-2E42-4759-9F49-B9B069ECF1AA}" type="presParOf" srcId="{7A84D676-1968-4694-BA5D-75C83ADC4B38}" destId="{87EB05D9-3C82-4C76-8C24-CCC7FF4F652D}" srcOrd="1" destOrd="0" presId="urn:microsoft.com/office/officeart/2005/8/layout/hierarchy1"/>
    <dgm:cxn modelId="{18E19B63-B1DD-441D-8443-4A47AACDF3E6}" type="presParOf" srcId="{87EB05D9-3C82-4C76-8C24-CCC7FF4F652D}" destId="{08471879-88D4-4784-AB34-65E402A27E55}" srcOrd="0" destOrd="0" presId="urn:microsoft.com/office/officeart/2005/8/layout/hierarchy1"/>
    <dgm:cxn modelId="{BA9B616D-4BD4-40A0-B5BC-354EA2AD43BD}" type="presParOf" srcId="{08471879-88D4-4784-AB34-65E402A27E55}" destId="{85376A0E-BFEF-4D69-AE6D-FADEF6A49FDE}" srcOrd="0" destOrd="0" presId="urn:microsoft.com/office/officeart/2005/8/layout/hierarchy1"/>
    <dgm:cxn modelId="{11721ED2-680D-41AD-9279-2094BD21ABF2}" type="presParOf" srcId="{08471879-88D4-4784-AB34-65E402A27E55}" destId="{E17CBB25-B5F6-49BC-94D8-B1878BAA3F72}" srcOrd="1" destOrd="0" presId="urn:microsoft.com/office/officeart/2005/8/layout/hierarchy1"/>
    <dgm:cxn modelId="{02C03B75-41CC-461D-BB7E-05614A19A829}" type="presParOf" srcId="{87EB05D9-3C82-4C76-8C24-CCC7FF4F652D}" destId="{7535BE87-B5B7-4F79-ACE7-D5FAE46603E4}" srcOrd="1" destOrd="0" presId="urn:microsoft.com/office/officeart/2005/8/layout/hierarchy1"/>
    <dgm:cxn modelId="{D5B49EB0-FFBE-47A0-B7A5-C5BDE12786D8}" type="presParOf" srcId="{7A84D676-1968-4694-BA5D-75C83ADC4B38}" destId="{01EB7390-6A8E-4DC4-BCEB-09ACB8EBFB69}" srcOrd="2" destOrd="0" presId="urn:microsoft.com/office/officeart/2005/8/layout/hierarchy1"/>
    <dgm:cxn modelId="{44D613CB-BB9B-4FC3-ADE4-8B8C58392895}" type="presParOf" srcId="{7A84D676-1968-4694-BA5D-75C83ADC4B38}" destId="{1781C4FD-DAF9-4CCF-89DC-FB2B4781807B}" srcOrd="3" destOrd="0" presId="urn:microsoft.com/office/officeart/2005/8/layout/hierarchy1"/>
    <dgm:cxn modelId="{8D195E29-D92B-4372-8371-43D1CA86BBF1}" type="presParOf" srcId="{1781C4FD-DAF9-4CCF-89DC-FB2B4781807B}" destId="{BCA97DAD-EF7E-4BBF-97E3-385A4898E794}" srcOrd="0" destOrd="0" presId="urn:microsoft.com/office/officeart/2005/8/layout/hierarchy1"/>
    <dgm:cxn modelId="{7F7F2BBD-CA86-4887-87AE-EC1AB4F15C3F}" type="presParOf" srcId="{BCA97DAD-EF7E-4BBF-97E3-385A4898E794}" destId="{ED5B3772-CDE3-4787-BE2C-42AD391F1CA7}" srcOrd="0" destOrd="0" presId="urn:microsoft.com/office/officeart/2005/8/layout/hierarchy1"/>
    <dgm:cxn modelId="{4D0FA5A4-D1C2-4C3B-B913-7AE05CBE49B3}" type="presParOf" srcId="{BCA97DAD-EF7E-4BBF-97E3-385A4898E794}" destId="{EDDB05E3-857E-4631-A2D5-6E63C6E337E0}" srcOrd="1" destOrd="0" presId="urn:microsoft.com/office/officeart/2005/8/layout/hierarchy1"/>
    <dgm:cxn modelId="{83174E9C-D553-42B4-B8C8-AF17BF5C8B6A}" type="presParOf" srcId="{1781C4FD-DAF9-4CCF-89DC-FB2B4781807B}" destId="{32F3D429-764E-4E39-8A60-52095308F0FB}" srcOrd="1" destOrd="0" presId="urn:microsoft.com/office/officeart/2005/8/layout/hierarchy1"/>
    <dgm:cxn modelId="{4905764E-6CBB-4BCA-8330-83E7035552F3}" type="presParOf" srcId="{7A84D676-1968-4694-BA5D-75C83ADC4B38}" destId="{DEAB07A3-E976-4D78-A3CE-F447C44CA641}" srcOrd="4" destOrd="0" presId="urn:microsoft.com/office/officeart/2005/8/layout/hierarchy1"/>
    <dgm:cxn modelId="{446BD61C-BEDC-4891-AACB-1AD3D94A5B41}" type="presParOf" srcId="{7A84D676-1968-4694-BA5D-75C83ADC4B38}" destId="{176A1604-BDE7-4B2D-BA07-E40FB6E40C94}" srcOrd="5" destOrd="0" presId="urn:microsoft.com/office/officeart/2005/8/layout/hierarchy1"/>
    <dgm:cxn modelId="{87DEA7EC-9E8A-4418-B651-3C6AD78E10AB}" type="presParOf" srcId="{176A1604-BDE7-4B2D-BA07-E40FB6E40C94}" destId="{375CAD6E-1742-4709-BAF6-26929B0426A1}" srcOrd="0" destOrd="0" presId="urn:microsoft.com/office/officeart/2005/8/layout/hierarchy1"/>
    <dgm:cxn modelId="{89CC80B6-855A-43AA-8A53-E19D1A5564EC}" type="presParOf" srcId="{375CAD6E-1742-4709-BAF6-26929B0426A1}" destId="{1F2EC353-083D-4DD1-ACB1-30381A82ECC1}" srcOrd="0" destOrd="0" presId="urn:microsoft.com/office/officeart/2005/8/layout/hierarchy1"/>
    <dgm:cxn modelId="{6222100A-FD2A-46C6-B3BC-DA680484E022}" type="presParOf" srcId="{375CAD6E-1742-4709-BAF6-26929B0426A1}" destId="{A5330F6D-62D1-4182-A42B-984BEF672CE5}" srcOrd="1" destOrd="0" presId="urn:microsoft.com/office/officeart/2005/8/layout/hierarchy1"/>
    <dgm:cxn modelId="{AB5DB896-111D-4DC1-842B-4B19F66A612C}" type="presParOf" srcId="{176A1604-BDE7-4B2D-BA07-E40FB6E40C94}" destId="{E0D57AF6-0A6F-49AF-A643-F19F2E3212D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C4FEA6-5755-4333-88D5-1C0861735D7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5DF19D-6FA1-49A5-8645-CFB1CB461855}">
      <dgm:prSet phldrT="[Text]" custT="1"/>
      <dgm:spPr/>
      <dgm:t>
        <a:bodyPr/>
        <a:lstStyle/>
        <a:p>
          <a:r>
            <a:rPr lang="ar-SA" sz="2000" b="1" dirty="0" smtClean="0">
              <a:cs typeface="+mj-cs"/>
            </a:rPr>
            <a:t>علامات الاحتضار</a:t>
          </a:r>
          <a:r>
            <a:rPr lang="ar-SA" sz="2000" dirty="0" smtClean="0"/>
            <a:t> </a:t>
          </a:r>
          <a:endParaRPr lang="en-US" sz="2000" dirty="0"/>
        </a:p>
      </dgm:t>
    </dgm:pt>
    <dgm:pt modelId="{3888FC43-8E4A-4496-9107-5566DCB64307}" type="parTrans" cxnId="{4F3367F3-838D-4222-9129-A165DFE56D3D}">
      <dgm:prSet/>
      <dgm:spPr/>
      <dgm:t>
        <a:bodyPr/>
        <a:lstStyle/>
        <a:p>
          <a:endParaRPr lang="en-US"/>
        </a:p>
      </dgm:t>
    </dgm:pt>
    <dgm:pt modelId="{40A30971-0F62-4193-8525-22CB091A9333}" type="sibTrans" cxnId="{4F3367F3-838D-4222-9129-A165DFE56D3D}">
      <dgm:prSet/>
      <dgm:spPr/>
      <dgm:t>
        <a:bodyPr/>
        <a:lstStyle/>
        <a:p>
          <a:endParaRPr lang="en-US"/>
        </a:p>
      </dgm:t>
    </dgm:pt>
    <dgm:pt modelId="{8E105A36-7872-42B0-A846-3910E54BC24E}">
      <dgm:prSet phldrT="[Text]" custT="1"/>
      <dgm:spPr/>
      <dgm:t>
        <a:bodyPr/>
        <a:lstStyle/>
        <a:p>
          <a:r>
            <a:rPr lang="ar-SA" sz="1400" b="0" i="0" dirty="0" smtClean="0"/>
            <a:t>الحشرجة :</a:t>
          </a:r>
        </a:p>
        <a:p>
          <a:r>
            <a:rPr lang="ar-SA" sz="1400" b="0" i="0" dirty="0" smtClean="0"/>
            <a:t>صوت يسمع في الصدر وقال بعضهم يشبه صوت الشخير وبعضهم قالوا نفس صوت الربو في الصدر .</a:t>
          </a:r>
          <a:endParaRPr lang="en-US" sz="1400" dirty="0"/>
        </a:p>
      </dgm:t>
    </dgm:pt>
    <dgm:pt modelId="{3FEA2571-AC92-4462-8B45-2DFA45C95F46}" type="parTrans" cxnId="{F3EEA15F-0BD6-4021-8AE4-E344E98F816C}">
      <dgm:prSet/>
      <dgm:spPr/>
      <dgm:t>
        <a:bodyPr/>
        <a:lstStyle/>
        <a:p>
          <a:endParaRPr lang="en-US"/>
        </a:p>
      </dgm:t>
    </dgm:pt>
    <dgm:pt modelId="{E0EED122-A5CB-4891-B3BA-100B142B0C7F}" type="sibTrans" cxnId="{F3EEA15F-0BD6-4021-8AE4-E344E98F816C}">
      <dgm:prSet/>
      <dgm:spPr/>
      <dgm:t>
        <a:bodyPr/>
        <a:lstStyle/>
        <a:p>
          <a:endParaRPr lang="en-US"/>
        </a:p>
      </dgm:t>
    </dgm:pt>
    <dgm:pt modelId="{C5C8EC31-9514-41BA-8C49-6F76C1BF7C81}">
      <dgm:prSet phldrT="[Text]" custT="1"/>
      <dgm:spPr/>
      <dgm:t>
        <a:bodyPr/>
        <a:lstStyle/>
        <a:p>
          <a:r>
            <a:rPr lang="ar-SA" sz="1400" b="0" dirty="0" smtClean="0"/>
            <a:t>الهذيان والهلع : فعند  نزول ملك الموت يصاب المحتضر بحالة غريبة قد لا يعلم ما يتكلم عنه </a:t>
          </a:r>
          <a:endParaRPr lang="en-US" sz="1400" b="0" dirty="0"/>
        </a:p>
      </dgm:t>
    </dgm:pt>
    <dgm:pt modelId="{AFFEA687-3F1F-4AC4-9BCA-2857B5E04D97}" type="parTrans" cxnId="{9D28D32B-8BBD-46D7-A940-2B943482979A}">
      <dgm:prSet/>
      <dgm:spPr/>
      <dgm:t>
        <a:bodyPr/>
        <a:lstStyle/>
        <a:p>
          <a:endParaRPr lang="en-US"/>
        </a:p>
      </dgm:t>
    </dgm:pt>
    <dgm:pt modelId="{0091543F-2C8F-447B-8BCB-E284DB1A5E57}" type="sibTrans" cxnId="{9D28D32B-8BBD-46D7-A940-2B943482979A}">
      <dgm:prSet/>
      <dgm:spPr/>
      <dgm:t>
        <a:bodyPr/>
        <a:lstStyle/>
        <a:p>
          <a:endParaRPr lang="en-US"/>
        </a:p>
      </dgm:t>
    </dgm:pt>
    <dgm:pt modelId="{10E6774B-665F-44A6-9A32-079A92DBBC3A}">
      <dgm:prSet custT="1"/>
      <dgm:spPr/>
      <dgm:t>
        <a:bodyPr/>
        <a:lstStyle/>
        <a:p>
          <a:r>
            <a:rPr lang="ar-SA" sz="1400" b="0" dirty="0" smtClean="0"/>
            <a:t>برودة الأطراف :فكلما خرجت الروح من موضع برد و </a:t>
          </a:r>
          <a:r>
            <a:rPr lang="ar-SA" sz="1400" b="0" i="0" dirty="0" smtClean="0"/>
            <a:t>الروح أول ما تخرج من القدمين ثم تصعد إلى الركبة ثم الصدر ثم تخرج من فم الميت</a:t>
          </a:r>
          <a:r>
            <a:rPr lang="ar-SA" sz="1600" b="0" i="0" dirty="0" smtClean="0"/>
            <a:t> </a:t>
          </a:r>
          <a:endParaRPr lang="en-US" sz="1600" dirty="0"/>
        </a:p>
      </dgm:t>
    </dgm:pt>
    <dgm:pt modelId="{56070E25-5175-4D6A-985C-2123BC60D249}" type="parTrans" cxnId="{61D00A26-0575-4352-A9D2-9290F38EBB52}">
      <dgm:prSet/>
      <dgm:spPr/>
      <dgm:t>
        <a:bodyPr/>
        <a:lstStyle/>
        <a:p>
          <a:endParaRPr lang="en-US"/>
        </a:p>
      </dgm:t>
    </dgm:pt>
    <dgm:pt modelId="{05020744-C073-4715-92A6-92BE077079D9}" type="sibTrans" cxnId="{61D00A26-0575-4352-A9D2-9290F38EBB52}">
      <dgm:prSet/>
      <dgm:spPr/>
      <dgm:t>
        <a:bodyPr/>
        <a:lstStyle/>
        <a:p>
          <a:endParaRPr lang="en-US"/>
        </a:p>
      </dgm:t>
    </dgm:pt>
    <dgm:pt modelId="{3BDF5C33-00DA-4445-A0D6-39CA3F81B760}">
      <dgm:prSet custT="1"/>
      <dgm:spPr/>
      <dgm:t>
        <a:bodyPr/>
        <a:lstStyle/>
        <a:p>
          <a:r>
            <a:rPr lang="ar-SA" sz="1400" dirty="0" smtClean="0"/>
            <a:t>عرق الجبين :</a:t>
          </a:r>
          <a:r>
            <a:rPr lang="ar-SA" sz="1400" b="0" i="0" dirty="0" smtClean="0"/>
            <a:t>قال عليه السلام : ( موت المؤمن  بعرق الجبين ).  </a:t>
          </a:r>
        </a:p>
        <a:p>
          <a:r>
            <a:rPr lang="ar-SA" sz="1400" b="0" i="0" dirty="0" smtClean="0"/>
            <a:t>والجبين : ما كان عن يمين الجبهة وشمالها</a:t>
          </a:r>
          <a:r>
            <a:rPr lang="ar-SA" sz="1600" b="0" i="0" dirty="0" smtClean="0"/>
            <a:t> </a:t>
          </a:r>
          <a:endParaRPr lang="en-US" sz="1600" dirty="0"/>
        </a:p>
      </dgm:t>
    </dgm:pt>
    <dgm:pt modelId="{3B193BA8-DE66-414F-97C9-AA3DD311297A}" type="parTrans" cxnId="{7FD5485A-AD6D-471F-B23D-1B6BA8634959}">
      <dgm:prSet/>
      <dgm:spPr/>
      <dgm:t>
        <a:bodyPr/>
        <a:lstStyle/>
        <a:p>
          <a:endParaRPr lang="en-US"/>
        </a:p>
      </dgm:t>
    </dgm:pt>
    <dgm:pt modelId="{97325B81-CF36-41CC-A2A5-B7E0A6FA4B08}" type="sibTrans" cxnId="{7FD5485A-AD6D-471F-B23D-1B6BA8634959}">
      <dgm:prSet/>
      <dgm:spPr/>
      <dgm:t>
        <a:bodyPr/>
        <a:lstStyle/>
        <a:p>
          <a:endParaRPr lang="en-US"/>
        </a:p>
      </dgm:t>
    </dgm:pt>
    <dgm:pt modelId="{1B97F6A0-E42F-4713-B52A-58C74B9F02BE}">
      <dgm:prSet custT="1"/>
      <dgm:spPr/>
      <dgm:t>
        <a:bodyPr/>
        <a:lstStyle/>
        <a:p>
          <a:r>
            <a:rPr lang="ar-SA" sz="1400" b="0" i="0" dirty="0" smtClean="0"/>
            <a:t>الغرغرة : قال تعالى :(فَلَوْلَا إِذَا بَلَغَتِ الْحُلْقُومَ)</a:t>
          </a:r>
          <a:endParaRPr lang="en-US" sz="1400" dirty="0"/>
        </a:p>
      </dgm:t>
    </dgm:pt>
    <dgm:pt modelId="{55648434-CDD9-460F-8648-2B3BDAD5B2C6}" type="parTrans" cxnId="{55116970-AEAA-4AAB-B981-5C6F26CEC83B}">
      <dgm:prSet/>
      <dgm:spPr/>
      <dgm:t>
        <a:bodyPr/>
        <a:lstStyle/>
        <a:p>
          <a:endParaRPr lang="en-US"/>
        </a:p>
      </dgm:t>
    </dgm:pt>
    <dgm:pt modelId="{0E6C2E15-8A7B-4D13-9FE9-5CDFA21C59D0}" type="sibTrans" cxnId="{55116970-AEAA-4AAB-B981-5C6F26CEC83B}">
      <dgm:prSet/>
      <dgm:spPr/>
      <dgm:t>
        <a:bodyPr/>
        <a:lstStyle/>
        <a:p>
          <a:endParaRPr lang="en-US"/>
        </a:p>
      </dgm:t>
    </dgm:pt>
    <dgm:pt modelId="{FB932EB5-0F33-49FE-AD32-F18BD8E3597F}" type="pres">
      <dgm:prSet presAssocID="{40C4FEA6-5755-4333-88D5-1C0861735D7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4647D5E-EDC1-433E-BECF-7F06A06713B1}" type="pres">
      <dgm:prSet presAssocID="{325DF19D-6FA1-49A5-8645-CFB1CB461855}" presName="hierRoot1" presStyleCnt="0"/>
      <dgm:spPr/>
    </dgm:pt>
    <dgm:pt modelId="{54A9578E-B11F-4436-9BDE-082F7B9CB02B}" type="pres">
      <dgm:prSet presAssocID="{325DF19D-6FA1-49A5-8645-CFB1CB461855}" presName="composite" presStyleCnt="0"/>
      <dgm:spPr/>
    </dgm:pt>
    <dgm:pt modelId="{11891594-A88E-4092-A5B7-4DBDF2E34416}" type="pres">
      <dgm:prSet presAssocID="{325DF19D-6FA1-49A5-8645-CFB1CB461855}" presName="background" presStyleLbl="node0" presStyleIdx="0" presStyleCnt="1"/>
      <dgm:spPr/>
    </dgm:pt>
    <dgm:pt modelId="{4082B12A-A87A-413E-9C61-8D432C92C8A8}" type="pres">
      <dgm:prSet presAssocID="{325DF19D-6FA1-49A5-8645-CFB1CB461855}" presName="text" presStyleLbl="fgAcc0" presStyleIdx="0" presStyleCnt="1" custScaleX="466891" custScaleY="131016" custLinFactNeighborX="-15920" custLinFactNeighborY="31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47B4A8-C5E1-4C2B-B7BB-70677DF20D38}" type="pres">
      <dgm:prSet presAssocID="{325DF19D-6FA1-49A5-8645-CFB1CB461855}" presName="hierChild2" presStyleCnt="0"/>
      <dgm:spPr/>
    </dgm:pt>
    <dgm:pt modelId="{36EB7B24-E9BD-43D1-A4E1-422A75A3F53A}" type="pres">
      <dgm:prSet presAssocID="{3FEA2571-AC92-4462-8B45-2DFA45C95F46}" presName="Name10" presStyleLbl="parChTrans1D2" presStyleIdx="0" presStyleCnt="5"/>
      <dgm:spPr/>
      <dgm:t>
        <a:bodyPr/>
        <a:lstStyle/>
        <a:p>
          <a:endParaRPr lang="en-US"/>
        </a:p>
      </dgm:t>
    </dgm:pt>
    <dgm:pt modelId="{582632D6-CCF6-4207-BBF0-3B381B77F8D8}" type="pres">
      <dgm:prSet presAssocID="{8E105A36-7872-42B0-A846-3910E54BC24E}" presName="hierRoot2" presStyleCnt="0"/>
      <dgm:spPr/>
    </dgm:pt>
    <dgm:pt modelId="{3A60D8A8-686C-49B5-95D6-AF87209EA9A1}" type="pres">
      <dgm:prSet presAssocID="{8E105A36-7872-42B0-A846-3910E54BC24E}" presName="composite2" presStyleCnt="0"/>
      <dgm:spPr/>
    </dgm:pt>
    <dgm:pt modelId="{DDEF368C-0911-42C7-9F96-F538AE0D575D}" type="pres">
      <dgm:prSet presAssocID="{8E105A36-7872-42B0-A846-3910E54BC24E}" presName="background2" presStyleLbl="node2" presStyleIdx="0" presStyleCnt="5"/>
      <dgm:spPr/>
    </dgm:pt>
    <dgm:pt modelId="{74AB74B0-4A9E-46D4-8E8B-61C61858ED22}" type="pres">
      <dgm:prSet presAssocID="{8E105A36-7872-42B0-A846-3910E54BC24E}" presName="text2" presStyleLbl="fgAcc2" presStyleIdx="0" presStyleCnt="5" custScaleX="217436" custScaleY="3762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986FC9-78D6-4E66-9A38-298B450F161D}" type="pres">
      <dgm:prSet presAssocID="{8E105A36-7872-42B0-A846-3910E54BC24E}" presName="hierChild3" presStyleCnt="0"/>
      <dgm:spPr/>
    </dgm:pt>
    <dgm:pt modelId="{360C88F0-33AD-41A1-B90D-EEC8247BEBFF}" type="pres">
      <dgm:prSet presAssocID="{AFFEA687-3F1F-4AC4-9BCA-2857B5E04D97}" presName="Name10" presStyleLbl="parChTrans1D2" presStyleIdx="1" presStyleCnt="5"/>
      <dgm:spPr/>
      <dgm:t>
        <a:bodyPr/>
        <a:lstStyle/>
        <a:p>
          <a:endParaRPr lang="en-US"/>
        </a:p>
      </dgm:t>
    </dgm:pt>
    <dgm:pt modelId="{6989EDFE-DB9A-4CC1-A02B-3622AFD9976B}" type="pres">
      <dgm:prSet presAssocID="{C5C8EC31-9514-41BA-8C49-6F76C1BF7C81}" presName="hierRoot2" presStyleCnt="0"/>
      <dgm:spPr/>
    </dgm:pt>
    <dgm:pt modelId="{564F911D-C4A2-468F-96D2-3A83C014280B}" type="pres">
      <dgm:prSet presAssocID="{C5C8EC31-9514-41BA-8C49-6F76C1BF7C81}" presName="composite2" presStyleCnt="0"/>
      <dgm:spPr/>
    </dgm:pt>
    <dgm:pt modelId="{A862C39D-8FD8-4FB9-B642-EC84A37D6A12}" type="pres">
      <dgm:prSet presAssocID="{C5C8EC31-9514-41BA-8C49-6F76C1BF7C81}" presName="background2" presStyleLbl="node2" presStyleIdx="1" presStyleCnt="5"/>
      <dgm:spPr/>
    </dgm:pt>
    <dgm:pt modelId="{68FFE364-3676-4BD1-A19D-52907E72DAE2}" type="pres">
      <dgm:prSet presAssocID="{C5C8EC31-9514-41BA-8C49-6F76C1BF7C81}" presName="text2" presStyleLbl="fgAcc2" presStyleIdx="1" presStyleCnt="5" custScaleX="190588" custScaleY="3483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4EA8DD-DCC5-4171-8B58-E9AB74564207}" type="pres">
      <dgm:prSet presAssocID="{C5C8EC31-9514-41BA-8C49-6F76C1BF7C81}" presName="hierChild3" presStyleCnt="0"/>
      <dgm:spPr/>
    </dgm:pt>
    <dgm:pt modelId="{DF9D1782-0EEE-4015-A6A1-281FC7D4CB0F}" type="pres">
      <dgm:prSet presAssocID="{56070E25-5175-4D6A-985C-2123BC60D249}" presName="Name10" presStyleLbl="parChTrans1D2" presStyleIdx="2" presStyleCnt="5"/>
      <dgm:spPr/>
      <dgm:t>
        <a:bodyPr/>
        <a:lstStyle/>
        <a:p>
          <a:endParaRPr lang="en-US"/>
        </a:p>
      </dgm:t>
    </dgm:pt>
    <dgm:pt modelId="{7BE3D2BD-8219-4555-85BC-49DB6CE4C6F8}" type="pres">
      <dgm:prSet presAssocID="{10E6774B-665F-44A6-9A32-079A92DBBC3A}" presName="hierRoot2" presStyleCnt="0"/>
      <dgm:spPr/>
    </dgm:pt>
    <dgm:pt modelId="{EBD9BF26-C74B-4795-AA4B-256371A81593}" type="pres">
      <dgm:prSet presAssocID="{10E6774B-665F-44A6-9A32-079A92DBBC3A}" presName="composite2" presStyleCnt="0"/>
      <dgm:spPr/>
    </dgm:pt>
    <dgm:pt modelId="{86F5D7B2-EBC3-413D-A3AF-1FA1B7B065A7}" type="pres">
      <dgm:prSet presAssocID="{10E6774B-665F-44A6-9A32-079A92DBBC3A}" presName="background2" presStyleLbl="node2" presStyleIdx="2" presStyleCnt="5"/>
      <dgm:spPr/>
    </dgm:pt>
    <dgm:pt modelId="{DEC7736D-A634-47B4-8597-999C94C3747B}" type="pres">
      <dgm:prSet presAssocID="{10E6774B-665F-44A6-9A32-079A92DBBC3A}" presName="text2" presStyleLbl="fgAcc2" presStyleIdx="2" presStyleCnt="5" custScaleX="265323" custScaleY="3762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DA5F099-F1A6-47E4-B152-721C9849365B}" type="pres">
      <dgm:prSet presAssocID="{10E6774B-665F-44A6-9A32-079A92DBBC3A}" presName="hierChild3" presStyleCnt="0"/>
      <dgm:spPr/>
    </dgm:pt>
    <dgm:pt modelId="{6DAA7B78-48EA-404C-B0FC-79D88F158326}" type="pres">
      <dgm:prSet presAssocID="{3B193BA8-DE66-414F-97C9-AA3DD311297A}" presName="Name10" presStyleLbl="parChTrans1D2" presStyleIdx="3" presStyleCnt="5"/>
      <dgm:spPr/>
      <dgm:t>
        <a:bodyPr/>
        <a:lstStyle/>
        <a:p>
          <a:endParaRPr lang="en-US"/>
        </a:p>
      </dgm:t>
    </dgm:pt>
    <dgm:pt modelId="{14237AEE-09D9-49AE-8BC1-752EEDD9F524}" type="pres">
      <dgm:prSet presAssocID="{3BDF5C33-00DA-4445-A0D6-39CA3F81B760}" presName="hierRoot2" presStyleCnt="0"/>
      <dgm:spPr/>
    </dgm:pt>
    <dgm:pt modelId="{62EC93F4-FC71-4ECC-A0D6-6ACA07626008}" type="pres">
      <dgm:prSet presAssocID="{3BDF5C33-00DA-4445-A0D6-39CA3F81B760}" presName="composite2" presStyleCnt="0"/>
      <dgm:spPr/>
    </dgm:pt>
    <dgm:pt modelId="{BB350D06-62D7-40DB-9B0C-4B83D5FCF276}" type="pres">
      <dgm:prSet presAssocID="{3BDF5C33-00DA-4445-A0D6-39CA3F81B760}" presName="background2" presStyleLbl="node2" presStyleIdx="3" presStyleCnt="5"/>
      <dgm:spPr/>
    </dgm:pt>
    <dgm:pt modelId="{6D206711-9440-4006-89DE-405F2159D1DF}" type="pres">
      <dgm:prSet presAssocID="{3BDF5C33-00DA-4445-A0D6-39CA3F81B760}" presName="text2" presStyleLbl="fgAcc2" presStyleIdx="3" presStyleCnt="5" custScaleX="235628" custScaleY="3633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DCD5001-53C6-4221-A564-6FD52F7439F6}" type="pres">
      <dgm:prSet presAssocID="{3BDF5C33-00DA-4445-A0D6-39CA3F81B760}" presName="hierChild3" presStyleCnt="0"/>
      <dgm:spPr/>
    </dgm:pt>
    <dgm:pt modelId="{50B7FC83-D84B-4C88-A707-A799E30ECF3E}" type="pres">
      <dgm:prSet presAssocID="{55648434-CDD9-460F-8648-2B3BDAD5B2C6}" presName="Name10" presStyleLbl="parChTrans1D2" presStyleIdx="4" presStyleCnt="5"/>
      <dgm:spPr/>
      <dgm:t>
        <a:bodyPr/>
        <a:lstStyle/>
        <a:p>
          <a:endParaRPr lang="en-US"/>
        </a:p>
      </dgm:t>
    </dgm:pt>
    <dgm:pt modelId="{28022B6A-F841-40AE-8F28-081386C3A333}" type="pres">
      <dgm:prSet presAssocID="{1B97F6A0-E42F-4713-B52A-58C74B9F02BE}" presName="hierRoot2" presStyleCnt="0"/>
      <dgm:spPr/>
    </dgm:pt>
    <dgm:pt modelId="{6695EEA9-4210-4591-9138-A51BAB75B7E7}" type="pres">
      <dgm:prSet presAssocID="{1B97F6A0-E42F-4713-B52A-58C74B9F02BE}" presName="composite2" presStyleCnt="0"/>
      <dgm:spPr/>
    </dgm:pt>
    <dgm:pt modelId="{9BE7FE3F-2245-4EEE-8AF9-68728EEFA42F}" type="pres">
      <dgm:prSet presAssocID="{1B97F6A0-E42F-4713-B52A-58C74B9F02BE}" presName="background2" presStyleLbl="node2" presStyleIdx="4" presStyleCnt="5"/>
      <dgm:spPr/>
    </dgm:pt>
    <dgm:pt modelId="{F73340CD-A109-489B-80A6-A7AD7A3CF5A4}" type="pres">
      <dgm:prSet presAssocID="{1B97F6A0-E42F-4713-B52A-58C74B9F02BE}" presName="text2" presStyleLbl="fgAcc2" presStyleIdx="4" presStyleCnt="5" custScaleX="201661" custScaleY="3291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3E7697-2CFE-48E1-9E04-B659D1614AC7}" type="pres">
      <dgm:prSet presAssocID="{1B97F6A0-E42F-4713-B52A-58C74B9F02BE}" presName="hierChild3" presStyleCnt="0"/>
      <dgm:spPr/>
    </dgm:pt>
  </dgm:ptLst>
  <dgm:cxnLst>
    <dgm:cxn modelId="{F63E1F7A-E0DC-435F-82D9-C6746BAFF926}" type="presOf" srcId="{40C4FEA6-5755-4333-88D5-1C0861735D7F}" destId="{FB932EB5-0F33-49FE-AD32-F18BD8E3597F}" srcOrd="0" destOrd="0" presId="urn:microsoft.com/office/officeart/2005/8/layout/hierarchy1"/>
    <dgm:cxn modelId="{E41DC133-B07D-4CF2-85B5-864CF02C9E12}" type="presOf" srcId="{56070E25-5175-4D6A-985C-2123BC60D249}" destId="{DF9D1782-0EEE-4015-A6A1-281FC7D4CB0F}" srcOrd="0" destOrd="0" presId="urn:microsoft.com/office/officeart/2005/8/layout/hierarchy1"/>
    <dgm:cxn modelId="{55116970-AEAA-4AAB-B981-5C6F26CEC83B}" srcId="{325DF19D-6FA1-49A5-8645-CFB1CB461855}" destId="{1B97F6A0-E42F-4713-B52A-58C74B9F02BE}" srcOrd="4" destOrd="0" parTransId="{55648434-CDD9-460F-8648-2B3BDAD5B2C6}" sibTransId="{0E6C2E15-8A7B-4D13-9FE9-5CDFA21C59D0}"/>
    <dgm:cxn modelId="{9D28D32B-8BBD-46D7-A940-2B943482979A}" srcId="{325DF19D-6FA1-49A5-8645-CFB1CB461855}" destId="{C5C8EC31-9514-41BA-8C49-6F76C1BF7C81}" srcOrd="1" destOrd="0" parTransId="{AFFEA687-3F1F-4AC4-9BCA-2857B5E04D97}" sibTransId="{0091543F-2C8F-447B-8BCB-E284DB1A5E57}"/>
    <dgm:cxn modelId="{16617C11-9B84-4F4E-8F6C-EAF88B7D4DE6}" type="presOf" srcId="{AFFEA687-3F1F-4AC4-9BCA-2857B5E04D97}" destId="{360C88F0-33AD-41A1-B90D-EEC8247BEBFF}" srcOrd="0" destOrd="0" presId="urn:microsoft.com/office/officeart/2005/8/layout/hierarchy1"/>
    <dgm:cxn modelId="{F3EEA15F-0BD6-4021-8AE4-E344E98F816C}" srcId="{325DF19D-6FA1-49A5-8645-CFB1CB461855}" destId="{8E105A36-7872-42B0-A846-3910E54BC24E}" srcOrd="0" destOrd="0" parTransId="{3FEA2571-AC92-4462-8B45-2DFA45C95F46}" sibTransId="{E0EED122-A5CB-4891-B3BA-100B142B0C7F}"/>
    <dgm:cxn modelId="{5693412A-BD9A-4896-9B0B-B86B862323E6}" type="presOf" srcId="{1B97F6A0-E42F-4713-B52A-58C74B9F02BE}" destId="{F73340CD-A109-489B-80A6-A7AD7A3CF5A4}" srcOrd="0" destOrd="0" presId="urn:microsoft.com/office/officeart/2005/8/layout/hierarchy1"/>
    <dgm:cxn modelId="{2F57E578-D269-4168-8269-9C0C52AD021F}" type="presOf" srcId="{3FEA2571-AC92-4462-8B45-2DFA45C95F46}" destId="{36EB7B24-E9BD-43D1-A4E1-422A75A3F53A}" srcOrd="0" destOrd="0" presId="urn:microsoft.com/office/officeart/2005/8/layout/hierarchy1"/>
    <dgm:cxn modelId="{63278F18-C721-456F-95DC-914086D10AA3}" type="presOf" srcId="{C5C8EC31-9514-41BA-8C49-6F76C1BF7C81}" destId="{68FFE364-3676-4BD1-A19D-52907E72DAE2}" srcOrd="0" destOrd="0" presId="urn:microsoft.com/office/officeart/2005/8/layout/hierarchy1"/>
    <dgm:cxn modelId="{4F3367F3-838D-4222-9129-A165DFE56D3D}" srcId="{40C4FEA6-5755-4333-88D5-1C0861735D7F}" destId="{325DF19D-6FA1-49A5-8645-CFB1CB461855}" srcOrd="0" destOrd="0" parTransId="{3888FC43-8E4A-4496-9107-5566DCB64307}" sibTransId="{40A30971-0F62-4193-8525-22CB091A9333}"/>
    <dgm:cxn modelId="{A69B35E8-0728-4B7C-A443-43E4B1B1CDE8}" type="presOf" srcId="{3BDF5C33-00DA-4445-A0D6-39CA3F81B760}" destId="{6D206711-9440-4006-89DE-405F2159D1DF}" srcOrd="0" destOrd="0" presId="urn:microsoft.com/office/officeart/2005/8/layout/hierarchy1"/>
    <dgm:cxn modelId="{184F3E92-7B2D-4CCF-90D7-108B22437DBB}" type="presOf" srcId="{55648434-CDD9-460F-8648-2B3BDAD5B2C6}" destId="{50B7FC83-D84B-4C88-A707-A799E30ECF3E}" srcOrd="0" destOrd="0" presId="urn:microsoft.com/office/officeart/2005/8/layout/hierarchy1"/>
    <dgm:cxn modelId="{4718F12A-693D-47A6-9698-501115AEEC5E}" type="presOf" srcId="{3B193BA8-DE66-414F-97C9-AA3DD311297A}" destId="{6DAA7B78-48EA-404C-B0FC-79D88F158326}" srcOrd="0" destOrd="0" presId="urn:microsoft.com/office/officeart/2005/8/layout/hierarchy1"/>
    <dgm:cxn modelId="{7FD5485A-AD6D-471F-B23D-1B6BA8634959}" srcId="{325DF19D-6FA1-49A5-8645-CFB1CB461855}" destId="{3BDF5C33-00DA-4445-A0D6-39CA3F81B760}" srcOrd="3" destOrd="0" parTransId="{3B193BA8-DE66-414F-97C9-AA3DD311297A}" sibTransId="{97325B81-CF36-41CC-A2A5-B7E0A6FA4B08}"/>
    <dgm:cxn modelId="{61D00A26-0575-4352-A9D2-9290F38EBB52}" srcId="{325DF19D-6FA1-49A5-8645-CFB1CB461855}" destId="{10E6774B-665F-44A6-9A32-079A92DBBC3A}" srcOrd="2" destOrd="0" parTransId="{56070E25-5175-4D6A-985C-2123BC60D249}" sibTransId="{05020744-C073-4715-92A6-92BE077079D9}"/>
    <dgm:cxn modelId="{477F7FFA-B6C4-49D7-B919-5F2ECDA12CC3}" type="presOf" srcId="{10E6774B-665F-44A6-9A32-079A92DBBC3A}" destId="{DEC7736D-A634-47B4-8597-999C94C3747B}" srcOrd="0" destOrd="0" presId="urn:microsoft.com/office/officeart/2005/8/layout/hierarchy1"/>
    <dgm:cxn modelId="{B998EAB7-393D-43C7-9396-71BFAC594E47}" type="presOf" srcId="{8E105A36-7872-42B0-A846-3910E54BC24E}" destId="{74AB74B0-4A9E-46D4-8E8B-61C61858ED22}" srcOrd="0" destOrd="0" presId="urn:microsoft.com/office/officeart/2005/8/layout/hierarchy1"/>
    <dgm:cxn modelId="{19946622-E25F-406D-97EF-69355E75176F}" type="presOf" srcId="{325DF19D-6FA1-49A5-8645-CFB1CB461855}" destId="{4082B12A-A87A-413E-9C61-8D432C92C8A8}" srcOrd="0" destOrd="0" presId="urn:microsoft.com/office/officeart/2005/8/layout/hierarchy1"/>
    <dgm:cxn modelId="{A2C833F7-BA9D-46DC-9409-8B4C32B3C6A7}" type="presParOf" srcId="{FB932EB5-0F33-49FE-AD32-F18BD8E3597F}" destId="{A4647D5E-EDC1-433E-BECF-7F06A06713B1}" srcOrd="0" destOrd="0" presId="urn:microsoft.com/office/officeart/2005/8/layout/hierarchy1"/>
    <dgm:cxn modelId="{245E42B5-733C-4EC8-9949-B53C88CB9D93}" type="presParOf" srcId="{A4647D5E-EDC1-433E-BECF-7F06A06713B1}" destId="{54A9578E-B11F-4436-9BDE-082F7B9CB02B}" srcOrd="0" destOrd="0" presId="urn:microsoft.com/office/officeart/2005/8/layout/hierarchy1"/>
    <dgm:cxn modelId="{71E96C92-8E11-4674-890D-A474CD4B6EDC}" type="presParOf" srcId="{54A9578E-B11F-4436-9BDE-082F7B9CB02B}" destId="{11891594-A88E-4092-A5B7-4DBDF2E34416}" srcOrd="0" destOrd="0" presId="urn:microsoft.com/office/officeart/2005/8/layout/hierarchy1"/>
    <dgm:cxn modelId="{F60D8C35-5313-4CE2-B976-ECC6B6170717}" type="presParOf" srcId="{54A9578E-B11F-4436-9BDE-082F7B9CB02B}" destId="{4082B12A-A87A-413E-9C61-8D432C92C8A8}" srcOrd="1" destOrd="0" presId="urn:microsoft.com/office/officeart/2005/8/layout/hierarchy1"/>
    <dgm:cxn modelId="{476EE12A-2F79-4E54-8B22-F16A91A9F5DA}" type="presParOf" srcId="{A4647D5E-EDC1-433E-BECF-7F06A06713B1}" destId="{9247B4A8-C5E1-4C2B-B7BB-70677DF20D38}" srcOrd="1" destOrd="0" presId="urn:microsoft.com/office/officeart/2005/8/layout/hierarchy1"/>
    <dgm:cxn modelId="{6DCC63DD-94B8-4218-9A5A-B998119A23CD}" type="presParOf" srcId="{9247B4A8-C5E1-4C2B-B7BB-70677DF20D38}" destId="{36EB7B24-E9BD-43D1-A4E1-422A75A3F53A}" srcOrd="0" destOrd="0" presId="urn:microsoft.com/office/officeart/2005/8/layout/hierarchy1"/>
    <dgm:cxn modelId="{1C65F2A6-4B47-4371-94E8-8F3363AE3A16}" type="presParOf" srcId="{9247B4A8-C5E1-4C2B-B7BB-70677DF20D38}" destId="{582632D6-CCF6-4207-BBF0-3B381B77F8D8}" srcOrd="1" destOrd="0" presId="urn:microsoft.com/office/officeart/2005/8/layout/hierarchy1"/>
    <dgm:cxn modelId="{F16E0055-0D00-4975-B6D5-2433A37FF0C6}" type="presParOf" srcId="{582632D6-CCF6-4207-BBF0-3B381B77F8D8}" destId="{3A60D8A8-686C-49B5-95D6-AF87209EA9A1}" srcOrd="0" destOrd="0" presId="urn:microsoft.com/office/officeart/2005/8/layout/hierarchy1"/>
    <dgm:cxn modelId="{91AB04C5-6267-470A-899B-B80FE2CD5C6F}" type="presParOf" srcId="{3A60D8A8-686C-49B5-95D6-AF87209EA9A1}" destId="{DDEF368C-0911-42C7-9F96-F538AE0D575D}" srcOrd="0" destOrd="0" presId="urn:microsoft.com/office/officeart/2005/8/layout/hierarchy1"/>
    <dgm:cxn modelId="{114BCF53-AB30-4D5F-A4F3-2654A69D17EB}" type="presParOf" srcId="{3A60D8A8-686C-49B5-95D6-AF87209EA9A1}" destId="{74AB74B0-4A9E-46D4-8E8B-61C61858ED22}" srcOrd="1" destOrd="0" presId="urn:microsoft.com/office/officeart/2005/8/layout/hierarchy1"/>
    <dgm:cxn modelId="{62A3EC84-3B6A-4F0A-B50F-64DF0ACE42E6}" type="presParOf" srcId="{582632D6-CCF6-4207-BBF0-3B381B77F8D8}" destId="{9F986FC9-78D6-4E66-9A38-298B450F161D}" srcOrd="1" destOrd="0" presId="urn:microsoft.com/office/officeart/2005/8/layout/hierarchy1"/>
    <dgm:cxn modelId="{5587D90F-6036-4661-80D1-775EA594257E}" type="presParOf" srcId="{9247B4A8-C5E1-4C2B-B7BB-70677DF20D38}" destId="{360C88F0-33AD-41A1-B90D-EEC8247BEBFF}" srcOrd="2" destOrd="0" presId="urn:microsoft.com/office/officeart/2005/8/layout/hierarchy1"/>
    <dgm:cxn modelId="{2C244F56-25EB-4F7B-9543-F5937A291EC6}" type="presParOf" srcId="{9247B4A8-C5E1-4C2B-B7BB-70677DF20D38}" destId="{6989EDFE-DB9A-4CC1-A02B-3622AFD9976B}" srcOrd="3" destOrd="0" presId="urn:microsoft.com/office/officeart/2005/8/layout/hierarchy1"/>
    <dgm:cxn modelId="{F00EC6C7-405C-4AA1-BAF8-FF1BA76DEF53}" type="presParOf" srcId="{6989EDFE-DB9A-4CC1-A02B-3622AFD9976B}" destId="{564F911D-C4A2-468F-96D2-3A83C014280B}" srcOrd="0" destOrd="0" presId="urn:microsoft.com/office/officeart/2005/8/layout/hierarchy1"/>
    <dgm:cxn modelId="{D4AB80FD-163B-4864-8C72-64C12ADB0433}" type="presParOf" srcId="{564F911D-C4A2-468F-96D2-3A83C014280B}" destId="{A862C39D-8FD8-4FB9-B642-EC84A37D6A12}" srcOrd="0" destOrd="0" presId="urn:microsoft.com/office/officeart/2005/8/layout/hierarchy1"/>
    <dgm:cxn modelId="{F4D9F6A2-CDA4-430A-83F9-179BCC40B3A4}" type="presParOf" srcId="{564F911D-C4A2-468F-96D2-3A83C014280B}" destId="{68FFE364-3676-4BD1-A19D-52907E72DAE2}" srcOrd="1" destOrd="0" presId="urn:microsoft.com/office/officeart/2005/8/layout/hierarchy1"/>
    <dgm:cxn modelId="{33266676-E7B1-43F9-B8C6-9B66A60F7092}" type="presParOf" srcId="{6989EDFE-DB9A-4CC1-A02B-3622AFD9976B}" destId="{784EA8DD-DCC5-4171-8B58-E9AB74564207}" srcOrd="1" destOrd="0" presId="urn:microsoft.com/office/officeart/2005/8/layout/hierarchy1"/>
    <dgm:cxn modelId="{8921ECB9-7195-4A3E-9429-2268904C4DDF}" type="presParOf" srcId="{9247B4A8-C5E1-4C2B-B7BB-70677DF20D38}" destId="{DF9D1782-0EEE-4015-A6A1-281FC7D4CB0F}" srcOrd="4" destOrd="0" presId="urn:microsoft.com/office/officeart/2005/8/layout/hierarchy1"/>
    <dgm:cxn modelId="{51217AFB-0F5E-4507-AB6D-9532B0741C6B}" type="presParOf" srcId="{9247B4A8-C5E1-4C2B-B7BB-70677DF20D38}" destId="{7BE3D2BD-8219-4555-85BC-49DB6CE4C6F8}" srcOrd="5" destOrd="0" presId="urn:microsoft.com/office/officeart/2005/8/layout/hierarchy1"/>
    <dgm:cxn modelId="{EC38F6D1-85E5-4B8B-8F9C-0EF6CEC65BDB}" type="presParOf" srcId="{7BE3D2BD-8219-4555-85BC-49DB6CE4C6F8}" destId="{EBD9BF26-C74B-4795-AA4B-256371A81593}" srcOrd="0" destOrd="0" presId="urn:microsoft.com/office/officeart/2005/8/layout/hierarchy1"/>
    <dgm:cxn modelId="{5BBACE43-82D0-430C-938F-3C9425549908}" type="presParOf" srcId="{EBD9BF26-C74B-4795-AA4B-256371A81593}" destId="{86F5D7B2-EBC3-413D-A3AF-1FA1B7B065A7}" srcOrd="0" destOrd="0" presId="urn:microsoft.com/office/officeart/2005/8/layout/hierarchy1"/>
    <dgm:cxn modelId="{673035C9-6E38-41F2-AF1B-17C438CDCEEC}" type="presParOf" srcId="{EBD9BF26-C74B-4795-AA4B-256371A81593}" destId="{DEC7736D-A634-47B4-8597-999C94C3747B}" srcOrd="1" destOrd="0" presId="urn:microsoft.com/office/officeart/2005/8/layout/hierarchy1"/>
    <dgm:cxn modelId="{89C58E37-449B-4268-8B35-03CA6F3F15E4}" type="presParOf" srcId="{7BE3D2BD-8219-4555-85BC-49DB6CE4C6F8}" destId="{5DA5F099-F1A6-47E4-B152-721C9849365B}" srcOrd="1" destOrd="0" presId="urn:microsoft.com/office/officeart/2005/8/layout/hierarchy1"/>
    <dgm:cxn modelId="{B0931C7E-0419-4EC1-9CBD-47F89CD83D44}" type="presParOf" srcId="{9247B4A8-C5E1-4C2B-B7BB-70677DF20D38}" destId="{6DAA7B78-48EA-404C-B0FC-79D88F158326}" srcOrd="6" destOrd="0" presId="urn:microsoft.com/office/officeart/2005/8/layout/hierarchy1"/>
    <dgm:cxn modelId="{9952C921-2097-49E1-BC1C-0CE106AC4FF3}" type="presParOf" srcId="{9247B4A8-C5E1-4C2B-B7BB-70677DF20D38}" destId="{14237AEE-09D9-49AE-8BC1-752EEDD9F524}" srcOrd="7" destOrd="0" presId="urn:microsoft.com/office/officeart/2005/8/layout/hierarchy1"/>
    <dgm:cxn modelId="{566D2441-74B2-4B1A-BC1B-D592112B6D82}" type="presParOf" srcId="{14237AEE-09D9-49AE-8BC1-752EEDD9F524}" destId="{62EC93F4-FC71-4ECC-A0D6-6ACA07626008}" srcOrd="0" destOrd="0" presId="urn:microsoft.com/office/officeart/2005/8/layout/hierarchy1"/>
    <dgm:cxn modelId="{FF4285FF-0C0B-494A-953B-43FE323678D8}" type="presParOf" srcId="{62EC93F4-FC71-4ECC-A0D6-6ACA07626008}" destId="{BB350D06-62D7-40DB-9B0C-4B83D5FCF276}" srcOrd="0" destOrd="0" presId="urn:microsoft.com/office/officeart/2005/8/layout/hierarchy1"/>
    <dgm:cxn modelId="{C9D3B2B9-3F34-4AD1-8E2A-457CA27F4483}" type="presParOf" srcId="{62EC93F4-FC71-4ECC-A0D6-6ACA07626008}" destId="{6D206711-9440-4006-89DE-405F2159D1DF}" srcOrd="1" destOrd="0" presId="urn:microsoft.com/office/officeart/2005/8/layout/hierarchy1"/>
    <dgm:cxn modelId="{C9701ABF-CF9A-40CD-8BBF-380D3E78F29E}" type="presParOf" srcId="{14237AEE-09D9-49AE-8BC1-752EEDD9F524}" destId="{4DCD5001-53C6-4221-A564-6FD52F7439F6}" srcOrd="1" destOrd="0" presId="urn:microsoft.com/office/officeart/2005/8/layout/hierarchy1"/>
    <dgm:cxn modelId="{423CF876-4550-4279-A09A-00A51500EC69}" type="presParOf" srcId="{9247B4A8-C5E1-4C2B-B7BB-70677DF20D38}" destId="{50B7FC83-D84B-4C88-A707-A799E30ECF3E}" srcOrd="8" destOrd="0" presId="urn:microsoft.com/office/officeart/2005/8/layout/hierarchy1"/>
    <dgm:cxn modelId="{6AC45FEE-1EE4-418C-9618-EF0BC03BB97F}" type="presParOf" srcId="{9247B4A8-C5E1-4C2B-B7BB-70677DF20D38}" destId="{28022B6A-F841-40AE-8F28-081386C3A333}" srcOrd="9" destOrd="0" presId="urn:microsoft.com/office/officeart/2005/8/layout/hierarchy1"/>
    <dgm:cxn modelId="{A802C861-B2AD-4364-A357-D8D96354B2A9}" type="presParOf" srcId="{28022B6A-F841-40AE-8F28-081386C3A333}" destId="{6695EEA9-4210-4591-9138-A51BAB75B7E7}" srcOrd="0" destOrd="0" presId="urn:microsoft.com/office/officeart/2005/8/layout/hierarchy1"/>
    <dgm:cxn modelId="{92D0AAA8-A002-44CE-B570-1069EFFFBB04}" type="presParOf" srcId="{6695EEA9-4210-4591-9138-A51BAB75B7E7}" destId="{9BE7FE3F-2245-4EEE-8AF9-68728EEFA42F}" srcOrd="0" destOrd="0" presId="urn:microsoft.com/office/officeart/2005/8/layout/hierarchy1"/>
    <dgm:cxn modelId="{688A845D-1E58-4837-83BF-C56F3215F7CB}" type="presParOf" srcId="{6695EEA9-4210-4591-9138-A51BAB75B7E7}" destId="{F73340CD-A109-489B-80A6-A7AD7A3CF5A4}" srcOrd="1" destOrd="0" presId="urn:microsoft.com/office/officeart/2005/8/layout/hierarchy1"/>
    <dgm:cxn modelId="{FA0A632B-6CF2-4648-B93B-7033D01CC086}" type="presParOf" srcId="{28022B6A-F841-40AE-8F28-081386C3A333}" destId="{A03E7697-2CFE-48E1-9E04-B659D1614AC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67BAE6B-248C-43B0-B574-5BC1B0F40FAC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DA80BB-67B8-412F-A254-1CD09FD21C91}">
      <dgm:prSet phldrT="[Text]" custT="1"/>
      <dgm:spPr/>
      <dgm:t>
        <a:bodyPr/>
        <a:lstStyle/>
        <a:p>
          <a:pPr algn="r"/>
          <a:r>
            <a:rPr lang="ar-SA" sz="1600" b="0" dirty="0" smtClean="0"/>
            <a:t>يسن لمن حضر عند المحتضر أن يغلب لديه جانب الرجاء على جانب الخوف وأن يطعمه في رحمة الله . </a:t>
          </a:r>
          <a:endParaRPr lang="en-US" sz="1600" b="0" dirty="0"/>
        </a:p>
      </dgm:t>
    </dgm:pt>
    <dgm:pt modelId="{FC44822F-53FE-472C-9B80-2C6AC28F10F4}" type="parTrans" cxnId="{E24F488C-567C-4BCD-83A5-772FCF82A69D}">
      <dgm:prSet/>
      <dgm:spPr/>
      <dgm:t>
        <a:bodyPr/>
        <a:lstStyle/>
        <a:p>
          <a:endParaRPr lang="en-US"/>
        </a:p>
      </dgm:t>
    </dgm:pt>
    <dgm:pt modelId="{D562CBFF-B973-45A6-A64B-8CADE40CE11B}" type="sibTrans" cxnId="{E24F488C-567C-4BCD-83A5-772FCF82A69D}">
      <dgm:prSet/>
      <dgm:spPr/>
      <dgm:t>
        <a:bodyPr/>
        <a:lstStyle/>
        <a:p>
          <a:endParaRPr lang="en-US"/>
        </a:p>
      </dgm:t>
    </dgm:pt>
    <dgm:pt modelId="{2BE8919A-413B-4820-8F11-90BA277DA865}">
      <dgm:prSet phldrT="[Text]" custT="1"/>
      <dgm:spPr/>
      <dgm:t>
        <a:bodyPr/>
        <a:lstStyle/>
        <a:p>
          <a:pPr algn="r"/>
          <a:r>
            <a:rPr lang="ar-SA" sz="1600" b="0" dirty="0" smtClean="0"/>
            <a:t>يسن تحويل وجه المحتضر الى القبلة لأنه من اهل التوحيد لقوله صلى الله عليه وسلم عن البيت الحرام (قبلتكم أحياء وأموات ).</a:t>
          </a:r>
          <a:endParaRPr lang="en-US" sz="1600" b="0" dirty="0"/>
        </a:p>
      </dgm:t>
    </dgm:pt>
    <dgm:pt modelId="{457CB0ED-AF84-4DDF-B62C-114BBEE41688}" type="parTrans" cxnId="{B845B193-78D9-4ECA-AAEB-C8E74D7C99D7}">
      <dgm:prSet/>
      <dgm:spPr/>
      <dgm:t>
        <a:bodyPr/>
        <a:lstStyle/>
        <a:p>
          <a:endParaRPr lang="en-US"/>
        </a:p>
      </dgm:t>
    </dgm:pt>
    <dgm:pt modelId="{A05507F2-A77C-4F16-8C62-516C5E225F6C}" type="sibTrans" cxnId="{B845B193-78D9-4ECA-AAEB-C8E74D7C99D7}">
      <dgm:prSet/>
      <dgm:spPr/>
      <dgm:t>
        <a:bodyPr/>
        <a:lstStyle/>
        <a:p>
          <a:endParaRPr lang="en-US"/>
        </a:p>
      </dgm:t>
    </dgm:pt>
    <dgm:pt modelId="{6ECD1731-554B-407C-99E5-0582AFB0E24B}">
      <dgm:prSet phldrT="[Text]" custT="1"/>
      <dgm:spPr/>
      <dgm:t>
        <a:bodyPr/>
        <a:lstStyle/>
        <a:p>
          <a:pPr algn="r"/>
          <a:r>
            <a:rPr lang="ar-SA" sz="1600" b="0" dirty="0" smtClean="0"/>
            <a:t>يسن قراءة سورة ياسين عند المحتضر لما فيها من تهوين لسكرات الموت .</a:t>
          </a:r>
          <a:endParaRPr lang="en-US" sz="1600" b="0" dirty="0"/>
        </a:p>
      </dgm:t>
    </dgm:pt>
    <dgm:pt modelId="{46137911-0218-410F-89E2-FD02FB98ABB1}" type="parTrans" cxnId="{251087B0-7F54-47B0-8A90-33DA72F4B090}">
      <dgm:prSet/>
      <dgm:spPr/>
      <dgm:t>
        <a:bodyPr/>
        <a:lstStyle/>
        <a:p>
          <a:endParaRPr lang="en-US"/>
        </a:p>
      </dgm:t>
    </dgm:pt>
    <dgm:pt modelId="{165B904A-1D42-4731-B723-C47D609C6670}" type="sibTrans" cxnId="{251087B0-7F54-47B0-8A90-33DA72F4B090}">
      <dgm:prSet/>
      <dgm:spPr/>
      <dgm:t>
        <a:bodyPr/>
        <a:lstStyle/>
        <a:p>
          <a:endParaRPr lang="en-US"/>
        </a:p>
      </dgm:t>
    </dgm:pt>
    <dgm:pt modelId="{CFD11715-1C0E-4EF7-B685-8A2E20CA4028}">
      <dgm:prSet custT="1"/>
      <dgm:spPr/>
      <dgm:t>
        <a:bodyPr/>
        <a:lstStyle/>
        <a:p>
          <a:pPr algn="r"/>
          <a:r>
            <a:rPr lang="ar-SA" sz="1600" dirty="0" smtClean="0">
              <a:solidFill>
                <a:schemeClr val="tx1">
                  <a:lumMod val="95000"/>
                  <a:lumOff val="5000"/>
                </a:schemeClr>
              </a:solidFill>
            </a:rPr>
            <a:t>اغلاق عينيه قبل مغادرة الروح .</a:t>
          </a:r>
          <a:r>
            <a:rPr lang="ar-SA" sz="1600" dirty="0" smtClean="0">
              <a:solidFill>
                <a:schemeClr val="accent3">
                  <a:lumMod val="50000"/>
                </a:schemeClr>
              </a:solidFill>
            </a:rPr>
            <a:t> </a:t>
          </a:r>
          <a:endParaRPr lang="en-US" sz="1600" dirty="0">
            <a:solidFill>
              <a:schemeClr val="accent3">
                <a:lumMod val="50000"/>
              </a:schemeClr>
            </a:solidFill>
          </a:endParaRPr>
        </a:p>
      </dgm:t>
    </dgm:pt>
    <dgm:pt modelId="{5D06CEEE-A67D-4DDB-8584-EB4AC03283E8}" type="parTrans" cxnId="{0101901D-BDC8-408A-9AE0-DA6337D3F9DD}">
      <dgm:prSet/>
      <dgm:spPr/>
      <dgm:t>
        <a:bodyPr/>
        <a:lstStyle/>
        <a:p>
          <a:endParaRPr lang="en-US"/>
        </a:p>
      </dgm:t>
    </dgm:pt>
    <dgm:pt modelId="{92F90923-9F0A-49CA-A951-B900D7CC8073}" type="sibTrans" cxnId="{0101901D-BDC8-408A-9AE0-DA6337D3F9DD}">
      <dgm:prSet/>
      <dgm:spPr/>
      <dgm:t>
        <a:bodyPr/>
        <a:lstStyle/>
        <a:p>
          <a:endParaRPr lang="en-US"/>
        </a:p>
      </dgm:t>
    </dgm:pt>
    <dgm:pt modelId="{5F3FA890-3086-4C7E-878A-1891DA884DA4}">
      <dgm:prSet custT="1"/>
      <dgm:spPr/>
      <dgm:t>
        <a:bodyPr/>
        <a:lstStyle/>
        <a:p>
          <a:pPr algn="r"/>
          <a:r>
            <a:rPr lang="ar-SA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كتابة الحقوق وتذكير المحتضر بالوصية والحقوق والمظالم قبل أن يتوفاه الله قال رسول الله صلى الله عليه وسلم (أن تدع ورثتك أغنياء خير من أن تدعهم عالة يتكففون الناس ).</a:t>
          </a:r>
          <a:endParaRPr lang="en-US" sz="1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DA7018F2-5E74-4200-A36F-E48375CC5AE7}" type="parTrans" cxnId="{EBB45FE1-89DD-4524-B7E8-758E61051358}">
      <dgm:prSet/>
      <dgm:spPr/>
      <dgm:t>
        <a:bodyPr/>
        <a:lstStyle/>
        <a:p>
          <a:endParaRPr lang="en-US"/>
        </a:p>
      </dgm:t>
    </dgm:pt>
    <dgm:pt modelId="{CB95307E-995A-44B4-9D0A-6E875575320E}" type="sibTrans" cxnId="{EBB45FE1-89DD-4524-B7E8-758E61051358}">
      <dgm:prSet/>
      <dgm:spPr/>
      <dgm:t>
        <a:bodyPr/>
        <a:lstStyle/>
        <a:p>
          <a:endParaRPr lang="en-US"/>
        </a:p>
      </dgm:t>
    </dgm:pt>
    <dgm:pt modelId="{5A48ACB0-6B94-4CE2-AB82-92DCACDC0870}">
      <dgm:prSet custT="1"/>
      <dgm:spPr/>
      <dgm:t>
        <a:bodyPr/>
        <a:lstStyle/>
        <a:p>
          <a:pPr algn="r"/>
          <a:r>
            <a:rPr lang="ar-SA" sz="1400" dirty="0" smtClean="0">
              <a:solidFill>
                <a:schemeClr val="tx1">
                  <a:lumMod val="95000"/>
                  <a:lumOff val="5000"/>
                </a:schemeClr>
              </a:solidFill>
            </a:rPr>
            <a:t>اخر الآداب واهمها هو تلقين الشهادتين وهو سنة , عملا بقوله صلى الله عليه وسلم (لقنوا موتاكم لا اله الا الله ) ,ومن المهم ان لا يلح بالمحتضر حتى لا يضجر . </a:t>
          </a:r>
          <a:endParaRPr lang="en-US" sz="1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27FEA082-E179-4083-8049-200E169F09CF}" type="parTrans" cxnId="{3F1B7A59-D59A-460B-A1E7-195A1D5FCFBD}">
      <dgm:prSet/>
      <dgm:spPr/>
      <dgm:t>
        <a:bodyPr/>
        <a:lstStyle/>
        <a:p>
          <a:endParaRPr lang="en-US"/>
        </a:p>
      </dgm:t>
    </dgm:pt>
    <dgm:pt modelId="{37082EDC-C96E-4B9F-8D7C-E82F8B5BDD7A}" type="sibTrans" cxnId="{3F1B7A59-D59A-460B-A1E7-195A1D5FCFBD}">
      <dgm:prSet/>
      <dgm:spPr/>
      <dgm:t>
        <a:bodyPr/>
        <a:lstStyle/>
        <a:p>
          <a:endParaRPr lang="en-US"/>
        </a:p>
      </dgm:t>
    </dgm:pt>
    <dgm:pt modelId="{77CA51A9-0324-4C9D-B717-2C9ED92A856E}">
      <dgm:prSet custT="1"/>
      <dgm:spPr/>
      <dgm:t>
        <a:bodyPr/>
        <a:lstStyle/>
        <a:p>
          <a:pPr algn="r"/>
          <a:r>
            <a:rPr lang="ar-SA" sz="1600" dirty="0" smtClean="0"/>
            <a:t>بل الشفتين مجتهد فيه من أجل تخفيف سكرات الموت .</a:t>
          </a:r>
          <a:endParaRPr lang="en-US" sz="1600" dirty="0"/>
        </a:p>
      </dgm:t>
    </dgm:pt>
    <dgm:pt modelId="{4910C668-FC91-4E84-8EEC-851537F790FB}" type="parTrans" cxnId="{E3C19347-AB0E-43FF-9819-382A4BDD10FD}">
      <dgm:prSet/>
      <dgm:spPr/>
      <dgm:t>
        <a:bodyPr/>
        <a:lstStyle/>
        <a:p>
          <a:endParaRPr lang="en-US"/>
        </a:p>
      </dgm:t>
    </dgm:pt>
    <dgm:pt modelId="{EFC438CD-587A-4CEA-A162-53CFC7871018}" type="sibTrans" cxnId="{E3C19347-AB0E-43FF-9819-382A4BDD10FD}">
      <dgm:prSet/>
      <dgm:spPr/>
      <dgm:t>
        <a:bodyPr/>
        <a:lstStyle/>
        <a:p>
          <a:endParaRPr lang="en-US"/>
        </a:p>
      </dgm:t>
    </dgm:pt>
    <dgm:pt modelId="{7CCEDB19-FBAA-429A-B52B-7E60CFFAE523}" type="pres">
      <dgm:prSet presAssocID="{167BAE6B-248C-43B0-B574-5BC1B0F40FA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B4280C48-0258-4EB8-AD05-EEDE3493155D}" type="pres">
      <dgm:prSet presAssocID="{167BAE6B-248C-43B0-B574-5BC1B0F40FAC}" presName="Name1" presStyleCnt="0"/>
      <dgm:spPr/>
    </dgm:pt>
    <dgm:pt modelId="{BF14CD63-8F64-444B-B98E-E01228FD8B05}" type="pres">
      <dgm:prSet presAssocID="{167BAE6B-248C-43B0-B574-5BC1B0F40FAC}" presName="cycle" presStyleCnt="0"/>
      <dgm:spPr/>
    </dgm:pt>
    <dgm:pt modelId="{91913385-6A7E-4688-92A5-9D574068501F}" type="pres">
      <dgm:prSet presAssocID="{167BAE6B-248C-43B0-B574-5BC1B0F40FAC}" presName="srcNode" presStyleLbl="node1" presStyleIdx="0" presStyleCnt="7"/>
      <dgm:spPr/>
    </dgm:pt>
    <dgm:pt modelId="{4186CB0A-5B89-4656-B637-148BD1E53DDC}" type="pres">
      <dgm:prSet presAssocID="{167BAE6B-248C-43B0-B574-5BC1B0F40FAC}" presName="conn" presStyleLbl="parChTrans1D2" presStyleIdx="0" presStyleCnt="1"/>
      <dgm:spPr/>
      <dgm:t>
        <a:bodyPr/>
        <a:lstStyle/>
        <a:p>
          <a:endParaRPr lang="en-US"/>
        </a:p>
      </dgm:t>
    </dgm:pt>
    <dgm:pt modelId="{9A83B092-7260-48C6-A97E-3FCAFEA5C110}" type="pres">
      <dgm:prSet presAssocID="{167BAE6B-248C-43B0-B574-5BC1B0F40FAC}" presName="extraNode" presStyleLbl="node1" presStyleIdx="0" presStyleCnt="7"/>
      <dgm:spPr/>
    </dgm:pt>
    <dgm:pt modelId="{7F3D8F63-7640-4053-8EE2-8CD86F59A957}" type="pres">
      <dgm:prSet presAssocID="{167BAE6B-248C-43B0-B574-5BC1B0F40FAC}" presName="dstNode" presStyleLbl="node1" presStyleIdx="0" presStyleCnt="7"/>
      <dgm:spPr/>
    </dgm:pt>
    <dgm:pt modelId="{5FB795FF-A773-4398-BFE8-FAC1F0D12169}" type="pres">
      <dgm:prSet presAssocID="{77CA51A9-0324-4C9D-B717-2C9ED92A856E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796BD-D2FD-4943-9D81-8AB42CC25918}" type="pres">
      <dgm:prSet presAssocID="{77CA51A9-0324-4C9D-B717-2C9ED92A856E}" presName="accent_1" presStyleCnt="0"/>
      <dgm:spPr/>
    </dgm:pt>
    <dgm:pt modelId="{468C67EE-4FA4-4E70-A2E4-86E7DA5057FD}" type="pres">
      <dgm:prSet presAssocID="{77CA51A9-0324-4C9D-B717-2C9ED92A856E}" presName="accentRepeatNode" presStyleLbl="solidFgAcc1" presStyleIdx="0" presStyleCnt="7"/>
      <dgm:spPr/>
    </dgm:pt>
    <dgm:pt modelId="{285BFFA0-B353-460B-A990-58C1076394B0}" type="pres">
      <dgm:prSet presAssocID="{2ADA80BB-67B8-412F-A254-1CD09FD21C91}" presName="text_2" presStyleLbl="node1" presStyleIdx="1" presStyleCnt="7" custScaleY="999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792973-A8C7-4A91-9526-766422940BE6}" type="pres">
      <dgm:prSet presAssocID="{2ADA80BB-67B8-412F-A254-1CD09FD21C91}" presName="accent_2" presStyleCnt="0"/>
      <dgm:spPr/>
    </dgm:pt>
    <dgm:pt modelId="{0FF78E0D-4309-4464-930C-AA34586D0562}" type="pres">
      <dgm:prSet presAssocID="{2ADA80BB-67B8-412F-A254-1CD09FD21C91}" presName="accentRepeatNode" presStyleLbl="solidFgAcc1" presStyleIdx="1" presStyleCnt="7" custLinFactNeighborX="-5608" custLinFactNeighborY="-1650"/>
      <dgm:spPr/>
    </dgm:pt>
    <dgm:pt modelId="{518C6571-35F9-44D3-9DEC-6D3006D57947}" type="pres">
      <dgm:prSet presAssocID="{2BE8919A-413B-4820-8F11-90BA277DA865}" presName="text_3" presStyleLbl="node1" presStyleIdx="2" presStyleCnt="7" custScaleY="1033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A8840C-0ED5-471F-A70C-93EB65763D79}" type="pres">
      <dgm:prSet presAssocID="{2BE8919A-413B-4820-8F11-90BA277DA865}" presName="accent_3" presStyleCnt="0"/>
      <dgm:spPr/>
    </dgm:pt>
    <dgm:pt modelId="{37F50A90-77A2-41B8-A88A-A90BDC4454FF}" type="pres">
      <dgm:prSet presAssocID="{2BE8919A-413B-4820-8F11-90BA277DA865}" presName="accentRepeatNode" presStyleLbl="solidFgAcc1" presStyleIdx="2" presStyleCnt="7"/>
      <dgm:spPr/>
    </dgm:pt>
    <dgm:pt modelId="{4512E193-1985-435D-842D-5FFDC3B13ADF}" type="pres">
      <dgm:prSet presAssocID="{6ECD1731-554B-407C-99E5-0582AFB0E24B}" presName="text_4" presStyleLbl="node1" presStyleIdx="3" presStyleCnt="7" custLinFactNeighborX="-306" custLinFactNeighborY="7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A689A3-C441-4078-906B-F78C2D9B63A2}" type="pres">
      <dgm:prSet presAssocID="{6ECD1731-554B-407C-99E5-0582AFB0E24B}" presName="accent_4" presStyleCnt="0"/>
      <dgm:spPr/>
    </dgm:pt>
    <dgm:pt modelId="{518ED643-AB84-4354-912B-AE7C65D17399}" type="pres">
      <dgm:prSet presAssocID="{6ECD1731-554B-407C-99E5-0582AFB0E24B}" presName="accentRepeatNode" presStyleLbl="solidFgAcc1" presStyleIdx="3" presStyleCnt="7"/>
      <dgm:spPr/>
    </dgm:pt>
    <dgm:pt modelId="{D2C0634A-01CF-4A4E-BA40-B7FC6C6F041F}" type="pres">
      <dgm:prSet presAssocID="{CFD11715-1C0E-4EF7-B685-8A2E20CA4028}" presName="text_5" presStyleLbl="node1" presStyleIdx="4" presStyleCnt="7" custLinFactNeighborX="101" custLinFactNeighborY="-74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FD7289-7613-470D-8816-3A1EA9A1FA0B}" type="pres">
      <dgm:prSet presAssocID="{CFD11715-1C0E-4EF7-B685-8A2E20CA4028}" presName="accent_5" presStyleCnt="0"/>
      <dgm:spPr/>
    </dgm:pt>
    <dgm:pt modelId="{1678620E-A445-4100-9C86-10A21A9CF276}" type="pres">
      <dgm:prSet presAssocID="{CFD11715-1C0E-4EF7-B685-8A2E20CA4028}" presName="accentRepeatNode" presStyleLbl="solidFgAcc1" presStyleIdx="4" presStyleCnt="7" custLinFactNeighborX="-7315" custLinFactNeighborY="-15935"/>
      <dgm:spPr/>
    </dgm:pt>
    <dgm:pt modelId="{8D9DF199-2A25-4DF3-B73C-3BD5D7D62F78}" type="pres">
      <dgm:prSet presAssocID="{5F3FA890-3086-4C7E-878A-1891DA884DA4}" presName="text_6" presStyleLbl="node1" presStyleIdx="5" presStyleCnt="7" custScaleX="104423" custScaleY="152200" custLinFactNeighborX="2994" custLinFactNeighborY="94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8C57AF-F89B-405E-AE7C-62B1FAC9F1EC}" type="pres">
      <dgm:prSet presAssocID="{5F3FA890-3086-4C7E-878A-1891DA884DA4}" presName="accent_6" presStyleCnt="0"/>
      <dgm:spPr/>
    </dgm:pt>
    <dgm:pt modelId="{F7087FCD-AB35-4AD6-8A86-50DD8A1F8318}" type="pres">
      <dgm:prSet presAssocID="{5F3FA890-3086-4C7E-878A-1891DA884DA4}" presName="accentRepeatNode" presStyleLbl="solidFgAcc1" presStyleIdx="5" presStyleCnt="7" custScaleX="128272" custScaleY="106652"/>
      <dgm:spPr/>
    </dgm:pt>
    <dgm:pt modelId="{DCB60062-ABBA-4697-9952-3C7AA42D63FE}" type="pres">
      <dgm:prSet presAssocID="{5A48ACB0-6B94-4CE2-AB82-92DCACDC0870}" presName="text_7" presStyleLbl="node1" presStyleIdx="6" presStyleCnt="7" custScaleY="133750" custLinFactNeighborX="2001" custLinFactNeighborY="335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D28596-3D62-439E-BD76-3A003E0E60EC}" type="pres">
      <dgm:prSet presAssocID="{5A48ACB0-6B94-4CE2-AB82-92DCACDC0870}" presName="accent_7" presStyleCnt="0"/>
      <dgm:spPr/>
    </dgm:pt>
    <dgm:pt modelId="{D9C25FF9-12E3-4454-B5DC-C101239B1130}" type="pres">
      <dgm:prSet presAssocID="{5A48ACB0-6B94-4CE2-AB82-92DCACDC0870}" presName="accentRepeatNode" presStyleLbl="solidFgAcc1" presStyleIdx="6" presStyleCnt="7" custLinFactNeighborX="-1127" custLinFactNeighborY="18254"/>
      <dgm:spPr/>
    </dgm:pt>
  </dgm:ptLst>
  <dgm:cxnLst>
    <dgm:cxn modelId="{ADBDBA91-890A-42EA-AF7D-24E01F1D88C5}" type="presOf" srcId="{5A48ACB0-6B94-4CE2-AB82-92DCACDC0870}" destId="{DCB60062-ABBA-4697-9952-3C7AA42D63FE}" srcOrd="0" destOrd="0" presId="urn:microsoft.com/office/officeart/2008/layout/VerticalCurvedList"/>
    <dgm:cxn modelId="{9F00CCE2-940C-4F84-8CDB-B531DF13D119}" type="presOf" srcId="{EFC438CD-587A-4CEA-A162-53CFC7871018}" destId="{4186CB0A-5B89-4656-B637-148BD1E53DDC}" srcOrd="0" destOrd="0" presId="urn:microsoft.com/office/officeart/2008/layout/VerticalCurvedList"/>
    <dgm:cxn modelId="{3F1B7A59-D59A-460B-A1E7-195A1D5FCFBD}" srcId="{167BAE6B-248C-43B0-B574-5BC1B0F40FAC}" destId="{5A48ACB0-6B94-4CE2-AB82-92DCACDC0870}" srcOrd="6" destOrd="0" parTransId="{27FEA082-E179-4083-8049-200E169F09CF}" sibTransId="{37082EDC-C96E-4B9F-8D7C-E82F8B5BDD7A}"/>
    <dgm:cxn modelId="{E24F488C-567C-4BCD-83A5-772FCF82A69D}" srcId="{167BAE6B-248C-43B0-B574-5BC1B0F40FAC}" destId="{2ADA80BB-67B8-412F-A254-1CD09FD21C91}" srcOrd="1" destOrd="0" parTransId="{FC44822F-53FE-472C-9B80-2C6AC28F10F4}" sibTransId="{D562CBFF-B973-45A6-A64B-8CADE40CE11B}"/>
    <dgm:cxn modelId="{F424DF1C-8370-4AB6-9F20-D2DBEABED57A}" type="presOf" srcId="{5F3FA890-3086-4C7E-878A-1891DA884DA4}" destId="{8D9DF199-2A25-4DF3-B73C-3BD5D7D62F78}" srcOrd="0" destOrd="0" presId="urn:microsoft.com/office/officeart/2008/layout/VerticalCurvedList"/>
    <dgm:cxn modelId="{435AC067-1CE8-4F2A-8017-18179C5FBC91}" type="presOf" srcId="{6ECD1731-554B-407C-99E5-0582AFB0E24B}" destId="{4512E193-1985-435D-842D-5FFDC3B13ADF}" srcOrd="0" destOrd="0" presId="urn:microsoft.com/office/officeart/2008/layout/VerticalCurvedList"/>
    <dgm:cxn modelId="{B845B193-78D9-4ECA-AAEB-C8E74D7C99D7}" srcId="{167BAE6B-248C-43B0-B574-5BC1B0F40FAC}" destId="{2BE8919A-413B-4820-8F11-90BA277DA865}" srcOrd="2" destOrd="0" parTransId="{457CB0ED-AF84-4DDF-B62C-114BBEE41688}" sibTransId="{A05507F2-A77C-4F16-8C62-516C5E225F6C}"/>
    <dgm:cxn modelId="{251087B0-7F54-47B0-8A90-33DA72F4B090}" srcId="{167BAE6B-248C-43B0-B574-5BC1B0F40FAC}" destId="{6ECD1731-554B-407C-99E5-0582AFB0E24B}" srcOrd="3" destOrd="0" parTransId="{46137911-0218-410F-89E2-FD02FB98ABB1}" sibTransId="{165B904A-1D42-4731-B723-C47D609C6670}"/>
    <dgm:cxn modelId="{57A714DA-4C3D-4769-A23B-5DB6D87505A6}" type="presOf" srcId="{CFD11715-1C0E-4EF7-B685-8A2E20CA4028}" destId="{D2C0634A-01CF-4A4E-BA40-B7FC6C6F041F}" srcOrd="0" destOrd="0" presId="urn:microsoft.com/office/officeart/2008/layout/VerticalCurvedList"/>
    <dgm:cxn modelId="{E3C19347-AB0E-43FF-9819-382A4BDD10FD}" srcId="{167BAE6B-248C-43B0-B574-5BC1B0F40FAC}" destId="{77CA51A9-0324-4C9D-B717-2C9ED92A856E}" srcOrd="0" destOrd="0" parTransId="{4910C668-FC91-4E84-8EEC-851537F790FB}" sibTransId="{EFC438CD-587A-4CEA-A162-53CFC7871018}"/>
    <dgm:cxn modelId="{EBB45FE1-89DD-4524-B7E8-758E61051358}" srcId="{167BAE6B-248C-43B0-B574-5BC1B0F40FAC}" destId="{5F3FA890-3086-4C7E-878A-1891DA884DA4}" srcOrd="5" destOrd="0" parTransId="{DA7018F2-5E74-4200-A36F-E48375CC5AE7}" sibTransId="{CB95307E-995A-44B4-9D0A-6E875575320E}"/>
    <dgm:cxn modelId="{B7696A2F-EBE6-4F47-9D15-2B930143215F}" type="presOf" srcId="{77CA51A9-0324-4C9D-B717-2C9ED92A856E}" destId="{5FB795FF-A773-4398-BFE8-FAC1F0D12169}" srcOrd="0" destOrd="0" presId="urn:microsoft.com/office/officeart/2008/layout/VerticalCurvedList"/>
    <dgm:cxn modelId="{0101901D-BDC8-408A-9AE0-DA6337D3F9DD}" srcId="{167BAE6B-248C-43B0-B574-5BC1B0F40FAC}" destId="{CFD11715-1C0E-4EF7-B685-8A2E20CA4028}" srcOrd="4" destOrd="0" parTransId="{5D06CEEE-A67D-4DDB-8584-EB4AC03283E8}" sibTransId="{92F90923-9F0A-49CA-A951-B900D7CC8073}"/>
    <dgm:cxn modelId="{DC85A90E-2A0D-4159-BABB-C72EB487300C}" type="presOf" srcId="{2BE8919A-413B-4820-8F11-90BA277DA865}" destId="{518C6571-35F9-44D3-9DEC-6D3006D57947}" srcOrd="0" destOrd="0" presId="urn:microsoft.com/office/officeart/2008/layout/VerticalCurvedList"/>
    <dgm:cxn modelId="{45E59FFC-C037-46CF-8C91-F632099029C8}" type="presOf" srcId="{167BAE6B-248C-43B0-B574-5BC1B0F40FAC}" destId="{7CCEDB19-FBAA-429A-B52B-7E60CFFAE523}" srcOrd="0" destOrd="0" presId="urn:microsoft.com/office/officeart/2008/layout/VerticalCurvedList"/>
    <dgm:cxn modelId="{103CF040-15F3-4190-BA98-F166F80252FA}" type="presOf" srcId="{2ADA80BB-67B8-412F-A254-1CD09FD21C91}" destId="{285BFFA0-B353-460B-A990-58C1076394B0}" srcOrd="0" destOrd="0" presId="urn:microsoft.com/office/officeart/2008/layout/VerticalCurvedList"/>
    <dgm:cxn modelId="{EB612902-4DBD-410F-BEDD-79B879D967E2}" type="presParOf" srcId="{7CCEDB19-FBAA-429A-B52B-7E60CFFAE523}" destId="{B4280C48-0258-4EB8-AD05-EEDE3493155D}" srcOrd="0" destOrd="0" presId="urn:microsoft.com/office/officeart/2008/layout/VerticalCurvedList"/>
    <dgm:cxn modelId="{92822C69-2EA2-49FA-B066-2AAD408B3A57}" type="presParOf" srcId="{B4280C48-0258-4EB8-AD05-EEDE3493155D}" destId="{BF14CD63-8F64-444B-B98E-E01228FD8B05}" srcOrd="0" destOrd="0" presId="urn:microsoft.com/office/officeart/2008/layout/VerticalCurvedList"/>
    <dgm:cxn modelId="{C9D0CDB9-447D-4768-AEA1-49B75F1909B2}" type="presParOf" srcId="{BF14CD63-8F64-444B-B98E-E01228FD8B05}" destId="{91913385-6A7E-4688-92A5-9D574068501F}" srcOrd="0" destOrd="0" presId="urn:microsoft.com/office/officeart/2008/layout/VerticalCurvedList"/>
    <dgm:cxn modelId="{5B0BBF6B-392D-44D9-BB9C-D3CBF9E34208}" type="presParOf" srcId="{BF14CD63-8F64-444B-B98E-E01228FD8B05}" destId="{4186CB0A-5B89-4656-B637-148BD1E53DDC}" srcOrd="1" destOrd="0" presId="urn:microsoft.com/office/officeart/2008/layout/VerticalCurvedList"/>
    <dgm:cxn modelId="{D7232D4D-0413-4358-A6D1-41BB1C75FDC4}" type="presParOf" srcId="{BF14CD63-8F64-444B-B98E-E01228FD8B05}" destId="{9A83B092-7260-48C6-A97E-3FCAFEA5C110}" srcOrd="2" destOrd="0" presId="urn:microsoft.com/office/officeart/2008/layout/VerticalCurvedList"/>
    <dgm:cxn modelId="{8DE96316-F595-46D8-A97B-B03479C74DA4}" type="presParOf" srcId="{BF14CD63-8F64-444B-B98E-E01228FD8B05}" destId="{7F3D8F63-7640-4053-8EE2-8CD86F59A957}" srcOrd="3" destOrd="0" presId="urn:microsoft.com/office/officeart/2008/layout/VerticalCurvedList"/>
    <dgm:cxn modelId="{1758F67F-11FE-4657-9ECE-3C1C1CA67631}" type="presParOf" srcId="{B4280C48-0258-4EB8-AD05-EEDE3493155D}" destId="{5FB795FF-A773-4398-BFE8-FAC1F0D12169}" srcOrd="1" destOrd="0" presId="urn:microsoft.com/office/officeart/2008/layout/VerticalCurvedList"/>
    <dgm:cxn modelId="{2384D002-18B9-4F77-955D-2FC38E85A5A7}" type="presParOf" srcId="{B4280C48-0258-4EB8-AD05-EEDE3493155D}" destId="{D45796BD-D2FD-4943-9D81-8AB42CC25918}" srcOrd="2" destOrd="0" presId="urn:microsoft.com/office/officeart/2008/layout/VerticalCurvedList"/>
    <dgm:cxn modelId="{18FA9D6C-04AE-455D-B2D4-E0DBBAC448F7}" type="presParOf" srcId="{D45796BD-D2FD-4943-9D81-8AB42CC25918}" destId="{468C67EE-4FA4-4E70-A2E4-86E7DA5057FD}" srcOrd="0" destOrd="0" presId="urn:microsoft.com/office/officeart/2008/layout/VerticalCurvedList"/>
    <dgm:cxn modelId="{5B8F1E40-859C-43C9-886E-F98DEFB573C0}" type="presParOf" srcId="{B4280C48-0258-4EB8-AD05-EEDE3493155D}" destId="{285BFFA0-B353-460B-A990-58C1076394B0}" srcOrd="3" destOrd="0" presId="urn:microsoft.com/office/officeart/2008/layout/VerticalCurvedList"/>
    <dgm:cxn modelId="{C60A046D-4E0E-4D95-A33F-7F40A8A6EAD2}" type="presParOf" srcId="{B4280C48-0258-4EB8-AD05-EEDE3493155D}" destId="{4D792973-A8C7-4A91-9526-766422940BE6}" srcOrd="4" destOrd="0" presId="urn:microsoft.com/office/officeart/2008/layout/VerticalCurvedList"/>
    <dgm:cxn modelId="{CB6C81A9-7A24-4C0B-9F40-F99B9729EF47}" type="presParOf" srcId="{4D792973-A8C7-4A91-9526-766422940BE6}" destId="{0FF78E0D-4309-4464-930C-AA34586D0562}" srcOrd="0" destOrd="0" presId="urn:microsoft.com/office/officeart/2008/layout/VerticalCurvedList"/>
    <dgm:cxn modelId="{00893966-2FD8-41A1-AD65-3F2960F2EE4A}" type="presParOf" srcId="{B4280C48-0258-4EB8-AD05-EEDE3493155D}" destId="{518C6571-35F9-44D3-9DEC-6D3006D57947}" srcOrd="5" destOrd="0" presId="urn:microsoft.com/office/officeart/2008/layout/VerticalCurvedList"/>
    <dgm:cxn modelId="{23CB55D2-B812-44DC-AEB9-80891B86B177}" type="presParOf" srcId="{B4280C48-0258-4EB8-AD05-EEDE3493155D}" destId="{90A8840C-0ED5-471F-A70C-93EB65763D79}" srcOrd="6" destOrd="0" presId="urn:microsoft.com/office/officeart/2008/layout/VerticalCurvedList"/>
    <dgm:cxn modelId="{6C02BE51-694E-4EA8-BE53-5AD43B9316FD}" type="presParOf" srcId="{90A8840C-0ED5-471F-A70C-93EB65763D79}" destId="{37F50A90-77A2-41B8-A88A-A90BDC4454FF}" srcOrd="0" destOrd="0" presId="urn:microsoft.com/office/officeart/2008/layout/VerticalCurvedList"/>
    <dgm:cxn modelId="{F0B4A8B8-BC6E-43DC-8F49-708999E98F57}" type="presParOf" srcId="{B4280C48-0258-4EB8-AD05-EEDE3493155D}" destId="{4512E193-1985-435D-842D-5FFDC3B13ADF}" srcOrd="7" destOrd="0" presId="urn:microsoft.com/office/officeart/2008/layout/VerticalCurvedList"/>
    <dgm:cxn modelId="{AA554A00-24A8-483B-86E8-9AF006AF060B}" type="presParOf" srcId="{B4280C48-0258-4EB8-AD05-EEDE3493155D}" destId="{51A689A3-C441-4078-906B-F78C2D9B63A2}" srcOrd="8" destOrd="0" presId="urn:microsoft.com/office/officeart/2008/layout/VerticalCurvedList"/>
    <dgm:cxn modelId="{CC7BCBB1-C7B5-430E-BB52-949F3D923A5F}" type="presParOf" srcId="{51A689A3-C441-4078-906B-F78C2D9B63A2}" destId="{518ED643-AB84-4354-912B-AE7C65D17399}" srcOrd="0" destOrd="0" presId="urn:microsoft.com/office/officeart/2008/layout/VerticalCurvedList"/>
    <dgm:cxn modelId="{DE3A3600-2001-4571-855E-C55AF973FAD9}" type="presParOf" srcId="{B4280C48-0258-4EB8-AD05-EEDE3493155D}" destId="{D2C0634A-01CF-4A4E-BA40-B7FC6C6F041F}" srcOrd="9" destOrd="0" presId="urn:microsoft.com/office/officeart/2008/layout/VerticalCurvedList"/>
    <dgm:cxn modelId="{71C1B3C6-DCC3-4C6D-A844-E2143B3686CE}" type="presParOf" srcId="{B4280C48-0258-4EB8-AD05-EEDE3493155D}" destId="{38FD7289-7613-470D-8816-3A1EA9A1FA0B}" srcOrd="10" destOrd="0" presId="urn:microsoft.com/office/officeart/2008/layout/VerticalCurvedList"/>
    <dgm:cxn modelId="{0A25F81F-2C92-41D0-9ACA-4B794BB9D152}" type="presParOf" srcId="{38FD7289-7613-470D-8816-3A1EA9A1FA0B}" destId="{1678620E-A445-4100-9C86-10A21A9CF276}" srcOrd="0" destOrd="0" presId="urn:microsoft.com/office/officeart/2008/layout/VerticalCurvedList"/>
    <dgm:cxn modelId="{6A2A0057-483A-45E8-B45F-F8827EC61863}" type="presParOf" srcId="{B4280C48-0258-4EB8-AD05-EEDE3493155D}" destId="{8D9DF199-2A25-4DF3-B73C-3BD5D7D62F78}" srcOrd="11" destOrd="0" presId="urn:microsoft.com/office/officeart/2008/layout/VerticalCurvedList"/>
    <dgm:cxn modelId="{339ED07F-5D6E-4F03-ACC2-A223801CE2C5}" type="presParOf" srcId="{B4280C48-0258-4EB8-AD05-EEDE3493155D}" destId="{2F8C57AF-F89B-405E-AE7C-62B1FAC9F1EC}" srcOrd="12" destOrd="0" presId="urn:microsoft.com/office/officeart/2008/layout/VerticalCurvedList"/>
    <dgm:cxn modelId="{CEE1DD6D-ECF5-43DB-A317-8B894A4A6CBB}" type="presParOf" srcId="{2F8C57AF-F89B-405E-AE7C-62B1FAC9F1EC}" destId="{F7087FCD-AB35-4AD6-8A86-50DD8A1F8318}" srcOrd="0" destOrd="0" presId="urn:microsoft.com/office/officeart/2008/layout/VerticalCurvedList"/>
    <dgm:cxn modelId="{96DE8D6A-8683-4385-A82E-8CB14876B8A4}" type="presParOf" srcId="{B4280C48-0258-4EB8-AD05-EEDE3493155D}" destId="{DCB60062-ABBA-4697-9952-3C7AA42D63FE}" srcOrd="13" destOrd="0" presId="urn:microsoft.com/office/officeart/2008/layout/VerticalCurvedList"/>
    <dgm:cxn modelId="{166552EF-0730-4076-9095-4A407F55FD41}" type="presParOf" srcId="{B4280C48-0258-4EB8-AD05-EEDE3493155D}" destId="{65D28596-3D62-439E-BD76-3A003E0E60EC}" srcOrd="14" destOrd="0" presId="urn:microsoft.com/office/officeart/2008/layout/VerticalCurvedList"/>
    <dgm:cxn modelId="{CBBFE02E-51F6-4512-92EA-BCCEC43C4822}" type="presParOf" srcId="{65D28596-3D62-439E-BD76-3A003E0E60EC}" destId="{D9C25FF9-12E3-4454-B5DC-C101239B113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4A01EF4-293B-4763-B5D7-AEE1D74B48B6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FD966E-34E3-488E-91C1-D997A4691AF8}">
      <dgm:prSet phldrT="[Text]" custT="1"/>
      <dgm:spPr/>
      <dgm:t>
        <a:bodyPr/>
        <a:lstStyle/>
        <a:p>
          <a:pPr algn="r"/>
          <a:r>
            <a:rPr lang="ar-SA" sz="1400" dirty="0" smtClean="0">
              <a:solidFill>
                <a:schemeClr val="tx1"/>
              </a:solidFill>
            </a:rPr>
            <a:t>يستحب لمن حضر المتوفى , اذا استبانت له وفاته , أن يغمض عينيه , وذلك حتى لا يقبح منظره ,فعن أم سلمة رضي الله عنها قالت :دخل رسول الله صلى الله عليه وسلم</a:t>
          </a:r>
          <a:r>
            <a:rPr lang="ar-SA" sz="1600" dirty="0" smtClean="0">
              <a:solidFill>
                <a:schemeClr val="tx1"/>
              </a:solidFill>
            </a:rPr>
            <a:t> على أبي سلمة وقد شق بصره , فاغمضه , ثم قال :(ان الروح اذا قبض تبعه البصر ).</a:t>
          </a:r>
          <a:endParaRPr lang="en-US" sz="1600" dirty="0">
            <a:solidFill>
              <a:schemeClr val="tx1"/>
            </a:solidFill>
          </a:endParaRPr>
        </a:p>
      </dgm:t>
    </dgm:pt>
    <dgm:pt modelId="{5AE500A5-301F-4E96-B6AC-708984DAB07A}" type="parTrans" cxnId="{849C4FF1-53BE-4470-8B38-5815BEC972F0}">
      <dgm:prSet/>
      <dgm:spPr/>
      <dgm:t>
        <a:bodyPr/>
        <a:lstStyle/>
        <a:p>
          <a:endParaRPr lang="en-US"/>
        </a:p>
      </dgm:t>
    </dgm:pt>
    <dgm:pt modelId="{B3A5E4E2-1F63-4DE2-9404-7E510E6C1452}" type="sibTrans" cxnId="{849C4FF1-53BE-4470-8B38-5815BEC972F0}">
      <dgm:prSet/>
      <dgm:spPr/>
      <dgm:t>
        <a:bodyPr/>
        <a:lstStyle/>
        <a:p>
          <a:endParaRPr lang="en-US"/>
        </a:p>
      </dgm:t>
    </dgm:pt>
    <dgm:pt modelId="{C38F6156-CB50-423C-956B-B0ECADF5423D}">
      <dgm:prSet phldrT="[Text]" custT="1"/>
      <dgm:spPr/>
      <dgm:t>
        <a:bodyPr/>
        <a:lstStyle/>
        <a:p>
          <a:pPr algn="r"/>
          <a:r>
            <a:rPr lang="ar-SA" sz="1600" dirty="0" smtClean="0"/>
            <a:t>يسن لمن حضر الوفاة أن يجمع ما يسترخي من بدن الميت ,وأن يلين ما يصلب منه . </a:t>
          </a:r>
          <a:endParaRPr lang="en-US" sz="1600" dirty="0"/>
        </a:p>
      </dgm:t>
    </dgm:pt>
    <dgm:pt modelId="{882C711C-0AC3-4188-BB31-8E14668850FE}" type="parTrans" cxnId="{B3B0D4F6-D7FD-4C50-8FF6-8DC62062609B}">
      <dgm:prSet/>
      <dgm:spPr/>
      <dgm:t>
        <a:bodyPr/>
        <a:lstStyle/>
        <a:p>
          <a:endParaRPr lang="en-US"/>
        </a:p>
      </dgm:t>
    </dgm:pt>
    <dgm:pt modelId="{A9F74D3E-78A0-45D0-82D7-7B6F9BF1B624}" type="sibTrans" cxnId="{B3B0D4F6-D7FD-4C50-8FF6-8DC62062609B}">
      <dgm:prSet/>
      <dgm:spPr/>
      <dgm:t>
        <a:bodyPr/>
        <a:lstStyle/>
        <a:p>
          <a:endParaRPr lang="en-US"/>
        </a:p>
      </dgm:t>
    </dgm:pt>
    <dgm:pt modelId="{E7070FB5-0273-4290-963E-3305B77CA2A1}">
      <dgm:prSet phldrT="[Text]" custT="1"/>
      <dgm:spPr/>
      <dgm:t>
        <a:bodyPr/>
        <a:lstStyle/>
        <a:p>
          <a:pPr algn="r"/>
          <a:r>
            <a:rPr lang="ar-SA" sz="1600" dirty="0" smtClean="0"/>
            <a:t>يباح الاعلام بموت المسلم ؛للمبادرة في التهيئة ,وحضور جنازته , والصلاة عليه , والدعاء له , وأما الاعلام بموت الميت على صفة الجزع وتعداد مفاخره ؛ فذلك من فعل الجاهلية .</a:t>
          </a:r>
          <a:endParaRPr lang="en-US" sz="1600" dirty="0"/>
        </a:p>
      </dgm:t>
    </dgm:pt>
    <dgm:pt modelId="{7125334A-2BC2-4216-8651-E5EC018D188D}" type="parTrans" cxnId="{0D990BA2-82F6-40D7-B7B0-A828A1BDAC2E}">
      <dgm:prSet/>
      <dgm:spPr/>
      <dgm:t>
        <a:bodyPr/>
        <a:lstStyle/>
        <a:p>
          <a:endParaRPr lang="en-US"/>
        </a:p>
      </dgm:t>
    </dgm:pt>
    <dgm:pt modelId="{8AB1137D-20D5-400D-8146-1EF630DABF0A}" type="sibTrans" cxnId="{0D990BA2-82F6-40D7-B7B0-A828A1BDAC2E}">
      <dgm:prSet/>
      <dgm:spPr/>
      <dgm:t>
        <a:bodyPr/>
        <a:lstStyle/>
        <a:p>
          <a:endParaRPr lang="en-US"/>
        </a:p>
      </dgm:t>
    </dgm:pt>
    <dgm:pt modelId="{73A60D9D-3998-44DF-84A7-92189FEE6EDD}">
      <dgm:prSet custT="1"/>
      <dgm:spPr/>
      <dgm:t>
        <a:bodyPr/>
        <a:lstStyle/>
        <a:p>
          <a:pPr algn="r"/>
          <a:r>
            <a:rPr lang="ar-SA" sz="1400" dirty="0" smtClean="0"/>
            <a:t>يستحب الاسراع في تجهيز الميت متى تحقق الحاضرون من وفاته أو حكم أهل الطب بوته موتا لا رجعة فيه ,لقوله صلى الله عليه وسلم : (أسرعوا بالجنازة ؛فان تك صالحة فخير تقدمونها , وان </a:t>
          </a:r>
          <a:r>
            <a:rPr lang="ar-SA" sz="1400" dirty="0" err="1" smtClean="0"/>
            <a:t>يك</a:t>
          </a:r>
          <a:r>
            <a:rPr lang="ar-SA" sz="1400" dirty="0" smtClean="0"/>
            <a:t> سوى ذلك فشر تضعونه عن رقابكم ).</a:t>
          </a:r>
          <a:endParaRPr lang="en-US" sz="1400" dirty="0"/>
        </a:p>
      </dgm:t>
    </dgm:pt>
    <dgm:pt modelId="{5E42B3D1-C40A-43AB-83EF-C27B7BFD593F}" type="parTrans" cxnId="{7335A8E6-3208-4E6D-AB06-EA9367CA645F}">
      <dgm:prSet/>
      <dgm:spPr/>
      <dgm:t>
        <a:bodyPr/>
        <a:lstStyle/>
        <a:p>
          <a:endParaRPr lang="en-US"/>
        </a:p>
      </dgm:t>
    </dgm:pt>
    <dgm:pt modelId="{35A313A0-C009-42B9-B566-D0A099AF7A1A}" type="sibTrans" cxnId="{7335A8E6-3208-4E6D-AB06-EA9367CA645F}">
      <dgm:prSet/>
      <dgm:spPr/>
      <dgm:t>
        <a:bodyPr/>
        <a:lstStyle/>
        <a:p>
          <a:endParaRPr lang="en-US"/>
        </a:p>
      </dgm:t>
    </dgm:pt>
    <dgm:pt modelId="{97A33B07-6B54-4C7F-A25C-2D08C9037AFE}">
      <dgm:prSet custT="1"/>
      <dgm:spPr/>
      <dgm:t>
        <a:bodyPr/>
        <a:lstStyle/>
        <a:p>
          <a:pPr algn="r"/>
          <a:r>
            <a:rPr lang="ar-SA" sz="1600" dirty="0" smtClean="0"/>
            <a:t>يسن ستر الميت بعد وفاته بثوب ؛لحديث عائشة رضي الله عنها قالت : (سجي رسول الله صلى الله عليه وسلم حين مات بثوب حبرة .)</a:t>
          </a:r>
          <a:endParaRPr lang="en-US" sz="1600" dirty="0"/>
        </a:p>
      </dgm:t>
    </dgm:pt>
    <dgm:pt modelId="{EEB9C407-C1E2-4D2B-8F1B-6F9FC71FF8A4}" type="parTrans" cxnId="{F775F4F6-CE7C-490D-BC25-D8506486A2DE}">
      <dgm:prSet/>
      <dgm:spPr/>
      <dgm:t>
        <a:bodyPr/>
        <a:lstStyle/>
        <a:p>
          <a:endParaRPr lang="en-US"/>
        </a:p>
      </dgm:t>
    </dgm:pt>
    <dgm:pt modelId="{3CE68E9A-ECFF-4103-899A-4F57A0A44BFC}" type="sibTrans" cxnId="{F775F4F6-CE7C-490D-BC25-D8506486A2DE}">
      <dgm:prSet/>
      <dgm:spPr/>
      <dgm:t>
        <a:bodyPr/>
        <a:lstStyle/>
        <a:p>
          <a:endParaRPr lang="en-US"/>
        </a:p>
      </dgm:t>
    </dgm:pt>
    <dgm:pt modelId="{B3431DBC-E064-4679-BA17-DF7C4BCB86F3}" type="pres">
      <dgm:prSet presAssocID="{04A01EF4-293B-4763-B5D7-AEE1D74B48B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A548D0D4-083F-468B-85DA-AF8002ABF31D}" type="pres">
      <dgm:prSet presAssocID="{04A01EF4-293B-4763-B5D7-AEE1D74B48B6}" presName="Name1" presStyleCnt="0"/>
      <dgm:spPr/>
    </dgm:pt>
    <dgm:pt modelId="{5CE2EBBA-3494-4EE9-9E50-0C5D7CB3B82A}" type="pres">
      <dgm:prSet presAssocID="{04A01EF4-293B-4763-B5D7-AEE1D74B48B6}" presName="cycle" presStyleCnt="0"/>
      <dgm:spPr/>
    </dgm:pt>
    <dgm:pt modelId="{76D896B6-3670-4592-AA6B-6ED9CB8F58F3}" type="pres">
      <dgm:prSet presAssocID="{04A01EF4-293B-4763-B5D7-AEE1D74B48B6}" presName="srcNode" presStyleLbl="node1" presStyleIdx="0" presStyleCnt="5"/>
      <dgm:spPr/>
    </dgm:pt>
    <dgm:pt modelId="{7BB9970B-95A5-4D7B-91E7-C3ED5E7EB69A}" type="pres">
      <dgm:prSet presAssocID="{04A01EF4-293B-4763-B5D7-AEE1D74B48B6}" presName="conn" presStyleLbl="parChTrans1D2" presStyleIdx="0" presStyleCnt="1"/>
      <dgm:spPr/>
      <dgm:t>
        <a:bodyPr/>
        <a:lstStyle/>
        <a:p>
          <a:endParaRPr lang="en-US"/>
        </a:p>
      </dgm:t>
    </dgm:pt>
    <dgm:pt modelId="{EA3F687C-281F-442E-B31E-582091E692D4}" type="pres">
      <dgm:prSet presAssocID="{04A01EF4-293B-4763-B5D7-AEE1D74B48B6}" presName="extraNode" presStyleLbl="node1" presStyleIdx="0" presStyleCnt="5"/>
      <dgm:spPr/>
    </dgm:pt>
    <dgm:pt modelId="{1D38514A-5A9F-4BF0-B49D-F9D272580208}" type="pres">
      <dgm:prSet presAssocID="{04A01EF4-293B-4763-B5D7-AEE1D74B48B6}" presName="dstNode" presStyleLbl="node1" presStyleIdx="0" presStyleCnt="5"/>
      <dgm:spPr/>
    </dgm:pt>
    <dgm:pt modelId="{32300811-3439-4389-B662-0D6553E300F3}" type="pres">
      <dgm:prSet presAssocID="{19FD966E-34E3-488E-91C1-D997A4691AF8}" presName="text_1" presStyleLbl="node1" presStyleIdx="0" presStyleCnt="5" custScaleY="1398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416009-C222-485B-B2CA-2392C02636A3}" type="pres">
      <dgm:prSet presAssocID="{19FD966E-34E3-488E-91C1-D997A4691AF8}" presName="accent_1" presStyleCnt="0"/>
      <dgm:spPr/>
    </dgm:pt>
    <dgm:pt modelId="{4DAB70D9-C953-4A4A-A061-5499F8608A76}" type="pres">
      <dgm:prSet presAssocID="{19FD966E-34E3-488E-91C1-D997A4691AF8}" presName="accentRepeatNode" presStyleLbl="solidFgAcc1" presStyleIdx="0" presStyleCnt="5" custLinFactNeighborX="12143" custLinFactNeighborY="3727"/>
      <dgm:spPr/>
    </dgm:pt>
    <dgm:pt modelId="{41567B34-0E7A-42ED-97AA-8865748BB055}" type="pres">
      <dgm:prSet presAssocID="{C38F6156-CB50-423C-956B-B0ECADF5423D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7CD932-DA50-4382-A0ED-8E3A82D1E8FF}" type="pres">
      <dgm:prSet presAssocID="{C38F6156-CB50-423C-956B-B0ECADF5423D}" presName="accent_2" presStyleCnt="0"/>
      <dgm:spPr/>
    </dgm:pt>
    <dgm:pt modelId="{93A13173-BDA1-4F8D-AFCE-B8FFD5AE8351}" type="pres">
      <dgm:prSet presAssocID="{C38F6156-CB50-423C-956B-B0ECADF5423D}" presName="accentRepeatNode" presStyleLbl="solidFgAcc1" presStyleIdx="1" presStyleCnt="5"/>
      <dgm:spPr/>
    </dgm:pt>
    <dgm:pt modelId="{10ED73DF-9802-4600-907E-B1A9BC5A098E}" type="pres">
      <dgm:prSet presAssocID="{97A33B07-6B54-4C7F-A25C-2D08C9037AFE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8228E0-021B-40D0-BAEA-57FEB8E912FB}" type="pres">
      <dgm:prSet presAssocID="{97A33B07-6B54-4C7F-A25C-2D08C9037AFE}" presName="accent_3" presStyleCnt="0"/>
      <dgm:spPr/>
    </dgm:pt>
    <dgm:pt modelId="{A192AF55-EED9-48F4-8645-26A76E2E3102}" type="pres">
      <dgm:prSet presAssocID="{97A33B07-6B54-4C7F-A25C-2D08C9037AFE}" presName="accentRepeatNode" presStyleLbl="solidFgAcc1" presStyleIdx="2" presStyleCnt="5"/>
      <dgm:spPr/>
    </dgm:pt>
    <dgm:pt modelId="{8A5BCF89-BB8C-4BD1-B179-1F7DDDC91280}" type="pres">
      <dgm:prSet presAssocID="{73A60D9D-3998-44DF-84A7-92189FEE6EDD}" presName="text_4" presStyleLbl="node1" presStyleIdx="3" presStyleCnt="5" custScaleY="1178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ED4098-51C3-48D0-BA13-4A26A4225B7A}" type="pres">
      <dgm:prSet presAssocID="{73A60D9D-3998-44DF-84A7-92189FEE6EDD}" presName="accent_4" presStyleCnt="0"/>
      <dgm:spPr/>
    </dgm:pt>
    <dgm:pt modelId="{A5022FEE-92C8-44DF-8FF5-6C0A7756C47F}" type="pres">
      <dgm:prSet presAssocID="{73A60D9D-3998-44DF-84A7-92189FEE6EDD}" presName="accentRepeatNode" presStyleLbl="solidFgAcc1" presStyleIdx="3" presStyleCnt="5"/>
      <dgm:spPr/>
    </dgm:pt>
    <dgm:pt modelId="{B7D48776-ACC0-4278-B987-3A14E4B0353A}" type="pres">
      <dgm:prSet presAssocID="{E7070FB5-0273-4290-963E-3305B77CA2A1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6A5499-F35E-4D45-A1E1-8B60B8016D82}" type="pres">
      <dgm:prSet presAssocID="{E7070FB5-0273-4290-963E-3305B77CA2A1}" presName="accent_5" presStyleCnt="0"/>
      <dgm:spPr/>
    </dgm:pt>
    <dgm:pt modelId="{82ABF137-236C-47A4-81D0-D9756CA24F0E}" type="pres">
      <dgm:prSet presAssocID="{E7070FB5-0273-4290-963E-3305B77CA2A1}" presName="accentRepeatNode" presStyleLbl="solidFgAcc1" presStyleIdx="4" presStyleCnt="5"/>
      <dgm:spPr/>
    </dgm:pt>
  </dgm:ptLst>
  <dgm:cxnLst>
    <dgm:cxn modelId="{0D990BA2-82F6-40D7-B7B0-A828A1BDAC2E}" srcId="{04A01EF4-293B-4763-B5D7-AEE1D74B48B6}" destId="{E7070FB5-0273-4290-963E-3305B77CA2A1}" srcOrd="4" destOrd="0" parTransId="{7125334A-2BC2-4216-8651-E5EC018D188D}" sibTransId="{8AB1137D-20D5-400D-8146-1EF630DABF0A}"/>
    <dgm:cxn modelId="{7335A8E6-3208-4E6D-AB06-EA9367CA645F}" srcId="{04A01EF4-293B-4763-B5D7-AEE1D74B48B6}" destId="{73A60D9D-3998-44DF-84A7-92189FEE6EDD}" srcOrd="3" destOrd="0" parTransId="{5E42B3D1-C40A-43AB-83EF-C27B7BFD593F}" sibTransId="{35A313A0-C009-42B9-B566-D0A099AF7A1A}"/>
    <dgm:cxn modelId="{8942AD6E-3CCE-49ED-8DD4-4F025DCBCC49}" type="presOf" srcId="{19FD966E-34E3-488E-91C1-D997A4691AF8}" destId="{32300811-3439-4389-B662-0D6553E300F3}" srcOrd="0" destOrd="0" presId="urn:microsoft.com/office/officeart/2008/layout/VerticalCurvedList"/>
    <dgm:cxn modelId="{F0E75EF9-D1EA-4DDF-928A-8B38842A8C23}" type="presOf" srcId="{04A01EF4-293B-4763-B5D7-AEE1D74B48B6}" destId="{B3431DBC-E064-4679-BA17-DF7C4BCB86F3}" srcOrd="0" destOrd="0" presId="urn:microsoft.com/office/officeart/2008/layout/VerticalCurvedList"/>
    <dgm:cxn modelId="{F775F4F6-CE7C-490D-BC25-D8506486A2DE}" srcId="{04A01EF4-293B-4763-B5D7-AEE1D74B48B6}" destId="{97A33B07-6B54-4C7F-A25C-2D08C9037AFE}" srcOrd="2" destOrd="0" parTransId="{EEB9C407-C1E2-4D2B-8F1B-6F9FC71FF8A4}" sibTransId="{3CE68E9A-ECFF-4103-899A-4F57A0A44BFC}"/>
    <dgm:cxn modelId="{40ED5D97-3C11-4AEA-9D9A-2A1083A0F0F0}" type="presOf" srcId="{97A33B07-6B54-4C7F-A25C-2D08C9037AFE}" destId="{10ED73DF-9802-4600-907E-B1A9BC5A098E}" srcOrd="0" destOrd="0" presId="urn:microsoft.com/office/officeart/2008/layout/VerticalCurvedList"/>
    <dgm:cxn modelId="{F7B98EFC-B56B-41A7-AABF-5E8D5350F12B}" type="presOf" srcId="{C38F6156-CB50-423C-956B-B0ECADF5423D}" destId="{41567B34-0E7A-42ED-97AA-8865748BB055}" srcOrd="0" destOrd="0" presId="urn:microsoft.com/office/officeart/2008/layout/VerticalCurvedList"/>
    <dgm:cxn modelId="{27B25B6D-0BAB-4A19-A4D8-613973CC940A}" type="presOf" srcId="{E7070FB5-0273-4290-963E-3305B77CA2A1}" destId="{B7D48776-ACC0-4278-B987-3A14E4B0353A}" srcOrd="0" destOrd="0" presId="urn:microsoft.com/office/officeart/2008/layout/VerticalCurvedList"/>
    <dgm:cxn modelId="{63D36304-9002-4085-98C3-2A03E7799877}" type="presOf" srcId="{73A60D9D-3998-44DF-84A7-92189FEE6EDD}" destId="{8A5BCF89-BB8C-4BD1-B179-1F7DDDC91280}" srcOrd="0" destOrd="0" presId="urn:microsoft.com/office/officeart/2008/layout/VerticalCurvedList"/>
    <dgm:cxn modelId="{849C4FF1-53BE-4470-8B38-5815BEC972F0}" srcId="{04A01EF4-293B-4763-B5D7-AEE1D74B48B6}" destId="{19FD966E-34E3-488E-91C1-D997A4691AF8}" srcOrd="0" destOrd="0" parTransId="{5AE500A5-301F-4E96-B6AC-708984DAB07A}" sibTransId="{B3A5E4E2-1F63-4DE2-9404-7E510E6C1452}"/>
    <dgm:cxn modelId="{B3B0D4F6-D7FD-4C50-8FF6-8DC62062609B}" srcId="{04A01EF4-293B-4763-B5D7-AEE1D74B48B6}" destId="{C38F6156-CB50-423C-956B-B0ECADF5423D}" srcOrd="1" destOrd="0" parTransId="{882C711C-0AC3-4188-BB31-8E14668850FE}" sibTransId="{A9F74D3E-78A0-45D0-82D7-7B6F9BF1B624}"/>
    <dgm:cxn modelId="{D0F96A92-83BC-4266-8F48-70725B4D15B0}" type="presOf" srcId="{B3A5E4E2-1F63-4DE2-9404-7E510E6C1452}" destId="{7BB9970B-95A5-4D7B-91E7-C3ED5E7EB69A}" srcOrd="0" destOrd="0" presId="urn:microsoft.com/office/officeart/2008/layout/VerticalCurvedList"/>
    <dgm:cxn modelId="{458E1868-1385-44B4-8CF2-91E91008E647}" type="presParOf" srcId="{B3431DBC-E064-4679-BA17-DF7C4BCB86F3}" destId="{A548D0D4-083F-468B-85DA-AF8002ABF31D}" srcOrd="0" destOrd="0" presId="urn:microsoft.com/office/officeart/2008/layout/VerticalCurvedList"/>
    <dgm:cxn modelId="{B0773FA2-3487-4F1E-AEBB-2398F24ADE30}" type="presParOf" srcId="{A548D0D4-083F-468B-85DA-AF8002ABF31D}" destId="{5CE2EBBA-3494-4EE9-9E50-0C5D7CB3B82A}" srcOrd="0" destOrd="0" presId="urn:microsoft.com/office/officeart/2008/layout/VerticalCurvedList"/>
    <dgm:cxn modelId="{394B42EB-B441-4D7A-83D2-835AD49A2B54}" type="presParOf" srcId="{5CE2EBBA-3494-4EE9-9E50-0C5D7CB3B82A}" destId="{76D896B6-3670-4592-AA6B-6ED9CB8F58F3}" srcOrd="0" destOrd="0" presId="urn:microsoft.com/office/officeart/2008/layout/VerticalCurvedList"/>
    <dgm:cxn modelId="{414B6A40-E90D-4738-8391-9B30B2142F6E}" type="presParOf" srcId="{5CE2EBBA-3494-4EE9-9E50-0C5D7CB3B82A}" destId="{7BB9970B-95A5-4D7B-91E7-C3ED5E7EB69A}" srcOrd="1" destOrd="0" presId="urn:microsoft.com/office/officeart/2008/layout/VerticalCurvedList"/>
    <dgm:cxn modelId="{875836CB-8947-4D9D-BC5E-1EF8CA28DE8B}" type="presParOf" srcId="{5CE2EBBA-3494-4EE9-9E50-0C5D7CB3B82A}" destId="{EA3F687C-281F-442E-B31E-582091E692D4}" srcOrd="2" destOrd="0" presId="urn:microsoft.com/office/officeart/2008/layout/VerticalCurvedList"/>
    <dgm:cxn modelId="{F0EA90CF-423C-4AE8-9887-03E8563FE466}" type="presParOf" srcId="{5CE2EBBA-3494-4EE9-9E50-0C5D7CB3B82A}" destId="{1D38514A-5A9F-4BF0-B49D-F9D272580208}" srcOrd="3" destOrd="0" presId="urn:microsoft.com/office/officeart/2008/layout/VerticalCurvedList"/>
    <dgm:cxn modelId="{7EFA09B2-A5F1-4833-8459-3DA319F233B8}" type="presParOf" srcId="{A548D0D4-083F-468B-85DA-AF8002ABF31D}" destId="{32300811-3439-4389-B662-0D6553E300F3}" srcOrd="1" destOrd="0" presId="urn:microsoft.com/office/officeart/2008/layout/VerticalCurvedList"/>
    <dgm:cxn modelId="{F54DE8B9-1541-49CD-8D20-0EEBD13EDFC5}" type="presParOf" srcId="{A548D0D4-083F-468B-85DA-AF8002ABF31D}" destId="{4B416009-C222-485B-B2CA-2392C02636A3}" srcOrd="2" destOrd="0" presId="urn:microsoft.com/office/officeart/2008/layout/VerticalCurvedList"/>
    <dgm:cxn modelId="{9CEDD0CA-F74B-4D1C-8838-E665BEB8149B}" type="presParOf" srcId="{4B416009-C222-485B-B2CA-2392C02636A3}" destId="{4DAB70D9-C953-4A4A-A061-5499F8608A76}" srcOrd="0" destOrd="0" presId="urn:microsoft.com/office/officeart/2008/layout/VerticalCurvedList"/>
    <dgm:cxn modelId="{1E007F59-00AB-44A2-A0A5-58A416F944E2}" type="presParOf" srcId="{A548D0D4-083F-468B-85DA-AF8002ABF31D}" destId="{41567B34-0E7A-42ED-97AA-8865748BB055}" srcOrd="3" destOrd="0" presId="urn:microsoft.com/office/officeart/2008/layout/VerticalCurvedList"/>
    <dgm:cxn modelId="{B16EF98A-C48C-4055-8457-E750E075759B}" type="presParOf" srcId="{A548D0D4-083F-468B-85DA-AF8002ABF31D}" destId="{5D7CD932-DA50-4382-A0ED-8E3A82D1E8FF}" srcOrd="4" destOrd="0" presId="urn:microsoft.com/office/officeart/2008/layout/VerticalCurvedList"/>
    <dgm:cxn modelId="{9AB31DB7-9E2C-48C3-B521-669710793F64}" type="presParOf" srcId="{5D7CD932-DA50-4382-A0ED-8E3A82D1E8FF}" destId="{93A13173-BDA1-4F8D-AFCE-B8FFD5AE8351}" srcOrd="0" destOrd="0" presId="urn:microsoft.com/office/officeart/2008/layout/VerticalCurvedList"/>
    <dgm:cxn modelId="{A4479DA1-4AAA-40A1-9A55-4E44DF49D418}" type="presParOf" srcId="{A548D0D4-083F-468B-85DA-AF8002ABF31D}" destId="{10ED73DF-9802-4600-907E-B1A9BC5A098E}" srcOrd="5" destOrd="0" presId="urn:microsoft.com/office/officeart/2008/layout/VerticalCurvedList"/>
    <dgm:cxn modelId="{DAF93185-D3B5-4202-BC46-AE65003DC3D5}" type="presParOf" srcId="{A548D0D4-083F-468B-85DA-AF8002ABF31D}" destId="{BD8228E0-021B-40D0-BAEA-57FEB8E912FB}" srcOrd="6" destOrd="0" presId="urn:microsoft.com/office/officeart/2008/layout/VerticalCurvedList"/>
    <dgm:cxn modelId="{6F986223-83F2-44EC-A2E9-EA4B35660D9D}" type="presParOf" srcId="{BD8228E0-021B-40D0-BAEA-57FEB8E912FB}" destId="{A192AF55-EED9-48F4-8645-26A76E2E3102}" srcOrd="0" destOrd="0" presId="urn:microsoft.com/office/officeart/2008/layout/VerticalCurvedList"/>
    <dgm:cxn modelId="{EDA4B3D6-24A3-441C-85BB-22F879ED351C}" type="presParOf" srcId="{A548D0D4-083F-468B-85DA-AF8002ABF31D}" destId="{8A5BCF89-BB8C-4BD1-B179-1F7DDDC91280}" srcOrd="7" destOrd="0" presId="urn:microsoft.com/office/officeart/2008/layout/VerticalCurvedList"/>
    <dgm:cxn modelId="{48930460-3026-4236-99BD-3986E7C5C4A2}" type="presParOf" srcId="{A548D0D4-083F-468B-85DA-AF8002ABF31D}" destId="{45ED4098-51C3-48D0-BA13-4A26A4225B7A}" srcOrd="8" destOrd="0" presId="urn:microsoft.com/office/officeart/2008/layout/VerticalCurvedList"/>
    <dgm:cxn modelId="{A300933B-2E3B-4386-9EB9-E398CA05C848}" type="presParOf" srcId="{45ED4098-51C3-48D0-BA13-4A26A4225B7A}" destId="{A5022FEE-92C8-44DF-8FF5-6C0A7756C47F}" srcOrd="0" destOrd="0" presId="urn:microsoft.com/office/officeart/2008/layout/VerticalCurvedList"/>
    <dgm:cxn modelId="{E193E705-E7DD-463C-B0AC-6083FB7EFA28}" type="presParOf" srcId="{A548D0D4-083F-468B-85DA-AF8002ABF31D}" destId="{B7D48776-ACC0-4278-B987-3A14E4B0353A}" srcOrd="9" destOrd="0" presId="urn:microsoft.com/office/officeart/2008/layout/VerticalCurvedList"/>
    <dgm:cxn modelId="{4C924183-BBF6-43F5-BE6B-5F668A52F5D8}" type="presParOf" srcId="{A548D0D4-083F-468B-85DA-AF8002ABF31D}" destId="{646A5499-F35E-4D45-A1E1-8B60B8016D82}" srcOrd="10" destOrd="0" presId="urn:microsoft.com/office/officeart/2008/layout/VerticalCurvedList"/>
    <dgm:cxn modelId="{73D529E7-248F-4D7F-AFF2-1F8C654DFFBD}" type="presParOf" srcId="{646A5499-F35E-4D45-A1E1-8B60B8016D82}" destId="{82ABF137-236C-47A4-81D0-D9756CA24F0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AB07A3-E976-4D78-A3CE-F447C44CA641}">
      <dsp:nvSpPr>
        <dsp:cNvPr id="0" name=""/>
        <dsp:cNvSpPr/>
      </dsp:nvSpPr>
      <dsp:spPr>
        <a:xfrm>
          <a:off x="6633659" y="2998508"/>
          <a:ext cx="1178019" cy="2167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685"/>
              </a:lnTo>
              <a:lnTo>
                <a:pt x="1178019" y="147685"/>
              </a:lnTo>
              <a:lnTo>
                <a:pt x="1178019" y="2167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EB7390-6A8E-4DC4-BCEB-09ACB8EBFB69}">
      <dsp:nvSpPr>
        <dsp:cNvPr id="0" name=""/>
        <dsp:cNvSpPr/>
      </dsp:nvSpPr>
      <dsp:spPr>
        <a:xfrm>
          <a:off x="6587939" y="2998508"/>
          <a:ext cx="91440" cy="2167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7685"/>
              </a:lnTo>
              <a:lnTo>
                <a:pt x="121863" y="147685"/>
              </a:lnTo>
              <a:lnTo>
                <a:pt x="121863" y="2167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B1A906-DF6B-4415-82D3-058A5A80A3C9}">
      <dsp:nvSpPr>
        <dsp:cNvPr id="0" name=""/>
        <dsp:cNvSpPr/>
      </dsp:nvSpPr>
      <dsp:spPr>
        <a:xfrm>
          <a:off x="5531784" y="2998508"/>
          <a:ext cx="1101875" cy="216716"/>
        </a:xfrm>
        <a:custGeom>
          <a:avLst/>
          <a:gdLst/>
          <a:ahLst/>
          <a:cxnLst/>
          <a:rect l="0" t="0" r="0" b="0"/>
          <a:pathLst>
            <a:path>
              <a:moveTo>
                <a:pt x="1101875" y="0"/>
              </a:moveTo>
              <a:lnTo>
                <a:pt x="1101875" y="147685"/>
              </a:lnTo>
              <a:lnTo>
                <a:pt x="0" y="147685"/>
              </a:lnTo>
              <a:lnTo>
                <a:pt x="0" y="2167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29037A-9305-4D43-9898-993A6158DE41}">
      <dsp:nvSpPr>
        <dsp:cNvPr id="0" name=""/>
        <dsp:cNvSpPr/>
      </dsp:nvSpPr>
      <dsp:spPr>
        <a:xfrm>
          <a:off x="4393505" y="2112085"/>
          <a:ext cx="2240154" cy="2546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653"/>
              </a:lnTo>
              <a:lnTo>
                <a:pt x="2240154" y="185653"/>
              </a:lnTo>
              <a:lnTo>
                <a:pt x="2240154" y="2546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718E5B-6A4B-411F-9817-327DEE42364B}">
      <dsp:nvSpPr>
        <dsp:cNvPr id="0" name=""/>
        <dsp:cNvSpPr/>
      </dsp:nvSpPr>
      <dsp:spPr>
        <a:xfrm>
          <a:off x="4347785" y="2112085"/>
          <a:ext cx="91440" cy="25468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5653"/>
              </a:lnTo>
              <a:lnTo>
                <a:pt x="108219" y="185653"/>
              </a:lnTo>
              <a:lnTo>
                <a:pt x="108219" y="2546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48078-22D4-4E0D-AB47-03C525E0F964}">
      <dsp:nvSpPr>
        <dsp:cNvPr id="0" name=""/>
        <dsp:cNvSpPr/>
      </dsp:nvSpPr>
      <dsp:spPr>
        <a:xfrm>
          <a:off x="2415850" y="3032511"/>
          <a:ext cx="1713603" cy="2167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685"/>
              </a:lnTo>
              <a:lnTo>
                <a:pt x="1713603" y="147685"/>
              </a:lnTo>
              <a:lnTo>
                <a:pt x="1713603" y="2167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FF5D57-712B-4798-AA14-73C0D2B7CBEC}">
      <dsp:nvSpPr>
        <dsp:cNvPr id="0" name=""/>
        <dsp:cNvSpPr/>
      </dsp:nvSpPr>
      <dsp:spPr>
        <a:xfrm>
          <a:off x="2347574" y="3032511"/>
          <a:ext cx="91440" cy="216716"/>
        </a:xfrm>
        <a:custGeom>
          <a:avLst/>
          <a:gdLst/>
          <a:ahLst/>
          <a:cxnLst/>
          <a:rect l="0" t="0" r="0" b="0"/>
          <a:pathLst>
            <a:path>
              <a:moveTo>
                <a:pt x="68275" y="0"/>
              </a:moveTo>
              <a:lnTo>
                <a:pt x="68275" y="147685"/>
              </a:lnTo>
              <a:lnTo>
                <a:pt x="45720" y="147685"/>
              </a:lnTo>
              <a:lnTo>
                <a:pt x="45720" y="2167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260C61-D8F9-4B81-B896-A65ED10B7168}">
      <dsp:nvSpPr>
        <dsp:cNvPr id="0" name=""/>
        <dsp:cNvSpPr/>
      </dsp:nvSpPr>
      <dsp:spPr>
        <a:xfrm>
          <a:off x="679690" y="3032511"/>
          <a:ext cx="1736159" cy="216716"/>
        </a:xfrm>
        <a:custGeom>
          <a:avLst/>
          <a:gdLst/>
          <a:ahLst/>
          <a:cxnLst/>
          <a:rect l="0" t="0" r="0" b="0"/>
          <a:pathLst>
            <a:path>
              <a:moveTo>
                <a:pt x="1736159" y="0"/>
              </a:moveTo>
              <a:lnTo>
                <a:pt x="1736159" y="147685"/>
              </a:lnTo>
              <a:lnTo>
                <a:pt x="0" y="147685"/>
              </a:lnTo>
              <a:lnTo>
                <a:pt x="0" y="2167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FAACD-3483-4809-B0E5-190A11F789F1}">
      <dsp:nvSpPr>
        <dsp:cNvPr id="0" name=""/>
        <dsp:cNvSpPr/>
      </dsp:nvSpPr>
      <dsp:spPr>
        <a:xfrm>
          <a:off x="2415850" y="2112085"/>
          <a:ext cx="1977654" cy="254683"/>
        </a:xfrm>
        <a:custGeom>
          <a:avLst/>
          <a:gdLst/>
          <a:ahLst/>
          <a:cxnLst/>
          <a:rect l="0" t="0" r="0" b="0"/>
          <a:pathLst>
            <a:path>
              <a:moveTo>
                <a:pt x="1977654" y="0"/>
              </a:moveTo>
              <a:lnTo>
                <a:pt x="1977654" y="185653"/>
              </a:lnTo>
              <a:lnTo>
                <a:pt x="0" y="185653"/>
              </a:lnTo>
              <a:lnTo>
                <a:pt x="0" y="2546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EBA00A-9C6D-49BB-8962-D45AA4EA694A}">
      <dsp:nvSpPr>
        <dsp:cNvPr id="0" name=""/>
        <dsp:cNvSpPr/>
      </dsp:nvSpPr>
      <dsp:spPr>
        <a:xfrm>
          <a:off x="2914601" y="1273544"/>
          <a:ext cx="2957808" cy="8385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92622-FFFC-40FF-909D-E2B8D679354C}">
      <dsp:nvSpPr>
        <dsp:cNvPr id="0" name=""/>
        <dsp:cNvSpPr/>
      </dsp:nvSpPr>
      <dsp:spPr>
        <a:xfrm>
          <a:off x="2997396" y="1352200"/>
          <a:ext cx="2957808" cy="838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cs typeface="+mj-cs"/>
            </a:rPr>
            <a:t>أحكام الوفاة </a:t>
          </a:r>
          <a:endParaRPr lang="en-US" sz="2800" b="1" kern="1200" dirty="0">
            <a:cs typeface="+mj-cs"/>
          </a:endParaRPr>
        </a:p>
      </dsp:txBody>
      <dsp:txXfrm>
        <a:off x="3021956" y="1376760"/>
        <a:ext cx="2908688" cy="789420"/>
      </dsp:txXfrm>
    </dsp:sp>
    <dsp:sp modelId="{A0720A6A-C509-4CDF-B82E-BAF6366236FE}">
      <dsp:nvSpPr>
        <dsp:cNvPr id="0" name=""/>
        <dsp:cNvSpPr/>
      </dsp:nvSpPr>
      <dsp:spPr>
        <a:xfrm>
          <a:off x="1501380" y="2366769"/>
          <a:ext cx="1828941" cy="665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684C0-1E97-4DE0-9153-85BA715F36EE}">
      <dsp:nvSpPr>
        <dsp:cNvPr id="0" name=""/>
        <dsp:cNvSpPr/>
      </dsp:nvSpPr>
      <dsp:spPr>
        <a:xfrm>
          <a:off x="1584175" y="2445424"/>
          <a:ext cx="1828941" cy="665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أحكام تتعلق بحالات الوفاة </a:t>
          </a:r>
          <a:endParaRPr lang="en-US" sz="1800" kern="1200" dirty="0"/>
        </a:p>
      </dsp:txBody>
      <dsp:txXfrm>
        <a:off x="1603674" y="2464923"/>
        <a:ext cx="1789943" cy="626743"/>
      </dsp:txXfrm>
    </dsp:sp>
    <dsp:sp modelId="{158A1633-26E2-4F1C-8AA3-8F0DDC106B9E}">
      <dsp:nvSpPr>
        <dsp:cNvPr id="0" name=""/>
        <dsp:cNvSpPr/>
      </dsp:nvSpPr>
      <dsp:spPr>
        <a:xfrm>
          <a:off x="52" y="3249227"/>
          <a:ext cx="1359276" cy="7612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4B1FCC-4580-4C4B-8479-427E18CB2072}">
      <dsp:nvSpPr>
        <dsp:cNvPr id="0" name=""/>
        <dsp:cNvSpPr/>
      </dsp:nvSpPr>
      <dsp:spPr>
        <a:xfrm>
          <a:off x="82847" y="3327882"/>
          <a:ext cx="1359276" cy="7612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أحكام كتابة تقرير الوفاة </a:t>
          </a:r>
          <a:endParaRPr lang="en-US" sz="1800" kern="1200" dirty="0"/>
        </a:p>
      </dsp:txBody>
      <dsp:txXfrm>
        <a:off x="105142" y="3350177"/>
        <a:ext cx="1314686" cy="716614"/>
      </dsp:txXfrm>
    </dsp:sp>
    <dsp:sp modelId="{EE9F817E-F7E2-4ECD-96AF-178EFC0FEE17}">
      <dsp:nvSpPr>
        <dsp:cNvPr id="0" name=""/>
        <dsp:cNvSpPr/>
      </dsp:nvSpPr>
      <dsp:spPr>
        <a:xfrm>
          <a:off x="1524919" y="3249227"/>
          <a:ext cx="1736750" cy="719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8EF54D-8EA1-4ABD-8A93-A027A4005A73}">
      <dsp:nvSpPr>
        <dsp:cNvPr id="0" name=""/>
        <dsp:cNvSpPr/>
      </dsp:nvSpPr>
      <dsp:spPr>
        <a:xfrm>
          <a:off x="1607714" y="3327882"/>
          <a:ext cx="1736750" cy="719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حكم قتل الرحمة وأقسامه</a:t>
          </a:r>
          <a:endParaRPr lang="en-US" sz="1800" kern="1200" dirty="0"/>
        </a:p>
      </dsp:txBody>
      <dsp:txXfrm>
        <a:off x="1628800" y="3348968"/>
        <a:ext cx="1694578" cy="677762"/>
      </dsp:txXfrm>
    </dsp:sp>
    <dsp:sp modelId="{E8F2D00E-CC0F-4D97-938E-E4550DF6986C}">
      <dsp:nvSpPr>
        <dsp:cNvPr id="0" name=""/>
        <dsp:cNvSpPr/>
      </dsp:nvSpPr>
      <dsp:spPr>
        <a:xfrm>
          <a:off x="3427260" y="3249227"/>
          <a:ext cx="1404388" cy="7199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DF060B-2DD2-4D8E-B929-6AE484E379F3}">
      <dsp:nvSpPr>
        <dsp:cNvPr id="0" name=""/>
        <dsp:cNvSpPr/>
      </dsp:nvSpPr>
      <dsp:spPr>
        <a:xfrm>
          <a:off x="3510055" y="3327882"/>
          <a:ext cx="1404388" cy="7199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حكم تشريح الجثة </a:t>
          </a:r>
          <a:endParaRPr lang="en-US" sz="1800" kern="1200" dirty="0"/>
        </a:p>
      </dsp:txBody>
      <dsp:txXfrm>
        <a:off x="3531141" y="3348968"/>
        <a:ext cx="1362216" cy="677762"/>
      </dsp:txXfrm>
    </dsp:sp>
    <dsp:sp modelId="{BB1A92AC-03AD-4B81-B044-8DD904180C4A}">
      <dsp:nvSpPr>
        <dsp:cNvPr id="0" name=""/>
        <dsp:cNvSpPr/>
      </dsp:nvSpPr>
      <dsp:spPr>
        <a:xfrm>
          <a:off x="3495911" y="2366769"/>
          <a:ext cx="1920185" cy="6987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98DA3F-1004-4F10-8196-034D056E322E}">
      <dsp:nvSpPr>
        <dsp:cNvPr id="0" name=""/>
        <dsp:cNvSpPr/>
      </dsp:nvSpPr>
      <dsp:spPr>
        <a:xfrm>
          <a:off x="3578706" y="2445424"/>
          <a:ext cx="1920185" cy="6987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آداب التعامل مع المحتضر والميت</a:t>
          </a:r>
          <a:endParaRPr lang="en-US" sz="1800" kern="1200" dirty="0"/>
        </a:p>
      </dsp:txBody>
      <dsp:txXfrm>
        <a:off x="3599172" y="2465890"/>
        <a:ext cx="1879253" cy="657828"/>
      </dsp:txXfrm>
    </dsp:sp>
    <dsp:sp modelId="{3CD993EE-8A88-4755-AFD0-6F98A4C3FC8E}">
      <dsp:nvSpPr>
        <dsp:cNvPr id="0" name=""/>
        <dsp:cNvSpPr/>
      </dsp:nvSpPr>
      <dsp:spPr>
        <a:xfrm>
          <a:off x="5743417" y="2366769"/>
          <a:ext cx="1780483" cy="6317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FEC1A6-1B34-46F1-A1F3-4E4618B71302}">
      <dsp:nvSpPr>
        <dsp:cNvPr id="0" name=""/>
        <dsp:cNvSpPr/>
      </dsp:nvSpPr>
      <dsp:spPr>
        <a:xfrm>
          <a:off x="5826212" y="2445424"/>
          <a:ext cx="1780483" cy="631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0" kern="1200" dirty="0" smtClean="0"/>
            <a:t>علامات الموت والاحتضار </a:t>
          </a:r>
          <a:endParaRPr lang="en-US" sz="1800" b="0" kern="1200" dirty="0"/>
        </a:p>
      </dsp:txBody>
      <dsp:txXfrm>
        <a:off x="5844715" y="2463927"/>
        <a:ext cx="1743477" cy="594733"/>
      </dsp:txXfrm>
    </dsp:sp>
    <dsp:sp modelId="{85376A0E-BFEF-4D69-AE6D-FADEF6A49FDE}">
      <dsp:nvSpPr>
        <dsp:cNvPr id="0" name=""/>
        <dsp:cNvSpPr/>
      </dsp:nvSpPr>
      <dsp:spPr>
        <a:xfrm>
          <a:off x="4997239" y="3215225"/>
          <a:ext cx="1069090" cy="624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7CBB25-B5F6-49BC-94D8-B1878BAA3F72}">
      <dsp:nvSpPr>
        <dsp:cNvPr id="0" name=""/>
        <dsp:cNvSpPr/>
      </dsp:nvSpPr>
      <dsp:spPr>
        <a:xfrm>
          <a:off x="5080034" y="3293880"/>
          <a:ext cx="1069090" cy="624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علامات الموت </a:t>
          </a:r>
          <a:endParaRPr lang="en-US" sz="1800" kern="1200" dirty="0"/>
        </a:p>
      </dsp:txBody>
      <dsp:txXfrm>
        <a:off x="5098312" y="3312158"/>
        <a:ext cx="1032534" cy="587513"/>
      </dsp:txXfrm>
    </dsp:sp>
    <dsp:sp modelId="{ED5B3772-CDE3-4787-BE2C-42AD391F1CA7}">
      <dsp:nvSpPr>
        <dsp:cNvPr id="0" name=""/>
        <dsp:cNvSpPr/>
      </dsp:nvSpPr>
      <dsp:spPr>
        <a:xfrm>
          <a:off x="6231919" y="3215225"/>
          <a:ext cx="955767" cy="6011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DB05E3-857E-4631-A2D5-6E63C6E337E0}">
      <dsp:nvSpPr>
        <dsp:cNvPr id="0" name=""/>
        <dsp:cNvSpPr/>
      </dsp:nvSpPr>
      <dsp:spPr>
        <a:xfrm>
          <a:off x="6314715" y="3293880"/>
          <a:ext cx="955767" cy="6011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علامات الاحتضار</a:t>
          </a:r>
          <a:endParaRPr lang="en-US" sz="1800" kern="1200" dirty="0"/>
        </a:p>
      </dsp:txBody>
      <dsp:txXfrm>
        <a:off x="6332321" y="3311486"/>
        <a:ext cx="920555" cy="565903"/>
      </dsp:txXfrm>
    </dsp:sp>
    <dsp:sp modelId="{1F2EC353-083D-4DD1-ACB1-30381A82ECC1}">
      <dsp:nvSpPr>
        <dsp:cNvPr id="0" name=""/>
        <dsp:cNvSpPr/>
      </dsp:nvSpPr>
      <dsp:spPr>
        <a:xfrm>
          <a:off x="7353277" y="3215225"/>
          <a:ext cx="916802" cy="6240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330F6D-62D1-4182-A42B-984BEF672CE5}">
      <dsp:nvSpPr>
        <dsp:cNvPr id="0" name=""/>
        <dsp:cNvSpPr/>
      </dsp:nvSpPr>
      <dsp:spPr>
        <a:xfrm>
          <a:off x="7436072" y="3293880"/>
          <a:ext cx="916802" cy="624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0" kern="1200" dirty="0" smtClean="0"/>
            <a:t>حقيقة الموت </a:t>
          </a:r>
          <a:endParaRPr lang="en-US" sz="1800" b="0" kern="1200" dirty="0"/>
        </a:p>
      </dsp:txBody>
      <dsp:txXfrm>
        <a:off x="7454350" y="3312158"/>
        <a:ext cx="880246" cy="5875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B7FC83-D84B-4C88-A707-A799E30ECF3E}">
      <dsp:nvSpPr>
        <dsp:cNvPr id="0" name=""/>
        <dsp:cNvSpPr/>
      </dsp:nvSpPr>
      <dsp:spPr>
        <a:xfrm>
          <a:off x="4207033" y="594078"/>
          <a:ext cx="3582906" cy="188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195"/>
              </a:lnTo>
              <a:lnTo>
                <a:pt x="3582906" y="124195"/>
              </a:lnTo>
              <a:lnTo>
                <a:pt x="3582906" y="1886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AA7B78-48EA-404C-B0FC-79D88F158326}">
      <dsp:nvSpPr>
        <dsp:cNvPr id="0" name=""/>
        <dsp:cNvSpPr/>
      </dsp:nvSpPr>
      <dsp:spPr>
        <a:xfrm>
          <a:off x="4207033" y="594078"/>
          <a:ext cx="1906690" cy="188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195"/>
              </a:lnTo>
              <a:lnTo>
                <a:pt x="1906690" y="124195"/>
              </a:lnTo>
              <a:lnTo>
                <a:pt x="1906690" y="1886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D1782-0EEE-4015-A6A1-281FC7D4CB0F}">
      <dsp:nvSpPr>
        <dsp:cNvPr id="0" name=""/>
        <dsp:cNvSpPr/>
      </dsp:nvSpPr>
      <dsp:spPr>
        <a:xfrm>
          <a:off x="4161313" y="594078"/>
          <a:ext cx="91440" cy="1886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4195"/>
              </a:lnTo>
              <a:lnTo>
                <a:pt x="54679" y="124195"/>
              </a:lnTo>
              <a:lnTo>
                <a:pt x="54679" y="1886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0C88F0-33AD-41A1-B90D-EEC8247BEBFF}">
      <dsp:nvSpPr>
        <dsp:cNvPr id="0" name=""/>
        <dsp:cNvSpPr/>
      </dsp:nvSpPr>
      <dsp:spPr>
        <a:xfrm>
          <a:off x="2474981" y="594078"/>
          <a:ext cx="1732052" cy="188663"/>
        </a:xfrm>
        <a:custGeom>
          <a:avLst/>
          <a:gdLst/>
          <a:ahLst/>
          <a:cxnLst/>
          <a:rect l="0" t="0" r="0" b="0"/>
          <a:pathLst>
            <a:path>
              <a:moveTo>
                <a:pt x="1732052" y="0"/>
              </a:moveTo>
              <a:lnTo>
                <a:pt x="1732052" y="124195"/>
              </a:lnTo>
              <a:lnTo>
                <a:pt x="0" y="124195"/>
              </a:lnTo>
              <a:lnTo>
                <a:pt x="0" y="1886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B7B24-E9BD-43D1-A4E1-422A75A3F53A}">
      <dsp:nvSpPr>
        <dsp:cNvPr id="0" name=""/>
        <dsp:cNvSpPr/>
      </dsp:nvSpPr>
      <dsp:spPr>
        <a:xfrm>
          <a:off x="900594" y="594078"/>
          <a:ext cx="3306438" cy="188663"/>
        </a:xfrm>
        <a:custGeom>
          <a:avLst/>
          <a:gdLst/>
          <a:ahLst/>
          <a:cxnLst/>
          <a:rect l="0" t="0" r="0" b="0"/>
          <a:pathLst>
            <a:path>
              <a:moveTo>
                <a:pt x="3306438" y="0"/>
              </a:moveTo>
              <a:lnTo>
                <a:pt x="3306438" y="124195"/>
              </a:lnTo>
              <a:lnTo>
                <a:pt x="0" y="124195"/>
              </a:lnTo>
              <a:lnTo>
                <a:pt x="0" y="1886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891594-A88E-4092-A5B7-4DBDF2E34416}">
      <dsp:nvSpPr>
        <dsp:cNvPr id="0" name=""/>
        <dsp:cNvSpPr/>
      </dsp:nvSpPr>
      <dsp:spPr>
        <a:xfrm>
          <a:off x="2582462" y="15115"/>
          <a:ext cx="3249141" cy="578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2B12A-A87A-413E-9C61-8D432C92C8A8}">
      <dsp:nvSpPr>
        <dsp:cNvPr id="0" name=""/>
        <dsp:cNvSpPr/>
      </dsp:nvSpPr>
      <dsp:spPr>
        <a:xfrm>
          <a:off x="2659786" y="88572"/>
          <a:ext cx="3249141" cy="5789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cs typeface="+mj-cs"/>
            </a:rPr>
            <a:t>علامات الاحتضار</a:t>
          </a:r>
          <a:r>
            <a:rPr lang="ar-SA" sz="2000" kern="1200" dirty="0" smtClean="0"/>
            <a:t> </a:t>
          </a:r>
          <a:endParaRPr lang="en-US" sz="2000" kern="1200" dirty="0"/>
        </a:p>
      </dsp:txBody>
      <dsp:txXfrm>
        <a:off x="2676743" y="105529"/>
        <a:ext cx="3215227" cy="545049"/>
      </dsp:txXfrm>
    </dsp:sp>
    <dsp:sp modelId="{DDEF368C-0911-42C7-9F96-F538AE0D575D}">
      <dsp:nvSpPr>
        <dsp:cNvPr id="0" name=""/>
        <dsp:cNvSpPr/>
      </dsp:nvSpPr>
      <dsp:spPr>
        <a:xfrm>
          <a:off x="144015" y="782742"/>
          <a:ext cx="1513158" cy="16626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AB74B0-4A9E-46D4-8E8B-61C61858ED22}">
      <dsp:nvSpPr>
        <dsp:cNvPr id="0" name=""/>
        <dsp:cNvSpPr/>
      </dsp:nvSpPr>
      <dsp:spPr>
        <a:xfrm>
          <a:off x="221338" y="856199"/>
          <a:ext cx="1513158" cy="1662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0" i="0" kern="1200" dirty="0" smtClean="0"/>
            <a:t>الحشرجة 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0" i="0" kern="1200" dirty="0" smtClean="0"/>
            <a:t>صوت يسمع في الصدر وقال بعضهم يشبه صوت الشخير وبعضهم قالوا نفس صوت الربو في الصدر .</a:t>
          </a:r>
          <a:endParaRPr lang="en-US" sz="1400" kern="1200" dirty="0"/>
        </a:p>
      </dsp:txBody>
      <dsp:txXfrm>
        <a:off x="265657" y="900518"/>
        <a:ext cx="1424520" cy="1574056"/>
      </dsp:txXfrm>
    </dsp:sp>
    <dsp:sp modelId="{A862C39D-8FD8-4FB9-B642-EC84A37D6A12}">
      <dsp:nvSpPr>
        <dsp:cNvPr id="0" name=""/>
        <dsp:cNvSpPr/>
      </dsp:nvSpPr>
      <dsp:spPr>
        <a:xfrm>
          <a:off x="1811820" y="782742"/>
          <a:ext cx="1326321" cy="1539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FE364-3676-4BD1-A19D-52907E72DAE2}">
      <dsp:nvSpPr>
        <dsp:cNvPr id="0" name=""/>
        <dsp:cNvSpPr/>
      </dsp:nvSpPr>
      <dsp:spPr>
        <a:xfrm>
          <a:off x="1889144" y="856199"/>
          <a:ext cx="1326321" cy="15393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0" kern="1200" dirty="0" smtClean="0"/>
            <a:t>الهذيان والهلع : فعند  نزول ملك الموت يصاب المحتضر بحالة غريبة قد لا يعلم ما يتكلم عنه </a:t>
          </a:r>
          <a:endParaRPr lang="en-US" sz="1400" b="0" kern="1200" dirty="0"/>
        </a:p>
      </dsp:txBody>
      <dsp:txXfrm>
        <a:off x="1927991" y="895046"/>
        <a:ext cx="1248627" cy="1461612"/>
      </dsp:txXfrm>
    </dsp:sp>
    <dsp:sp modelId="{86F5D7B2-EBC3-413D-A3AF-1FA1B7B065A7}">
      <dsp:nvSpPr>
        <dsp:cNvPr id="0" name=""/>
        <dsp:cNvSpPr/>
      </dsp:nvSpPr>
      <dsp:spPr>
        <a:xfrm>
          <a:off x="3292788" y="782742"/>
          <a:ext cx="1846409" cy="16626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C7736D-A634-47B4-8597-999C94C3747B}">
      <dsp:nvSpPr>
        <dsp:cNvPr id="0" name=""/>
        <dsp:cNvSpPr/>
      </dsp:nvSpPr>
      <dsp:spPr>
        <a:xfrm>
          <a:off x="3370111" y="856199"/>
          <a:ext cx="1846409" cy="16626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0" kern="1200" dirty="0" smtClean="0"/>
            <a:t>برودة الأطراف :فكلما خرجت الروح من موضع برد و </a:t>
          </a:r>
          <a:r>
            <a:rPr lang="ar-SA" sz="1400" b="0" i="0" kern="1200" dirty="0" smtClean="0"/>
            <a:t>الروح أول ما تخرج من القدمين ثم تصعد إلى الركبة ثم الصدر ثم تخرج من فم الميت</a:t>
          </a:r>
          <a:r>
            <a:rPr lang="ar-SA" sz="1600" b="0" i="0" kern="1200" dirty="0" smtClean="0"/>
            <a:t> </a:t>
          </a:r>
          <a:endParaRPr lang="en-US" sz="1600" kern="1200" dirty="0"/>
        </a:p>
      </dsp:txBody>
      <dsp:txXfrm>
        <a:off x="3418810" y="904898"/>
        <a:ext cx="1749011" cy="1565296"/>
      </dsp:txXfrm>
    </dsp:sp>
    <dsp:sp modelId="{BB350D06-62D7-40DB-9B0C-4B83D5FCF276}">
      <dsp:nvSpPr>
        <dsp:cNvPr id="0" name=""/>
        <dsp:cNvSpPr/>
      </dsp:nvSpPr>
      <dsp:spPr>
        <a:xfrm>
          <a:off x="5293844" y="782742"/>
          <a:ext cx="1639758" cy="1605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206711-9440-4006-89DE-405F2159D1DF}">
      <dsp:nvSpPr>
        <dsp:cNvPr id="0" name=""/>
        <dsp:cNvSpPr/>
      </dsp:nvSpPr>
      <dsp:spPr>
        <a:xfrm>
          <a:off x="5371167" y="856199"/>
          <a:ext cx="1639758" cy="16056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عرق الجبين :</a:t>
          </a:r>
          <a:r>
            <a:rPr lang="ar-SA" sz="1400" b="0" i="0" kern="1200" dirty="0" smtClean="0"/>
            <a:t>قال عليه السلام : ( موت المؤمن  بعرق الجبين ). 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0" i="0" kern="1200" dirty="0" smtClean="0"/>
            <a:t>والجبين : ما كان عن يمين الجبهة وشمالها</a:t>
          </a:r>
          <a:r>
            <a:rPr lang="ar-SA" sz="1600" b="0" i="0" kern="1200" dirty="0" smtClean="0"/>
            <a:t> </a:t>
          </a:r>
          <a:endParaRPr lang="en-US" sz="1600" kern="1200" dirty="0"/>
        </a:p>
      </dsp:txBody>
      <dsp:txXfrm>
        <a:off x="5418195" y="903227"/>
        <a:ext cx="1545702" cy="1511611"/>
      </dsp:txXfrm>
    </dsp:sp>
    <dsp:sp modelId="{9BE7FE3F-2245-4EEE-8AF9-68728EEFA42F}">
      <dsp:nvSpPr>
        <dsp:cNvPr id="0" name=""/>
        <dsp:cNvSpPr/>
      </dsp:nvSpPr>
      <dsp:spPr>
        <a:xfrm>
          <a:off x="7088250" y="782742"/>
          <a:ext cx="1403379" cy="14544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3340CD-A109-489B-80A6-A7AD7A3CF5A4}">
      <dsp:nvSpPr>
        <dsp:cNvPr id="0" name=""/>
        <dsp:cNvSpPr/>
      </dsp:nvSpPr>
      <dsp:spPr>
        <a:xfrm>
          <a:off x="7165573" y="856199"/>
          <a:ext cx="1403379" cy="14544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0" i="0" kern="1200" dirty="0" smtClean="0"/>
            <a:t>الغرغرة : قال تعالى :(فَلَوْلَا إِذَا بَلَغَتِ الْحُلْقُومَ)</a:t>
          </a:r>
          <a:endParaRPr lang="en-US" sz="1400" kern="1200" dirty="0"/>
        </a:p>
      </dsp:txBody>
      <dsp:txXfrm>
        <a:off x="7206677" y="897303"/>
        <a:ext cx="1321171" cy="13722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86CB0A-5B89-4656-B637-148BD1E53DDC}">
      <dsp:nvSpPr>
        <dsp:cNvPr id="0" name=""/>
        <dsp:cNvSpPr/>
      </dsp:nvSpPr>
      <dsp:spPr>
        <a:xfrm>
          <a:off x="-5438433" y="-822834"/>
          <a:ext cx="6398197" cy="6398197"/>
        </a:xfrm>
        <a:prstGeom prst="blockArc">
          <a:avLst>
            <a:gd name="adj1" fmla="val 18900000"/>
            <a:gd name="adj2" fmla="val 2700000"/>
            <a:gd name="adj3" fmla="val 33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795FF-A773-4398-BFE8-FAC1F0D12169}">
      <dsp:nvSpPr>
        <dsp:cNvPr id="0" name=""/>
        <dsp:cNvSpPr/>
      </dsp:nvSpPr>
      <dsp:spPr>
        <a:xfrm>
          <a:off x="265664" y="216049"/>
          <a:ext cx="6515931" cy="4319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828" tIns="40640" rIns="40640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بل الشفتين مجتهد فيه من أجل تخفيف سكرات الموت .</a:t>
          </a:r>
          <a:endParaRPr lang="en-US" sz="1600" kern="1200" dirty="0"/>
        </a:p>
      </dsp:txBody>
      <dsp:txXfrm>
        <a:off x="265664" y="216049"/>
        <a:ext cx="6515931" cy="431909"/>
      </dsp:txXfrm>
    </dsp:sp>
    <dsp:sp modelId="{468C67EE-4FA4-4E70-A2E4-86E7DA5057FD}">
      <dsp:nvSpPr>
        <dsp:cNvPr id="0" name=""/>
        <dsp:cNvSpPr/>
      </dsp:nvSpPr>
      <dsp:spPr>
        <a:xfrm>
          <a:off x="-4278" y="162061"/>
          <a:ext cx="539887" cy="539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85BFFA0-B353-460B-A990-58C1076394B0}">
      <dsp:nvSpPr>
        <dsp:cNvPr id="0" name=""/>
        <dsp:cNvSpPr/>
      </dsp:nvSpPr>
      <dsp:spPr>
        <a:xfrm>
          <a:off x="656797" y="864355"/>
          <a:ext cx="6124798" cy="4317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828" tIns="40640" rIns="40640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dirty="0" smtClean="0"/>
            <a:t>يسن لمن حضر عند المحتضر أن يغلب لديه جانب الرجاء على جانب الخوف وأن يطعمه في رحمة الله . </a:t>
          </a:r>
          <a:endParaRPr lang="en-US" sz="1600" b="0" kern="1200" dirty="0"/>
        </a:p>
      </dsp:txBody>
      <dsp:txXfrm>
        <a:off x="656797" y="864355"/>
        <a:ext cx="6124798" cy="431788"/>
      </dsp:txXfrm>
    </dsp:sp>
    <dsp:sp modelId="{0FF78E0D-4309-4464-930C-AA34586D0562}">
      <dsp:nvSpPr>
        <dsp:cNvPr id="0" name=""/>
        <dsp:cNvSpPr/>
      </dsp:nvSpPr>
      <dsp:spPr>
        <a:xfrm>
          <a:off x="356577" y="801397"/>
          <a:ext cx="539887" cy="539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18C6571-35F9-44D3-9DEC-6D3006D57947}">
      <dsp:nvSpPr>
        <dsp:cNvPr id="0" name=""/>
        <dsp:cNvSpPr/>
      </dsp:nvSpPr>
      <dsp:spPr>
        <a:xfrm>
          <a:off x="871136" y="1504829"/>
          <a:ext cx="5910459" cy="4463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828" tIns="40640" rIns="40640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dirty="0" smtClean="0"/>
            <a:t>يسن تحويل وجه المحتضر الى القبلة لأنه من اهل التوحيد لقوله صلى الله عليه وسلم عن البيت الحرام (قبلتكم أحياء وأموات ).</a:t>
          </a:r>
          <a:endParaRPr lang="en-US" sz="1600" b="0" kern="1200" dirty="0"/>
        </a:p>
      </dsp:txBody>
      <dsp:txXfrm>
        <a:off x="871136" y="1504829"/>
        <a:ext cx="5910459" cy="446378"/>
      </dsp:txXfrm>
    </dsp:sp>
    <dsp:sp modelId="{37F50A90-77A2-41B8-A88A-A90BDC4454FF}">
      <dsp:nvSpPr>
        <dsp:cNvPr id="0" name=""/>
        <dsp:cNvSpPr/>
      </dsp:nvSpPr>
      <dsp:spPr>
        <a:xfrm>
          <a:off x="601193" y="1458075"/>
          <a:ext cx="539887" cy="539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512E193-1985-435D-842D-5FFDC3B13ADF}">
      <dsp:nvSpPr>
        <dsp:cNvPr id="0" name=""/>
        <dsp:cNvSpPr/>
      </dsp:nvSpPr>
      <dsp:spPr>
        <a:xfrm>
          <a:off x="921696" y="2163483"/>
          <a:ext cx="5842023" cy="4319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828" tIns="40640" rIns="40640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b="0" kern="1200" dirty="0" smtClean="0"/>
            <a:t>يسن قراءة سورة ياسين عند المحتضر لما فيها من تهوين لسكرات الموت .</a:t>
          </a:r>
          <a:endParaRPr lang="en-US" sz="1600" b="0" kern="1200" dirty="0"/>
        </a:p>
      </dsp:txBody>
      <dsp:txXfrm>
        <a:off x="921696" y="2163483"/>
        <a:ext cx="5842023" cy="431909"/>
      </dsp:txXfrm>
    </dsp:sp>
    <dsp:sp modelId="{518ED643-AB84-4354-912B-AE7C65D17399}">
      <dsp:nvSpPr>
        <dsp:cNvPr id="0" name=""/>
        <dsp:cNvSpPr/>
      </dsp:nvSpPr>
      <dsp:spPr>
        <a:xfrm>
          <a:off x="669629" y="2106320"/>
          <a:ext cx="539887" cy="539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2C0634A-01CF-4A4E-BA40-B7FC6C6F041F}">
      <dsp:nvSpPr>
        <dsp:cNvPr id="0" name=""/>
        <dsp:cNvSpPr/>
      </dsp:nvSpPr>
      <dsp:spPr>
        <a:xfrm>
          <a:off x="877106" y="2776514"/>
          <a:ext cx="5910459" cy="4319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828" tIns="40640" rIns="40640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اغلاق عينيه قبل مغادرة الروح .</a:t>
          </a:r>
          <a:r>
            <a:rPr lang="ar-SA" sz="1600" kern="1200" dirty="0" smtClean="0">
              <a:solidFill>
                <a:schemeClr val="accent3">
                  <a:lumMod val="50000"/>
                </a:schemeClr>
              </a:solidFill>
            </a:rPr>
            <a:t> </a:t>
          </a:r>
          <a:endParaRPr lang="en-US" sz="16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877106" y="2776514"/>
        <a:ext cx="5910459" cy="431909"/>
      </dsp:txXfrm>
    </dsp:sp>
    <dsp:sp modelId="{1678620E-A445-4100-9C86-10A21A9CF276}">
      <dsp:nvSpPr>
        <dsp:cNvPr id="0" name=""/>
        <dsp:cNvSpPr/>
      </dsp:nvSpPr>
      <dsp:spPr>
        <a:xfrm>
          <a:off x="561700" y="2668534"/>
          <a:ext cx="539887" cy="539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D9DF199-2A25-4DF3-B73C-3BD5D7D62F78}">
      <dsp:nvSpPr>
        <dsp:cNvPr id="0" name=""/>
        <dsp:cNvSpPr/>
      </dsp:nvSpPr>
      <dsp:spPr>
        <a:xfrm>
          <a:off x="521348" y="3384375"/>
          <a:ext cx="6395698" cy="65736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828" tIns="35560" rIns="35560" bIns="3556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كتابة الحقوق وتذكير المحتضر بالوصية والحقوق والمظالم قبل أن يتوفاه الله قال رسول الله صلى الله عليه وسلم (أن تدع ورثتك أغنياء خير من أن تدعهم عالة يتكففون الناس ).</a:t>
          </a:r>
          <a:endParaRPr lang="en-US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521348" y="3384375"/>
        <a:ext cx="6395698" cy="657366"/>
      </dsp:txXfrm>
    </dsp:sp>
    <dsp:sp modelId="{F7087FCD-AB35-4AD6-8A86-50DD8A1F8318}">
      <dsp:nvSpPr>
        <dsp:cNvPr id="0" name=""/>
        <dsp:cNvSpPr/>
      </dsp:nvSpPr>
      <dsp:spPr>
        <a:xfrm>
          <a:off x="310535" y="3384378"/>
          <a:ext cx="692524" cy="5758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CB60062-ABBA-4697-9952-3C7AA42D63FE}">
      <dsp:nvSpPr>
        <dsp:cNvPr id="0" name=""/>
        <dsp:cNvSpPr/>
      </dsp:nvSpPr>
      <dsp:spPr>
        <a:xfrm>
          <a:off x="396048" y="4174848"/>
          <a:ext cx="6515931" cy="5776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828" tIns="35560" rIns="35560" bIns="3556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اخر الآداب واهمها هو تلقين الشهادتين وهو سنة , عملا بقوله صلى الله عليه وسلم (لقنوا موتاكم لا اله الا الله ) ,ومن المهم ان لا يلح بالمحتضر حتى لا يضجر . </a:t>
          </a:r>
          <a:endParaRPr lang="en-US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396048" y="4174848"/>
        <a:ext cx="6515931" cy="577679"/>
      </dsp:txXfrm>
    </dsp:sp>
    <dsp:sp modelId="{D9C25FF9-12E3-4454-B5DC-C101239B1130}">
      <dsp:nvSpPr>
        <dsp:cNvPr id="0" name=""/>
        <dsp:cNvSpPr/>
      </dsp:nvSpPr>
      <dsp:spPr>
        <a:xfrm>
          <a:off x="-4278" y="4149130"/>
          <a:ext cx="539887" cy="53988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B9970B-95A5-4D7B-91E7-C3ED5E7EB69A}">
      <dsp:nvSpPr>
        <dsp:cNvPr id="0" name=""/>
        <dsp:cNvSpPr/>
      </dsp:nvSpPr>
      <dsp:spPr>
        <a:xfrm>
          <a:off x="-5427711" y="-831103"/>
          <a:ext cx="6462806" cy="6462806"/>
        </a:xfrm>
        <a:prstGeom prst="blockArc">
          <a:avLst>
            <a:gd name="adj1" fmla="val 18900000"/>
            <a:gd name="adj2" fmla="val 2700000"/>
            <a:gd name="adj3" fmla="val 334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300811-3439-4389-B662-0D6553E300F3}">
      <dsp:nvSpPr>
        <dsp:cNvPr id="0" name=""/>
        <dsp:cNvSpPr/>
      </dsp:nvSpPr>
      <dsp:spPr>
        <a:xfrm>
          <a:off x="452604" y="180269"/>
          <a:ext cx="7100575" cy="8396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6462" tIns="35560" rIns="35560" bIns="3556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>
              <a:solidFill>
                <a:schemeClr val="tx1"/>
              </a:solidFill>
            </a:rPr>
            <a:t>يستحب لمن حضر المتوفى , اذا استبانت له وفاته , أن يغمض عينيه , وذلك حتى لا يقبح منظره ,فعن أم سلمة رضي الله عنها قالت :دخل رسول الله صلى الله عليه وسلم</a:t>
          </a:r>
          <a:r>
            <a:rPr lang="ar-SA" sz="1600" kern="1200" dirty="0" smtClean="0">
              <a:solidFill>
                <a:schemeClr val="tx1"/>
              </a:solidFill>
            </a:rPr>
            <a:t> على أبي سلمة وقد شق بصره , فاغمضه , ثم قال :(ان الروح اذا قبض تبعه البصر ).</a:t>
          </a:r>
          <a:endParaRPr lang="en-US" sz="1600" kern="1200" dirty="0">
            <a:solidFill>
              <a:schemeClr val="tx1"/>
            </a:solidFill>
          </a:endParaRPr>
        </a:p>
      </dsp:txBody>
      <dsp:txXfrm>
        <a:off x="452604" y="180269"/>
        <a:ext cx="7100575" cy="839611"/>
      </dsp:txXfrm>
    </dsp:sp>
    <dsp:sp modelId="{4DAB70D9-C953-4A4A-A061-5499F8608A76}">
      <dsp:nvSpPr>
        <dsp:cNvPr id="0" name=""/>
        <dsp:cNvSpPr/>
      </dsp:nvSpPr>
      <dsp:spPr>
        <a:xfrm>
          <a:off x="168550" y="252873"/>
          <a:ext cx="750333" cy="750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41567B34-0E7A-42ED-97AA-8865748BB055}">
      <dsp:nvSpPr>
        <dsp:cNvPr id="0" name=""/>
        <dsp:cNvSpPr/>
      </dsp:nvSpPr>
      <dsp:spPr>
        <a:xfrm>
          <a:off x="882738" y="1200053"/>
          <a:ext cx="6670441" cy="60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6462" tIns="40640" rIns="40640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يسن لمن حضر الوفاة أن يجمع ما يسترخي من بدن الميت ,وأن يلين ما يصلب منه . </a:t>
          </a:r>
          <a:endParaRPr lang="en-US" sz="1600" kern="1200" dirty="0"/>
        </a:p>
      </dsp:txBody>
      <dsp:txXfrm>
        <a:off x="882738" y="1200053"/>
        <a:ext cx="6670441" cy="600267"/>
      </dsp:txXfrm>
    </dsp:sp>
    <dsp:sp modelId="{93A13173-BDA1-4F8D-AFCE-B8FFD5AE8351}">
      <dsp:nvSpPr>
        <dsp:cNvPr id="0" name=""/>
        <dsp:cNvSpPr/>
      </dsp:nvSpPr>
      <dsp:spPr>
        <a:xfrm>
          <a:off x="507571" y="1125020"/>
          <a:ext cx="750333" cy="750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0ED73DF-9802-4600-907E-B1A9BC5A098E}">
      <dsp:nvSpPr>
        <dsp:cNvPr id="0" name=""/>
        <dsp:cNvSpPr/>
      </dsp:nvSpPr>
      <dsp:spPr>
        <a:xfrm>
          <a:off x="1014754" y="2100166"/>
          <a:ext cx="6538424" cy="60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6462" tIns="40640" rIns="40640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يسن ستر الميت بعد وفاته بثوب ؛لحديث عائشة رضي الله عنها قالت : (سجي رسول الله صلى الله عليه وسلم حين مات بثوب حبرة .)</a:t>
          </a:r>
          <a:endParaRPr lang="en-US" sz="1600" kern="1200" dirty="0"/>
        </a:p>
      </dsp:txBody>
      <dsp:txXfrm>
        <a:off x="1014754" y="2100166"/>
        <a:ext cx="6538424" cy="600267"/>
      </dsp:txXfrm>
    </dsp:sp>
    <dsp:sp modelId="{A192AF55-EED9-48F4-8645-26A76E2E3102}">
      <dsp:nvSpPr>
        <dsp:cNvPr id="0" name=""/>
        <dsp:cNvSpPr/>
      </dsp:nvSpPr>
      <dsp:spPr>
        <a:xfrm>
          <a:off x="639587" y="2025133"/>
          <a:ext cx="750333" cy="750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A5BCF89-BB8C-4BD1-B179-1F7DDDC91280}">
      <dsp:nvSpPr>
        <dsp:cNvPr id="0" name=""/>
        <dsp:cNvSpPr/>
      </dsp:nvSpPr>
      <dsp:spPr>
        <a:xfrm>
          <a:off x="882738" y="2946630"/>
          <a:ext cx="6670441" cy="7075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6462" tIns="35560" rIns="35560" bIns="3556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يستحب الاسراع في تجهيز الميت متى تحقق الحاضرون من وفاته أو حكم أهل الطب بوته موتا لا رجعة فيه ,لقوله صلى الله عليه وسلم : (أسرعوا بالجنازة ؛فان تك صالحة فخير تقدمونها , وان </a:t>
          </a:r>
          <a:r>
            <a:rPr lang="ar-SA" sz="1400" kern="1200" dirty="0" err="1" smtClean="0"/>
            <a:t>يك</a:t>
          </a:r>
          <a:r>
            <a:rPr lang="ar-SA" sz="1400" kern="1200" dirty="0" smtClean="0"/>
            <a:t> سوى ذلك فشر تضعونه عن رقابكم ).</a:t>
          </a:r>
          <a:endParaRPr lang="en-US" sz="1400" kern="1200" dirty="0"/>
        </a:p>
      </dsp:txBody>
      <dsp:txXfrm>
        <a:off x="882738" y="2946630"/>
        <a:ext cx="6670441" cy="707564"/>
      </dsp:txXfrm>
    </dsp:sp>
    <dsp:sp modelId="{A5022FEE-92C8-44DF-8FF5-6C0A7756C47F}">
      <dsp:nvSpPr>
        <dsp:cNvPr id="0" name=""/>
        <dsp:cNvSpPr/>
      </dsp:nvSpPr>
      <dsp:spPr>
        <a:xfrm>
          <a:off x="507571" y="2925245"/>
          <a:ext cx="750333" cy="750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7D48776-ACC0-4278-B987-3A14E4B0353A}">
      <dsp:nvSpPr>
        <dsp:cNvPr id="0" name=""/>
        <dsp:cNvSpPr/>
      </dsp:nvSpPr>
      <dsp:spPr>
        <a:xfrm>
          <a:off x="452604" y="3900391"/>
          <a:ext cx="7100575" cy="6002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6462" tIns="40640" rIns="40640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يباح الاعلام بموت المسلم ؛للمبادرة في التهيئة ,وحضور جنازته , والصلاة عليه , والدعاء له , وأما الاعلام بموت الميت على صفة الجزع وتعداد مفاخره ؛ فذلك من فعل الجاهلية .</a:t>
          </a:r>
          <a:endParaRPr lang="en-US" sz="1600" kern="1200" dirty="0"/>
        </a:p>
      </dsp:txBody>
      <dsp:txXfrm>
        <a:off x="452604" y="3900391"/>
        <a:ext cx="7100575" cy="600267"/>
      </dsp:txXfrm>
    </dsp:sp>
    <dsp:sp modelId="{82ABF137-236C-47A4-81D0-D9756CA24F0E}">
      <dsp:nvSpPr>
        <dsp:cNvPr id="0" name=""/>
        <dsp:cNvSpPr/>
      </dsp:nvSpPr>
      <dsp:spPr>
        <a:xfrm>
          <a:off x="77437" y="3825358"/>
          <a:ext cx="750333" cy="7503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3BCB1-151A-49AA-B236-610905C946F5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89EAD-B5BB-4F2A-93F0-C3D5F59E9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09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89EAD-B5BB-4F2A-93F0-C3D5F59E9E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37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E89EAD-B5BB-4F2A-93F0-C3D5F59E9EF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25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ar-SA" altLang="ar-SA" noProof="0" smtClean="0"/>
              <a:t>انقر لتحرير نمط العنوان الرئيسي</a:t>
            </a:r>
            <a:endParaRPr lang="en-US" altLang="ar-SA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ar-SA" altLang="ar-SA" noProof="0" smtClean="0"/>
              <a:t>انقر لتحرير نمط العنوان الثانوي الرئيسي</a:t>
            </a:r>
            <a:endParaRPr lang="en-US" altLang="ar-SA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7EEDFFF-BD53-428D-8559-E9A0AE3579A1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F771F0-0A6E-4E80-B951-A8F8899E66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EEDFFF-BD53-428D-8559-E9A0AE3579A1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771F0-0A6E-4E80-B951-A8F8899E6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46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EEDFFF-BD53-428D-8559-E9A0AE3579A1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771F0-0A6E-4E80-B951-A8F8899E6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46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DFFF-BD53-428D-8559-E9A0AE3579A1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71F0-0A6E-4E80-B951-A8F8899E66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DFFF-BD53-428D-8559-E9A0AE3579A1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71F0-0A6E-4E80-B951-A8F8899E66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DFFF-BD53-428D-8559-E9A0AE3579A1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71F0-0A6E-4E80-B951-A8F8899E66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DFFF-BD53-428D-8559-E9A0AE3579A1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71F0-0A6E-4E80-B951-A8F8899E66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DFFF-BD53-428D-8559-E9A0AE3579A1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71F0-0A6E-4E80-B951-A8F8899E66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DFFF-BD53-428D-8559-E9A0AE3579A1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71F0-0A6E-4E80-B951-A8F8899E66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DFFF-BD53-428D-8559-E9A0AE3579A1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71F0-0A6E-4E80-B951-A8F8899E66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DFFF-BD53-428D-8559-E9A0AE3579A1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71F0-0A6E-4E80-B951-A8F8899E660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EEDFFF-BD53-428D-8559-E9A0AE3579A1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771F0-0A6E-4E80-B951-A8F8899E6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3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DFFF-BD53-428D-8559-E9A0AE3579A1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F771F0-0A6E-4E80-B951-A8F8899E660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DFFF-BD53-428D-8559-E9A0AE3579A1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71F0-0A6E-4E80-B951-A8F8899E66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EDFFF-BD53-428D-8559-E9A0AE3579A1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71F0-0A6E-4E80-B951-A8F8899E66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EEDFFF-BD53-428D-8559-E9A0AE3579A1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771F0-0A6E-4E80-B951-A8F8899E6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EEDFFF-BD53-428D-8559-E9A0AE3579A1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771F0-0A6E-4E80-B951-A8F8899E6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2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EEDFFF-BD53-428D-8559-E9A0AE3579A1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771F0-0A6E-4E80-B951-A8F8899E6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6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EEDFFF-BD53-428D-8559-E9A0AE3579A1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771F0-0A6E-4E80-B951-A8F8899E6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669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EEDFFF-BD53-428D-8559-E9A0AE3579A1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771F0-0A6E-4E80-B951-A8F8899E6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EEDFFF-BD53-428D-8559-E9A0AE3579A1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771F0-0A6E-4E80-B951-A8F8899E6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46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EEDFFF-BD53-428D-8559-E9A0AE3579A1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771F0-0A6E-4E80-B951-A8F8899E6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نمط العنوان الرئيسي</a:t>
            </a:r>
            <a:endParaRPr lang="en-US" altLang="ar-S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أنماط النص الرئيسي</a:t>
            </a:r>
          </a:p>
          <a:p>
            <a:pPr lvl="1"/>
            <a:r>
              <a:rPr lang="ar-SA" altLang="ar-SA" smtClean="0"/>
              <a:t>المستوى الثاني</a:t>
            </a:r>
          </a:p>
          <a:p>
            <a:pPr lvl="2"/>
            <a:r>
              <a:rPr lang="ar-SA" altLang="ar-SA" smtClean="0"/>
              <a:t>المستوى الثالث</a:t>
            </a:r>
          </a:p>
          <a:p>
            <a:pPr lvl="3"/>
            <a:r>
              <a:rPr lang="ar-SA" altLang="ar-SA" smtClean="0"/>
              <a:t>المستوى الرابع</a:t>
            </a:r>
          </a:p>
          <a:p>
            <a:pPr lvl="4"/>
            <a:r>
              <a:rPr lang="ar-SA" altLang="ar-SA" smtClean="0"/>
              <a:t>المستوى الخامس</a:t>
            </a:r>
            <a:endParaRPr lang="en-US" altLang="ar-SA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77EEDFFF-BD53-428D-8559-E9A0AE3579A1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5DF771F0-0A6E-4E80-B951-A8F8899E66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DF771F0-0A6E-4E80-B951-A8F8899E660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7EEDFFF-BD53-428D-8559-E9A0AE3579A1}" type="datetimeFigureOut">
              <a:rPr lang="en-US" smtClean="0"/>
              <a:t>2/2/2019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6-tO6yOAd8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6cn9PN8KLk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ffectLst/>
        </p:spPr>
        <p:txBody>
          <a:bodyPr>
            <a:normAutofit fontScale="90000"/>
          </a:bodyPr>
          <a:lstStyle/>
          <a:p>
            <a:r>
              <a:rPr lang="ar-S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ar-S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ar-S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ar-S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ar-SA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ar-SA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</a:br>
            <a:r>
              <a:rPr lang="ar-S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أحكام الوفاة  الفقه الطبي 106</a:t>
            </a:r>
            <a:br>
              <a:rPr lang="ar-S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ar-S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</a:rPr>
              <a:t>وفاء العيسى </a:t>
            </a:r>
            <a:endParaRPr lang="en-US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581128"/>
            <a:ext cx="6553200" cy="65300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00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chemeClr val="accent3">
                    <a:lumMod val="75000"/>
                  </a:schemeClr>
                </a:solidFill>
              </a:rPr>
              <a:t>علامات </a:t>
            </a:r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</a:rPr>
              <a:t>الموت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r">
              <a:buNone/>
            </a:pPr>
            <a:r>
              <a:rPr lang="ar-SA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اذا فارقت الروح الجسد ,بدت عليه علامات يميزها الحاضرون .</a:t>
            </a:r>
          </a:p>
          <a:p>
            <a:pPr marL="114300" indent="0" algn="r">
              <a:buNone/>
            </a:pPr>
            <a:r>
              <a:rPr lang="ar-SA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ومن هذه العلامات :</a:t>
            </a:r>
            <a:endParaRPr lang="en-US" b="1" dirty="0">
              <a:solidFill>
                <a:schemeClr val="accent1">
                  <a:lumMod val="50000"/>
                </a:schemeClr>
              </a:solidFill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329234"/>
              </p:ext>
            </p:extLst>
          </p:nvPr>
        </p:nvGraphicFramePr>
        <p:xfrm>
          <a:off x="323528" y="2708920"/>
          <a:ext cx="8496944" cy="3505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335441"/>
                <a:gridCol w="2161503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وهو علامة ظاهرة على قبض</a:t>
                      </a:r>
                      <a:r>
                        <a:rPr lang="ar-SA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الروح ,ومفارقتها الجسد</a:t>
                      </a:r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شخوص البصر </a:t>
                      </a:r>
                      <a:endParaRPr lang="en-US" sz="1800" b="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حيث يعد توقفهم</a:t>
                      </a:r>
                      <a:r>
                        <a:rPr lang="ar-SA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ا خمس دقائق على الأقل علامة مميزة وفارقة بين الحياة والموت .</a:t>
                      </a:r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توقف القلب والنفس والدورة الدموية </a:t>
                      </a:r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وينتج عنه عدة ظواهر بارزة مثل : </a:t>
                      </a:r>
                      <a:r>
                        <a:rPr lang="ar-SA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التفرطح</a:t>
                      </a:r>
                      <a:r>
                        <a:rPr lang="ar-SA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في الأجزاء الملاصقة للأرض ,أو انفصال الكفين ,وميل الأنف </a:t>
                      </a:r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ارتخاء العضلات </a:t>
                      </a:r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وهي</a:t>
                      </a:r>
                      <a:r>
                        <a:rPr lang="ar-SA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زرقة ناتجة عن توقف الدورة الدموية , وخاصة في المناطق السفلية .</a:t>
                      </a:r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الزرقة الرمية </a:t>
                      </a:r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ويبدأ</a:t>
                      </a:r>
                      <a:r>
                        <a:rPr lang="ar-SA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بعد ساعتين من الوفاة , ويكتمل بعد (12) ساعة من الوفاة .</a:t>
                      </a:r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التيبس</a:t>
                      </a:r>
                      <a:r>
                        <a:rPr lang="ar-SA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الرمي </a:t>
                      </a:r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وهو تحلل أنسجة الجسم بواسطة</a:t>
                      </a:r>
                      <a:r>
                        <a:rPr lang="ar-SA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ميكروبات التعفن .</a:t>
                      </a:r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التعفن</a:t>
                      </a:r>
                      <a:r>
                        <a:rPr lang="ar-SA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الرمي </a:t>
                      </a:r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ar-SA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ويكون</a:t>
                      </a:r>
                      <a:r>
                        <a:rPr lang="ar-SA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سائر البدن بارد نتيجة لخروج الروح ومفارقتها للجسد .</a:t>
                      </a:r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برودة البدن </a:t>
                      </a:r>
                      <a:endParaRPr lang="en-US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2187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</a:rPr>
              <a:t>آداب التعامل مع المحتضر 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7559696"/>
              </p:ext>
            </p:extLst>
          </p:nvPr>
        </p:nvGraphicFramePr>
        <p:xfrm>
          <a:off x="1043608" y="1844824"/>
          <a:ext cx="691276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15616" y="2031523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1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20661" y="2708920"/>
            <a:ext cx="540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2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3349652"/>
            <a:ext cx="45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3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862241" y="4056848"/>
            <a:ext cx="467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/>
              <a:t>4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694366" y="4522586"/>
            <a:ext cx="369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/>
              <a:t>5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574887" y="5373216"/>
            <a:ext cx="431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17874" y="6125971"/>
            <a:ext cx="3330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/>
              <a:t>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45736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chemeClr val="accent3">
                    <a:lumMod val="75000"/>
                  </a:schemeClr>
                </a:solidFill>
              </a:rPr>
              <a:t>آداب التعامل مع </a:t>
            </a:r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</a:rPr>
              <a:t>الميت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2654823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99825" y="206084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/>
              <a:t>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117334" y="2924944"/>
            <a:ext cx="631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/>
              <a:t>2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17334" y="3784002"/>
            <a:ext cx="48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/>
              <a:t>3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59865" y="4581127"/>
            <a:ext cx="689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/>
              <a:t>4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99825" y="537321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/>
              <a:t>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36075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</a:rPr>
              <a:t>تعريف تشريح </a:t>
            </a:r>
            <a:r>
              <a:rPr lang="ar-SA" b="1" dirty="0">
                <a:solidFill>
                  <a:schemeClr val="accent3">
                    <a:lumMod val="75000"/>
                  </a:schemeClr>
                </a:solidFill>
              </a:rPr>
              <a:t>الجثث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r">
              <a:buNone/>
            </a:pPr>
            <a:r>
              <a:rPr lang="ar-SA" b="1" dirty="0" smtClean="0">
                <a:cs typeface="+mj-cs"/>
              </a:rPr>
              <a:t>تشريح الجثث :</a:t>
            </a:r>
          </a:p>
          <a:p>
            <a:pPr marL="114300" indent="0" algn="r">
              <a:buNone/>
            </a:pPr>
            <a:endParaRPr lang="ar-SA" dirty="0"/>
          </a:p>
          <a:p>
            <a:pPr marL="114300" indent="0" algn="r">
              <a:buNone/>
            </a:pPr>
            <a:r>
              <a:rPr lang="ar-SA" sz="2800" b="1" dirty="0" smtClean="0">
                <a:cs typeface="+mj-cs"/>
              </a:rPr>
              <a:t>هو أحد فروع علم الأحياء الذي يتناول دراسة بنية وتنظيم الكائنات الحية وتركيب أعضاءها المتنوعة .</a:t>
            </a:r>
          </a:p>
        </p:txBody>
      </p:sp>
    </p:spTree>
    <p:extLst>
      <p:ext uri="{BB962C8B-B14F-4D97-AF65-F5344CB8AC3E}">
        <p14:creationId xmlns:p14="http://schemas.microsoft.com/office/powerpoint/2010/main" val="16672539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</a:rPr>
              <a:t>حكم تشريح الجثث 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r">
              <a:buNone/>
            </a:pPr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</a:rPr>
              <a:t>يجوز تشريح جثث الموتى لأحد الأغراض الآتية :</a:t>
            </a:r>
          </a:p>
          <a:p>
            <a:pPr marL="114300" indent="0" algn="r">
              <a:buNone/>
            </a:pP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lang="ar-SA" sz="1800" dirty="0">
                <a:solidFill>
                  <a:schemeClr val="accent1">
                    <a:lumMod val="75000"/>
                  </a:schemeClr>
                </a:solidFill>
              </a:rPr>
              <a:t>. التحقيق في دعوى جنائية  </a:t>
            </a: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      حيث يتعين التشريح في بعض الحالات وسيلة لمعرفة الوفاة </a:t>
            </a:r>
          </a:p>
          <a:p>
            <a:pPr marL="114300" indent="0" algn="r">
              <a:buNone/>
            </a:pP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2. الوقاية من الأمراض الفتاكة       قد تلجأ بعض الجهات الصحية الى تشريح المتوفى للكشف عن خصائص الداء الذي تسبب في وفاته , حتى يتسنى لهم على ضوء نتائجه اتخاذ الاحتياطات الواقية , والعلاج المناسب .</a:t>
            </a:r>
          </a:p>
          <a:p>
            <a:pPr marL="114300" indent="0" algn="r">
              <a:buNone/>
            </a:pPr>
            <a:r>
              <a:rPr lang="ar-SA" sz="1800" dirty="0" smtClean="0">
                <a:solidFill>
                  <a:schemeClr val="accent1">
                    <a:lumMod val="75000"/>
                  </a:schemeClr>
                </a:solidFill>
              </a:rPr>
              <a:t>3 . تعليم الطب وتعلمه ويشترط لجواز التشريح في هذه الحالة :</a:t>
            </a:r>
            <a:endParaRPr lang="ar-SA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5364088" y="234888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5478986" y="2991397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059832" y="4041229"/>
            <a:ext cx="864096" cy="2790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192642" y="4041229"/>
            <a:ext cx="351466" cy="15032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566848" y="4029332"/>
            <a:ext cx="1021376" cy="371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5754406" y="4401269"/>
            <a:ext cx="3275856" cy="106203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تشريح جثة النساء يكون للطبيبة الا اذا دعت الضرورة الى طبيب وكذلك للعكس .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4255709" y="4077232"/>
            <a:ext cx="172275" cy="1365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008865" y="5563097"/>
            <a:ext cx="2699792" cy="106203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الاذن من الميت قبل وفاته أو من أحد أوليائه من بعده . 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4860032" y="5544484"/>
            <a:ext cx="2699792" cy="106203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يقتصر في تشريح الجثة على قدر الضرورة .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39000" y="3870250"/>
            <a:ext cx="2699792" cy="106203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صيانة جثة المسلم عن التشريح الا اذا دعت الضرورة 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3817034" y="4029332"/>
            <a:ext cx="432048" cy="6525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2268531" y="4717883"/>
            <a:ext cx="1872208" cy="77115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دفن جميع أجزاء الجثة 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6609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animBg="1"/>
      <p:bldP spid="20" grpId="0" animBg="1"/>
      <p:bldP spid="21" grpId="0" animBg="1"/>
      <p:bldP spid="25" grpId="0" animBg="1"/>
      <p:bldP spid="3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ar-SA" b="1" dirty="0">
                <a:solidFill>
                  <a:schemeClr val="accent3">
                    <a:lumMod val="75000"/>
                  </a:schemeClr>
                </a:solidFill>
              </a:rPr>
              <a:t>حكم تشريح الجثث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ar-SA" dirty="0" smtClean="0">
              <a:hlinkClick r:id="rId2"/>
            </a:endParaRPr>
          </a:p>
          <a:p>
            <a:pPr marL="114300" indent="0">
              <a:buNone/>
            </a:pPr>
            <a:endParaRPr lang="ar-SA" dirty="0">
              <a:hlinkClick r:id="rId2"/>
            </a:endParaRPr>
          </a:p>
          <a:p>
            <a:pPr marL="114300" indent="0">
              <a:buNone/>
            </a:pPr>
            <a:endParaRPr lang="ar-SA" dirty="0" smtClean="0">
              <a:hlinkClick r:id="rId2"/>
            </a:endParaRPr>
          </a:p>
          <a:p>
            <a:pPr marL="11430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www.youtube.com/watch?v=F6-tO6yOAd8</a:t>
            </a:r>
            <a:r>
              <a:rPr lang="ar-S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626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</a:rPr>
              <a:t>قتل الرحمة 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r">
              <a:buNone/>
            </a:pPr>
            <a:r>
              <a:rPr lang="ar-SA" sz="2000" dirty="0" smtClean="0">
                <a:cs typeface="+mj-cs"/>
              </a:rPr>
              <a:t>تعريف قتل الرحمة : هو تسهيل موت الشخص المريض الميؤوس من شفائه , بناء على طلب ملح منه مقدم للطبيب المعالج .</a:t>
            </a:r>
          </a:p>
          <a:p>
            <a:pPr marL="114300" indent="0" algn="r">
              <a:buNone/>
            </a:pPr>
            <a:endParaRPr lang="ar-SA" sz="2000" dirty="0">
              <a:cs typeface="+mj-cs"/>
            </a:endParaRPr>
          </a:p>
          <a:p>
            <a:pPr marL="114300" indent="0" algn="r">
              <a:buNone/>
            </a:pPr>
            <a:r>
              <a:rPr lang="ar-SA" sz="2000" dirty="0" smtClean="0">
                <a:cs typeface="+mj-cs"/>
              </a:rPr>
              <a:t>وقسم موت الرحمة الى ثلاثة أقسام :</a:t>
            </a:r>
            <a:endParaRPr lang="en-US" sz="2000" dirty="0">
              <a:cs typeface="+mj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052689"/>
              </p:ext>
            </p:extLst>
          </p:nvPr>
        </p:nvGraphicFramePr>
        <p:xfrm>
          <a:off x="899592" y="3428999"/>
          <a:ext cx="7344816" cy="2518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5567"/>
                <a:gridCol w="2139249"/>
              </a:tblGrid>
              <a:tr h="811540">
                <a:tc>
                  <a:txBody>
                    <a:bodyPr/>
                    <a:lstStyle/>
                    <a:p>
                      <a:pPr algn="r"/>
                      <a:r>
                        <a:rPr lang="ar-SA" sz="20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+mj-cs"/>
                        </a:rPr>
                        <a:t>ويكون بواسطة حقنة تحتوي على جرعة كبيرة من مادة مخدرة تؤدي الى وفاة فورية للمريض . </a:t>
                      </a:r>
                      <a:endParaRPr 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+mj-cs"/>
                        </a:rPr>
                        <a:t>القتل الايجابي </a:t>
                      </a:r>
                      <a:endParaRPr 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+mj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74350">
                <a:tc>
                  <a:txBody>
                    <a:bodyPr/>
                    <a:lstStyle/>
                    <a:p>
                      <a:pPr algn="r"/>
                      <a:r>
                        <a:rPr lang="ar-SA" sz="2000" dirty="0" smtClean="0">
                          <a:cs typeface="+mj-cs"/>
                        </a:rPr>
                        <a:t>بواسطة ايقاف العلاج مثل ايقاف جهاز</a:t>
                      </a:r>
                      <a:r>
                        <a:rPr lang="ar-SA" sz="2000" baseline="0" dirty="0" smtClean="0">
                          <a:cs typeface="+mj-cs"/>
                        </a:rPr>
                        <a:t> التنفس او  عدم وضعه عندما يحتاج اليه المريض بناء على طلبه .</a:t>
                      </a:r>
                      <a:endParaRPr lang="en-US" sz="2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cs typeface="+mj-cs"/>
                        </a:rPr>
                        <a:t>القتل السلبي </a:t>
                      </a:r>
                      <a:endParaRPr lang="en-US" sz="2000" dirty="0">
                        <a:cs typeface="+mj-cs"/>
                      </a:endParaRPr>
                    </a:p>
                  </a:txBody>
                  <a:tcPr/>
                </a:tc>
              </a:tr>
              <a:tr h="674350">
                <a:tc>
                  <a:txBody>
                    <a:bodyPr/>
                    <a:lstStyle/>
                    <a:p>
                      <a:pPr algn="r"/>
                      <a:r>
                        <a:rPr lang="ar-SA" sz="2000" dirty="0" smtClean="0">
                          <a:cs typeface="+mj-cs"/>
                        </a:rPr>
                        <a:t>بواسطة اعطاء المريض جرعات متكررة من المسكنات القوية</a:t>
                      </a:r>
                      <a:r>
                        <a:rPr lang="ar-SA" sz="2000" baseline="0" dirty="0" smtClean="0">
                          <a:cs typeface="+mj-cs"/>
                        </a:rPr>
                        <a:t> مما يتيح للمريض أن يعيش بسلام نسبي وبآلام محدودة , ويعمل على تعجيل نهايته .</a:t>
                      </a:r>
                      <a:endParaRPr lang="en-US" sz="20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cs typeface="+mj-cs"/>
                        </a:rPr>
                        <a:t>القتل السلبي والايجابي </a:t>
                      </a:r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4587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chemeClr val="accent3">
                    <a:lumMod val="75000"/>
                  </a:schemeClr>
                </a:solidFill>
              </a:rPr>
              <a:t>قتل الرحمة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r">
              <a:buNone/>
            </a:pPr>
            <a:r>
              <a:rPr lang="ar-SA" sz="2000" b="1" dirty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حكم قتل الرحمة : غير جائز شرعا ومحرما </a:t>
            </a:r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.؛ لأن الانسان لا يملك حق الاذن بقتل نفسه , فهو ملك لله , ولا يملك نفسه , فيكون اذنه في قتل نفسه اذنا  فيما لا يملكه , فلا يعتدّ به .</a:t>
            </a:r>
          </a:p>
          <a:p>
            <a:pPr marL="114300" indent="0" algn="r">
              <a:buNone/>
            </a:pPr>
            <a:endParaRPr lang="ar-SA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14300" indent="0" algn="r">
              <a:buNone/>
            </a:pPr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  <a:cs typeface="+mj-cs"/>
              </a:rPr>
              <a:t>قال </a:t>
            </a:r>
            <a:r>
              <a:rPr lang="ar-SA" b="1" dirty="0">
                <a:solidFill>
                  <a:schemeClr val="accent3">
                    <a:lumMod val="75000"/>
                  </a:schemeClr>
                </a:solidFill>
                <a:cs typeface="+mj-cs"/>
              </a:rPr>
              <a:t>تعالى </a:t>
            </a:r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  <a:cs typeface="+mj-cs"/>
              </a:rPr>
              <a:t>:{</a:t>
            </a:r>
            <a:r>
              <a:rPr lang="ar-SA" b="1" dirty="0">
                <a:solidFill>
                  <a:schemeClr val="accent3">
                    <a:lumMod val="75000"/>
                  </a:schemeClr>
                </a:solidFill>
                <a:cs typeface="+mj-cs"/>
              </a:rPr>
              <a:t>وَلَا تَقْتُلُوا أَنْفُسَكُمْ إِنَّ اللَّهَ كَانَ بِكُمْ رَحِيمًا (29) وَمَنْ يَفْعَلْ ذَلِكَ عُدْوَانًا وَظُلْمًا فَسَوْفَ نُصْلِيهِ نَارًا وَكَانَ ذَلِكَ عَلَى اللَّهِ </a:t>
            </a:r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  <a:cs typeface="+mj-cs"/>
              </a:rPr>
              <a:t>يَسِيرًا}</a:t>
            </a:r>
          </a:p>
          <a:p>
            <a:pPr marL="114300" indent="0" algn="r">
              <a:buNone/>
            </a:pPr>
            <a:endParaRPr lang="ar-SA" b="1" dirty="0" smtClean="0">
              <a:solidFill>
                <a:schemeClr val="accent3">
                  <a:lumMod val="75000"/>
                </a:schemeClr>
              </a:solidFill>
              <a:cs typeface="+mj-cs"/>
            </a:endParaRPr>
          </a:p>
          <a:p>
            <a:pPr marL="114300" indent="0" algn="r">
              <a:buNone/>
            </a:pPr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فقيام الطبيب </a:t>
            </a:r>
            <a:r>
              <a:rPr lang="ar-SA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بانهاء</a:t>
            </a:r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j-cs"/>
              </a:rPr>
              <a:t> حياة مريض ميؤوس من شفائه طبيا بفعل ايجابي أو سلبي بدافع الشفقة والرحمة ولأجل انهاء آلامه التي لا تنفع معها الأدوية , فهذا يعد فعلا محرما شرعا وقتلا عمدا وازهاق للروح , ويعاقب عليه بالعقوبة الشرعية .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538419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</a:rPr>
              <a:t>أحكام كتابة تقرير الوفاة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r">
              <a:buNone/>
            </a:pPr>
            <a:r>
              <a:rPr lang="ar-SA" sz="2000" b="1" dirty="0" smtClean="0">
                <a:cs typeface="+mj-cs"/>
              </a:rPr>
              <a:t>شهادة الوفاة : هي تقرير طبي يحرره الطبيب بعد التيقن من حصول الوفاة فعلا وبعد التعرف على الأسباب المباشرة وغير المباشرة التي أدت اليها .</a:t>
            </a:r>
          </a:p>
          <a:p>
            <a:pPr marL="114300" indent="0" algn="r">
              <a:buNone/>
            </a:pPr>
            <a:endParaRPr lang="ar-SA" sz="2000" dirty="0">
              <a:cs typeface="+mj-cs"/>
            </a:endParaRPr>
          </a:p>
          <a:p>
            <a:pPr marL="114300" indent="0" algn="r">
              <a:buNone/>
            </a:pPr>
            <a:r>
              <a:rPr lang="ar-SA" sz="2000" b="1" dirty="0" smtClean="0">
                <a:cs typeface="+mj-cs"/>
              </a:rPr>
              <a:t>ولا يكتب تقرير الوفاة الا لمن شهد وفاته , وعلم سبب الوفاة , فاذا اشتبه سبب الوفاة وجب اعلام</a:t>
            </a:r>
            <a:r>
              <a:rPr lang="ar-SA" sz="2000" b="1" dirty="0">
                <a:cs typeface="+mj-cs"/>
              </a:rPr>
              <a:t> السلطات المختصة لعرض الحالة على الطب الشرعي </a:t>
            </a:r>
            <a:r>
              <a:rPr lang="ar-SA" sz="2000" b="1" dirty="0" smtClean="0">
                <a:cs typeface="+mj-cs"/>
              </a:rPr>
              <a:t>, ويذكر في الشهادة المكان , والوقت , وسبب الوفاة .</a:t>
            </a:r>
            <a:endParaRPr lang="en-US" sz="2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069563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16632"/>
            <a:ext cx="8208911" cy="628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17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</a:rPr>
              <a:t>الأهداف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r">
              <a:buNone/>
            </a:pPr>
            <a:r>
              <a:rPr lang="ar-SA" dirty="0" smtClean="0"/>
              <a:t>1 . ادراك الحقيقة الشرعية للموت .</a:t>
            </a:r>
          </a:p>
          <a:p>
            <a:pPr marL="114300" indent="0" algn="r">
              <a:buNone/>
            </a:pPr>
            <a:endParaRPr lang="ar-SA" dirty="0" smtClean="0"/>
          </a:p>
          <a:p>
            <a:pPr marL="114300" indent="0" algn="r">
              <a:buNone/>
            </a:pPr>
            <a:r>
              <a:rPr lang="ar-SA" dirty="0" smtClean="0"/>
              <a:t>2. معرفة علامات الاحتضار , وعلامات الموت , ومعرفة آداب التعامل معهما .</a:t>
            </a:r>
          </a:p>
          <a:p>
            <a:pPr marL="114300" indent="0" algn="r">
              <a:buNone/>
            </a:pPr>
            <a:endParaRPr lang="ar-SA" dirty="0"/>
          </a:p>
          <a:p>
            <a:pPr marL="114300" indent="0" algn="r">
              <a:buNone/>
            </a:pPr>
            <a:r>
              <a:rPr lang="ar-SA" dirty="0" smtClean="0"/>
              <a:t>3. بيان أهم الأحكام التي تتعلق بالوفاة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8084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4000" dirty="0" smtClean="0"/>
              <a:t>صورة لشهادة وفاة </a:t>
            </a:r>
            <a:endParaRPr lang="en-US" sz="4000" dirty="0"/>
          </a:p>
        </p:txBody>
      </p:sp>
      <p:pic>
        <p:nvPicPr>
          <p:cNvPr id="1026" name="Picture 2" descr="نتيجة بحث الصور عن شهادة الوفاة في المملكة العربية السعودية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0" b="11800"/>
          <a:stretch>
            <a:fillRect/>
          </a:stretch>
        </p:blipFill>
        <p:spPr bwMode="auto">
          <a:xfrm>
            <a:off x="683568" y="404664"/>
            <a:ext cx="7772400" cy="4475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395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</a:rPr>
              <a:t>موضوعات الوحدة</a:t>
            </a:r>
            <a:r>
              <a:rPr lang="ar-SA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1682346"/>
              </p:ext>
            </p:extLst>
          </p:nvPr>
        </p:nvGraphicFramePr>
        <p:xfrm>
          <a:off x="467544" y="1196752"/>
          <a:ext cx="835292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26239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000" b="1" dirty="0" smtClean="0">
                <a:solidFill>
                  <a:schemeClr val="accent3">
                    <a:lumMod val="75000"/>
                  </a:schemeClr>
                </a:solidFill>
              </a:rPr>
              <a:t>حقيقة الموت </a:t>
            </a:r>
            <a:endParaRPr lang="en-US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r">
              <a:buNone/>
            </a:pPr>
            <a:endParaRPr lang="ar-SA" b="1" dirty="0" smtClean="0">
              <a:cs typeface="+mj-cs"/>
            </a:endParaRPr>
          </a:p>
          <a:p>
            <a:pPr marL="114300" indent="0" algn="r">
              <a:buNone/>
            </a:pPr>
            <a:r>
              <a:rPr lang="ar-SA" b="1" dirty="0" smtClean="0">
                <a:cs typeface="+mj-cs"/>
              </a:rPr>
              <a:t>الموت : هو مفارقة الروح للجسد وخروجها منه وانقطاع تصرفها عنه , حيث تغادره اما الى جحيم ,أو الى نعيم .</a:t>
            </a:r>
          </a:p>
          <a:p>
            <a:pPr marL="114300" indent="0" algn="r">
              <a:buNone/>
            </a:pPr>
            <a:endParaRPr lang="ar-SA" dirty="0"/>
          </a:p>
          <a:p>
            <a:pPr marL="114300" indent="0" algn="r">
              <a:buNone/>
            </a:pPr>
            <a:r>
              <a:rPr lang="ar-SA" dirty="0" smtClean="0">
                <a:cs typeface="+mj-cs"/>
              </a:rPr>
              <a:t>قال تعالى </a:t>
            </a:r>
            <a:r>
              <a:rPr lang="ar-SA" dirty="0" smtClean="0"/>
              <a:t>: </a:t>
            </a:r>
            <a:r>
              <a:rPr lang="ar-SA" dirty="0" smtClean="0">
                <a:cs typeface="+mj-cs"/>
              </a:rPr>
              <a:t>{</a:t>
            </a:r>
            <a:r>
              <a:rPr lang="ar-SA" b="1" dirty="0">
                <a:cs typeface="+mj-cs"/>
              </a:rPr>
              <a:t>وَلَوْ </a:t>
            </a:r>
            <a:r>
              <a:rPr lang="ar-SA" b="1" dirty="0" err="1">
                <a:cs typeface="+mj-cs"/>
              </a:rPr>
              <a:t>تَرَىٰ</a:t>
            </a:r>
            <a:r>
              <a:rPr lang="ar-SA" b="1" dirty="0">
                <a:cs typeface="+mj-cs"/>
              </a:rPr>
              <a:t> إِذِ الظَّالِمُونَ فِي غَمَرَاتِ الْمَوْتِ وَالْمَلَائِكَةُ بَاسِطُو أَيْدِيهِمْ أَخْرِجُوا أَنفُسَكُمُ </a:t>
            </a:r>
            <a:r>
              <a:rPr lang="ar-SA" b="1" dirty="0" smtClean="0">
                <a:cs typeface="+mj-cs"/>
              </a:rPr>
              <a:t>ۖ } .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31075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</a:rPr>
              <a:t>علامات الاحتضار 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endParaRPr lang="ar-SA" sz="3200" dirty="0" smtClean="0">
              <a:cs typeface="+mj-cs"/>
            </a:endParaRPr>
          </a:p>
          <a:p>
            <a:pPr marL="114300" indent="0" algn="ctr">
              <a:buNone/>
            </a:pPr>
            <a:endParaRPr lang="ar-SA" sz="3200" dirty="0">
              <a:cs typeface="+mj-cs"/>
            </a:endParaRPr>
          </a:p>
          <a:p>
            <a:pPr marL="114300" indent="0" algn="ctr">
              <a:buNone/>
            </a:pPr>
            <a:r>
              <a:rPr lang="ar-SA" sz="3200" b="1" dirty="0" smtClean="0">
                <a:cs typeface="+mj-cs"/>
              </a:rPr>
              <a:t>برأيك ما هو الاحتضار وهل هنالك فرق بينه وبين الموت ؟؟؟؟</a:t>
            </a:r>
            <a:endParaRPr lang="en-US" sz="32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653852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chemeClr val="accent3">
                    <a:lumMod val="75000"/>
                  </a:schemeClr>
                </a:solidFill>
              </a:rPr>
              <a:t>علامات الاحتضار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r">
              <a:buNone/>
            </a:pPr>
            <a:r>
              <a:rPr lang="ar-SA" dirty="0" smtClean="0"/>
              <a:t> </a:t>
            </a:r>
            <a:r>
              <a:rPr lang="ar-SA" sz="2000" dirty="0" smtClean="0">
                <a:cs typeface="+mj-cs"/>
              </a:rPr>
              <a:t>المحتضر : هو الذي حضرته الوفاة , أي دنا أجله , وهي مرحلة تسبق الموت في الأحوال العادية .</a:t>
            </a:r>
          </a:p>
          <a:p>
            <a:pPr marL="114300" indent="0" algn="r">
              <a:buNone/>
            </a:pPr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  <a:cs typeface="+mj-cs"/>
              </a:rPr>
              <a:t>معنى كلمة دنا :</a:t>
            </a:r>
            <a:r>
              <a:rPr lang="ar-SA" b="1" dirty="0">
                <a:solidFill>
                  <a:schemeClr val="accent3">
                    <a:lumMod val="75000"/>
                  </a:schemeClr>
                </a:solidFill>
                <a:cs typeface="+mj-cs"/>
              </a:rPr>
              <a:t> ما قَرُبَ من خير أو </a:t>
            </a:r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  <a:cs typeface="+mj-cs"/>
              </a:rPr>
              <a:t>شرّ</a:t>
            </a:r>
            <a:r>
              <a:rPr lang="ar-SA" sz="2000" dirty="0">
                <a:solidFill>
                  <a:schemeClr val="accent3">
                    <a:lumMod val="75000"/>
                  </a:schemeClr>
                </a:solidFill>
                <a:cs typeface="+mj-cs"/>
              </a:rPr>
              <a:t> </a:t>
            </a:r>
          </a:p>
          <a:p>
            <a:pPr marL="114300" indent="0" algn="r">
              <a:buNone/>
            </a:pPr>
            <a:endParaRPr lang="ar-SA" sz="2000" dirty="0">
              <a:cs typeface="+mj-cs"/>
            </a:endParaRPr>
          </a:p>
          <a:p>
            <a:pPr marL="114300" indent="0" algn="r">
              <a:buNone/>
            </a:pPr>
            <a:r>
              <a:rPr lang="ar-SA" sz="2000" dirty="0">
                <a:cs typeface="+mj-cs"/>
              </a:rPr>
              <a:t>وتظهر على المحتضر علامات تنبئ بدنو </a:t>
            </a:r>
            <a:r>
              <a:rPr lang="ar-SA" sz="2000" dirty="0" smtClean="0">
                <a:cs typeface="+mj-cs"/>
              </a:rPr>
              <a:t>رحيله ومن العلامات التي تظهر :</a:t>
            </a:r>
          </a:p>
          <a:p>
            <a:pPr marL="114300" indent="0" algn="r">
              <a:buNone/>
            </a:pPr>
            <a:endParaRPr lang="en-US" sz="2000" dirty="0">
              <a:cs typeface="+mj-cs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13394517"/>
              </p:ext>
            </p:extLst>
          </p:nvPr>
        </p:nvGraphicFramePr>
        <p:xfrm>
          <a:off x="323528" y="3933056"/>
          <a:ext cx="8712968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86218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chemeClr val="accent3">
                    <a:lumMod val="75000"/>
                  </a:schemeClr>
                </a:solidFill>
              </a:rPr>
              <a:t>علامات الاحتضار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r">
              <a:buNone/>
            </a:pPr>
            <a:r>
              <a:rPr lang="ar-SA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 </a:t>
            </a:r>
          </a:p>
          <a:p>
            <a:pPr marL="114300" indent="0" algn="r">
              <a:buNone/>
            </a:pPr>
            <a:r>
              <a:rPr lang="ar-SA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وكل نفس تمر بهذه المرحلة سواء كانت مسلمة أو كافرة ,وقد </a:t>
            </a:r>
            <a:r>
              <a:rPr lang="ar-SA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عانى الرسول صلى </a:t>
            </a:r>
            <a:r>
              <a:rPr lang="ar-SA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الله عليه </a:t>
            </a:r>
            <a:r>
              <a:rPr lang="ar-SA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وسلم من هذه السكرات ، ففي مرض موته صلوات </a:t>
            </a:r>
            <a:r>
              <a:rPr lang="ar-SA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الله وسلامه </a:t>
            </a:r>
            <a:r>
              <a:rPr lang="ar-SA" b="1" dirty="0">
                <a:solidFill>
                  <a:schemeClr val="accent1">
                    <a:lumMod val="50000"/>
                  </a:schemeClr>
                </a:solidFill>
                <a:cs typeface="+mj-cs"/>
              </a:rPr>
              <a:t>عليه كان بين يديه ركوة أو علبة فيها ماء ، فجعل يدخل يده في الماء فيمسح بها وجهه، </a:t>
            </a:r>
            <a:r>
              <a:rPr lang="ar-SA" b="1" dirty="0" smtClean="0">
                <a:solidFill>
                  <a:schemeClr val="accent1">
                    <a:lumMod val="50000"/>
                  </a:schemeClr>
                </a:solidFill>
                <a:cs typeface="+mj-cs"/>
              </a:rPr>
              <a:t>  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ويقول : </a:t>
            </a:r>
            <a:r>
              <a:rPr lang="ar-SA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" لا إله إلا 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الله، </a:t>
            </a:r>
            <a:r>
              <a:rPr lang="ar-SA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إن للموت 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سكرات </a:t>
            </a:r>
            <a:r>
              <a:rPr lang="ar-SA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"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cs typeface="+mj-cs"/>
              </a:rPr>
              <a:t> </a:t>
            </a:r>
            <a:endParaRPr lang="en-US" b="1" dirty="0">
              <a:solidFill>
                <a:schemeClr val="accent2">
                  <a:lumMod val="75000"/>
                </a:schemeClr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109057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chemeClr val="accent3">
                    <a:lumMod val="75000"/>
                  </a:schemeClr>
                </a:solidFill>
              </a:rPr>
              <a:t>علامات الاحتضار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r">
              <a:buNone/>
            </a:pPr>
            <a:endParaRPr lang="ar-SA" sz="3200" dirty="0" smtClean="0">
              <a:cs typeface="+mj-cs"/>
            </a:endParaRPr>
          </a:p>
          <a:p>
            <a:pPr marL="114300" indent="0" algn="r">
              <a:buNone/>
            </a:pPr>
            <a:endParaRPr lang="ar-SA" sz="3200" dirty="0">
              <a:cs typeface="+mj-cs"/>
            </a:endParaRPr>
          </a:p>
          <a:p>
            <a:pPr marL="114300" indent="0" algn="r">
              <a:buNone/>
            </a:pPr>
            <a:r>
              <a:rPr lang="ar-SA" sz="3200" dirty="0" smtClean="0">
                <a:cs typeface="+mj-cs"/>
              </a:rPr>
              <a:t>      هل تحدث علامات الاحتضار عند موت الفجأة ؟؟؟؟</a:t>
            </a:r>
            <a:endParaRPr lang="en-US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238238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chemeClr val="accent3">
                    <a:lumMod val="75000"/>
                  </a:schemeClr>
                </a:solidFill>
              </a:rPr>
              <a:t>علامات الاحتضار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r">
              <a:buNone/>
            </a:pPr>
            <a:endParaRPr lang="ar-SA" dirty="0" smtClean="0">
              <a:hlinkClick r:id="rId2"/>
            </a:endParaRPr>
          </a:p>
          <a:p>
            <a:pPr marL="114300" indent="0" algn="r">
              <a:buNone/>
            </a:pPr>
            <a:endParaRPr lang="ar-SA" dirty="0">
              <a:hlinkClick r:id="rId2"/>
            </a:endParaRPr>
          </a:p>
          <a:p>
            <a:pPr marL="114300" indent="0" algn="r">
              <a:buNone/>
            </a:pPr>
            <a:endParaRPr lang="ar-SA" dirty="0" smtClean="0">
              <a:hlinkClick r:id="rId2"/>
            </a:endParaRPr>
          </a:p>
          <a:p>
            <a:pPr marL="114300" indent="0" algn="r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www.youtube.com/watch?v=l6cn9PN8KLk</a:t>
            </a:r>
            <a:r>
              <a:rPr lang="ar-S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153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تجاور">
  <a:themeElements>
    <a:clrScheme name="تجاور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494</TotalTime>
  <Words>1211</Words>
  <Application>Microsoft Office PowerPoint</Application>
  <PresentationFormat>عرض على الشاشة (3:4)‏</PresentationFormat>
  <Paragraphs>137</Paragraphs>
  <Slides>20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20</vt:i4>
      </vt:variant>
    </vt:vector>
  </HeadingPairs>
  <TitlesOfParts>
    <vt:vector size="22" baseType="lpstr">
      <vt:lpstr>Default Design</vt:lpstr>
      <vt:lpstr>تجاور</vt:lpstr>
      <vt:lpstr>   أحكام الوفاة  الفقه الطبي 106 وفاء العيسى </vt:lpstr>
      <vt:lpstr>الأهداف </vt:lpstr>
      <vt:lpstr>موضوعات الوحدة </vt:lpstr>
      <vt:lpstr>حقيقة الموت </vt:lpstr>
      <vt:lpstr>علامات الاحتضار </vt:lpstr>
      <vt:lpstr>علامات الاحتضار </vt:lpstr>
      <vt:lpstr>علامات الاحتضار </vt:lpstr>
      <vt:lpstr>علامات الاحتضار</vt:lpstr>
      <vt:lpstr>علامات الاحتضار</vt:lpstr>
      <vt:lpstr>علامات الموت </vt:lpstr>
      <vt:lpstr>آداب التعامل مع المحتضر </vt:lpstr>
      <vt:lpstr>آداب التعامل مع الميت</vt:lpstr>
      <vt:lpstr>تعريف تشريح الجثث </vt:lpstr>
      <vt:lpstr>حكم تشريح الجثث </vt:lpstr>
      <vt:lpstr> حكم تشريح الجثث </vt:lpstr>
      <vt:lpstr>قتل الرحمة </vt:lpstr>
      <vt:lpstr>قتل الرحمة </vt:lpstr>
      <vt:lpstr>أحكام كتابة تقرير الوفاة </vt:lpstr>
      <vt:lpstr>عرض تقديمي في PowerPoint</vt:lpstr>
      <vt:lpstr>صورة لشهادة وفاة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الوحدة التاسعة : أحكام الوفاة الفقه الطبي</dc:title>
  <dc:creator>win8</dc:creator>
  <cp:lastModifiedBy>وفاء بنت محمد العيسى</cp:lastModifiedBy>
  <cp:revision>52</cp:revision>
  <dcterms:created xsi:type="dcterms:W3CDTF">2018-03-02T16:01:59Z</dcterms:created>
  <dcterms:modified xsi:type="dcterms:W3CDTF">2019-02-02T09:58:15Z</dcterms:modified>
</cp:coreProperties>
</file>