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6" r:id="rId1"/>
  </p:sldMasterIdLst>
  <p:sldIdLst>
    <p:sldId id="339" r:id="rId2"/>
    <p:sldId id="347" r:id="rId3"/>
    <p:sldId id="316" r:id="rId4"/>
    <p:sldId id="348" r:id="rId5"/>
    <p:sldId id="349" r:id="rId6"/>
    <p:sldId id="350" r:id="rId7"/>
    <p:sldId id="351" r:id="rId8"/>
    <p:sldId id="352" r:id="rId9"/>
    <p:sldId id="353" r:id="rId10"/>
    <p:sldId id="354" r:id="rId11"/>
    <p:sldId id="355" r:id="rId12"/>
    <p:sldId id="356" r:id="rId13"/>
    <p:sldId id="341" r:id="rId14"/>
    <p:sldId id="342" r:id="rId15"/>
    <p:sldId id="343" r:id="rId16"/>
    <p:sldId id="357" r:id="rId17"/>
    <p:sldId id="358" r:id="rId18"/>
    <p:sldId id="359" r:id="rId19"/>
    <p:sldId id="360" r:id="rId20"/>
    <p:sldId id="361" r:id="rId21"/>
    <p:sldId id="362" r:id="rId22"/>
    <p:sldId id="363" r:id="rId23"/>
    <p:sldId id="364" r:id="rId24"/>
    <p:sldId id="365" r:id="rId25"/>
    <p:sldId id="366" r:id="rId26"/>
    <p:sldId id="367" r:id="rId27"/>
    <p:sldId id="389" r:id="rId28"/>
    <p:sldId id="368" r:id="rId29"/>
    <p:sldId id="369" r:id="rId30"/>
    <p:sldId id="370" r:id="rId31"/>
    <p:sldId id="371" r:id="rId32"/>
    <p:sldId id="372" r:id="rId33"/>
    <p:sldId id="373" r:id="rId34"/>
    <p:sldId id="374" r:id="rId35"/>
    <p:sldId id="375" r:id="rId36"/>
    <p:sldId id="376" r:id="rId37"/>
    <p:sldId id="377" r:id="rId38"/>
    <p:sldId id="378" r:id="rId39"/>
    <p:sldId id="379" r:id="rId40"/>
    <p:sldId id="380" r:id="rId41"/>
    <p:sldId id="381" r:id="rId42"/>
    <p:sldId id="382" r:id="rId43"/>
    <p:sldId id="383" r:id="rId44"/>
    <p:sldId id="384" r:id="rId45"/>
    <p:sldId id="385" r:id="rId46"/>
    <p:sldId id="386" r:id="rId47"/>
    <p:sldId id="390" r:id="rId48"/>
    <p:sldId id="387" r:id="rId49"/>
    <p:sldId id="391" r:id="rId50"/>
    <p:sldId id="388" r:id="rId51"/>
    <p:sldId id="392"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33CC"/>
    <a:srgbClr val="99FF99"/>
    <a:srgbClr val="CC00CC"/>
    <a:srgbClr val="0066FF"/>
    <a:srgbClr val="FF99FF"/>
    <a:srgbClr val="FF6600"/>
    <a:srgbClr val="FF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D3CCB60B-1A08-41E5-B3AB-214879000991}">
      <dgm:prSet phldrT="[Text]" custT="1"/>
      <dgm:spPr/>
      <dgm:t>
        <a:bodyPr/>
        <a:lstStyle/>
        <a:p>
          <a:r>
            <a:rPr lang="ar-SA" sz="5400" b="1" dirty="0" smtClean="0">
              <a:solidFill>
                <a:schemeClr val="tx1"/>
              </a:solidFill>
              <a:latin typeface="Traditional Arabic" panose="02020603050405020304" pitchFamily="18" charset="-78"/>
              <a:cs typeface="Traditional Arabic" panose="02020603050405020304" pitchFamily="18" charset="-78"/>
            </a:rPr>
            <a:t>إدراك </a:t>
          </a:r>
          <a:r>
            <a:rPr lang="ar-EG" sz="5400" b="1" dirty="0" smtClean="0">
              <a:solidFill>
                <a:schemeClr val="tx1"/>
              </a:solidFill>
              <a:latin typeface="Traditional Arabic" panose="02020603050405020304" pitchFamily="18" charset="-78"/>
              <a:cs typeface="Traditional Arabic" panose="02020603050405020304" pitchFamily="18" charset="-78"/>
            </a:rPr>
            <a:t>مفهوم التكافل</a:t>
          </a:r>
          <a:r>
            <a:rPr lang="ar-SA" sz="5400" b="1" dirty="0" smtClean="0">
              <a:solidFill>
                <a:schemeClr val="tx1"/>
              </a:solidFill>
              <a:latin typeface="Traditional Arabic" panose="02020603050405020304" pitchFamily="18" charset="-78"/>
              <a:cs typeface="Traditional Arabic" panose="02020603050405020304" pitchFamily="18" charset="-78"/>
            </a:rPr>
            <a:t> وأصله وحكمه وأهميته</a:t>
          </a:r>
          <a:endParaRPr lang="en-US" sz="5400" b="1" dirty="0">
            <a:solidFill>
              <a:schemeClr val="tx1"/>
            </a:solidFill>
            <a:latin typeface="Traditional Arabic" panose="02020603050405020304" pitchFamily="18" charset="-78"/>
            <a:cs typeface="Traditional Arabic" panose="02020603050405020304" pitchFamily="18" charset="-78"/>
          </a:endParaRPr>
        </a:p>
      </dgm:t>
    </dgm:pt>
    <dgm:pt modelId="{AC00BE2D-8B28-4B30-8BB4-ED74290EBF87}" type="parTrans" cxnId="{3917E563-F6DC-474C-8F38-CECD88637658}">
      <dgm:prSet/>
      <dgm:spPr/>
      <dgm:t>
        <a:bodyPr/>
        <a:lstStyle/>
        <a:p>
          <a:endParaRPr lang="en-US"/>
        </a:p>
      </dgm:t>
    </dgm:pt>
    <dgm:pt modelId="{7CC44432-B1FA-4BD0-A2EC-59CFA211FF89}" type="sibTrans" cxnId="{3917E563-F6DC-474C-8F38-CECD88637658}">
      <dgm:prSet/>
      <dgm:spPr/>
      <dgm:t>
        <a:bodyPr/>
        <a:lstStyle/>
        <a:p>
          <a:endParaRPr lang="en-US"/>
        </a:p>
      </dgm:t>
    </dgm:pt>
    <dgm:pt modelId="{8CA0D45A-EE69-41AD-A8E8-7243ABBE0B2A}">
      <dgm:prSet phldrT="[Text]" custT="1"/>
      <dgm:spPr/>
      <dgm:t>
        <a:bodyPr/>
        <a:lstStyle/>
        <a:p>
          <a:r>
            <a:rPr lang="ar-SA" sz="6600" b="1" dirty="0" smtClean="0">
              <a:solidFill>
                <a:schemeClr val="tx1"/>
              </a:solidFill>
              <a:latin typeface="Traditional Arabic" panose="02020603050405020304" pitchFamily="18" charset="-78"/>
              <a:cs typeface="Traditional Arabic" panose="02020603050405020304" pitchFamily="18" charset="-78"/>
            </a:rPr>
            <a:t>معرفة مفهوم الضمان الاجتماعي</a:t>
          </a:r>
          <a:endParaRPr lang="en-US" sz="6600" b="1" dirty="0">
            <a:solidFill>
              <a:schemeClr val="tx1"/>
            </a:solidFill>
            <a:latin typeface="Traditional Arabic" panose="02020603050405020304" pitchFamily="18" charset="-78"/>
            <a:cs typeface="Traditional Arabic" panose="02020603050405020304" pitchFamily="18"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2C18403D-BD12-4786-B88F-C870B580E686}">
      <dgm:prSet phldrT="[Text]" custT="1"/>
      <dgm:spPr/>
      <dgm:t>
        <a:bodyPr/>
        <a:lstStyle/>
        <a:p>
          <a:r>
            <a:rPr lang="ar-SA" sz="6000" b="1" dirty="0" smtClean="0">
              <a:solidFill>
                <a:schemeClr val="tx1"/>
              </a:solidFill>
              <a:latin typeface="Traditional Arabic" panose="02020603050405020304" pitchFamily="18" charset="-78"/>
              <a:cs typeface="Traditional Arabic" panose="02020603050405020304" pitchFamily="18" charset="-78"/>
            </a:rPr>
            <a:t>معرفة أهم وسائل التكافل الاقتصادي</a:t>
          </a:r>
          <a:endParaRPr lang="en-US" sz="6000" b="1" dirty="0">
            <a:solidFill>
              <a:schemeClr val="tx1"/>
            </a:solidFill>
            <a:latin typeface="Traditional Arabic" panose="02020603050405020304" pitchFamily="18" charset="-78"/>
            <a:cs typeface="Traditional Arabic" panose="02020603050405020304" pitchFamily="18" charset="-78"/>
          </a:endParaRPr>
        </a:p>
      </dgm:t>
    </dgm:pt>
    <dgm:pt modelId="{FEE179C4-D9D2-492A-87E1-FE9BD379EB9E}" type="parTrans" cxnId="{5503726F-F164-4C2D-9AFF-E9A21FF99945}">
      <dgm:prSet/>
      <dgm:spPr/>
      <dgm:t>
        <a:bodyPr/>
        <a:lstStyle/>
        <a:p>
          <a:endParaRPr lang="en-US"/>
        </a:p>
      </dgm:t>
    </dgm:pt>
    <dgm:pt modelId="{FA2B64B2-40C2-4DCB-AA0E-059166F711D9}" type="sibTrans" cxnId="{5503726F-F164-4C2D-9AFF-E9A21FF99945}">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F0D059C6-31C2-4994-B9F0-101456615808}" type="pres">
      <dgm:prSet presAssocID="{D3CCB60B-1A08-41E5-B3AB-214879000991}" presName="composite" presStyleCnt="0"/>
      <dgm:spPr/>
    </dgm:pt>
    <dgm:pt modelId="{02E48D08-684B-4EF7-8849-1DB9E8603BC3}" type="pres">
      <dgm:prSet presAssocID="{D3CCB60B-1A08-41E5-B3AB-214879000991}" presName="imgShp" presStyleLbl="fgImgPlace1" presStyleIdx="0" presStyleCnt="3" custLinFactX="32778" custLinFactNeighborX="100000" custLinFactNeighborY="1639"/>
      <dgm:spPr>
        <a:prstGeom prst="smileyFace">
          <a:avLst/>
        </a:prstGeom>
        <a:solidFill>
          <a:srgbClr val="7030A0"/>
        </a:solidFill>
      </dgm:spPr>
    </dgm:pt>
    <dgm:pt modelId="{E737CBBB-54BF-488E-860E-ED7DF88429C9}" type="pres">
      <dgm:prSet presAssocID="{D3CCB60B-1A08-41E5-B3AB-214879000991}" presName="txShp" presStyleLbl="node1" presStyleIdx="0" presStyleCnt="3" custScaleX="141214">
        <dgm:presLayoutVars>
          <dgm:bulletEnabled val="1"/>
        </dgm:presLayoutVars>
      </dgm:prSet>
      <dgm:spPr/>
      <dgm:t>
        <a:bodyPr/>
        <a:lstStyle/>
        <a:p>
          <a:endParaRPr lang="en-US"/>
        </a:p>
      </dgm:t>
    </dgm:pt>
    <dgm:pt modelId="{ACA2CF66-58C7-47C4-8993-E51BE4728806}" type="pres">
      <dgm:prSet presAssocID="{7CC44432-B1FA-4BD0-A2EC-59CFA211FF89}" presName="spacing" presStyleCnt="0"/>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1" presStyleCnt="3" custLinFactX="31140" custLinFactNeighborX="100000" custLinFactNeighborY="1640"/>
      <dgm:spPr>
        <a:prstGeom prst="smileyFace">
          <a:avLst/>
        </a:prstGeom>
        <a:solidFill>
          <a:srgbClr val="FFC000"/>
        </a:solidFill>
      </dgm:spPr>
    </dgm:pt>
    <dgm:pt modelId="{17D57BC0-786F-4E71-9857-3395E4E457E2}" type="pres">
      <dgm:prSet presAssocID="{8CA0D45A-EE69-41AD-A8E8-7243ABBE0B2A}" presName="txShp" presStyleLbl="node1" presStyleIdx="1" presStyleCnt="3" custScaleX="140808">
        <dgm:presLayoutVars>
          <dgm:bulletEnabled val="1"/>
        </dgm:presLayoutVars>
      </dgm:prSet>
      <dgm:spPr/>
      <dgm:t>
        <a:bodyPr/>
        <a:lstStyle/>
        <a:p>
          <a:endParaRPr lang="en-US"/>
        </a:p>
      </dgm:t>
    </dgm:pt>
    <dgm:pt modelId="{474B7DE6-A476-4066-A9BB-B44E57AEE948}" type="pres">
      <dgm:prSet presAssocID="{5BBB6CB0-CCB8-4E6F-84F2-9C65F63482FC}" presName="spacing" presStyleCnt="0"/>
      <dgm:spPr/>
    </dgm:pt>
    <dgm:pt modelId="{2E9EF3E2-324E-4C6E-9C32-2B36E5283C6A}" type="pres">
      <dgm:prSet presAssocID="{2C18403D-BD12-4786-B88F-C870B580E686}" presName="composite" presStyleCnt="0"/>
      <dgm:spPr/>
    </dgm:pt>
    <dgm:pt modelId="{C2B3EEAD-A872-453B-8392-848176B73586}" type="pres">
      <dgm:prSet presAssocID="{2C18403D-BD12-4786-B88F-C870B580E686}" presName="imgShp" presStyleLbl="fgImgPlace1" presStyleIdx="2" presStyleCnt="3" custLinFactX="32779" custLinFactNeighborX="100000" custLinFactNeighborY="3279"/>
      <dgm:spPr>
        <a:prstGeom prst="smileyFace">
          <a:avLst/>
        </a:prstGeom>
        <a:solidFill>
          <a:srgbClr val="00B0F0"/>
        </a:solidFill>
      </dgm:spPr>
      <dgm:t>
        <a:bodyPr/>
        <a:lstStyle/>
        <a:p>
          <a:endParaRPr lang="en-US"/>
        </a:p>
      </dgm:t>
    </dgm:pt>
    <dgm:pt modelId="{6452C1C1-F05A-43B4-A033-398C1A07A5FF}" type="pres">
      <dgm:prSet presAssocID="{2C18403D-BD12-4786-B88F-C870B580E686}" presName="txShp" presStyleLbl="node1" presStyleIdx="2" presStyleCnt="3" custScaleX="140808">
        <dgm:presLayoutVars>
          <dgm:bulletEnabled val="1"/>
        </dgm:presLayoutVars>
      </dgm:prSet>
      <dgm:spPr/>
      <dgm:t>
        <a:bodyPr/>
        <a:lstStyle/>
        <a:p>
          <a:endParaRPr lang="en-US"/>
        </a:p>
      </dgm:t>
    </dgm:pt>
  </dgm:ptLst>
  <dgm:cxnLst>
    <dgm:cxn modelId="{FC353BA0-7F2D-45C9-9A99-9676939C8779}" type="presOf" srcId="{D3CCB60B-1A08-41E5-B3AB-214879000991}" destId="{E737CBBB-54BF-488E-860E-ED7DF88429C9}" srcOrd="0" destOrd="0" presId="urn:microsoft.com/office/officeart/2005/8/layout/vList3"/>
    <dgm:cxn modelId="{3917E563-F6DC-474C-8F38-CECD88637658}" srcId="{E2B2F456-D833-4A58-9419-41746105BBF3}" destId="{D3CCB60B-1A08-41E5-B3AB-214879000991}" srcOrd="0" destOrd="0" parTransId="{AC00BE2D-8B28-4B30-8BB4-ED74290EBF87}" sibTransId="{7CC44432-B1FA-4BD0-A2EC-59CFA211FF89}"/>
    <dgm:cxn modelId="{3070F58C-EB2F-4188-BA3D-54A5A5796540}" type="presOf" srcId="{E2B2F456-D833-4A58-9419-41746105BBF3}" destId="{AB82ADAD-7B40-4949-A495-7D444D4ADD6B}" srcOrd="0" destOrd="0" presId="urn:microsoft.com/office/officeart/2005/8/layout/vList3"/>
    <dgm:cxn modelId="{E1DA0B17-2B77-49EC-B3EF-65354AEDE34A}" type="presOf" srcId="{8CA0D45A-EE69-41AD-A8E8-7243ABBE0B2A}" destId="{17D57BC0-786F-4E71-9857-3395E4E457E2}" srcOrd="0" destOrd="0" presId="urn:microsoft.com/office/officeart/2005/8/layout/vList3"/>
    <dgm:cxn modelId="{5503726F-F164-4C2D-9AFF-E9A21FF99945}" srcId="{E2B2F456-D833-4A58-9419-41746105BBF3}" destId="{2C18403D-BD12-4786-B88F-C870B580E686}" srcOrd="2" destOrd="0" parTransId="{FEE179C4-D9D2-492A-87E1-FE9BD379EB9E}" sibTransId="{FA2B64B2-40C2-4DCB-AA0E-059166F711D9}"/>
    <dgm:cxn modelId="{E72B99D5-3CA6-450F-B4EA-819B2CA170C9}" type="presOf" srcId="{2C18403D-BD12-4786-B88F-C870B580E686}" destId="{6452C1C1-F05A-43B4-A033-398C1A07A5FF}" srcOrd="0" destOrd="0" presId="urn:microsoft.com/office/officeart/2005/8/layout/vList3"/>
    <dgm:cxn modelId="{30454AFE-220A-4884-9C0A-6E1F1D28913A}" srcId="{E2B2F456-D833-4A58-9419-41746105BBF3}" destId="{8CA0D45A-EE69-41AD-A8E8-7243ABBE0B2A}" srcOrd="1" destOrd="0" parTransId="{A5BF1584-E52C-46D8-A794-F450E147FE09}" sibTransId="{5BBB6CB0-CCB8-4E6F-84F2-9C65F63482FC}"/>
    <dgm:cxn modelId="{BC484B91-D4DE-424D-B78B-F48BA6D73205}" type="presParOf" srcId="{AB82ADAD-7B40-4949-A495-7D444D4ADD6B}" destId="{F0D059C6-31C2-4994-B9F0-101456615808}" srcOrd="0" destOrd="0" presId="urn:microsoft.com/office/officeart/2005/8/layout/vList3"/>
    <dgm:cxn modelId="{7FD0DC1E-AD1D-4EE0-B9A9-A2B333F572B7}" type="presParOf" srcId="{F0D059C6-31C2-4994-B9F0-101456615808}" destId="{02E48D08-684B-4EF7-8849-1DB9E8603BC3}" srcOrd="0" destOrd="0" presId="urn:microsoft.com/office/officeart/2005/8/layout/vList3"/>
    <dgm:cxn modelId="{A172D817-CF73-4826-A7AA-6E925B344CEB}" type="presParOf" srcId="{F0D059C6-31C2-4994-B9F0-101456615808}" destId="{E737CBBB-54BF-488E-860E-ED7DF88429C9}" srcOrd="1" destOrd="0" presId="urn:microsoft.com/office/officeart/2005/8/layout/vList3"/>
    <dgm:cxn modelId="{CF693B13-5BBA-4325-94BE-C5B4E4225C76}" type="presParOf" srcId="{AB82ADAD-7B40-4949-A495-7D444D4ADD6B}" destId="{ACA2CF66-58C7-47C4-8993-E51BE4728806}" srcOrd="1" destOrd="0" presId="urn:microsoft.com/office/officeart/2005/8/layout/vList3"/>
    <dgm:cxn modelId="{D9B03047-5C3E-48AC-9255-6429468966E0}" type="presParOf" srcId="{AB82ADAD-7B40-4949-A495-7D444D4ADD6B}" destId="{B06EB859-684C-4458-9D4A-A90FE58198F6}" srcOrd="2" destOrd="0" presId="urn:microsoft.com/office/officeart/2005/8/layout/vList3"/>
    <dgm:cxn modelId="{012DCBC1-087E-4B01-A2F8-5C1A213550D1}" type="presParOf" srcId="{B06EB859-684C-4458-9D4A-A90FE58198F6}" destId="{760BB782-9FDA-49E9-8FB2-59ABC3E2B0FB}" srcOrd="0" destOrd="0" presId="urn:microsoft.com/office/officeart/2005/8/layout/vList3"/>
    <dgm:cxn modelId="{713EA426-1972-4BF8-A161-7E28B65F337F}" type="presParOf" srcId="{B06EB859-684C-4458-9D4A-A90FE58198F6}" destId="{17D57BC0-786F-4E71-9857-3395E4E457E2}" srcOrd="1" destOrd="0" presId="urn:microsoft.com/office/officeart/2005/8/layout/vList3"/>
    <dgm:cxn modelId="{AA95B8D0-0F94-433E-BDBE-44A9C80BA06E}" type="presParOf" srcId="{AB82ADAD-7B40-4949-A495-7D444D4ADD6B}" destId="{474B7DE6-A476-4066-A9BB-B44E57AEE948}" srcOrd="3" destOrd="0" presId="urn:microsoft.com/office/officeart/2005/8/layout/vList3"/>
    <dgm:cxn modelId="{AB4B06D8-F12E-4EF9-A70E-07873F2712BD}" type="presParOf" srcId="{AB82ADAD-7B40-4949-A495-7D444D4ADD6B}" destId="{2E9EF3E2-324E-4C6E-9C32-2B36E5283C6A}" srcOrd="4" destOrd="0" presId="urn:microsoft.com/office/officeart/2005/8/layout/vList3"/>
    <dgm:cxn modelId="{19E427B6-089C-4545-8CC6-77DD625528EF}" type="presParOf" srcId="{2E9EF3E2-324E-4C6E-9C32-2B36E5283C6A}" destId="{C2B3EEAD-A872-453B-8392-848176B73586}" srcOrd="0" destOrd="0" presId="urn:microsoft.com/office/officeart/2005/8/layout/vList3"/>
    <dgm:cxn modelId="{7C917C1D-9005-41F6-BE60-D0FDB3CEE563}" type="presParOf" srcId="{2E9EF3E2-324E-4C6E-9C32-2B36E5283C6A}" destId="{6452C1C1-F05A-43B4-A033-398C1A07A5F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5400" b="1" dirty="0" smtClean="0">
              <a:solidFill>
                <a:schemeClr val="tx1"/>
              </a:solidFill>
              <a:latin typeface="Traditional Arabic" panose="02020603050405020304" pitchFamily="18" charset="-78"/>
              <a:cs typeface="Traditional Arabic" panose="02020603050405020304" pitchFamily="18" charset="-78"/>
            </a:rPr>
            <a:t>{ وَاعْبُدُوا </a:t>
          </a:r>
          <a:r>
            <a:rPr lang="ar-SA" sz="5400" b="1" dirty="0" smtClean="0">
              <a:solidFill>
                <a:schemeClr val="tx1"/>
              </a:solidFill>
              <a:latin typeface="Traditional Arabic" panose="02020603050405020304" pitchFamily="18" charset="-78"/>
              <a:cs typeface="Traditional Arabic" panose="02020603050405020304" pitchFamily="18" charset="-78"/>
            </a:rPr>
            <a:t>اللَّهَ وَلَا تُشْرِكُوا بِهِ شَيْئًا وَبِالْوَالِدَيْنِ إِحْسَانًا وَبِذِي الْقُرْبَىٰ وَالْيَتَامَىٰ وَالْمَسَاكِينِ وَالْجَارِ ذِي الْقُرْبَىٰ وَالْجَارِ الْجُنُبِ وَالصَّاحِبِ بِالْجَنبِ وَابْنِ السَّبِيلِ وَمَا مَلَكَتْ أَيْمَانُكُمْ إِنَّ اللَّهَ لَا يُحِبُّ مَن كَانَ مُخْتَالًا فَخُورًا </a:t>
          </a:r>
          <a:r>
            <a:rPr lang="ar-SA" sz="5400" b="1" dirty="0" smtClean="0">
              <a:solidFill>
                <a:schemeClr val="tx1"/>
              </a:solidFill>
              <a:latin typeface="Traditional Arabic" panose="02020603050405020304" pitchFamily="18" charset="-78"/>
              <a:cs typeface="Traditional Arabic" panose="02020603050405020304" pitchFamily="18" charset="-78"/>
            </a:rPr>
            <a:t>} « </a:t>
          </a:r>
          <a:r>
            <a:rPr lang="ar-SA" sz="6600" b="1" dirty="0" smtClean="0">
              <a:solidFill>
                <a:srgbClr val="7030A0"/>
              </a:solidFill>
              <a:latin typeface="Arabic Typesetting" panose="03020402040406030203" pitchFamily="66" charset="-78"/>
              <a:cs typeface="Arabic Typesetting" panose="03020402040406030203" pitchFamily="66" charset="-78"/>
            </a:rPr>
            <a:t>فضل التكافل في الإسلام</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66FF33"/>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AED0A7F7-A053-46DF-A5CA-7E1249527564}"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92780153-E1B5-4E46-8F71-E46E88340536}" type="presOf" srcId="{8CA0D45A-EE69-41AD-A8E8-7243ABBE0B2A}" destId="{17D57BC0-786F-4E71-9857-3395E4E457E2}" srcOrd="0" destOrd="0" presId="urn:microsoft.com/office/officeart/2005/8/layout/vList3"/>
    <dgm:cxn modelId="{2EDC81C4-84D9-45F9-8A85-874D4A8EE327}" type="presParOf" srcId="{AB82ADAD-7B40-4949-A495-7D444D4ADD6B}" destId="{B06EB859-684C-4458-9D4A-A90FE58198F6}" srcOrd="0" destOrd="0" presId="urn:microsoft.com/office/officeart/2005/8/layout/vList3"/>
    <dgm:cxn modelId="{B56C3A27-DE64-421C-A8A6-66FB02A9DC0F}" type="presParOf" srcId="{B06EB859-684C-4458-9D4A-A90FE58198F6}" destId="{760BB782-9FDA-49E9-8FB2-59ABC3E2B0FB}" srcOrd="0" destOrd="0" presId="urn:microsoft.com/office/officeart/2005/8/layout/vList3"/>
    <dgm:cxn modelId="{99756B13-C33C-4946-A88B-F171F4160FFF}"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5400" b="1" dirty="0" smtClean="0">
              <a:solidFill>
                <a:schemeClr val="tx1"/>
              </a:solidFill>
              <a:latin typeface="Traditional Arabic" panose="02020603050405020304" pitchFamily="18" charset="-78"/>
              <a:cs typeface="Traditional Arabic" panose="02020603050405020304" pitchFamily="18" charset="-78"/>
            </a:rPr>
            <a:t>( إن الأشعريين إذا أَرْمَلُوا في الغزو، أو قلَّ طعام عِيَالهم بالمدينة جمعوا ما كان عندهم في ثوب واحد ثم اقتسموه بينهم في إناء واحد بالسويّة، فهم مني وأنا منهم ) </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فضل التكافل في الإسلام</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68A227AF-8F65-40A2-9A54-986E4A5FC8C7}" type="presOf" srcId="{E2B2F456-D833-4A58-9419-41746105BBF3}" destId="{AB82ADAD-7B40-4949-A495-7D444D4ADD6B}" srcOrd="0" destOrd="0" presId="urn:microsoft.com/office/officeart/2005/8/layout/vList3"/>
    <dgm:cxn modelId="{8AD9789B-B95F-4B07-B2E7-63485AE6ACDF}" type="presOf" srcId="{8CA0D45A-EE69-41AD-A8E8-7243ABBE0B2A}" destId="{17D57BC0-786F-4E71-9857-3395E4E457E2}" srcOrd="0" destOrd="0" presId="urn:microsoft.com/office/officeart/2005/8/layout/vList3"/>
    <dgm:cxn modelId="{41CD0855-6D35-4949-87D9-8480F6BF4C6A}" type="presParOf" srcId="{AB82ADAD-7B40-4949-A495-7D444D4ADD6B}" destId="{B06EB859-684C-4458-9D4A-A90FE58198F6}" srcOrd="0" destOrd="0" presId="urn:microsoft.com/office/officeart/2005/8/layout/vList3"/>
    <dgm:cxn modelId="{80E90D4B-E922-45EF-8F24-3EEB16291124}" type="presParOf" srcId="{B06EB859-684C-4458-9D4A-A90FE58198F6}" destId="{760BB782-9FDA-49E9-8FB2-59ABC3E2B0FB}" srcOrd="0" destOrd="0" presId="urn:microsoft.com/office/officeart/2005/8/layout/vList3"/>
    <dgm:cxn modelId="{3BED409F-A3C7-44A9-977D-D09B19A8B8EE}"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D3CCB60B-1A08-41E5-B3AB-214879000991}">
      <dgm:prSet phldrT="[Text]" custT="1"/>
      <dgm:spPr/>
      <dgm:t>
        <a:bodyPr/>
        <a:lstStyle/>
        <a:p>
          <a:r>
            <a:rPr lang="ar-EG" sz="8000" b="1" dirty="0" smtClean="0">
              <a:solidFill>
                <a:schemeClr val="tx1"/>
              </a:solidFill>
              <a:latin typeface="Traditional Arabic" panose="02020603050405020304" pitchFamily="18" charset="-78"/>
              <a:cs typeface="Traditional Arabic" panose="02020603050405020304" pitchFamily="18" charset="-78"/>
            </a:rPr>
            <a:t>مفهوم الضمان الاجتماعي</a:t>
          </a:r>
          <a:endParaRPr lang="en-US" sz="8000" b="1" dirty="0">
            <a:solidFill>
              <a:schemeClr val="tx1"/>
            </a:solidFill>
            <a:latin typeface="Traditional Arabic" panose="02020603050405020304" pitchFamily="18" charset="-78"/>
            <a:cs typeface="Traditional Arabic" panose="02020603050405020304" pitchFamily="18" charset="-78"/>
          </a:endParaRPr>
        </a:p>
      </dgm:t>
    </dgm:pt>
    <dgm:pt modelId="{AC00BE2D-8B28-4B30-8BB4-ED74290EBF87}" type="parTrans" cxnId="{3917E563-F6DC-474C-8F38-CECD88637658}">
      <dgm:prSet/>
      <dgm:spPr/>
      <dgm:t>
        <a:bodyPr/>
        <a:lstStyle/>
        <a:p>
          <a:endParaRPr lang="en-US"/>
        </a:p>
      </dgm:t>
    </dgm:pt>
    <dgm:pt modelId="{7CC44432-B1FA-4BD0-A2EC-59CFA211FF89}" type="sibTrans" cxnId="{3917E563-F6DC-474C-8F38-CECD88637658}">
      <dgm:prSet/>
      <dgm:spPr/>
      <dgm:t>
        <a:bodyPr/>
        <a:lstStyle/>
        <a:p>
          <a:endParaRPr lang="en-US"/>
        </a:p>
      </dgm:t>
    </dgm:pt>
    <dgm:pt modelId="{8CA0D45A-EE69-41AD-A8E8-7243ABBE0B2A}">
      <dgm:prSet phldrT="[Text]" custT="1"/>
      <dgm:spPr/>
      <dgm:t>
        <a:bodyPr/>
        <a:lstStyle/>
        <a:p>
          <a:r>
            <a:rPr lang="ar-EG" sz="8000" b="1" dirty="0" smtClean="0">
              <a:solidFill>
                <a:schemeClr val="tx1"/>
              </a:solidFill>
              <a:latin typeface="Traditional Arabic" panose="02020603050405020304" pitchFamily="18" charset="-78"/>
              <a:cs typeface="Traditional Arabic" panose="02020603050405020304" pitchFamily="18" charset="-78"/>
            </a:rPr>
            <a:t>حكم الضمان الاجتماعي</a:t>
          </a:r>
          <a:endParaRPr lang="en-US" sz="8000" b="1" dirty="0">
            <a:solidFill>
              <a:schemeClr val="tx1"/>
            </a:solidFill>
            <a:latin typeface="Traditional Arabic" panose="02020603050405020304" pitchFamily="18" charset="-78"/>
            <a:cs typeface="Traditional Arabic" panose="02020603050405020304" pitchFamily="18"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2C18403D-BD12-4786-B88F-C870B580E686}">
      <dgm:prSet phldrT="[Text]" custT="1"/>
      <dgm:spPr/>
      <dgm:t>
        <a:bodyPr/>
        <a:lstStyle/>
        <a:p>
          <a:r>
            <a:rPr lang="ar-EG" sz="8000" b="1" dirty="0" smtClean="0">
              <a:solidFill>
                <a:schemeClr val="tx1"/>
              </a:solidFill>
              <a:latin typeface="Traditional Arabic" panose="02020603050405020304" pitchFamily="18" charset="-78"/>
              <a:cs typeface="Traditional Arabic" panose="02020603050405020304" pitchFamily="18" charset="-78"/>
            </a:rPr>
            <a:t>عناية الدولة الإسلامية</a:t>
          </a:r>
          <a:endParaRPr lang="en-US" sz="8000" b="1" dirty="0">
            <a:solidFill>
              <a:schemeClr val="tx1"/>
            </a:solidFill>
            <a:latin typeface="Traditional Arabic" panose="02020603050405020304" pitchFamily="18" charset="-78"/>
            <a:cs typeface="Traditional Arabic" panose="02020603050405020304" pitchFamily="18" charset="-78"/>
          </a:endParaRPr>
        </a:p>
      </dgm:t>
    </dgm:pt>
    <dgm:pt modelId="{FEE179C4-D9D2-492A-87E1-FE9BD379EB9E}" type="parTrans" cxnId="{5503726F-F164-4C2D-9AFF-E9A21FF99945}">
      <dgm:prSet/>
      <dgm:spPr/>
      <dgm:t>
        <a:bodyPr/>
        <a:lstStyle/>
        <a:p>
          <a:endParaRPr lang="en-US"/>
        </a:p>
      </dgm:t>
    </dgm:pt>
    <dgm:pt modelId="{FA2B64B2-40C2-4DCB-AA0E-059166F711D9}" type="sibTrans" cxnId="{5503726F-F164-4C2D-9AFF-E9A21FF99945}">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F0D059C6-31C2-4994-B9F0-101456615808}" type="pres">
      <dgm:prSet presAssocID="{D3CCB60B-1A08-41E5-B3AB-214879000991}" presName="composite" presStyleCnt="0"/>
      <dgm:spPr/>
    </dgm:pt>
    <dgm:pt modelId="{02E48D08-684B-4EF7-8849-1DB9E8603BC3}" type="pres">
      <dgm:prSet presAssocID="{D3CCB60B-1A08-41E5-B3AB-214879000991}" presName="imgShp" presStyleLbl="fgImgPlace1" presStyleIdx="0" presStyleCnt="3" custLinFactNeighborX="92778" custLinFactNeighborY="1205"/>
      <dgm:spPr>
        <a:prstGeom prst="smileyFace">
          <a:avLst/>
        </a:prstGeom>
        <a:solidFill>
          <a:srgbClr val="CC00CC"/>
        </a:solidFill>
      </dgm:spPr>
    </dgm:pt>
    <dgm:pt modelId="{E737CBBB-54BF-488E-860E-ED7DF88429C9}" type="pres">
      <dgm:prSet presAssocID="{D3CCB60B-1A08-41E5-B3AB-214879000991}" presName="txShp" presStyleLbl="node1" presStyleIdx="0" presStyleCnt="3" custScaleX="150376">
        <dgm:presLayoutVars>
          <dgm:bulletEnabled val="1"/>
        </dgm:presLayoutVars>
      </dgm:prSet>
      <dgm:spPr/>
      <dgm:t>
        <a:bodyPr/>
        <a:lstStyle/>
        <a:p>
          <a:endParaRPr lang="en-US"/>
        </a:p>
      </dgm:t>
    </dgm:pt>
    <dgm:pt modelId="{ACA2CF66-58C7-47C4-8993-E51BE4728806}" type="pres">
      <dgm:prSet presAssocID="{7CC44432-B1FA-4BD0-A2EC-59CFA211FF89}" presName="spacing" presStyleCnt="0"/>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1" presStyleCnt="3" custLinFactNeighborX="96392" custLinFactNeighborY="6024"/>
      <dgm:spPr>
        <a:prstGeom prst="smileyFace">
          <a:avLst/>
        </a:prstGeom>
        <a:solidFill>
          <a:srgbClr val="CC00CC"/>
        </a:solidFill>
      </dgm:spPr>
    </dgm:pt>
    <dgm:pt modelId="{17D57BC0-786F-4E71-9857-3395E4E457E2}" type="pres">
      <dgm:prSet presAssocID="{8CA0D45A-EE69-41AD-A8E8-7243ABBE0B2A}" presName="txShp" presStyleLbl="node1" presStyleIdx="1" presStyleCnt="3" custScaleX="150376">
        <dgm:presLayoutVars>
          <dgm:bulletEnabled val="1"/>
        </dgm:presLayoutVars>
      </dgm:prSet>
      <dgm:spPr/>
      <dgm:t>
        <a:bodyPr/>
        <a:lstStyle/>
        <a:p>
          <a:endParaRPr lang="en-US"/>
        </a:p>
      </dgm:t>
    </dgm:pt>
    <dgm:pt modelId="{474B7DE6-A476-4066-A9BB-B44E57AEE948}" type="pres">
      <dgm:prSet presAssocID="{5BBB6CB0-CCB8-4E6F-84F2-9C65F63482FC}" presName="spacing" presStyleCnt="0"/>
      <dgm:spPr/>
    </dgm:pt>
    <dgm:pt modelId="{2E9EF3E2-324E-4C6E-9C32-2B36E5283C6A}" type="pres">
      <dgm:prSet presAssocID="{2C18403D-BD12-4786-B88F-C870B580E686}" presName="composite" presStyleCnt="0"/>
      <dgm:spPr/>
    </dgm:pt>
    <dgm:pt modelId="{C2B3EEAD-A872-453B-8392-848176B73586}" type="pres">
      <dgm:prSet presAssocID="{2C18403D-BD12-4786-B88F-C870B580E686}" presName="imgShp" presStyleLbl="fgImgPlace1" presStyleIdx="2" presStyleCnt="3" custLinFactNeighborX="93983" custLinFactNeighborY="4820"/>
      <dgm:spPr>
        <a:prstGeom prst="smileyFace">
          <a:avLst/>
        </a:prstGeom>
        <a:solidFill>
          <a:srgbClr val="CC00CC"/>
        </a:solidFill>
      </dgm:spPr>
      <dgm:t>
        <a:bodyPr/>
        <a:lstStyle/>
        <a:p>
          <a:endParaRPr lang="en-US"/>
        </a:p>
      </dgm:t>
    </dgm:pt>
    <dgm:pt modelId="{6452C1C1-F05A-43B4-A033-398C1A07A5FF}" type="pres">
      <dgm:prSet presAssocID="{2C18403D-BD12-4786-B88F-C870B580E686}" presName="txShp" presStyleLbl="node1" presStyleIdx="2" presStyleCnt="3" custScaleX="150376">
        <dgm:presLayoutVars>
          <dgm:bulletEnabled val="1"/>
        </dgm:presLayoutVars>
      </dgm:prSet>
      <dgm:spPr/>
      <dgm:t>
        <a:bodyPr/>
        <a:lstStyle/>
        <a:p>
          <a:endParaRPr lang="en-US"/>
        </a:p>
      </dgm:t>
    </dgm:pt>
  </dgm:ptLst>
  <dgm:cxnLst>
    <dgm:cxn modelId="{3917E563-F6DC-474C-8F38-CECD88637658}" srcId="{E2B2F456-D833-4A58-9419-41746105BBF3}" destId="{D3CCB60B-1A08-41E5-B3AB-214879000991}" srcOrd="0" destOrd="0" parTransId="{AC00BE2D-8B28-4B30-8BB4-ED74290EBF87}" sibTransId="{7CC44432-B1FA-4BD0-A2EC-59CFA211FF89}"/>
    <dgm:cxn modelId="{3643E929-172D-4FFA-8BA6-8B8656E459F0}" type="presOf" srcId="{8CA0D45A-EE69-41AD-A8E8-7243ABBE0B2A}" destId="{17D57BC0-786F-4E71-9857-3395E4E457E2}" srcOrd="0" destOrd="0" presId="urn:microsoft.com/office/officeart/2005/8/layout/vList3"/>
    <dgm:cxn modelId="{5503726F-F164-4C2D-9AFF-E9A21FF99945}" srcId="{E2B2F456-D833-4A58-9419-41746105BBF3}" destId="{2C18403D-BD12-4786-B88F-C870B580E686}" srcOrd="2" destOrd="0" parTransId="{FEE179C4-D9D2-492A-87E1-FE9BD379EB9E}" sibTransId="{FA2B64B2-40C2-4DCB-AA0E-059166F711D9}"/>
    <dgm:cxn modelId="{709C260C-C769-49B9-9F44-9B537ABEAC4F}" type="presOf" srcId="{2C18403D-BD12-4786-B88F-C870B580E686}" destId="{6452C1C1-F05A-43B4-A033-398C1A07A5FF}" srcOrd="0" destOrd="0" presId="urn:microsoft.com/office/officeart/2005/8/layout/vList3"/>
    <dgm:cxn modelId="{6536043C-1D59-43D3-B9E4-998FD5C05077}" type="presOf" srcId="{D3CCB60B-1A08-41E5-B3AB-214879000991}" destId="{E737CBBB-54BF-488E-860E-ED7DF88429C9}" srcOrd="0" destOrd="0" presId="urn:microsoft.com/office/officeart/2005/8/layout/vList3"/>
    <dgm:cxn modelId="{30454AFE-220A-4884-9C0A-6E1F1D28913A}" srcId="{E2B2F456-D833-4A58-9419-41746105BBF3}" destId="{8CA0D45A-EE69-41AD-A8E8-7243ABBE0B2A}" srcOrd="1" destOrd="0" parTransId="{A5BF1584-E52C-46D8-A794-F450E147FE09}" sibTransId="{5BBB6CB0-CCB8-4E6F-84F2-9C65F63482FC}"/>
    <dgm:cxn modelId="{3873B167-1E10-4178-B5D2-73B8B093C95B}" type="presOf" srcId="{E2B2F456-D833-4A58-9419-41746105BBF3}" destId="{AB82ADAD-7B40-4949-A495-7D444D4ADD6B}" srcOrd="0" destOrd="0" presId="urn:microsoft.com/office/officeart/2005/8/layout/vList3"/>
    <dgm:cxn modelId="{12DB1C70-A35C-49D3-8471-71E5D958468D}" type="presParOf" srcId="{AB82ADAD-7B40-4949-A495-7D444D4ADD6B}" destId="{F0D059C6-31C2-4994-B9F0-101456615808}" srcOrd="0" destOrd="0" presId="urn:microsoft.com/office/officeart/2005/8/layout/vList3"/>
    <dgm:cxn modelId="{0D4E7B3F-C7DD-40C0-A54C-56C6AC01FA3B}" type="presParOf" srcId="{F0D059C6-31C2-4994-B9F0-101456615808}" destId="{02E48D08-684B-4EF7-8849-1DB9E8603BC3}" srcOrd="0" destOrd="0" presId="urn:microsoft.com/office/officeart/2005/8/layout/vList3"/>
    <dgm:cxn modelId="{3483800E-9FE0-4C44-96D4-2F796A3052CB}" type="presParOf" srcId="{F0D059C6-31C2-4994-B9F0-101456615808}" destId="{E737CBBB-54BF-488E-860E-ED7DF88429C9}" srcOrd="1" destOrd="0" presId="urn:microsoft.com/office/officeart/2005/8/layout/vList3"/>
    <dgm:cxn modelId="{4E5D02FC-28E5-4610-8B74-C4A514278D23}" type="presParOf" srcId="{AB82ADAD-7B40-4949-A495-7D444D4ADD6B}" destId="{ACA2CF66-58C7-47C4-8993-E51BE4728806}" srcOrd="1" destOrd="0" presId="urn:microsoft.com/office/officeart/2005/8/layout/vList3"/>
    <dgm:cxn modelId="{B12DCE67-1CE4-446D-AEE0-DFA06C41B13D}" type="presParOf" srcId="{AB82ADAD-7B40-4949-A495-7D444D4ADD6B}" destId="{B06EB859-684C-4458-9D4A-A90FE58198F6}" srcOrd="2" destOrd="0" presId="urn:microsoft.com/office/officeart/2005/8/layout/vList3"/>
    <dgm:cxn modelId="{93C70126-C110-4541-8049-CB0D5652E2ED}" type="presParOf" srcId="{B06EB859-684C-4458-9D4A-A90FE58198F6}" destId="{760BB782-9FDA-49E9-8FB2-59ABC3E2B0FB}" srcOrd="0" destOrd="0" presId="urn:microsoft.com/office/officeart/2005/8/layout/vList3"/>
    <dgm:cxn modelId="{D31780F7-DB07-44B3-BC71-3B6C6D22D661}" type="presParOf" srcId="{B06EB859-684C-4458-9D4A-A90FE58198F6}" destId="{17D57BC0-786F-4E71-9857-3395E4E457E2}" srcOrd="1" destOrd="0" presId="urn:microsoft.com/office/officeart/2005/8/layout/vList3"/>
    <dgm:cxn modelId="{4F1F2327-8D82-4FAD-B720-7B0A093B4841}" type="presParOf" srcId="{AB82ADAD-7B40-4949-A495-7D444D4ADD6B}" destId="{474B7DE6-A476-4066-A9BB-B44E57AEE948}" srcOrd="3" destOrd="0" presId="urn:microsoft.com/office/officeart/2005/8/layout/vList3"/>
    <dgm:cxn modelId="{E3B0776E-3D78-48BF-8BBD-9864ACAC1162}" type="presParOf" srcId="{AB82ADAD-7B40-4949-A495-7D444D4ADD6B}" destId="{2E9EF3E2-324E-4C6E-9C32-2B36E5283C6A}" srcOrd="4" destOrd="0" presId="urn:microsoft.com/office/officeart/2005/8/layout/vList3"/>
    <dgm:cxn modelId="{A1EB5C41-8EB3-4950-91C2-50DED3EDF51A}" type="presParOf" srcId="{2E9EF3E2-324E-4C6E-9C32-2B36E5283C6A}" destId="{C2B3EEAD-A872-453B-8392-848176B73586}" srcOrd="0" destOrd="0" presId="urn:microsoft.com/office/officeart/2005/8/layout/vList3"/>
    <dgm:cxn modelId="{EC04AFED-353C-4CF1-A0F4-84B87908507E}" type="presParOf" srcId="{2E9EF3E2-324E-4C6E-9C32-2B36E5283C6A}" destId="{6452C1C1-F05A-43B4-A033-398C1A07A5F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D3CCB60B-1A08-41E5-B3AB-214879000991}">
      <dgm:prSet phldrT="[Text]" custT="1"/>
      <dgm:spPr>
        <a:solidFill>
          <a:srgbClr val="FFC000"/>
        </a:solidFill>
      </dgm:spPr>
      <dgm:t>
        <a:bodyPr/>
        <a:lstStyle/>
        <a:p>
          <a:r>
            <a:rPr lang="ar-EG" sz="8000" b="1" dirty="0" smtClean="0">
              <a:solidFill>
                <a:schemeClr val="tx1"/>
              </a:solidFill>
              <a:latin typeface="Traditional Arabic" panose="02020603050405020304" pitchFamily="18" charset="-78"/>
              <a:cs typeface="Traditional Arabic" panose="02020603050405020304" pitchFamily="18" charset="-78"/>
            </a:rPr>
            <a:t>الصدقة</a:t>
          </a:r>
          <a:endParaRPr lang="en-US" sz="8000" b="1" dirty="0">
            <a:solidFill>
              <a:schemeClr val="tx1"/>
            </a:solidFill>
            <a:latin typeface="Traditional Arabic" panose="02020603050405020304" pitchFamily="18" charset="-78"/>
            <a:cs typeface="Traditional Arabic" panose="02020603050405020304" pitchFamily="18" charset="-78"/>
          </a:endParaRPr>
        </a:p>
      </dgm:t>
    </dgm:pt>
    <dgm:pt modelId="{AC00BE2D-8B28-4B30-8BB4-ED74290EBF87}" type="parTrans" cxnId="{3917E563-F6DC-474C-8F38-CECD88637658}">
      <dgm:prSet/>
      <dgm:spPr/>
      <dgm:t>
        <a:bodyPr/>
        <a:lstStyle/>
        <a:p>
          <a:endParaRPr lang="en-US"/>
        </a:p>
      </dgm:t>
    </dgm:pt>
    <dgm:pt modelId="{7CC44432-B1FA-4BD0-A2EC-59CFA211FF89}" type="sibTrans" cxnId="{3917E563-F6DC-474C-8F38-CECD88637658}">
      <dgm:prSet/>
      <dgm:spPr/>
      <dgm:t>
        <a:bodyPr/>
        <a:lstStyle/>
        <a:p>
          <a:endParaRPr lang="en-US"/>
        </a:p>
      </dgm:t>
    </dgm:pt>
    <dgm:pt modelId="{8CA0D45A-EE69-41AD-A8E8-7243ABBE0B2A}">
      <dgm:prSet phldrT="[Text]" custT="1"/>
      <dgm:spPr>
        <a:solidFill>
          <a:srgbClr val="FF33CC"/>
        </a:solidFill>
      </dgm:spPr>
      <dgm:t>
        <a:bodyPr/>
        <a:lstStyle/>
        <a:p>
          <a:r>
            <a:rPr lang="ar-EG" sz="8000" b="1" dirty="0" smtClean="0">
              <a:solidFill>
                <a:schemeClr val="tx1"/>
              </a:solidFill>
              <a:latin typeface="Traditional Arabic" panose="02020603050405020304" pitchFamily="18" charset="-78"/>
              <a:cs typeface="Traditional Arabic" panose="02020603050405020304" pitchFamily="18" charset="-78"/>
            </a:rPr>
            <a:t>القرض الحسن</a:t>
          </a:r>
          <a:endParaRPr lang="en-US" sz="8000" b="1" dirty="0">
            <a:solidFill>
              <a:schemeClr val="tx1"/>
            </a:solidFill>
            <a:latin typeface="Traditional Arabic" panose="02020603050405020304" pitchFamily="18" charset="-78"/>
            <a:cs typeface="Traditional Arabic" panose="02020603050405020304" pitchFamily="18"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2C18403D-BD12-4786-B88F-C870B580E686}">
      <dgm:prSet phldrT="[Text]" custT="1"/>
      <dgm:spPr>
        <a:solidFill>
          <a:srgbClr val="33CCFF"/>
        </a:solidFill>
      </dgm:spPr>
      <dgm:t>
        <a:bodyPr/>
        <a:lstStyle/>
        <a:p>
          <a:r>
            <a:rPr lang="ar-EG" sz="8000" b="1" dirty="0" smtClean="0">
              <a:solidFill>
                <a:schemeClr val="tx1"/>
              </a:solidFill>
              <a:latin typeface="Traditional Arabic" panose="02020603050405020304" pitchFamily="18" charset="-78"/>
              <a:cs typeface="Traditional Arabic" panose="02020603050405020304" pitchFamily="18" charset="-78"/>
            </a:rPr>
            <a:t>الوقف</a:t>
          </a:r>
          <a:endParaRPr lang="en-US" sz="8000" b="1" dirty="0">
            <a:solidFill>
              <a:schemeClr val="tx1"/>
            </a:solidFill>
            <a:latin typeface="Traditional Arabic" panose="02020603050405020304" pitchFamily="18" charset="-78"/>
            <a:cs typeface="Traditional Arabic" panose="02020603050405020304" pitchFamily="18" charset="-78"/>
          </a:endParaRPr>
        </a:p>
      </dgm:t>
    </dgm:pt>
    <dgm:pt modelId="{FEE179C4-D9D2-492A-87E1-FE9BD379EB9E}" type="parTrans" cxnId="{5503726F-F164-4C2D-9AFF-E9A21FF99945}">
      <dgm:prSet/>
      <dgm:spPr/>
      <dgm:t>
        <a:bodyPr/>
        <a:lstStyle/>
        <a:p>
          <a:endParaRPr lang="en-US"/>
        </a:p>
      </dgm:t>
    </dgm:pt>
    <dgm:pt modelId="{FA2B64B2-40C2-4DCB-AA0E-059166F711D9}" type="sibTrans" cxnId="{5503726F-F164-4C2D-9AFF-E9A21FF99945}">
      <dgm:prSet/>
      <dgm:spPr/>
      <dgm:t>
        <a:bodyPr/>
        <a:lstStyle/>
        <a:p>
          <a:endParaRPr lang="en-US"/>
        </a:p>
      </dgm:t>
    </dgm:pt>
    <dgm:pt modelId="{8718F1B1-3CC7-4932-9AD4-A19DD5951C36}">
      <dgm:prSet custT="1"/>
      <dgm:spPr>
        <a:solidFill>
          <a:srgbClr val="FF99FF"/>
        </a:solidFill>
      </dgm:spPr>
      <dgm:t>
        <a:bodyPr/>
        <a:lstStyle/>
        <a:p>
          <a:r>
            <a:rPr lang="ar-EG" sz="8000" b="1" dirty="0" smtClean="0">
              <a:solidFill>
                <a:schemeClr val="tx1"/>
              </a:solidFill>
              <a:latin typeface="Traditional Arabic" panose="02020603050405020304" pitchFamily="18" charset="-78"/>
              <a:cs typeface="Traditional Arabic" panose="02020603050405020304" pitchFamily="18" charset="-78"/>
            </a:rPr>
            <a:t>الوصية</a:t>
          </a:r>
          <a:endParaRPr lang="en-US" sz="8000" dirty="0">
            <a:solidFill>
              <a:schemeClr val="tx1"/>
            </a:solidFill>
          </a:endParaRPr>
        </a:p>
      </dgm:t>
    </dgm:pt>
    <dgm:pt modelId="{15E2D886-EEDB-4CCB-9229-6E40B689BC8D}" type="parTrans" cxnId="{74CFAC21-6765-49AD-BA2A-283C33CBF493}">
      <dgm:prSet/>
      <dgm:spPr/>
      <dgm:t>
        <a:bodyPr/>
        <a:lstStyle/>
        <a:p>
          <a:pPr rtl="1"/>
          <a:endParaRPr lang="ar-SA"/>
        </a:p>
      </dgm:t>
    </dgm:pt>
    <dgm:pt modelId="{3C741E99-0FE9-4484-B936-D0FEE18AE5F5}" type="sibTrans" cxnId="{74CFAC21-6765-49AD-BA2A-283C33CBF493}">
      <dgm:prSet/>
      <dgm:spPr/>
      <dgm:t>
        <a:bodyPr/>
        <a:lstStyle/>
        <a:p>
          <a:pPr rtl="1"/>
          <a:endParaRPr lang="ar-SA"/>
        </a:p>
      </dgm:t>
    </dgm:pt>
    <dgm:pt modelId="{AB82ADAD-7B40-4949-A495-7D444D4ADD6B}" type="pres">
      <dgm:prSet presAssocID="{E2B2F456-D833-4A58-9419-41746105BBF3}" presName="linearFlow" presStyleCnt="0">
        <dgm:presLayoutVars>
          <dgm:dir val="rev"/>
          <dgm:resizeHandles val="exact"/>
        </dgm:presLayoutVars>
      </dgm:prSet>
      <dgm:spPr/>
    </dgm:pt>
    <dgm:pt modelId="{F0D059C6-31C2-4994-B9F0-101456615808}" type="pres">
      <dgm:prSet presAssocID="{D3CCB60B-1A08-41E5-B3AB-214879000991}" presName="composite" presStyleCnt="0"/>
      <dgm:spPr/>
    </dgm:pt>
    <dgm:pt modelId="{02E48D08-684B-4EF7-8849-1DB9E8603BC3}" type="pres">
      <dgm:prSet presAssocID="{D3CCB60B-1A08-41E5-B3AB-214879000991}" presName="imgShp" presStyleLbl="fgImgPlace1" presStyleIdx="0" presStyleCnt="4" custLinFactNeighborX="-29508" custLinFactNeighborY="-5140"/>
      <dgm:spPr>
        <a:prstGeom prst="star5">
          <a:avLst/>
        </a:prstGeom>
        <a:solidFill>
          <a:srgbClr val="66FF33"/>
        </a:solidFill>
      </dgm:spPr>
    </dgm:pt>
    <dgm:pt modelId="{E737CBBB-54BF-488E-860E-ED7DF88429C9}" type="pres">
      <dgm:prSet presAssocID="{D3CCB60B-1A08-41E5-B3AB-214879000991}" presName="txShp" presStyleLbl="node1" presStyleIdx="0" presStyleCnt="4" custScaleX="134869">
        <dgm:presLayoutVars>
          <dgm:bulletEnabled val="1"/>
        </dgm:presLayoutVars>
      </dgm:prSet>
      <dgm:spPr/>
      <dgm:t>
        <a:bodyPr/>
        <a:lstStyle/>
        <a:p>
          <a:endParaRPr lang="en-US"/>
        </a:p>
      </dgm:t>
    </dgm:pt>
    <dgm:pt modelId="{ACA2CF66-58C7-47C4-8993-E51BE4728806}" type="pres">
      <dgm:prSet presAssocID="{7CC44432-B1FA-4BD0-A2EC-59CFA211FF89}" presName="spacing" presStyleCnt="0"/>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1" presStyleCnt="4" custLinFactNeighborX="-22949" custLinFactNeighborY="-9836"/>
      <dgm:spPr>
        <a:prstGeom prst="star5">
          <a:avLst/>
        </a:prstGeom>
        <a:solidFill>
          <a:srgbClr val="66FF33"/>
        </a:solidFill>
      </dgm:spPr>
    </dgm:pt>
    <dgm:pt modelId="{17D57BC0-786F-4E71-9857-3395E4E457E2}" type="pres">
      <dgm:prSet presAssocID="{8CA0D45A-EE69-41AD-A8E8-7243ABBE0B2A}" presName="txShp" presStyleLbl="node1" presStyleIdx="1" presStyleCnt="4" custScaleX="133499">
        <dgm:presLayoutVars>
          <dgm:bulletEnabled val="1"/>
        </dgm:presLayoutVars>
      </dgm:prSet>
      <dgm:spPr/>
      <dgm:t>
        <a:bodyPr/>
        <a:lstStyle/>
        <a:p>
          <a:endParaRPr lang="en-US"/>
        </a:p>
      </dgm:t>
    </dgm:pt>
    <dgm:pt modelId="{474B7DE6-A476-4066-A9BB-B44E57AEE948}" type="pres">
      <dgm:prSet presAssocID="{5BBB6CB0-CCB8-4E6F-84F2-9C65F63482FC}" presName="spacing" presStyleCnt="0"/>
      <dgm:spPr/>
    </dgm:pt>
    <dgm:pt modelId="{2E9EF3E2-324E-4C6E-9C32-2B36E5283C6A}" type="pres">
      <dgm:prSet presAssocID="{2C18403D-BD12-4786-B88F-C870B580E686}" presName="composite" presStyleCnt="0"/>
      <dgm:spPr/>
    </dgm:pt>
    <dgm:pt modelId="{C2B3EEAD-A872-453B-8392-848176B73586}" type="pres">
      <dgm:prSet presAssocID="{2C18403D-BD12-4786-B88F-C870B580E686}" presName="imgShp" presStyleLbl="fgImgPlace1" presStyleIdx="2" presStyleCnt="4" custLinFactNeighborX="-27867" custLinFactNeighborY="-8196"/>
      <dgm:spPr>
        <a:prstGeom prst="star5">
          <a:avLst/>
        </a:prstGeom>
        <a:solidFill>
          <a:srgbClr val="66FF33"/>
        </a:solidFill>
      </dgm:spPr>
      <dgm:t>
        <a:bodyPr/>
        <a:lstStyle/>
        <a:p>
          <a:endParaRPr lang="en-US"/>
        </a:p>
      </dgm:t>
    </dgm:pt>
    <dgm:pt modelId="{6452C1C1-F05A-43B4-A033-398C1A07A5FF}" type="pres">
      <dgm:prSet presAssocID="{2C18403D-BD12-4786-B88F-C870B580E686}" presName="txShp" presStyleLbl="node1" presStyleIdx="2" presStyleCnt="4" custScaleX="133905">
        <dgm:presLayoutVars>
          <dgm:bulletEnabled val="1"/>
        </dgm:presLayoutVars>
      </dgm:prSet>
      <dgm:spPr/>
      <dgm:t>
        <a:bodyPr/>
        <a:lstStyle/>
        <a:p>
          <a:endParaRPr lang="en-US"/>
        </a:p>
      </dgm:t>
    </dgm:pt>
    <dgm:pt modelId="{E3E5ED69-BB49-401E-911A-53E30A371B5C}" type="pres">
      <dgm:prSet presAssocID="{FA2B64B2-40C2-4DCB-AA0E-059166F711D9}" presName="spacing" presStyleCnt="0"/>
      <dgm:spPr/>
    </dgm:pt>
    <dgm:pt modelId="{EED212A6-7DF2-40D3-AAFC-3548B9FCD508}" type="pres">
      <dgm:prSet presAssocID="{8718F1B1-3CC7-4932-9AD4-A19DD5951C36}" presName="composite" presStyleCnt="0"/>
      <dgm:spPr/>
    </dgm:pt>
    <dgm:pt modelId="{9EC9E6EB-1DB4-4116-82DE-33EA8A3B553E}" type="pres">
      <dgm:prSet presAssocID="{8718F1B1-3CC7-4932-9AD4-A19DD5951C36}" presName="imgShp" presStyleLbl="fgImgPlace1" presStyleIdx="3" presStyleCnt="4" custLinFactNeighborX="-27867" custLinFactNeighborY="-4918"/>
      <dgm:spPr>
        <a:prstGeom prst="star5">
          <a:avLst/>
        </a:prstGeom>
        <a:solidFill>
          <a:srgbClr val="66FF33"/>
        </a:solidFill>
      </dgm:spPr>
    </dgm:pt>
    <dgm:pt modelId="{D618447E-F035-4423-B17D-92268A71652E}" type="pres">
      <dgm:prSet presAssocID="{8718F1B1-3CC7-4932-9AD4-A19DD5951C36}" presName="txShp" presStyleLbl="node1" presStyleIdx="3" presStyleCnt="4" custScaleX="133499">
        <dgm:presLayoutVars>
          <dgm:bulletEnabled val="1"/>
        </dgm:presLayoutVars>
      </dgm:prSet>
      <dgm:spPr/>
      <dgm:t>
        <a:bodyPr/>
        <a:lstStyle/>
        <a:p>
          <a:endParaRPr lang="en-US"/>
        </a:p>
      </dgm:t>
    </dgm:pt>
  </dgm:ptLst>
  <dgm:cxnLst>
    <dgm:cxn modelId="{3917E563-F6DC-474C-8F38-CECD88637658}" srcId="{E2B2F456-D833-4A58-9419-41746105BBF3}" destId="{D3CCB60B-1A08-41E5-B3AB-214879000991}" srcOrd="0" destOrd="0" parTransId="{AC00BE2D-8B28-4B30-8BB4-ED74290EBF87}" sibTransId="{7CC44432-B1FA-4BD0-A2EC-59CFA211FF89}"/>
    <dgm:cxn modelId="{C6E99AC6-58F3-4090-8736-54E4A56CCA54}" type="presOf" srcId="{8718F1B1-3CC7-4932-9AD4-A19DD5951C36}" destId="{D618447E-F035-4423-B17D-92268A71652E}" srcOrd="0" destOrd="0" presId="urn:microsoft.com/office/officeart/2005/8/layout/vList3"/>
    <dgm:cxn modelId="{713ABD20-F37B-4725-BB48-03B24D12AE32}" type="presOf" srcId="{2C18403D-BD12-4786-B88F-C870B580E686}" destId="{6452C1C1-F05A-43B4-A033-398C1A07A5FF}" srcOrd="0" destOrd="0" presId="urn:microsoft.com/office/officeart/2005/8/layout/vList3"/>
    <dgm:cxn modelId="{E15448A0-BC61-4051-B1AA-01B85E879FD9}" type="presOf" srcId="{8CA0D45A-EE69-41AD-A8E8-7243ABBE0B2A}" destId="{17D57BC0-786F-4E71-9857-3395E4E457E2}" srcOrd="0" destOrd="0" presId="urn:microsoft.com/office/officeart/2005/8/layout/vList3"/>
    <dgm:cxn modelId="{53A6309E-6976-4C45-A437-27734FFBBA18}" type="presOf" srcId="{D3CCB60B-1A08-41E5-B3AB-214879000991}" destId="{E737CBBB-54BF-488E-860E-ED7DF88429C9}" srcOrd="0" destOrd="0" presId="urn:microsoft.com/office/officeart/2005/8/layout/vList3"/>
    <dgm:cxn modelId="{74CFAC21-6765-49AD-BA2A-283C33CBF493}" srcId="{E2B2F456-D833-4A58-9419-41746105BBF3}" destId="{8718F1B1-3CC7-4932-9AD4-A19DD5951C36}" srcOrd="3" destOrd="0" parTransId="{15E2D886-EEDB-4CCB-9229-6E40B689BC8D}" sibTransId="{3C741E99-0FE9-4484-B936-D0FEE18AE5F5}"/>
    <dgm:cxn modelId="{5503726F-F164-4C2D-9AFF-E9A21FF99945}" srcId="{E2B2F456-D833-4A58-9419-41746105BBF3}" destId="{2C18403D-BD12-4786-B88F-C870B580E686}" srcOrd="2" destOrd="0" parTransId="{FEE179C4-D9D2-492A-87E1-FE9BD379EB9E}" sibTransId="{FA2B64B2-40C2-4DCB-AA0E-059166F711D9}"/>
    <dgm:cxn modelId="{E23FF25E-C6FA-43A7-B0E6-2C7CAA0E0608}"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1" destOrd="0" parTransId="{A5BF1584-E52C-46D8-A794-F450E147FE09}" sibTransId="{5BBB6CB0-CCB8-4E6F-84F2-9C65F63482FC}"/>
    <dgm:cxn modelId="{0AB3383F-C4F7-4AC8-8504-A4BBE192A0D4}" type="presParOf" srcId="{AB82ADAD-7B40-4949-A495-7D444D4ADD6B}" destId="{F0D059C6-31C2-4994-B9F0-101456615808}" srcOrd="0" destOrd="0" presId="urn:microsoft.com/office/officeart/2005/8/layout/vList3"/>
    <dgm:cxn modelId="{F14C1F58-E486-4187-B610-72B2E9378441}" type="presParOf" srcId="{F0D059C6-31C2-4994-B9F0-101456615808}" destId="{02E48D08-684B-4EF7-8849-1DB9E8603BC3}" srcOrd="0" destOrd="0" presId="urn:microsoft.com/office/officeart/2005/8/layout/vList3"/>
    <dgm:cxn modelId="{568B985E-2E46-46BA-8B15-CFB743AFF6DD}" type="presParOf" srcId="{F0D059C6-31C2-4994-B9F0-101456615808}" destId="{E737CBBB-54BF-488E-860E-ED7DF88429C9}" srcOrd="1" destOrd="0" presId="urn:microsoft.com/office/officeart/2005/8/layout/vList3"/>
    <dgm:cxn modelId="{28FB1577-4A48-4A32-976F-E3F285CEADB0}" type="presParOf" srcId="{AB82ADAD-7B40-4949-A495-7D444D4ADD6B}" destId="{ACA2CF66-58C7-47C4-8993-E51BE4728806}" srcOrd="1" destOrd="0" presId="urn:microsoft.com/office/officeart/2005/8/layout/vList3"/>
    <dgm:cxn modelId="{47E98FD7-01F3-44D3-810C-8D73B1D1C0D4}" type="presParOf" srcId="{AB82ADAD-7B40-4949-A495-7D444D4ADD6B}" destId="{B06EB859-684C-4458-9D4A-A90FE58198F6}" srcOrd="2" destOrd="0" presId="urn:microsoft.com/office/officeart/2005/8/layout/vList3"/>
    <dgm:cxn modelId="{483800D8-52D2-4119-87F4-299C99F1687D}" type="presParOf" srcId="{B06EB859-684C-4458-9D4A-A90FE58198F6}" destId="{760BB782-9FDA-49E9-8FB2-59ABC3E2B0FB}" srcOrd="0" destOrd="0" presId="urn:microsoft.com/office/officeart/2005/8/layout/vList3"/>
    <dgm:cxn modelId="{29668281-AEC9-458A-BC1D-428630B682D4}" type="presParOf" srcId="{B06EB859-684C-4458-9D4A-A90FE58198F6}" destId="{17D57BC0-786F-4E71-9857-3395E4E457E2}" srcOrd="1" destOrd="0" presId="urn:microsoft.com/office/officeart/2005/8/layout/vList3"/>
    <dgm:cxn modelId="{58C3E9EE-A42E-4D34-94B1-FD39C3406D03}" type="presParOf" srcId="{AB82ADAD-7B40-4949-A495-7D444D4ADD6B}" destId="{474B7DE6-A476-4066-A9BB-B44E57AEE948}" srcOrd="3" destOrd="0" presId="urn:microsoft.com/office/officeart/2005/8/layout/vList3"/>
    <dgm:cxn modelId="{9010742E-2C8D-4C13-98A2-80C56A1B18BB}" type="presParOf" srcId="{AB82ADAD-7B40-4949-A495-7D444D4ADD6B}" destId="{2E9EF3E2-324E-4C6E-9C32-2B36E5283C6A}" srcOrd="4" destOrd="0" presId="urn:microsoft.com/office/officeart/2005/8/layout/vList3"/>
    <dgm:cxn modelId="{D0D6E9CD-34BB-4C82-8553-FA0D218C8B5C}" type="presParOf" srcId="{2E9EF3E2-324E-4C6E-9C32-2B36E5283C6A}" destId="{C2B3EEAD-A872-453B-8392-848176B73586}" srcOrd="0" destOrd="0" presId="urn:microsoft.com/office/officeart/2005/8/layout/vList3"/>
    <dgm:cxn modelId="{19AC100C-CBD6-4C19-9100-B500322D9FA7}" type="presParOf" srcId="{2E9EF3E2-324E-4C6E-9C32-2B36E5283C6A}" destId="{6452C1C1-F05A-43B4-A033-398C1A07A5FF}" srcOrd="1" destOrd="0" presId="urn:microsoft.com/office/officeart/2005/8/layout/vList3"/>
    <dgm:cxn modelId="{80A4A5CA-0143-4D7C-827B-18F495FC961F}" type="presParOf" srcId="{AB82ADAD-7B40-4949-A495-7D444D4ADD6B}" destId="{E3E5ED69-BB49-401E-911A-53E30A371B5C}" srcOrd="5" destOrd="0" presId="urn:microsoft.com/office/officeart/2005/8/layout/vList3"/>
    <dgm:cxn modelId="{D45C4727-B8AF-4366-A2D3-750B3A93CFBF}" type="presParOf" srcId="{AB82ADAD-7B40-4949-A495-7D444D4ADD6B}" destId="{EED212A6-7DF2-40D3-AAFC-3548B9FCD508}" srcOrd="6" destOrd="0" presId="urn:microsoft.com/office/officeart/2005/8/layout/vList3"/>
    <dgm:cxn modelId="{5C7A607D-0A17-4C86-88B2-97596B593AED}" type="presParOf" srcId="{EED212A6-7DF2-40D3-AAFC-3548B9FCD508}" destId="{9EC9E6EB-1DB4-4116-82DE-33EA8A3B553E}" srcOrd="0" destOrd="0" presId="urn:microsoft.com/office/officeart/2005/8/layout/vList3"/>
    <dgm:cxn modelId="{FC0E88C5-F4A3-4055-9A96-A937FF7E31E8}" type="presParOf" srcId="{EED212A6-7DF2-40D3-AAFC-3548B9FCD508}" destId="{D618447E-F035-4423-B17D-92268A71652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D3CCB60B-1A08-41E5-B3AB-214879000991}">
      <dgm:prSet phldrT="[Text]" custT="1"/>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تعريف</a:t>
          </a:r>
          <a:r>
            <a:rPr lang="ar-EG" sz="8000" b="1" dirty="0" smtClean="0">
              <a:solidFill>
                <a:schemeClr val="tx1"/>
              </a:solidFill>
              <a:latin typeface="Traditional Arabic" panose="02020603050405020304" pitchFamily="18" charset="-78"/>
              <a:cs typeface="Traditional Arabic" panose="02020603050405020304" pitchFamily="18" charset="-78"/>
            </a:rPr>
            <a:t> الصدقة</a:t>
          </a:r>
          <a:endParaRPr lang="en-US" sz="8000" b="1" dirty="0">
            <a:solidFill>
              <a:schemeClr val="tx1"/>
            </a:solidFill>
            <a:latin typeface="Traditional Arabic" panose="02020603050405020304" pitchFamily="18" charset="-78"/>
            <a:cs typeface="Traditional Arabic" panose="02020603050405020304" pitchFamily="18" charset="-78"/>
          </a:endParaRPr>
        </a:p>
      </dgm:t>
    </dgm:pt>
    <dgm:pt modelId="{AC00BE2D-8B28-4B30-8BB4-ED74290EBF87}" type="parTrans" cxnId="{3917E563-F6DC-474C-8F38-CECD88637658}">
      <dgm:prSet/>
      <dgm:spPr/>
      <dgm:t>
        <a:bodyPr/>
        <a:lstStyle/>
        <a:p>
          <a:endParaRPr lang="en-US"/>
        </a:p>
      </dgm:t>
    </dgm:pt>
    <dgm:pt modelId="{7CC44432-B1FA-4BD0-A2EC-59CFA211FF89}" type="sibTrans" cxnId="{3917E563-F6DC-474C-8F38-CECD88637658}">
      <dgm:prSet/>
      <dgm:spPr/>
      <dgm:t>
        <a:bodyPr/>
        <a:lstStyle/>
        <a:p>
          <a:endParaRPr lang="en-US"/>
        </a:p>
      </dgm:t>
    </dgm:pt>
    <dgm:pt modelId="{8CA0D45A-EE69-41AD-A8E8-7243ABBE0B2A}">
      <dgm:prSet phldrT="[Text]" custT="1"/>
      <dgm:spPr/>
      <dgm:t>
        <a:bodyPr/>
        <a:lstStyle/>
        <a:p>
          <a:r>
            <a:rPr lang="ar-EG" sz="6600" b="1" dirty="0" smtClean="0">
              <a:solidFill>
                <a:schemeClr val="tx1"/>
              </a:solidFill>
              <a:latin typeface="Traditional Arabic" panose="02020603050405020304" pitchFamily="18" charset="-78"/>
              <a:cs typeface="Traditional Arabic" panose="02020603050405020304" pitchFamily="18" charset="-78"/>
            </a:rPr>
            <a:t>الأدلة على </a:t>
          </a:r>
          <a:r>
            <a:rPr lang="ar-SA" sz="6600" b="1" dirty="0" smtClean="0">
              <a:solidFill>
                <a:schemeClr val="tx1"/>
              </a:solidFill>
              <a:latin typeface="Traditional Arabic" panose="02020603050405020304" pitchFamily="18" charset="-78"/>
              <a:cs typeface="Traditional Arabic" panose="02020603050405020304" pitchFamily="18" charset="-78"/>
            </a:rPr>
            <a:t>الترغيب في </a:t>
          </a:r>
          <a:r>
            <a:rPr lang="ar-EG" sz="6600" b="1" dirty="0" smtClean="0">
              <a:solidFill>
                <a:schemeClr val="tx1"/>
              </a:solidFill>
              <a:latin typeface="Traditional Arabic" panose="02020603050405020304" pitchFamily="18" charset="-78"/>
              <a:cs typeface="Traditional Arabic" panose="02020603050405020304" pitchFamily="18" charset="-78"/>
            </a:rPr>
            <a:t>الصدقة</a:t>
          </a:r>
          <a:endParaRPr lang="en-US" sz="6600" b="1" dirty="0">
            <a:solidFill>
              <a:schemeClr val="tx1"/>
            </a:solidFill>
            <a:latin typeface="Traditional Arabic" panose="02020603050405020304" pitchFamily="18" charset="-78"/>
            <a:cs typeface="Traditional Arabic" panose="02020603050405020304" pitchFamily="18"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2C18403D-BD12-4786-B88F-C870B580E686}">
      <dgm:prSet phldrT="[Text]" custT="1"/>
      <dgm:spPr/>
      <dgm:t>
        <a:bodyPr/>
        <a:lstStyle/>
        <a:p>
          <a:r>
            <a:rPr lang="ar-EG" sz="6600" b="1" dirty="0" smtClean="0">
              <a:solidFill>
                <a:schemeClr val="tx1"/>
              </a:solidFill>
              <a:latin typeface="Traditional Arabic" panose="02020603050405020304" pitchFamily="18" charset="-78"/>
              <a:cs typeface="Traditional Arabic" panose="02020603050405020304" pitchFamily="18" charset="-78"/>
            </a:rPr>
            <a:t>أثر الصدقة</a:t>
          </a:r>
          <a:r>
            <a:rPr lang="ar-SA" sz="6600" b="1" dirty="0" smtClean="0">
              <a:solidFill>
                <a:schemeClr val="tx1"/>
              </a:solidFill>
              <a:latin typeface="Traditional Arabic" panose="02020603050405020304" pitchFamily="18" charset="-78"/>
              <a:cs typeface="Traditional Arabic" panose="02020603050405020304" pitchFamily="18" charset="-78"/>
            </a:rPr>
            <a:t> في</a:t>
          </a:r>
          <a:r>
            <a:rPr lang="ar-EG" sz="66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chemeClr val="tx1"/>
              </a:solidFill>
              <a:latin typeface="Traditional Arabic" panose="02020603050405020304" pitchFamily="18" charset="-78"/>
              <a:cs typeface="Traditional Arabic" panose="02020603050405020304" pitchFamily="18" charset="-78"/>
            </a:rPr>
            <a:t>شخصية المسلم</a:t>
          </a:r>
          <a:endParaRPr lang="en-US" sz="6600" b="1" dirty="0">
            <a:solidFill>
              <a:schemeClr val="tx1"/>
            </a:solidFill>
            <a:latin typeface="Traditional Arabic" panose="02020603050405020304" pitchFamily="18" charset="-78"/>
            <a:cs typeface="Traditional Arabic" panose="02020603050405020304" pitchFamily="18" charset="-78"/>
          </a:endParaRPr>
        </a:p>
      </dgm:t>
    </dgm:pt>
    <dgm:pt modelId="{FEE179C4-D9D2-492A-87E1-FE9BD379EB9E}" type="parTrans" cxnId="{5503726F-F164-4C2D-9AFF-E9A21FF99945}">
      <dgm:prSet/>
      <dgm:spPr/>
      <dgm:t>
        <a:bodyPr/>
        <a:lstStyle/>
        <a:p>
          <a:endParaRPr lang="en-US"/>
        </a:p>
      </dgm:t>
    </dgm:pt>
    <dgm:pt modelId="{FA2B64B2-40C2-4DCB-AA0E-059166F711D9}" type="sibTrans" cxnId="{5503726F-F164-4C2D-9AFF-E9A21FF99945}">
      <dgm:prSet/>
      <dgm:spPr/>
      <dgm:t>
        <a:bodyPr/>
        <a:lstStyle/>
        <a:p>
          <a:endParaRPr lang="en-US"/>
        </a:p>
      </dgm:t>
    </dgm:pt>
    <dgm:pt modelId="{8718F1B1-3CC7-4932-9AD4-A19DD5951C36}">
      <dgm:prSet custT="1"/>
      <dgm:spPr/>
      <dgm:t>
        <a:bodyPr/>
        <a:lstStyle/>
        <a:p>
          <a:r>
            <a:rPr lang="ar-EG" sz="8000" b="1" dirty="0" smtClean="0">
              <a:solidFill>
                <a:schemeClr val="tx1"/>
              </a:solidFill>
              <a:latin typeface="Traditional Arabic" panose="02020603050405020304" pitchFamily="18" charset="-78"/>
              <a:cs typeface="Traditional Arabic" panose="02020603050405020304" pitchFamily="18" charset="-78"/>
            </a:rPr>
            <a:t>المستحبات في الصدقة</a:t>
          </a:r>
          <a:endParaRPr lang="en-US" sz="8000" dirty="0">
            <a:solidFill>
              <a:schemeClr val="tx1"/>
            </a:solidFill>
          </a:endParaRPr>
        </a:p>
      </dgm:t>
    </dgm:pt>
    <dgm:pt modelId="{15E2D886-EEDB-4CCB-9229-6E40B689BC8D}" type="parTrans" cxnId="{74CFAC21-6765-49AD-BA2A-283C33CBF493}">
      <dgm:prSet/>
      <dgm:spPr/>
    </dgm:pt>
    <dgm:pt modelId="{3C741E99-0FE9-4484-B936-D0FEE18AE5F5}" type="sibTrans" cxnId="{74CFAC21-6765-49AD-BA2A-283C33CBF493}">
      <dgm:prSet/>
      <dgm:spPr/>
    </dgm:pt>
    <dgm:pt modelId="{AB82ADAD-7B40-4949-A495-7D444D4ADD6B}" type="pres">
      <dgm:prSet presAssocID="{E2B2F456-D833-4A58-9419-41746105BBF3}" presName="linearFlow" presStyleCnt="0">
        <dgm:presLayoutVars>
          <dgm:dir val="rev"/>
          <dgm:resizeHandles val="exact"/>
        </dgm:presLayoutVars>
      </dgm:prSet>
      <dgm:spPr/>
    </dgm:pt>
    <dgm:pt modelId="{F0D059C6-31C2-4994-B9F0-101456615808}" type="pres">
      <dgm:prSet presAssocID="{D3CCB60B-1A08-41E5-B3AB-214879000991}" presName="composite" presStyleCnt="0"/>
      <dgm:spPr/>
    </dgm:pt>
    <dgm:pt modelId="{02E48D08-684B-4EF7-8849-1DB9E8603BC3}" type="pres">
      <dgm:prSet presAssocID="{D3CCB60B-1A08-41E5-B3AB-214879000991}" presName="imgShp" presStyleLbl="fgImgPlace1" presStyleIdx="0" presStyleCnt="4" custLinFactNeighborX="86657" custLinFactNeighborY="-1861"/>
      <dgm:spPr>
        <a:prstGeom prst="heart">
          <a:avLst/>
        </a:prstGeom>
        <a:solidFill>
          <a:srgbClr val="FF99FF"/>
        </a:solidFill>
      </dgm:spPr>
    </dgm:pt>
    <dgm:pt modelId="{E737CBBB-54BF-488E-860E-ED7DF88429C9}" type="pres">
      <dgm:prSet presAssocID="{D3CCB60B-1A08-41E5-B3AB-214879000991}" presName="txShp" presStyleLbl="node1" presStyleIdx="0" presStyleCnt="4" custScaleX="148929">
        <dgm:presLayoutVars>
          <dgm:bulletEnabled val="1"/>
        </dgm:presLayoutVars>
      </dgm:prSet>
      <dgm:spPr/>
      <dgm:t>
        <a:bodyPr/>
        <a:lstStyle/>
        <a:p>
          <a:endParaRPr lang="en-US"/>
        </a:p>
      </dgm:t>
    </dgm:pt>
    <dgm:pt modelId="{ACA2CF66-58C7-47C4-8993-E51BE4728806}" type="pres">
      <dgm:prSet presAssocID="{7CC44432-B1FA-4BD0-A2EC-59CFA211FF89}" presName="spacing" presStyleCnt="0"/>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1" presStyleCnt="4" custLinFactNeighborX="86657" custLinFactNeighborY="3278"/>
      <dgm:spPr>
        <a:prstGeom prst="heart">
          <a:avLst/>
        </a:prstGeom>
        <a:solidFill>
          <a:srgbClr val="FF99FF"/>
        </a:solidFill>
      </dgm:spPr>
    </dgm:pt>
    <dgm:pt modelId="{17D57BC0-786F-4E71-9857-3395E4E457E2}" type="pres">
      <dgm:prSet presAssocID="{8CA0D45A-EE69-41AD-A8E8-7243ABBE0B2A}" presName="txShp" presStyleLbl="node1" presStyleIdx="1" presStyleCnt="4" custScaleX="148523">
        <dgm:presLayoutVars>
          <dgm:bulletEnabled val="1"/>
        </dgm:presLayoutVars>
      </dgm:prSet>
      <dgm:spPr/>
      <dgm:t>
        <a:bodyPr/>
        <a:lstStyle/>
        <a:p>
          <a:endParaRPr lang="en-US"/>
        </a:p>
      </dgm:t>
    </dgm:pt>
    <dgm:pt modelId="{474B7DE6-A476-4066-A9BB-B44E57AEE948}" type="pres">
      <dgm:prSet presAssocID="{5BBB6CB0-CCB8-4E6F-84F2-9C65F63482FC}" presName="spacing" presStyleCnt="0"/>
      <dgm:spPr/>
    </dgm:pt>
    <dgm:pt modelId="{2E9EF3E2-324E-4C6E-9C32-2B36E5283C6A}" type="pres">
      <dgm:prSet presAssocID="{2C18403D-BD12-4786-B88F-C870B580E686}" presName="composite" presStyleCnt="0"/>
      <dgm:spPr/>
    </dgm:pt>
    <dgm:pt modelId="{C2B3EEAD-A872-453B-8392-848176B73586}" type="pres">
      <dgm:prSet presAssocID="{2C18403D-BD12-4786-B88F-C870B580E686}" presName="imgShp" presStyleLbl="fgImgPlace1" presStyleIdx="2" presStyleCnt="4" custLinFactNeighborX="86657" custLinFactNeighborY="0"/>
      <dgm:spPr>
        <a:prstGeom prst="heart">
          <a:avLst/>
        </a:prstGeom>
        <a:solidFill>
          <a:srgbClr val="FF99FF"/>
        </a:solidFill>
      </dgm:spPr>
      <dgm:t>
        <a:bodyPr/>
        <a:lstStyle/>
        <a:p>
          <a:endParaRPr lang="en-US"/>
        </a:p>
      </dgm:t>
    </dgm:pt>
    <dgm:pt modelId="{6452C1C1-F05A-43B4-A033-398C1A07A5FF}" type="pres">
      <dgm:prSet presAssocID="{2C18403D-BD12-4786-B88F-C870B580E686}" presName="txShp" presStyleLbl="node1" presStyleIdx="2" presStyleCnt="4" custScaleX="149741">
        <dgm:presLayoutVars>
          <dgm:bulletEnabled val="1"/>
        </dgm:presLayoutVars>
      </dgm:prSet>
      <dgm:spPr/>
      <dgm:t>
        <a:bodyPr/>
        <a:lstStyle/>
        <a:p>
          <a:endParaRPr lang="en-US"/>
        </a:p>
      </dgm:t>
    </dgm:pt>
    <dgm:pt modelId="{E3E5ED69-BB49-401E-911A-53E30A371B5C}" type="pres">
      <dgm:prSet presAssocID="{FA2B64B2-40C2-4DCB-AA0E-059166F711D9}" presName="spacing" presStyleCnt="0"/>
      <dgm:spPr/>
    </dgm:pt>
    <dgm:pt modelId="{EED212A6-7DF2-40D3-AAFC-3548B9FCD508}" type="pres">
      <dgm:prSet presAssocID="{8718F1B1-3CC7-4932-9AD4-A19DD5951C36}" presName="composite" presStyleCnt="0"/>
      <dgm:spPr/>
    </dgm:pt>
    <dgm:pt modelId="{9EC9E6EB-1DB4-4116-82DE-33EA8A3B553E}" type="pres">
      <dgm:prSet presAssocID="{8718F1B1-3CC7-4932-9AD4-A19DD5951C36}" presName="imgShp" presStyleLbl="fgImgPlace1" presStyleIdx="3" presStyleCnt="4" custLinFactNeighborX="86657"/>
      <dgm:spPr>
        <a:prstGeom prst="heart">
          <a:avLst/>
        </a:prstGeom>
        <a:solidFill>
          <a:srgbClr val="FF99FF"/>
        </a:solidFill>
      </dgm:spPr>
    </dgm:pt>
    <dgm:pt modelId="{D618447E-F035-4423-B17D-92268A71652E}" type="pres">
      <dgm:prSet presAssocID="{8718F1B1-3CC7-4932-9AD4-A19DD5951C36}" presName="txShp" presStyleLbl="node1" presStyleIdx="3" presStyleCnt="4" custScaleX="150376">
        <dgm:presLayoutVars>
          <dgm:bulletEnabled val="1"/>
        </dgm:presLayoutVars>
      </dgm:prSet>
      <dgm:spPr/>
      <dgm:t>
        <a:bodyPr/>
        <a:lstStyle/>
        <a:p>
          <a:endParaRPr lang="en-US"/>
        </a:p>
      </dgm:t>
    </dgm:pt>
  </dgm:ptLst>
  <dgm:cxnLst>
    <dgm:cxn modelId="{674D4737-A872-406A-8413-DE99AEC5682A}" type="presOf" srcId="{8718F1B1-3CC7-4932-9AD4-A19DD5951C36}" destId="{D618447E-F035-4423-B17D-92268A71652E}" srcOrd="0" destOrd="0" presId="urn:microsoft.com/office/officeart/2005/8/layout/vList3"/>
    <dgm:cxn modelId="{3917E563-F6DC-474C-8F38-CECD88637658}" srcId="{E2B2F456-D833-4A58-9419-41746105BBF3}" destId="{D3CCB60B-1A08-41E5-B3AB-214879000991}" srcOrd="0" destOrd="0" parTransId="{AC00BE2D-8B28-4B30-8BB4-ED74290EBF87}" sibTransId="{7CC44432-B1FA-4BD0-A2EC-59CFA211FF89}"/>
    <dgm:cxn modelId="{5503726F-F164-4C2D-9AFF-E9A21FF99945}" srcId="{E2B2F456-D833-4A58-9419-41746105BBF3}" destId="{2C18403D-BD12-4786-B88F-C870B580E686}" srcOrd="2" destOrd="0" parTransId="{FEE179C4-D9D2-492A-87E1-FE9BD379EB9E}" sibTransId="{FA2B64B2-40C2-4DCB-AA0E-059166F711D9}"/>
    <dgm:cxn modelId="{30454AFE-220A-4884-9C0A-6E1F1D28913A}" srcId="{E2B2F456-D833-4A58-9419-41746105BBF3}" destId="{8CA0D45A-EE69-41AD-A8E8-7243ABBE0B2A}" srcOrd="1" destOrd="0" parTransId="{A5BF1584-E52C-46D8-A794-F450E147FE09}" sibTransId="{5BBB6CB0-CCB8-4E6F-84F2-9C65F63482FC}"/>
    <dgm:cxn modelId="{BE215536-C5E1-4DED-9A7A-3B2960B8B9E9}" type="presOf" srcId="{2C18403D-BD12-4786-B88F-C870B580E686}" destId="{6452C1C1-F05A-43B4-A033-398C1A07A5FF}" srcOrd="0" destOrd="0" presId="urn:microsoft.com/office/officeart/2005/8/layout/vList3"/>
    <dgm:cxn modelId="{D27D503C-8962-41E3-9983-35A363823E39}" type="presOf" srcId="{8CA0D45A-EE69-41AD-A8E8-7243ABBE0B2A}" destId="{17D57BC0-786F-4E71-9857-3395E4E457E2}" srcOrd="0" destOrd="0" presId="urn:microsoft.com/office/officeart/2005/8/layout/vList3"/>
    <dgm:cxn modelId="{74CFAC21-6765-49AD-BA2A-283C33CBF493}" srcId="{E2B2F456-D833-4A58-9419-41746105BBF3}" destId="{8718F1B1-3CC7-4932-9AD4-A19DD5951C36}" srcOrd="3" destOrd="0" parTransId="{15E2D886-EEDB-4CCB-9229-6E40B689BC8D}" sibTransId="{3C741E99-0FE9-4484-B936-D0FEE18AE5F5}"/>
    <dgm:cxn modelId="{70B2F1E2-8F37-4C07-8DB0-467177E8150B}" type="presOf" srcId="{E2B2F456-D833-4A58-9419-41746105BBF3}" destId="{AB82ADAD-7B40-4949-A495-7D444D4ADD6B}" srcOrd="0" destOrd="0" presId="urn:microsoft.com/office/officeart/2005/8/layout/vList3"/>
    <dgm:cxn modelId="{F39DA839-F3BE-4019-9828-5E3F6DE3903E}" type="presOf" srcId="{D3CCB60B-1A08-41E5-B3AB-214879000991}" destId="{E737CBBB-54BF-488E-860E-ED7DF88429C9}" srcOrd="0" destOrd="0" presId="urn:microsoft.com/office/officeart/2005/8/layout/vList3"/>
    <dgm:cxn modelId="{64F80700-09BB-4ECD-A939-8D121CF542F9}" type="presParOf" srcId="{AB82ADAD-7B40-4949-A495-7D444D4ADD6B}" destId="{F0D059C6-31C2-4994-B9F0-101456615808}" srcOrd="0" destOrd="0" presId="urn:microsoft.com/office/officeart/2005/8/layout/vList3"/>
    <dgm:cxn modelId="{18560126-FD6C-4E99-8AB5-2753191205AF}" type="presParOf" srcId="{F0D059C6-31C2-4994-B9F0-101456615808}" destId="{02E48D08-684B-4EF7-8849-1DB9E8603BC3}" srcOrd="0" destOrd="0" presId="urn:microsoft.com/office/officeart/2005/8/layout/vList3"/>
    <dgm:cxn modelId="{7D6853BE-B096-4225-8BA6-E9ADBE4994BE}" type="presParOf" srcId="{F0D059C6-31C2-4994-B9F0-101456615808}" destId="{E737CBBB-54BF-488E-860E-ED7DF88429C9}" srcOrd="1" destOrd="0" presId="urn:microsoft.com/office/officeart/2005/8/layout/vList3"/>
    <dgm:cxn modelId="{E8EC1959-28E5-4472-A375-449975A995AB}" type="presParOf" srcId="{AB82ADAD-7B40-4949-A495-7D444D4ADD6B}" destId="{ACA2CF66-58C7-47C4-8993-E51BE4728806}" srcOrd="1" destOrd="0" presId="urn:microsoft.com/office/officeart/2005/8/layout/vList3"/>
    <dgm:cxn modelId="{4550EF9B-6738-42FC-AE18-144D45FF7A06}" type="presParOf" srcId="{AB82ADAD-7B40-4949-A495-7D444D4ADD6B}" destId="{B06EB859-684C-4458-9D4A-A90FE58198F6}" srcOrd="2" destOrd="0" presId="urn:microsoft.com/office/officeart/2005/8/layout/vList3"/>
    <dgm:cxn modelId="{BCE7F441-18F4-428B-8E10-DEA69810CC9F}" type="presParOf" srcId="{B06EB859-684C-4458-9D4A-A90FE58198F6}" destId="{760BB782-9FDA-49E9-8FB2-59ABC3E2B0FB}" srcOrd="0" destOrd="0" presId="urn:microsoft.com/office/officeart/2005/8/layout/vList3"/>
    <dgm:cxn modelId="{B7A9DA1D-997C-44BC-AF44-8F3315E082C8}" type="presParOf" srcId="{B06EB859-684C-4458-9D4A-A90FE58198F6}" destId="{17D57BC0-786F-4E71-9857-3395E4E457E2}" srcOrd="1" destOrd="0" presId="urn:microsoft.com/office/officeart/2005/8/layout/vList3"/>
    <dgm:cxn modelId="{9BF757C1-33D1-4262-9A09-C39D06D95B05}" type="presParOf" srcId="{AB82ADAD-7B40-4949-A495-7D444D4ADD6B}" destId="{474B7DE6-A476-4066-A9BB-B44E57AEE948}" srcOrd="3" destOrd="0" presId="urn:microsoft.com/office/officeart/2005/8/layout/vList3"/>
    <dgm:cxn modelId="{946BDF9A-6BB1-45AD-ACD4-11384FB01471}" type="presParOf" srcId="{AB82ADAD-7B40-4949-A495-7D444D4ADD6B}" destId="{2E9EF3E2-324E-4C6E-9C32-2B36E5283C6A}" srcOrd="4" destOrd="0" presId="urn:microsoft.com/office/officeart/2005/8/layout/vList3"/>
    <dgm:cxn modelId="{CE538595-EA7D-4CE1-8C58-DCDD2A54E557}" type="presParOf" srcId="{2E9EF3E2-324E-4C6E-9C32-2B36E5283C6A}" destId="{C2B3EEAD-A872-453B-8392-848176B73586}" srcOrd="0" destOrd="0" presId="urn:microsoft.com/office/officeart/2005/8/layout/vList3"/>
    <dgm:cxn modelId="{566F974A-5D27-474F-87FE-29FD5699D3E2}" type="presParOf" srcId="{2E9EF3E2-324E-4C6E-9C32-2B36E5283C6A}" destId="{6452C1C1-F05A-43B4-A033-398C1A07A5FF}" srcOrd="1" destOrd="0" presId="urn:microsoft.com/office/officeart/2005/8/layout/vList3"/>
    <dgm:cxn modelId="{AFF161A5-FCEB-447A-8D4F-41C4DFFE66BE}" type="presParOf" srcId="{AB82ADAD-7B40-4949-A495-7D444D4ADD6B}" destId="{E3E5ED69-BB49-401E-911A-53E30A371B5C}" srcOrd="5" destOrd="0" presId="urn:microsoft.com/office/officeart/2005/8/layout/vList3"/>
    <dgm:cxn modelId="{5D74F7AA-590B-4195-BDB0-8607165A8B78}" type="presParOf" srcId="{AB82ADAD-7B40-4949-A495-7D444D4ADD6B}" destId="{EED212A6-7DF2-40D3-AAFC-3548B9FCD508}" srcOrd="6" destOrd="0" presId="urn:microsoft.com/office/officeart/2005/8/layout/vList3"/>
    <dgm:cxn modelId="{6E6534DF-3D03-4417-9F00-5C1AC18A27F8}" type="presParOf" srcId="{EED212A6-7DF2-40D3-AAFC-3548B9FCD508}" destId="{9EC9E6EB-1DB4-4116-82DE-33EA8A3B553E}" srcOrd="0" destOrd="0" presId="urn:microsoft.com/office/officeart/2005/8/layout/vList3"/>
    <dgm:cxn modelId="{F84F6EA2-2479-4274-B477-5BFDB12D3EA6}" type="presParOf" srcId="{EED212A6-7DF2-40D3-AAFC-3548B9FCD508}" destId="{D618447E-F035-4423-B17D-92268A71652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العطية التي يبتغي بها المثوبة من الله تعالى </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تعريف الصدقة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7A0EC89D-734B-4C95-81AE-7F95BEA5EF2C}" type="presOf" srcId="{8CA0D45A-EE69-41AD-A8E8-7243ABBE0B2A}" destId="{17D57BC0-786F-4E71-9857-3395E4E457E2}" srcOrd="0" destOrd="0" presId="urn:microsoft.com/office/officeart/2005/8/layout/vList3"/>
    <dgm:cxn modelId="{DE436B53-42CC-4B72-A3F4-C2E3AF4F17F4}" type="presOf" srcId="{E2B2F456-D833-4A58-9419-41746105BBF3}" destId="{AB82ADAD-7B40-4949-A495-7D444D4ADD6B}" srcOrd="0" destOrd="0" presId="urn:microsoft.com/office/officeart/2005/8/layout/vList3"/>
    <dgm:cxn modelId="{47BEDBEA-2BF1-490C-A9C3-146ABC477A54}" type="presParOf" srcId="{AB82ADAD-7B40-4949-A495-7D444D4ADD6B}" destId="{B06EB859-684C-4458-9D4A-A90FE58198F6}" srcOrd="0" destOrd="0" presId="urn:microsoft.com/office/officeart/2005/8/layout/vList3"/>
    <dgm:cxn modelId="{0E722D0C-D03D-4662-9F05-5CF74CF7434A}" type="presParOf" srcId="{B06EB859-684C-4458-9D4A-A90FE58198F6}" destId="{760BB782-9FDA-49E9-8FB2-59ABC3E2B0FB}" srcOrd="0" destOrd="0" presId="urn:microsoft.com/office/officeart/2005/8/layout/vList3"/>
    <dgm:cxn modelId="{8D534FA9-CEF5-427D-A60D-D598D27D41C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000" b="1" dirty="0" smtClean="0">
              <a:solidFill>
                <a:schemeClr val="tx1"/>
              </a:solidFill>
              <a:latin typeface="Traditional Arabic" panose="02020603050405020304" pitchFamily="18" charset="-78"/>
              <a:cs typeface="Traditional Arabic" panose="02020603050405020304" pitchFamily="18" charset="-78"/>
            </a:rPr>
            <a:t>وسارعوا إلى مغفرة من ربكم وجنة عرضها السماوات والأرض أعدت للمتقين * الذين ينفقون في السراء والضراء والكاظمين الغيظ والعافين عن الناس والله يحب المحسنين </a:t>
          </a:r>
          <a:r>
            <a:rPr lang="ar-SA" sz="4800" b="1" dirty="0" smtClean="0">
              <a:solidFill>
                <a:schemeClr val="tx1"/>
              </a:solidFill>
              <a:latin typeface="Traditional Arabic" panose="02020603050405020304" pitchFamily="18" charset="-78"/>
              <a:cs typeface="Traditional Arabic" panose="02020603050405020304" pitchFamily="18" charset="-78"/>
            </a:rPr>
            <a:t>}</a:t>
          </a:r>
          <a:r>
            <a:rPr lang="ar-SA" sz="9600" b="1" dirty="0" smtClean="0">
              <a:solidFill>
                <a:schemeClr val="tx1"/>
              </a:solidFill>
              <a:latin typeface="Traditional Arabic" panose="02020603050405020304" pitchFamily="18" charset="-78"/>
              <a:cs typeface="Traditional Arabic" panose="02020603050405020304" pitchFamily="18" charset="-78"/>
            </a:rPr>
            <a:t> </a:t>
          </a: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الترغيب في الصدقة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66FF33"/>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43F2832D-38B3-4B2B-8AC8-1A6F89709DE9}"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53CC203B-EDC0-49C9-A11B-D97C813D07BA}" type="presOf" srcId="{8CA0D45A-EE69-41AD-A8E8-7243ABBE0B2A}" destId="{17D57BC0-786F-4E71-9857-3395E4E457E2}" srcOrd="0" destOrd="0" presId="urn:microsoft.com/office/officeart/2005/8/layout/vList3"/>
    <dgm:cxn modelId="{5052559C-C80E-468C-980A-7C78CF1DAB6A}" type="presParOf" srcId="{AB82ADAD-7B40-4949-A495-7D444D4ADD6B}" destId="{B06EB859-684C-4458-9D4A-A90FE58198F6}" srcOrd="0" destOrd="0" presId="urn:microsoft.com/office/officeart/2005/8/layout/vList3"/>
    <dgm:cxn modelId="{BDB467C7-56B1-4641-A325-8985AA4B15A5}" type="presParOf" srcId="{B06EB859-684C-4458-9D4A-A90FE58198F6}" destId="{760BB782-9FDA-49E9-8FB2-59ABC3E2B0FB}" srcOrd="0" destOrd="0" presId="urn:microsoft.com/office/officeart/2005/8/layout/vList3"/>
    <dgm:cxn modelId="{7B41DB06-D606-4029-8300-F8046EBFE357}"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5400" b="1" dirty="0" smtClean="0">
              <a:solidFill>
                <a:schemeClr val="tx1"/>
              </a:solidFill>
              <a:latin typeface="Traditional Arabic" panose="02020603050405020304" pitchFamily="18" charset="-78"/>
              <a:cs typeface="Traditional Arabic" panose="02020603050405020304" pitchFamily="18" charset="-78"/>
            </a:rPr>
            <a:t>( من تصدق بعدل تمرة من كسب طيب ولا يقبل الله إلا الطيب وإن الله يتقبلها بيمينه ثم يربيها لصاحبها، كما يربي أحدكم فَلُوّه حتى تكون مثل الجبل )</a:t>
          </a:r>
        </a:p>
        <a:p>
          <a:pPr rtl="1"/>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الترغيب في الصدقة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9B98F5C4-517D-4A3F-A23F-101A6C9C128D}" type="presOf" srcId="{8CA0D45A-EE69-41AD-A8E8-7243ABBE0B2A}" destId="{17D57BC0-786F-4E71-9857-3395E4E457E2}" srcOrd="0" destOrd="0" presId="urn:microsoft.com/office/officeart/2005/8/layout/vList3"/>
    <dgm:cxn modelId="{B4D74961-07C0-4090-80FD-DE293D4D8F96}" type="presOf" srcId="{E2B2F456-D833-4A58-9419-41746105BBF3}" destId="{AB82ADAD-7B40-4949-A495-7D444D4ADD6B}" srcOrd="0" destOrd="0" presId="urn:microsoft.com/office/officeart/2005/8/layout/vList3"/>
    <dgm:cxn modelId="{1DEC493D-5404-4CE2-8967-94CB6296E91D}" type="presParOf" srcId="{AB82ADAD-7B40-4949-A495-7D444D4ADD6B}" destId="{B06EB859-684C-4458-9D4A-A90FE58198F6}" srcOrd="0" destOrd="0" presId="urn:microsoft.com/office/officeart/2005/8/layout/vList3"/>
    <dgm:cxn modelId="{F14487A8-59DF-4203-8FC0-9FFDBEB85E5F}" type="presParOf" srcId="{B06EB859-684C-4458-9D4A-A90FE58198F6}" destId="{760BB782-9FDA-49E9-8FB2-59ABC3E2B0FB}" srcOrd="0" destOrd="0" presId="urn:microsoft.com/office/officeart/2005/8/layout/vList3"/>
    <dgm:cxn modelId="{66E93F54-E517-4D1B-8653-FBAB622F0D1C}"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تربي</a:t>
          </a:r>
          <a:r>
            <a:rPr lang="ar-SA" sz="5400" b="1" dirty="0" smtClean="0">
              <a:solidFill>
                <a:schemeClr val="tx1"/>
              </a:solidFill>
              <a:latin typeface="Traditional Arabic" panose="02020603050405020304" pitchFamily="18" charset="-78"/>
              <a:cs typeface="Traditional Arabic" panose="02020603050405020304" pitchFamily="18" charset="-78"/>
            </a:rPr>
            <a:t> المسلم على تهوين أمر المال والدنيا</a:t>
          </a:r>
        </a:p>
        <a:p>
          <a:pPr rtl="1"/>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أثر الصدقة في شخصية المسلم</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66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192CDDBB-9B3D-43C3-8A48-52EBEFA03076}" type="presOf" srcId="{8CA0D45A-EE69-41AD-A8E8-7243ABBE0B2A}" destId="{17D57BC0-786F-4E71-9857-3395E4E457E2}" srcOrd="0" destOrd="0" presId="urn:microsoft.com/office/officeart/2005/8/layout/vList3"/>
    <dgm:cxn modelId="{04AA8A9B-4DF8-4D98-A88C-0A4DA6680E9B}" type="presOf" srcId="{E2B2F456-D833-4A58-9419-41746105BBF3}" destId="{AB82ADAD-7B40-4949-A495-7D444D4ADD6B}" srcOrd="0" destOrd="0" presId="urn:microsoft.com/office/officeart/2005/8/layout/vList3"/>
    <dgm:cxn modelId="{33B6AE97-787D-438B-88DD-DB43DF4419BF}" type="presParOf" srcId="{AB82ADAD-7B40-4949-A495-7D444D4ADD6B}" destId="{B06EB859-684C-4458-9D4A-A90FE58198F6}" srcOrd="0" destOrd="0" presId="urn:microsoft.com/office/officeart/2005/8/layout/vList3"/>
    <dgm:cxn modelId="{1A510280-B0FD-4039-8A43-54708B23538A}" type="presParOf" srcId="{B06EB859-684C-4458-9D4A-A90FE58198F6}" destId="{760BB782-9FDA-49E9-8FB2-59ABC3E2B0FB}" srcOrd="0" destOrd="0" presId="urn:microsoft.com/office/officeart/2005/8/layout/vList3"/>
    <dgm:cxn modelId="{81721E83-C984-4ED3-AEF4-5FA95EF3DE33}"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تربي</a:t>
          </a:r>
          <a:r>
            <a:rPr lang="ar-SA" sz="5400" b="1" dirty="0" smtClean="0">
              <a:solidFill>
                <a:schemeClr val="tx1"/>
              </a:solidFill>
              <a:latin typeface="Traditional Arabic" panose="02020603050405020304" pitchFamily="18" charset="-78"/>
              <a:cs typeface="Traditional Arabic" panose="02020603050405020304" pitchFamily="18" charset="-78"/>
            </a:rPr>
            <a:t> المسلم على البذل والسخاء والعطاء</a:t>
          </a:r>
        </a:p>
        <a:p>
          <a:pPr rtl="1"/>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أثر الصدقة في شخصية المسلم</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C000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D2DD9249-2313-4AD0-8DE9-922E65816AB0}"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FEE5E612-0172-498A-BF38-26E48DBA543D}" type="presOf" srcId="{8CA0D45A-EE69-41AD-A8E8-7243ABBE0B2A}" destId="{17D57BC0-786F-4E71-9857-3395E4E457E2}" srcOrd="0" destOrd="0" presId="urn:microsoft.com/office/officeart/2005/8/layout/vList3"/>
    <dgm:cxn modelId="{72433CDB-6E9D-4D15-A618-351618124786}" type="presParOf" srcId="{AB82ADAD-7B40-4949-A495-7D444D4ADD6B}" destId="{B06EB859-684C-4458-9D4A-A90FE58198F6}" srcOrd="0" destOrd="0" presId="urn:microsoft.com/office/officeart/2005/8/layout/vList3"/>
    <dgm:cxn modelId="{9C8D94E2-54FD-42CE-987C-9567ED4070A0}" type="presParOf" srcId="{B06EB859-684C-4458-9D4A-A90FE58198F6}" destId="{760BB782-9FDA-49E9-8FB2-59ABC3E2B0FB}" srcOrd="0" destOrd="0" presId="urn:microsoft.com/office/officeart/2005/8/layout/vList3"/>
    <dgm:cxn modelId="{7311B1DB-797C-492F-8534-C969B5CDE79F}"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D3CCB60B-1A08-41E5-B3AB-214879000991}">
      <dgm:prSet phldrT="[Text]" custT="1"/>
      <dgm:spPr/>
      <dgm:t>
        <a:bodyPr/>
        <a:lstStyle/>
        <a:p>
          <a:r>
            <a:rPr lang="ar-EG" sz="7200" b="1" dirty="0" smtClean="0">
              <a:solidFill>
                <a:schemeClr val="tx1"/>
              </a:solidFill>
              <a:latin typeface="Traditional Arabic" panose="02020603050405020304" pitchFamily="18" charset="-78"/>
              <a:cs typeface="Traditional Arabic" panose="02020603050405020304" pitchFamily="18" charset="-78"/>
            </a:rPr>
            <a:t>مفهوم التكافل</a:t>
          </a:r>
          <a:endParaRPr lang="en-US" sz="7200" b="1" dirty="0">
            <a:solidFill>
              <a:schemeClr val="tx1"/>
            </a:solidFill>
            <a:latin typeface="Traditional Arabic" panose="02020603050405020304" pitchFamily="18" charset="-78"/>
            <a:cs typeface="Traditional Arabic" panose="02020603050405020304" pitchFamily="18" charset="-78"/>
          </a:endParaRPr>
        </a:p>
      </dgm:t>
    </dgm:pt>
    <dgm:pt modelId="{AC00BE2D-8B28-4B30-8BB4-ED74290EBF87}" type="parTrans" cxnId="{3917E563-F6DC-474C-8F38-CECD88637658}">
      <dgm:prSet/>
      <dgm:spPr/>
      <dgm:t>
        <a:bodyPr/>
        <a:lstStyle/>
        <a:p>
          <a:endParaRPr lang="en-US"/>
        </a:p>
      </dgm:t>
    </dgm:pt>
    <dgm:pt modelId="{7CC44432-B1FA-4BD0-A2EC-59CFA211FF89}" type="sibTrans" cxnId="{3917E563-F6DC-474C-8F38-CECD88637658}">
      <dgm:prSet/>
      <dgm:spPr/>
      <dgm:t>
        <a:bodyPr/>
        <a:lstStyle/>
        <a:p>
          <a:endParaRPr lang="en-US"/>
        </a:p>
      </dgm:t>
    </dgm:pt>
    <dgm:pt modelId="{8CA0D45A-EE69-41AD-A8E8-7243ABBE0B2A}">
      <dgm:prSet phldrT="[Text]" custT="1"/>
      <dgm:spPr/>
      <dgm:t>
        <a:bodyPr/>
        <a:lstStyle/>
        <a:p>
          <a:r>
            <a:rPr lang="ar-SA" sz="7200" b="1" dirty="0" smtClean="0">
              <a:solidFill>
                <a:schemeClr val="tx1"/>
              </a:solidFill>
              <a:latin typeface="Traditional Arabic" panose="02020603050405020304" pitchFamily="18" charset="-78"/>
              <a:cs typeface="Traditional Arabic" panose="02020603050405020304" pitchFamily="18" charset="-78"/>
            </a:rPr>
            <a:t>مشروعية </a:t>
          </a:r>
          <a:r>
            <a:rPr lang="ar-EG" sz="7200" b="1" dirty="0" smtClean="0">
              <a:solidFill>
                <a:schemeClr val="tx1"/>
              </a:solidFill>
              <a:latin typeface="Traditional Arabic" panose="02020603050405020304" pitchFamily="18" charset="-78"/>
              <a:cs typeface="Traditional Arabic" panose="02020603050405020304" pitchFamily="18" charset="-78"/>
            </a:rPr>
            <a:t>التكافل</a:t>
          </a:r>
          <a:endParaRPr lang="en-US" sz="7200" b="1" dirty="0">
            <a:solidFill>
              <a:schemeClr val="tx1"/>
            </a:solidFill>
            <a:latin typeface="Traditional Arabic" panose="02020603050405020304" pitchFamily="18" charset="-78"/>
            <a:cs typeface="Traditional Arabic" panose="02020603050405020304" pitchFamily="18"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2C18403D-BD12-4786-B88F-C870B580E686}">
      <dgm:prSet phldrT="[Text]" custT="1"/>
      <dgm:spPr/>
      <dgm:t>
        <a:bodyPr/>
        <a:lstStyle/>
        <a:p>
          <a:r>
            <a:rPr lang="ar-EG" sz="6600" b="1" dirty="0" smtClean="0">
              <a:solidFill>
                <a:schemeClr val="tx1"/>
              </a:solidFill>
              <a:latin typeface="Traditional Arabic" panose="02020603050405020304" pitchFamily="18" charset="-78"/>
              <a:cs typeface="Traditional Arabic" panose="02020603050405020304" pitchFamily="18" charset="-78"/>
            </a:rPr>
            <a:t>حكم التكافل</a:t>
          </a:r>
          <a:r>
            <a:rPr lang="ar-SA" sz="6600" b="1" dirty="0" smtClean="0">
              <a:solidFill>
                <a:schemeClr val="tx1"/>
              </a:solidFill>
              <a:latin typeface="Traditional Arabic" panose="02020603050405020304" pitchFamily="18" charset="-78"/>
              <a:cs typeface="Traditional Arabic" panose="02020603050405020304" pitchFamily="18" charset="-78"/>
            </a:rPr>
            <a:t> في الإسلام</a:t>
          </a:r>
          <a:endParaRPr lang="en-US" sz="6600" b="1" dirty="0">
            <a:solidFill>
              <a:schemeClr val="tx1"/>
            </a:solidFill>
            <a:latin typeface="Traditional Arabic" panose="02020603050405020304" pitchFamily="18" charset="-78"/>
            <a:cs typeface="Traditional Arabic" panose="02020603050405020304" pitchFamily="18" charset="-78"/>
          </a:endParaRPr>
        </a:p>
      </dgm:t>
    </dgm:pt>
    <dgm:pt modelId="{FEE179C4-D9D2-492A-87E1-FE9BD379EB9E}" type="parTrans" cxnId="{5503726F-F164-4C2D-9AFF-E9A21FF99945}">
      <dgm:prSet/>
      <dgm:spPr/>
      <dgm:t>
        <a:bodyPr/>
        <a:lstStyle/>
        <a:p>
          <a:endParaRPr lang="en-US"/>
        </a:p>
      </dgm:t>
    </dgm:pt>
    <dgm:pt modelId="{FA2B64B2-40C2-4DCB-AA0E-059166F711D9}" type="sibTrans" cxnId="{5503726F-F164-4C2D-9AFF-E9A21FF99945}">
      <dgm:prSet/>
      <dgm:spPr/>
      <dgm:t>
        <a:bodyPr/>
        <a:lstStyle/>
        <a:p>
          <a:endParaRPr lang="en-US"/>
        </a:p>
      </dgm:t>
    </dgm:pt>
    <dgm:pt modelId="{8718F1B1-3CC7-4932-9AD4-A19DD5951C36}">
      <dgm:prSet custT="1"/>
      <dgm:spPr/>
      <dgm:t>
        <a:bodyPr/>
        <a:lstStyle/>
        <a:p>
          <a:r>
            <a:rPr lang="ar-EG" sz="6600" b="1" dirty="0" smtClean="0">
              <a:solidFill>
                <a:schemeClr val="tx1"/>
              </a:solidFill>
              <a:latin typeface="Traditional Arabic" panose="02020603050405020304" pitchFamily="18" charset="-78"/>
              <a:cs typeface="Traditional Arabic" panose="02020603050405020304" pitchFamily="18" charset="-78"/>
            </a:rPr>
            <a:t>فضل التكافل</a:t>
          </a:r>
          <a:r>
            <a:rPr lang="ar-SA" sz="6600" b="1" dirty="0" smtClean="0">
              <a:solidFill>
                <a:schemeClr val="tx1"/>
              </a:solidFill>
              <a:latin typeface="Traditional Arabic" panose="02020603050405020304" pitchFamily="18" charset="-78"/>
              <a:cs typeface="Traditional Arabic" panose="02020603050405020304" pitchFamily="18" charset="-78"/>
            </a:rPr>
            <a:t> في الإسلام</a:t>
          </a:r>
          <a:endParaRPr lang="en-US" sz="6600" dirty="0">
            <a:solidFill>
              <a:schemeClr val="tx1"/>
            </a:solidFill>
          </a:endParaRPr>
        </a:p>
      </dgm:t>
    </dgm:pt>
    <dgm:pt modelId="{15E2D886-EEDB-4CCB-9229-6E40B689BC8D}" type="parTrans" cxnId="{74CFAC21-6765-49AD-BA2A-283C33CBF493}">
      <dgm:prSet/>
      <dgm:spPr/>
      <dgm:t>
        <a:bodyPr/>
        <a:lstStyle/>
        <a:p>
          <a:pPr rtl="1"/>
          <a:endParaRPr lang="ar-SA"/>
        </a:p>
      </dgm:t>
    </dgm:pt>
    <dgm:pt modelId="{3C741E99-0FE9-4484-B936-D0FEE18AE5F5}" type="sibTrans" cxnId="{74CFAC21-6765-49AD-BA2A-283C33CBF493}">
      <dgm:prSet/>
      <dgm:spPr/>
      <dgm:t>
        <a:bodyPr/>
        <a:lstStyle/>
        <a:p>
          <a:pPr rtl="1"/>
          <a:endParaRPr lang="ar-SA"/>
        </a:p>
      </dgm:t>
    </dgm:pt>
    <dgm:pt modelId="{AB82ADAD-7B40-4949-A495-7D444D4ADD6B}" type="pres">
      <dgm:prSet presAssocID="{E2B2F456-D833-4A58-9419-41746105BBF3}" presName="linearFlow" presStyleCnt="0">
        <dgm:presLayoutVars>
          <dgm:dir val="rev"/>
          <dgm:resizeHandles val="exact"/>
        </dgm:presLayoutVars>
      </dgm:prSet>
      <dgm:spPr/>
    </dgm:pt>
    <dgm:pt modelId="{F0D059C6-31C2-4994-B9F0-101456615808}" type="pres">
      <dgm:prSet presAssocID="{D3CCB60B-1A08-41E5-B3AB-214879000991}" presName="composite" presStyleCnt="0"/>
      <dgm:spPr/>
    </dgm:pt>
    <dgm:pt modelId="{02E48D08-684B-4EF7-8849-1DB9E8603BC3}" type="pres">
      <dgm:prSet presAssocID="{D3CCB60B-1A08-41E5-B3AB-214879000991}" presName="imgShp" presStyleLbl="fgImgPlace1" presStyleIdx="0" presStyleCnt="4" custLinFactNeighborX="63930" custLinFactNeighborY="-222"/>
      <dgm:spPr>
        <a:prstGeom prst="smileyFace">
          <a:avLst/>
        </a:prstGeom>
        <a:solidFill>
          <a:srgbClr val="0070C0"/>
        </a:solidFill>
      </dgm:spPr>
    </dgm:pt>
    <dgm:pt modelId="{E737CBBB-54BF-488E-860E-ED7DF88429C9}" type="pres">
      <dgm:prSet presAssocID="{D3CCB60B-1A08-41E5-B3AB-214879000991}" presName="txShp" presStyleLbl="node1" presStyleIdx="0" presStyleCnt="4" custScaleX="141214">
        <dgm:presLayoutVars>
          <dgm:bulletEnabled val="1"/>
        </dgm:presLayoutVars>
      </dgm:prSet>
      <dgm:spPr/>
      <dgm:t>
        <a:bodyPr/>
        <a:lstStyle/>
        <a:p>
          <a:endParaRPr lang="en-US"/>
        </a:p>
      </dgm:t>
    </dgm:pt>
    <dgm:pt modelId="{ACA2CF66-58C7-47C4-8993-E51BE4728806}" type="pres">
      <dgm:prSet presAssocID="{7CC44432-B1FA-4BD0-A2EC-59CFA211FF89}" presName="spacing" presStyleCnt="0"/>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1" presStyleCnt="4" custLinFactNeighborX="62292" custLinFactNeighborY="0"/>
      <dgm:spPr>
        <a:prstGeom prst="smileyFace">
          <a:avLst/>
        </a:prstGeom>
        <a:solidFill>
          <a:srgbClr val="0070C0"/>
        </a:solidFill>
      </dgm:spPr>
    </dgm:pt>
    <dgm:pt modelId="{17D57BC0-786F-4E71-9857-3395E4E457E2}" type="pres">
      <dgm:prSet presAssocID="{8CA0D45A-EE69-41AD-A8E8-7243ABBE0B2A}" presName="txShp" presStyleLbl="node1" presStyleIdx="1" presStyleCnt="4" custScaleX="140808">
        <dgm:presLayoutVars>
          <dgm:bulletEnabled val="1"/>
        </dgm:presLayoutVars>
      </dgm:prSet>
      <dgm:spPr/>
      <dgm:t>
        <a:bodyPr/>
        <a:lstStyle/>
        <a:p>
          <a:endParaRPr lang="en-US"/>
        </a:p>
      </dgm:t>
    </dgm:pt>
    <dgm:pt modelId="{474B7DE6-A476-4066-A9BB-B44E57AEE948}" type="pres">
      <dgm:prSet presAssocID="{5BBB6CB0-CCB8-4E6F-84F2-9C65F63482FC}" presName="spacing" presStyleCnt="0"/>
      <dgm:spPr/>
    </dgm:pt>
    <dgm:pt modelId="{2E9EF3E2-324E-4C6E-9C32-2B36E5283C6A}" type="pres">
      <dgm:prSet presAssocID="{2C18403D-BD12-4786-B88F-C870B580E686}" presName="composite" presStyleCnt="0"/>
      <dgm:spPr/>
    </dgm:pt>
    <dgm:pt modelId="{C2B3EEAD-A872-453B-8392-848176B73586}" type="pres">
      <dgm:prSet presAssocID="{2C18403D-BD12-4786-B88F-C870B580E686}" presName="imgShp" presStyleLbl="fgImgPlace1" presStyleIdx="2" presStyleCnt="4" custLinFactNeighborX="63931" custLinFactNeighborY="-4917"/>
      <dgm:spPr>
        <a:prstGeom prst="smileyFace">
          <a:avLst/>
        </a:prstGeom>
        <a:solidFill>
          <a:srgbClr val="0070C0"/>
        </a:solidFill>
      </dgm:spPr>
      <dgm:t>
        <a:bodyPr/>
        <a:lstStyle/>
        <a:p>
          <a:endParaRPr lang="en-US"/>
        </a:p>
      </dgm:t>
    </dgm:pt>
    <dgm:pt modelId="{6452C1C1-F05A-43B4-A033-398C1A07A5FF}" type="pres">
      <dgm:prSet presAssocID="{2C18403D-BD12-4786-B88F-C870B580E686}" presName="txShp" presStyleLbl="node1" presStyleIdx="2" presStyleCnt="4" custScaleX="140808">
        <dgm:presLayoutVars>
          <dgm:bulletEnabled val="1"/>
        </dgm:presLayoutVars>
      </dgm:prSet>
      <dgm:spPr/>
      <dgm:t>
        <a:bodyPr/>
        <a:lstStyle/>
        <a:p>
          <a:endParaRPr lang="en-US"/>
        </a:p>
      </dgm:t>
    </dgm:pt>
    <dgm:pt modelId="{E3E5ED69-BB49-401E-911A-53E30A371B5C}" type="pres">
      <dgm:prSet presAssocID="{FA2B64B2-40C2-4DCB-AA0E-059166F711D9}" presName="spacing" presStyleCnt="0"/>
      <dgm:spPr/>
    </dgm:pt>
    <dgm:pt modelId="{EED212A6-7DF2-40D3-AAFC-3548B9FCD508}" type="pres">
      <dgm:prSet presAssocID="{8718F1B1-3CC7-4932-9AD4-A19DD5951C36}" presName="composite" presStyleCnt="0"/>
      <dgm:spPr/>
    </dgm:pt>
    <dgm:pt modelId="{9EC9E6EB-1DB4-4116-82DE-33EA8A3B553E}" type="pres">
      <dgm:prSet presAssocID="{8718F1B1-3CC7-4932-9AD4-A19DD5951C36}" presName="imgShp" presStyleLbl="fgImgPlace1" presStyleIdx="3" presStyleCnt="4" custLinFactNeighborX="62291" custLinFactNeighborY="222"/>
      <dgm:spPr>
        <a:prstGeom prst="smileyFace">
          <a:avLst/>
        </a:prstGeom>
        <a:solidFill>
          <a:srgbClr val="0070C0"/>
        </a:solidFill>
      </dgm:spPr>
    </dgm:pt>
    <dgm:pt modelId="{D618447E-F035-4423-B17D-92268A71652E}" type="pres">
      <dgm:prSet presAssocID="{8718F1B1-3CC7-4932-9AD4-A19DD5951C36}" presName="txShp" presStyleLbl="node1" presStyleIdx="3" presStyleCnt="4" custScaleX="140808">
        <dgm:presLayoutVars>
          <dgm:bulletEnabled val="1"/>
        </dgm:presLayoutVars>
      </dgm:prSet>
      <dgm:spPr/>
      <dgm:t>
        <a:bodyPr/>
        <a:lstStyle/>
        <a:p>
          <a:endParaRPr lang="en-US"/>
        </a:p>
      </dgm:t>
    </dgm:pt>
  </dgm:ptLst>
  <dgm:cxnLst>
    <dgm:cxn modelId="{67F2E4A5-5366-4C9B-804E-D7F341B28C1C}" type="presOf" srcId="{8CA0D45A-EE69-41AD-A8E8-7243ABBE0B2A}" destId="{17D57BC0-786F-4E71-9857-3395E4E457E2}" srcOrd="0" destOrd="0" presId="urn:microsoft.com/office/officeart/2005/8/layout/vList3"/>
    <dgm:cxn modelId="{3917E563-F6DC-474C-8F38-CECD88637658}" srcId="{E2B2F456-D833-4A58-9419-41746105BBF3}" destId="{D3CCB60B-1A08-41E5-B3AB-214879000991}" srcOrd="0" destOrd="0" parTransId="{AC00BE2D-8B28-4B30-8BB4-ED74290EBF87}" sibTransId="{7CC44432-B1FA-4BD0-A2EC-59CFA211FF89}"/>
    <dgm:cxn modelId="{2BCDE2C3-8C3B-4570-8E2B-DFC755C521B7}" type="presOf" srcId="{E2B2F456-D833-4A58-9419-41746105BBF3}" destId="{AB82ADAD-7B40-4949-A495-7D444D4ADD6B}" srcOrd="0" destOrd="0" presId="urn:microsoft.com/office/officeart/2005/8/layout/vList3"/>
    <dgm:cxn modelId="{2CFFB5D1-46B1-41F8-9D50-2544F8733D0B}" type="presOf" srcId="{8718F1B1-3CC7-4932-9AD4-A19DD5951C36}" destId="{D618447E-F035-4423-B17D-92268A71652E}" srcOrd="0" destOrd="0" presId="urn:microsoft.com/office/officeart/2005/8/layout/vList3"/>
    <dgm:cxn modelId="{5503726F-F164-4C2D-9AFF-E9A21FF99945}" srcId="{E2B2F456-D833-4A58-9419-41746105BBF3}" destId="{2C18403D-BD12-4786-B88F-C870B580E686}" srcOrd="2" destOrd="0" parTransId="{FEE179C4-D9D2-492A-87E1-FE9BD379EB9E}" sibTransId="{FA2B64B2-40C2-4DCB-AA0E-059166F711D9}"/>
    <dgm:cxn modelId="{7F7F148A-FD31-4598-9134-D7043392C4EA}" type="presOf" srcId="{D3CCB60B-1A08-41E5-B3AB-214879000991}" destId="{E737CBBB-54BF-488E-860E-ED7DF88429C9}" srcOrd="0" destOrd="0" presId="urn:microsoft.com/office/officeart/2005/8/layout/vList3"/>
    <dgm:cxn modelId="{B6396A21-E07F-49F2-957E-E5543DDE67A8}" type="presOf" srcId="{2C18403D-BD12-4786-B88F-C870B580E686}" destId="{6452C1C1-F05A-43B4-A033-398C1A07A5FF}" srcOrd="0" destOrd="0" presId="urn:microsoft.com/office/officeart/2005/8/layout/vList3"/>
    <dgm:cxn modelId="{30454AFE-220A-4884-9C0A-6E1F1D28913A}" srcId="{E2B2F456-D833-4A58-9419-41746105BBF3}" destId="{8CA0D45A-EE69-41AD-A8E8-7243ABBE0B2A}" srcOrd="1" destOrd="0" parTransId="{A5BF1584-E52C-46D8-A794-F450E147FE09}" sibTransId="{5BBB6CB0-CCB8-4E6F-84F2-9C65F63482FC}"/>
    <dgm:cxn modelId="{74CFAC21-6765-49AD-BA2A-283C33CBF493}" srcId="{E2B2F456-D833-4A58-9419-41746105BBF3}" destId="{8718F1B1-3CC7-4932-9AD4-A19DD5951C36}" srcOrd="3" destOrd="0" parTransId="{15E2D886-EEDB-4CCB-9229-6E40B689BC8D}" sibTransId="{3C741E99-0FE9-4484-B936-D0FEE18AE5F5}"/>
    <dgm:cxn modelId="{5C5581DE-EA06-4CEF-BDF6-EB2BF468871E}" type="presParOf" srcId="{AB82ADAD-7B40-4949-A495-7D444D4ADD6B}" destId="{F0D059C6-31C2-4994-B9F0-101456615808}" srcOrd="0" destOrd="0" presId="urn:microsoft.com/office/officeart/2005/8/layout/vList3"/>
    <dgm:cxn modelId="{2AA57E77-2377-4555-A341-1DD1819E01C2}" type="presParOf" srcId="{F0D059C6-31C2-4994-B9F0-101456615808}" destId="{02E48D08-684B-4EF7-8849-1DB9E8603BC3}" srcOrd="0" destOrd="0" presId="urn:microsoft.com/office/officeart/2005/8/layout/vList3"/>
    <dgm:cxn modelId="{1D31E078-3464-4C81-94B9-8714EFEA48B4}" type="presParOf" srcId="{F0D059C6-31C2-4994-B9F0-101456615808}" destId="{E737CBBB-54BF-488E-860E-ED7DF88429C9}" srcOrd="1" destOrd="0" presId="urn:microsoft.com/office/officeart/2005/8/layout/vList3"/>
    <dgm:cxn modelId="{22809D27-218E-4864-A04B-F07E199F916E}" type="presParOf" srcId="{AB82ADAD-7B40-4949-A495-7D444D4ADD6B}" destId="{ACA2CF66-58C7-47C4-8993-E51BE4728806}" srcOrd="1" destOrd="0" presId="urn:microsoft.com/office/officeart/2005/8/layout/vList3"/>
    <dgm:cxn modelId="{9E29D586-E691-4847-9513-494AE0249E8B}" type="presParOf" srcId="{AB82ADAD-7B40-4949-A495-7D444D4ADD6B}" destId="{B06EB859-684C-4458-9D4A-A90FE58198F6}" srcOrd="2" destOrd="0" presId="urn:microsoft.com/office/officeart/2005/8/layout/vList3"/>
    <dgm:cxn modelId="{9629F680-7645-4D20-A896-93695B1A5450}" type="presParOf" srcId="{B06EB859-684C-4458-9D4A-A90FE58198F6}" destId="{760BB782-9FDA-49E9-8FB2-59ABC3E2B0FB}" srcOrd="0" destOrd="0" presId="urn:microsoft.com/office/officeart/2005/8/layout/vList3"/>
    <dgm:cxn modelId="{B0E6F334-3832-410D-BC7F-265E07DA38E9}" type="presParOf" srcId="{B06EB859-684C-4458-9D4A-A90FE58198F6}" destId="{17D57BC0-786F-4E71-9857-3395E4E457E2}" srcOrd="1" destOrd="0" presId="urn:microsoft.com/office/officeart/2005/8/layout/vList3"/>
    <dgm:cxn modelId="{BF79CAFB-5514-4F92-B14C-8158C422F98A}" type="presParOf" srcId="{AB82ADAD-7B40-4949-A495-7D444D4ADD6B}" destId="{474B7DE6-A476-4066-A9BB-B44E57AEE948}" srcOrd="3" destOrd="0" presId="urn:microsoft.com/office/officeart/2005/8/layout/vList3"/>
    <dgm:cxn modelId="{26408EDB-5845-4C63-9092-18AF1ABC09FB}" type="presParOf" srcId="{AB82ADAD-7B40-4949-A495-7D444D4ADD6B}" destId="{2E9EF3E2-324E-4C6E-9C32-2B36E5283C6A}" srcOrd="4" destOrd="0" presId="urn:microsoft.com/office/officeart/2005/8/layout/vList3"/>
    <dgm:cxn modelId="{593D1521-230B-485D-A413-B49357AD0096}" type="presParOf" srcId="{2E9EF3E2-324E-4C6E-9C32-2B36E5283C6A}" destId="{C2B3EEAD-A872-453B-8392-848176B73586}" srcOrd="0" destOrd="0" presId="urn:microsoft.com/office/officeart/2005/8/layout/vList3"/>
    <dgm:cxn modelId="{656E2360-2AE9-4703-9043-0F674EB0622D}" type="presParOf" srcId="{2E9EF3E2-324E-4C6E-9C32-2B36E5283C6A}" destId="{6452C1C1-F05A-43B4-A033-398C1A07A5FF}" srcOrd="1" destOrd="0" presId="urn:microsoft.com/office/officeart/2005/8/layout/vList3"/>
    <dgm:cxn modelId="{4C050C79-3829-487E-938F-7D90CF66DAB0}" type="presParOf" srcId="{AB82ADAD-7B40-4949-A495-7D444D4ADD6B}" destId="{E3E5ED69-BB49-401E-911A-53E30A371B5C}" srcOrd="5" destOrd="0" presId="urn:microsoft.com/office/officeart/2005/8/layout/vList3"/>
    <dgm:cxn modelId="{161289A9-D7F5-4724-8488-5C2929EDEDB4}" type="presParOf" srcId="{AB82ADAD-7B40-4949-A495-7D444D4ADD6B}" destId="{EED212A6-7DF2-40D3-AAFC-3548B9FCD508}" srcOrd="6" destOrd="0" presId="urn:microsoft.com/office/officeart/2005/8/layout/vList3"/>
    <dgm:cxn modelId="{8F3BE7D7-469F-48ED-9383-41DFBA6A074F}" type="presParOf" srcId="{EED212A6-7DF2-40D3-AAFC-3548B9FCD508}" destId="{9EC9E6EB-1DB4-4116-82DE-33EA8A3B553E}" srcOrd="0" destOrd="0" presId="urn:microsoft.com/office/officeart/2005/8/layout/vList3"/>
    <dgm:cxn modelId="{1F777B28-B458-4D24-9DA5-582A3ABC7382}" type="presParOf" srcId="{EED212A6-7DF2-40D3-AAFC-3548B9FCD508}" destId="{D618447E-F035-4423-B17D-92268A71652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تربي</a:t>
          </a:r>
          <a:r>
            <a:rPr lang="ar-SA" sz="5400" b="1" dirty="0" smtClean="0">
              <a:solidFill>
                <a:schemeClr val="tx1"/>
              </a:solidFill>
              <a:latin typeface="Traditional Arabic" panose="02020603050405020304" pitchFamily="18" charset="-78"/>
              <a:cs typeface="Traditional Arabic" panose="02020603050405020304" pitchFamily="18" charset="-78"/>
            </a:rPr>
            <a:t> المسلم على الإنفاق في السراء والضراء</a:t>
          </a:r>
        </a:p>
        <a:p>
          <a:pPr rtl="1"/>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أثر الصدقة في شخصية المسلم</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33CCFF"/>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CCE0CE91-9896-4FA9-AE5C-CFB729F22675}" type="presOf" srcId="{8CA0D45A-EE69-41AD-A8E8-7243ABBE0B2A}" destId="{17D57BC0-786F-4E71-9857-3395E4E457E2}" srcOrd="0" destOrd="0" presId="urn:microsoft.com/office/officeart/2005/8/layout/vList3"/>
    <dgm:cxn modelId="{FF1380D8-89ED-4524-816D-DF82245622CF}" type="presOf" srcId="{E2B2F456-D833-4A58-9419-41746105BBF3}" destId="{AB82ADAD-7B40-4949-A495-7D444D4ADD6B}" srcOrd="0" destOrd="0" presId="urn:microsoft.com/office/officeart/2005/8/layout/vList3"/>
    <dgm:cxn modelId="{101E84CE-B46B-4514-A54B-70B987901022}" type="presParOf" srcId="{AB82ADAD-7B40-4949-A495-7D444D4ADD6B}" destId="{B06EB859-684C-4458-9D4A-A90FE58198F6}" srcOrd="0" destOrd="0" presId="urn:microsoft.com/office/officeart/2005/8/layout/vList3"/>
    <dgm:cxn modelId="{C7DEBF9F-666C-4C2E-9581-A0F7BE91F0B9}" type="presParOf" srcId="{B06EB859-684C-4458-9D4A-A90FE58198F6}" destId="{760BB782-9FDA-49E9-8FB2-59ABC3E2B0FB}" srcOrd="0" destOrd="0" presId="urn:microsoft.com/office/officeart/2005/8/layout/vList3"/>
    <dgm:cxn modelId="{D736A25A-33E7-4E0F-9AA8-ACE23DC52556}"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المستحبات في الصدقة</a:t>
          </a:r>
          <a:endParaRPr lang="ar-SA" sz="5400" b="1" dirty="0" smtClean="0">
            <a:solidFill>
              <a:schemeClr val="tx1"/>
            </a:solidFill>
            <a:latin typeface="Traditional Arabic" panose="02020603050405020304" pitchFamily="18" charset="-78"/>
            <a:cs typeface="Traditional Arabic" panose="02020603050405020304" pitchFamily="18" charset="-78"/>
          </a:endParaRPr>
        </a:p>
        <a:p>
          <a:pPr rtl="1"/>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الواجب الثالث</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1B09F951-28F4-4BDD-8C3B-03946B16A874}" type="presOf" srcId="{E2B2F456-D833-4A58-9419-41746105BBF3}" destId="{AB82ADAD-7B40-4949-A495-7D444D4ADD6B}" srcOrd="0" destOrd="0" presId="urn:microsoft.com/office/officeart/2005/8/layout/vList3"/>
    <dgm:cxn modelId="{021CA8D4-5C23-43EA-B99F-F4B50F978743}" type="presOf" srcId="{8CA0D45A-EE69-41AD-A8E8-7243ABBE0B2A}" destId="{17D57BC0-786F-4E71-9857-3395E4E457E2}" srcOrd="0" destOrd="0" presId="urn:microsoft.com/office/officeart/2005/8/layout/vList3"/>
    <dgm:cxn modelId="{25B6B0BD-30D7-4ACB-BE15-A57D266D9F30}" type="presParOf" srcId="{AB82ADAD-7B40-4949-A495-7D444D4ADD6B}" destId="{B06EB859-684C-4458-9D4A-A90FE58198F6}" srcOrd="0" destOrd="0" presId="urn:microsoft.com/office/officeart/2005/8/layout/vList3"/>
    <dgm:cxn modelId="{76DAC0A8-56CD-4BB0-AA1C-928299BB89AB}" type="presParOf" srcId="{B06EB859-684C-4458-9D4A-A90FE58198F6}" destId="{760BB782-9FDA-49E9-8FB2-59ABC3E2B0FB}" srcOrd="0" destOrd="0" presId="urn:microsoft.com/office/officeart/2005/8/layout/vList3"/>
    <dgm:cxn modelId="{2C84D48E-6896-4463-BD38-13A365290283}"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D3CCB60B-1A08-41E5-B3AB-214879000991}">
      <dgm:prSet phldrT="[Text]" custT="1"/>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تعريف</a:t>
          </a:r>
          <a:r>
            <a:rPr lang="ar-EG" sz="8000" b="1" dirty="0" smtClean="0">
              <a:solidFill>
                <a:schemeClr val="tx1"/>
              </a:solidFill>
              <a:latin typeface="Traditional Arabic" panose="02020603050405020304" pitchFamily="18" charset="-78"/>
              <a:cs typeface="Traditional Arabic" panose="02020603050405020304" pitchFamily="18" charset="-78"/>
            </a:rPr>
            <a:t> </a:t>
          </a:r>
          <a:r>
            <a:rPr lang="ar-SA" sz="8000" b="1" dirty="0" smtClean="0">
              <a:solidFill>
                <a:schemeClr val="tx1"/>
              </a:solidFill>
              <a:latin typeface="Traditional Arabic" panose="02020603050405020304" pitchFamily="18" charset="-78"/>
              <a:cs typeface="Traditional Arabic" panose="02020603050405020304" pitchFamily="18" charset="-78"/>
            </a:rPr>
            <a:t>القرض الحسن</a:t>
          </a:r>
          <a:endParaRPr lang="en-US" sz="8000" b="1" dirty="0">
            <a:solidFill>
              <a:schemeClr val="tx1"/>
            </a:solidFill>
            <a:latin typeface="Traditional Arabic" panose="02020603050405020304" pitchFamily="18" charset="-78"/>
            <a:cs typeface="Traditional Arabic" panose="02020603050405020304" pitchFamily="18" charset="-78"/>
          </a:endParaRPr>
        </a:p>
      </dgm:t>
    </dgm:pt>
    <dgm:pt modelId="{AC00BE2D-8B28-4B30-8BB4-ED74290EBF87}" type="parTrans" cxnId="{3917E563-F6DC-474C-8F38-CECD88637658}">
      <dgm:prSet/>
      <dgm:spPr/>
      <dgm:t>
        <a:bodyPr/>
        <a:lstStyle/>
        <a:p>
          <a:endParaRPr lang="en-US"/>
        </a:p>
      </dgm:t>
    </dgm:pt>
    <dgm:pt modelId="{7CC44432-B1FA-4BD0-A2EC-59CFA211FF89}" type="sibTrans" cxnId="{3917E563-F6DC-474C-8F38-CECD88637658}">
      <dgm:prSet/>
      <dgm:spPr/>
      <dgm:t>
        <a:bodyPr/>
        <a:lstStyle/>
        <a:p>
          <a:endParaRPr lang="en-US"/>
        </a:p>
      </dgm:t>
    </dgm:pt>
    <dgm:pt modelId="{8CA0D45A-EE69-41AD-A8E8-7243ABBE0B2A}">
      <dgm:prSet phldrT="[Text]" custT="1"/>
      <dgm:spPr/>
      <dgm:t>
        <a:bodyPr/>
        <a:lstStyle/>
        <a:p>
          <a:r>
            <a:rPr lang="ar-EG" sz="6600" b="1" dirty="0" smtClean="0">
              <a:solidFill>
                <a:schemeClr val="tx1"/>
              </a:solidFill>
              <a:latin typeface="Traditional Arabic" panose="02020603050405020304" pitchFamily="18" charset="-78"/>
              <a:cs typeface="Traditional Arabic" panose="02020603050405020304" pitchFamily="18" charset="-78"/>
            </a:rPr>
            <a:t>الأدلة على </a:t>
          </a:r>
          <a:r>
            <a:rPr lang="ar-SA" sz="6600" b="1" dirty="0" smtClean="0">
              <a:solidFill>
                <a:schemeClr val="tx1"/>
              </a:solidFill>
              <a:latin typeface="Traditional Arabic" panose="02020603050405020304" pitchFamily="18" charset="-78"/>
              <a:cs typeface="Traditional Arabic" panose="02020603050405020304" pitchFamily="18" charset="-78"/>
            </a:rPr>
            <a:t>الترغيب في القرض</a:t>
          </a:r>
          <a:endParaRPr lang="en-US" sz="6600" b="1" dirty="0">
            <a:solidFill>
              <a:schemeClr val="tx1"/>
            </a:solidFill>
            <a:latin typeface="Traditional Arabic" panose="02020603050405020304" pitchFamily="18" charset="-78"/>
            <a:cs typeface="Traditional Arabic" panose="02020603050405020304" pitchFamily="18"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2C18403D-BD12-4786-B88F-C870B580E686}">
      <dgm:prSet phldrT="[Text]" custT="1"/>
      <dgm:spPr/>
      <dgm:t>
        <a:bodyPr/>
        <a:lstStyle/>
        <a:p>
          <a:r>
            <a:rPr lang="ar-SA" sz="6600" b="1" dirty="0" smtClean="0">
              <a:solidFill>
                <a:schemeClr val="tx1"/>
              </a:solidFill>
              <a:latin typeface="Traditional Arabic" panose="02020603050405020304" pitchFamily="18" charset="-78"/>
              <a:cs typeface="Traditional Arabic" panose="02020603050405020304" pitchFamily="18" charset="-78"/>
            </a:rPr>
            <a:t>شروط صحة القرض</a:t>
          </a:r>
          <a:endParaRPr lang="en-US" sz="6600" b="1" dirty="0">
            <a:solidFill>
              <a:schemeClr val="tx1"/>
            </a:solidFill>
            <a:latin typeface="Traditional Arabic" panose="02020603050405020304" pitchFamily="18" charset="-78"/>
            <a:cs typeface="Traditional Arabic" panose="02020603050405020304" pitchFamily="18" charset="-78"/>
          </a:endParaRPr>
        </a:p>
      </dgm:t>
    </dgm:pt>
    <dgm:pt modelId="{FEE179C4-D9D2-492A-87E1-FE9BD379EB9E}" type="parTrans" cxnId="{5503726F-F164-4C2D-9AFF-E9A21FF99945}">
      <dgm:prSet/>
      <dgm:spPr/>
      <dgm:t>
        <a:bodyPr/>
        <a:lstStyle/>
        <a:p>
          <a:endParaRPr lang="en-US"/>
        </a:p>
      </dgm:t>
    </dgm:pt>
    <dgm:pt modelId="{FA2B64B2-40C2-4DCB-AA0E-059166F711D9}" type="sibTrans" cxnId="{5503726F-F164-4C2D-9AFF-E9A21FF99945}">
      <dgm:prSet/>
      <dgm:spPr/>
      <dgm:t>
        <a:bodyPr/>
        <a:lstStyle/>
        <a:p>
          <a:endParaRPr lang="en-US"/>
        </a:p>
      </dgm:t>
    </dgm:pt>
    <dgm:pt modelId="{8718F1B1-3CC7-4932-9AD4-A19DD5951C36}">
      <dgm:prSet custT="1"/>
      <dgm:spPr/>
      <dgm:t>
        <a:bodyPr/>
        <a:lstStyle/>
        <a:p>
          <a:r>
            <a:rPr lang="ar-SA" sz="7200" b="1" dirty="0" smtClean="0">
              <a:solidFill>
                <a:schemeClr val="tx1"/>
              </a:solidFill>
              <a:latin typeface="Traditional Arabic" panose="02020603050405020304" pitchFamily="18" charset="-78"/>
              <a:cs typeface="Traditional Arabic" panose="02020603050405020304" pitchFamily="18" charset="-78"/>
            </a:rPr>
            <a:t>أهمية القرض الحسن</a:t>
          </a:r>
          <a:endParaRPr lang="en-US" sz="7200" dirty="0">
            <a:solidFill>
              <a:schemeClr val="tx1"/>
            </a:solidFill>
          </a:endParaRPr>
        </a:p>
      </dgm:t>
    </dgm:pt>
    <dgm:pt modelId="{15E2D886-EEDB-4CCB-9229-6E40B689BC8D}" type="parTrans" cxnId="{74CFAC21-6765-49AD-BA2A-283C33CBF493}">
      <dgm:prSet/>
      <dgm:spPr/>
    </dgm:pt>
    <dgm:pt modelId="{3C741E99-0FE9-4484-B936-D0FEE18AE5F5}" type="sibTrans" cxnId="{74CFAC21-6765-49AD-BA2A-283C33CBF493}">
      <dgm:prSet/>
      <dgm:spPr/>
    </dgm:pt>
    <dgm:pt modelId="{AB82ADAD-7B40-4949-A495-7D444D4ADD6B}" type="pres">
      <dgm:prSet presAssocID="{E2B2F456-D833-4A58-9419-41746105BBF3}" presName="linearFlow" presStyleCnt="0">
        <dgm:presLayoutVars>
          <dgm:dir val="rev"/>
          <dgm:resizeHandles val="exact"/>
        </dgm:presLayoutVars>
      </dgm:prSet>
      <dgm:spPr/>
    </dgm:pt>
    <dgm:pt modelId="{F0D059C6-31C2-4994-B9F0-101456615808}" type="pres">
      <dgm:prSet presAssocID="{D3CCB60B-1A08-41E5-B3AB-214879000991}" presName="composite" presStyleCnt="0"/>
      <dgm:spPr/>
    </dgm:pt>
    <dgm:pt modelId="{02E48D08-684B-4EF7-8849-1DB9E8603BC3}" type="pres">
      <dgm:prSet presAssocID="{D3CCB60B-1A08-41E5-B3AB-214879000991}" presName="imgShp" presStyleLbl="fgImgPlace1" presStyleIdx="0" presStyleCnt="4" custLinFactNeighborX="86657" custLinFactNeighborY="-1861"/>
      <dgm:spPr>
        <a:prstGeom prst="heart">
          <a:avLst/>
        </a:prstGeom>
        <a:solidFill>
          <a:srgbClr val="FF99FF"/>
        </a:solidFill>
      </dgm:spPr>
    </dgm:pt>
    <dgm:pt modelId="{E737CBBB-54BF-488E-860E-ED7DF88429C9}" type="pres">
      <dgm:prSet presAssocID="{D3CCB60B-1A08-41E5-B3AB-214879000991}" presName="txShp" presStyleLbl="node1" presStyleIdx="0" presStyleCnt="4" custScaleX="148929">
        <dgm:presLayoutVars>
          <dgm:bulletEnabled val="1"/>
        </dgm:presLayoutVars>
      </dgm:prSet>
      <dgm:spPr/>
      <dgm:t>
        <a:bodyPr/>
        <a:lstStyle/>
        <a:p>
          <a:endParaRPr lang="en-US"/>
        </a:p>
      </dgm:t>
    </dgm:pt>
    <dgm:pt modelId="{ACA2CF66-58C7-47C4-8993-E51BE4728806}" type="pres">
      <dgm:prSet presAssocID="{7CC44432-B1FA-4BD0-A2EC-59CFA211FF89}" presName="spacing" presStyleCnt="0"/>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1" presStyleCnt="4" custLinFactNeighborX="86657" custLinFactNeighborY="3278"/>
      <dgm:spPr>
        <a:prstGeom prst="heart">
          <a:avLst/>
        </a:prstGeom>
        <a:solidFill>
          <a:srgbClr val="FF99FF"/>
        </a:solidFill>
      </dgm:spPr>
    </dgm:pt>
    <dgm:pt modelId="{17D57BC0-786F-4E71-9857-3395E4E457E2}" type="pres">
      <dgm:prSet presAssocID="{8CA0D45A-EE69-41AD-A8E8-7243ABBE0B2A}" presName="txShp" presStyleLbl="node1" presStyleIdx="1" presStyleCnt="4" custScaleX="148523">
        <dgm:presLayoutVars>
          <dgm:bulletEnabled val="1"/>
        </dgm:presLayoutVars>
      </dgm:prSet>
      <dgm:spPr/>
      <dgm:t>
        <a:bodyPr/>
        <a:lstStyle/>
        <a:p>
          <a:endParaRPr lang="en-US"/>
        </a:p>
      </dgm:t>
    </dgm:pt>
    <dgm:pt modelId="{474B7DE6-A476-4066-A9BB-B44E57AEE948}" type="pres">
      <dgm:prSet presAssocID="{5BBB6CB0-CCB8-4E6F-84F2-9C65F63482FC}" presName="spacing" presStyleCnt="0"/>
      <dgm:spPr/>
    </dgm:pt>
    <dgm:pt modelId="{2E9EF3E2-324E-4C6E-9C32-2B36E5283C6A}" type="pres">
      <dgm:prSet presAssocID="{2C18403D-BD12-4786-B88F-C870B580E686}" presName="composite" presStyleCnt="0"/>
      <dgm:spPr/>
    </dgm:pt>
    <dgm:pt modelId="{C2B3EEAD-A872-453B-8392-848176B73586}" type="pres">
      <dgm:prSet presAssocID="{2C18403D-BD12-4786-B88F-C870B580E686}" presName="imgShp" presStyleLbl="fgImgPlace1" presStyleIdx="2" presStyleCnt="4" custLinFactNeighborX="86657" custLinFactNeighborY="0"/>
      <dgm:spPr>
        <a:prstGeom prst="heart">
          <a:avLst/>
        </a:prstGeom>
        <a:solidFill>
          <a:srgbClr val="FF99FF"/>
        </a:solidFill>
      </dgm:spPr>
      <dgm:t>
        <a:bodyPr/>
        <a:lstStyle/>
        <a:p>
          <a:endParaRPr lang="en-US"/>
        </a:p>
      </dgm:t>
    </dgm:pt>
    <dgm:pt modelId="{6452C1C1-F05A-43B4-A033-398C1A07A5FF}" type="pres">
      <dgm:prSet presAssocID="{2C18403D-BD12-4786-B88F-C870B580E686}" presName="txShp" presStyleLbl="node1" presStyleIdx="2" presStyleCnt="4" custScaleX="149741">
        <dgm:presLayoutVars>
          <dgm:bulletEnabled val="1"/>
        </dgm:presLayoutVars>
      </dgm:prSet>
      <dgm:spPr/>
      <dgm:t>
        <a:bodyPr/>
        <a:lstStyle/>
        <a:p>
          <a:endParaRPr lang="en-US"/>
        </a:p>
      </dgm:t>
    </dgm:pt>
    <dgm:pt modelId="{E3E5ED69-BB49-401E-911A-53E30A371B5C}" type="pres">
      <dgm:prSet presAssocID="{FA2B64B2-40C2-4DCB-AA0E-059166F711D9}" presName="spacing" presStyleCnt="0"/>
      <dgm:spPr/>
    </dgm:pt>
    <dgm:pt modelId="{EED212A6-7DF2-40D3-AAFC-3548B9FCD508}" type="pres">
      <dgm:prSet presAssocID="{8718F1B1-3CC7-4932-9AD4-A19DD5951C36}" presName="composite" presStyleCnt="0"/>
      <dgm:spPr/>
    </dgm:pt>
    <dgm:pt modelId="{9EC9E6EB-1DB4-4116-82DE-33EA8A3B553E}" type="pres">
      <dgm:prSet presAssocID="{8718F1B1-3CC7-4932-9AD4-A19DD5951C36}" presName="imgShp" presStyleLbl="fgImgPlace1" presStyleIdx="3" presStyleCnt="4" custLinFactNeighborX="86657"/>
      <dgm:spPr>
        <a:prstGeom prst="heart">
          <a:avLst/>
        </a:prstGeom>
        <a:solidFill>
          <a:srgbClr val="FF99FF"/>
        </a:solidFill>
      </dgm:spPr>
    </dgm:pt>
    <dgm:pt modelId="{D618447E-F035-4423-B17D-92268A71652E}" type="pres">
      <dgm:prSet presAssocID="{8718F1B1-3CC7-4932-9AD4-A19DD5951C36}" presName="txShp" presStyleLbl="node1" presStyleIdx="3" presStyleCnt="4" custScaleX="150376">
        <dgm:presLayoutVars>
          <dgm:bulletEnabled val="1"/>
        </dgm:presLayoutVars>
      </dgm:prSet>
      <dgm:spPr/>
      <dgm:t>
        <a:bodyPr/>
        <a:lstStyle/>
        <a:p>
          <a:endParaRPr lang="en-US"/>
        </a:p>
      </dgm:t>
    </dgm:pt>
  </dgm:ptLst>
  <dgm:cxnLst>
    <dgm:cxn modelId="{D0D1BE04-B5D5-4CB2-923D-40B5721E842A}" type="presOf" srcId="{E2B2F456-D833-4A58-9419-41746105BBF3}" destId="{AB82ADAD-7B40-4949-A495-7D444D4ADD6B}" srcOrd="0" destOrd="0" presId="urn:microsoft.com/office/officeart/2005/8/layout/vList3"/>
    <dgm:cxn modelId="{3917E563-F6DC-474C-8F38-CECD88637658}" srcId="{E2B2F456-D833-4A58-9419-41746105BBF3}" destId="{D3CCB60B-1A08-41E5-B3AB-214879000991}" srcOrd="0" destOrd="0" parTransId="{AC00BE2D-8B28-4B30-8BB4-ED74290EBF87}" sibTransId="{7CC44432-B1FA-4BD0-A2EC-59CFA211FF89}"/>
    <dgm:cxn modelId="{74CFAC21-6765-49AD-BA2A-283C33CBF493}" srcId="{E2B2F456-D833-4A58-9419-41746105BBF3}" destId="{8718F1B1-3CC7-4932-9AD4-A19DD5951C36}" srcOrd="3" destOrd="0" parTransId="{15E2D886-EEDB-4CCB-9229-6E40B689BC8D}" sibTransId="{3C741E99-0FE9-4484-B936-D0FEE18AE5F5}"/>
    <dgm:cxn modelId="{692DCA39-B969-422B-8516-77C12F86C8BB}" type="presOf" srcId="{8718F1B1-3CC7-4932-9AD4-A19DD5951C36}" destId="{D618447E-F035-4423-B17D-92268A71652E}" srcOrd="0" destOrd="0" presId="urn:microsoft.com/office/officeart/2005/8/layout/vList3"/>
    <dgm:cxn modelId="{1EF0BCF5-30B8-44F8-8B3F-533EA741BC54}" type="presOf" srcId="{D3CCB60B-1A08-41E5-B3AB-214879000991}" destId="{E737CBBB-54BF-488E-860E-ED7DF88429C9}" srcOrd="0" destOrd="0" presId="urn:microsoft.com/office/officeart/2005/8/layout/vList3"/>
    <dgm:cxn modelId="{5503726F-F164-4C2D-9AFF-E9A21FF99945}" srcId="{E2B2F456-D833-4A58-9419-41746105BBF3}" destId="{2C18403D-BD12-4786-B88F-C870B580E686}" srcOrd="2" destOrd="0" parTransId="{FEE179C4-D9D2-492A-87E1-FE9BD379EB9E}" sibTransId="{FA2B64B2-40C2-4DCB-AA0E-059166F711D9}"/>
    <dgm:cxn modelId="{B8C82638-F21C-4E33-99BE-5741D533B02D}" type="presOf" srcId="{2C18403D-BD12-4786-B88F-C870B580E686}" destId="{6452C1C1-F05A-43B4-A033-398C1A07A5FF}" srcOrd="0" destOrd="0" presId="urn:microsoft.com/office/officeart/2005/8/layout/vList3"/>
    <dgm:cxn modelId="{30454AFE-220A-4884-9C0A-6E1F1D28913A}" srcId="{E2B2F456-D833-4A58-9419-41746105BBF3}" destId="{8CA0D45A-EE69-41AD-A8E8-7243ABBE0B2A}" srcOrd="1" destOrd="0" parTransId="{A5BF1584-E52C-46D8-A794-F450E147FE09}" sibTransId="{5BBB6CB0-CCB8-4E6F-84F2-9C65F63482FC}"/>
    <dgm:cxn modelId="{537EA591-BC9F-442A-9D23-E03AD000EC1E}" type="presOf" srcId="{8CA0D45A-EE69-41AD-A8E8-7243ABBE0B2A}" destId="{17D57BC0-786F-4E71-9857-3395E4E457E2}" srcOrd="0" destOrd="0" presId="urn:microsoft.com/office/officeart/2005/8/layout/vList3"/>
    <dgm:cxn modelId="{9C579161-41BA-429F-9B70-77C60EAAA591}" type="presParOf" srcId="{AB82ADAD-7B40-4949-A495-7D444D4ADD6B}" destId="{F0D059C6-31C2-4994-B9F0-101456615808}" srcOrd="0" destOrd="0" presId="urn:microsoft.com/office/officeart/2005/8/layout/vList3"/>
    <dgm:cxn modelId="{0E4F913B-A897-447D-B7D3-A919E6FD43A5}" type="presParOf" srcId="{F0D059C6-31C2-4994-B9F0-101456615808}" destId="{02E48D08-684B-4EF7-8849-1DB9E8603BC3}" srcOrd="0" destOrd="0" presId="urn:microsoft.com/office/officeart/2005/8/layout/vList3"/>
    <dgm:cxn modelId="{FAC9152C-946B-4547-9CB2-DA8ED1A69A7E}" type="presParOf" srcId="{F0D059C6-31C2-4994-B9F0-101456615808}" destId="{E737CBBB-54BF-488E-860E-ED7DF88429C9}" srcOrd="1" destOrd="0" presId="urn:microsoft.com/office/officeart/2005/8/layout/vList3"/>
    <dgm:cxn modelId="{1E0D0934-CBB7-4A25-A950-703EA86F5A10}" type="presParOf" srcId="{AB82ADAD-7B40-4949-A495-7D444D4ADD6B}" destId="{ACA2CF66-58C7-47C4-8993-E51BE4728806}" srcOrd="1" destOrd="0" presId="urn:microsoft.com/office/officeart/2005/8/layout/vList3"/>
    <dgm:cxn modelId="{792A8915-96BF-4B6E-871A-6ED85C9EB40F}" type="presParOf" srcId="{AB82ADAD-7B40-4949-A495-7D444D4ADD6B}" destId="{B06EB859-684C-4458-9D4A-A90FE58198F6}" srcOrd="2" destOrd="0" presId="urn:microsoft.com/office/officeart/2005/8/layout/vList3"/>
    <dgm:cxn modelId="{2B77AB16-7243-490A-992D-609ADF3CF4B6}" type="presParOf" srcId="{B06EB859-684C-4458-9D4A-A90FE58198F6}" destId="{760BB782-9FDA-49E9-8FB2-59ABC3E2B0FB}" srcOrd="0" destOrd="0" presId="urn:microsoft.com/office/officeart/2005/8/layout/vList3"/>
    <dgm:cxn modelId="{84B43F82-494F-4F9D-A290-D69BB55D4D80}" type="presParOf" srcId="{B06EB859-684C-4458-9D4A-A90FE58198F6}" destId="{17D57BC0-786F-4E71-9857-3395E4E457E2}" srcOrd="1" destOrd="0" presId="urn:microsoft.com/office/officeart/2005/8/layout/vList3"/>
    <dgm:cxn modelId="{8D2F3CB6-780F-43E9-8DDB-D1BD2293B046}" type="presParOf" srcId="{AB82ADAD-7B40-4949-A495-7D444D4ADD6B}" destId="{474B7DE6-A476-4066-A9BB-B44E57AEE948}" srcOrd="3" destOrd="0" presId="urn:microsoft.com/office/officeart/2005/8/layout/vList3"/>
    <dgm:cxn modelId="{AC414934-88B7-4CCA-9353-16ED709E43E2}" type="presParOf" srcId="{AB82ADAD-7B40-4949-A495-7D444D4ADD6B}" destId="{2E9EF3E2-324E-4C6E-9C32-2B36E5283C6A}" srcOrd="4" destOrd="0" presId="urn:microsoft.com/office/officeart/2005/8/layout/vList3"/>
    <dgm:cxn modelId="{2ABC9B9E-C4F6-4B5B-861C-8B2F21DF411C}" type="presParOf" srcId="{2E9EF3E2-324E-4C6E-9C32-2B36E5283C6A}" destId="{C2B3EEAD-A872-453B-8392-848176B73586}" srcOrd="0" destOrd="0" presId="urn:microsoft.com/office/officeart/2005/8/layout/vList3"/>
    <dgm:cxn modelId="{FB3C68A0-37D8-4F36-A5EE-DB86062629A4}" type="presParOf" srcId="{2E9EF3E2-324E-4C6E-9C32-2B36E5283C6A}" destId="{6452C1C1-F05A-43B4-A033-398C1A07A5FF}" srcOrd="1" destOrd="0" presId="urn:microsoft.com/office/officeart/2005/8/layout/vList3"/>
    <dgm:cxn modelId="{A0CA5F27-B3DD-4E51-8874-C268DA1C63CB}" type="presParOf" srcId="{AB82ADAD-7B40-4949-A495-7D444D4ADD6B}" destId="{E3E5ED69-BB49-401E-911A-53E30A371B5C}" srcOrd="5" destOrd="0" presId="urn:microsoft.com/office/officeart/2005/8/layout/vList3"/>
    <dgm:cxn modelId="{D0A005C1-DE31-402D-9245-A32FECDEEFF8}" type="presParOf" srcId="{AB82ADAD-7B40-4949-A495-7D444D4ADD6B}" destId="{EED212A6-7DF2-40D3-AAFC-3548B9FCD508}" srcOrd="6" destOrd="0" presId="urn:microsoft.com/office/officeart/2005/8/layout/vList3"/>
    <dgm:cxn modelId="{36D4E046-F37D-4506-B25D-91840652294D}" type="presParOf" srcId="{EED212A6-7DF2-40D3-AAFC-3548B9FCD508}" destId="{9EC9E6EB-1DB4-4116-82DE-33EA8A3B553E}" srcOrd="0" destOrd="0" presId="urn:microsoft.com/office/officeart/2005/8/layout/vList3"/>
    <dgm:cxn modelId="{DC7A6F24-7967-4E01-924B-C1DEB5A47DB8}" type="presParOf" srcId="{EED212A6-7DF2-40D3-AAFC-3548B9FCD508}" destId="{D618447E-F035-4423-B17D-92268A71652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دفع مال من شخص إلى آخر على أن يرد بدله </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تعريف القرض الحسن</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D2F5819-A268-4344-BE36-7CF8CA2E8320}" type="presOf" srcId="{8CA0D45A-EE69-41AD-A8E8-7243ABBE0B2A}" destId="{17D57BC0-786F-4E71-9857-3395E4E457E2}"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E21DB27F-8F97-4A90-B054-E95F7272D818}" type="presOf" srcId="{E2B2F456-D833-4A58-9419-41746105BBF3}" destId="{AB82ADAD-7B40-4949-A495-7D444D4ADD6B}" srcOrd="0" destOrd="0" presId="urn:microsoft.com/office/officeart/2005/8/layout/vList3"/>
    <dgm:cxn modelId="{C1263333-8D4F-4BA1-B80A-777FD3B6BCF4}" type="presParOf" srcId="{AB82ADAD-7B40-4949-A495-7D444D4ADD6B}" destId="{B06EB859-684C-4458-9D4A-A90FE58198F6}" srcOrd="0" destOrd="0" presId="urn:microsoft.com/office/officeart/2005/8/layout/vList3"/>
    <dgm:cxn modelId="{0686127F-8CCB-4791-BB8F-09682F9B0E07}" type="presParOf" srcId="{B06EB859-684C-4458-9D4A-A90FE58198F6}" destId="{760BB782-9FDA-49E9-8FB2-59ABC3E2B0FB}" srcOrd="0" destOrd="0" presId="urn:microsoft.com/office/officeart/2005/8/layout/vList3"/>
    <dgm:cxn modelId="{BD7D2856-A30A-451C-AE68-60964AD9CAB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 مَّن ذَا الَّذِي يُقْرِضُ اللَّهَ قَرْضًا حَسَنًا فَيُضَاعِفَهُ لَهُ أَضْعَافًا كَثِيرَةً } </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الترغيب في القرض</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66FF33"/>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F657EA2-5A31-459E-AE7F-0993D7C7C6AC}"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B6D7AB9C-48E3-4D62-A980-584BBB3B4EBA}" type="presOf" srcId="{8CA0D45A-EE69-41AD-A8E8-7243ABBE0B2A}" destId="{17D57BC0-786F-4E71-9857-3395E4E457E2}" srcOrd="0" destOrd="0" presId="urn:microsoft.com/office/officeart/2005/8/layout/vList3"/>
    <dgm:cxn modelId="{A4CF8AEB-C8C1-480D-9002-D7A6CCEDB2CB}" type="presParOf" srcId="{AB82ADAD-7B40-4949-A495-7D444D4ADD6B}" destId="{B06EB859-684C-4458-9D4A-A90FE58198F6}" srcOrd="0" destOrd="0" presId="urn:microsoft.com/office/officeart/2005/8/layout/vList3"/>
    <dgm:cxn modelId="{9F233384-BC98-41E2-B293-BCD0FA167415}" type="presParOf" srcId="{B06EB859-684C-4458-9D4A-A90FE58198F6}" destId="{760BB782-9FDA-49E9-8FB2-59ABC3E2B0FB}" srcOrd="0" destOrd="0" presId="urn:microsoft.com/office/officeart/2005/8/layout/vList3"/>
    <dgm:cxn modelId="{9DF50B22-E7AE-48E7-B57A-A34E1AF19CF6}"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5400" b="1" dirty="0" smtClean="0">
              <a:solidFill>
                <a:schemeClr val="tx1"/>
              </a:solidFill>
              <a:latin typeface="Traditional Arabic" panose="02020603050405020304" pitchFamily="18" charset="-78"/>
              <a:cs typeface="Traditional Arabic" panose="02020603050405020304" pitchFamily="18" charset="-78"/>
            </a:rPr>
            <a:t>( المسلم أخو المسلم لا يظلمه ولا يسلِمُه، ومن كان في حاجة أخيه كان الله في حاجته، ومن فرّج عن مسلم كربة من كرب الدنيا فرج الله عنه كربة من كرب يوم القيامة، ومن ستر مسلماً ستره الله يوم القيامة ) « </a:t>
          </a:r>
          <a:r>
            <a:rPr lang="ar-SA" sz="9600" b="1" dirty="0" smtClean="0">
              <a:solidFill>
                <a:srgbClr val="7030A0"/>
              </a:solidFill>
              <a:latin typeface="Arabic Typesetting" panose="03020402040406030203" pitchFamily="66" charset="-78"/>
              <a:cs typeface="Arabic Typesetting" panose="03020402040406030203" pitchFamily="66" charset="-78"/>
            </a:rPr>
            <a:t>الترغيب في القرض</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CC00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DA9A724E-6743-4BCB-BF6F-A039F3FD49AA}" type="presOf" srcId="{E2B2F456-D833-4A58-9419-41746105BBF3}" destId="{AB82ADAD-7B40-4949-A495-7D444D4ADD6B}" srcOrd="0" destOrd="0" presId="urn:microsoft.com/office/officeart/2005/8/layout/vList3"/>
    <dgm:cxn modelId="{A3C71359-F144-493A-8D35-D72555BA87A4}" type="presOf" srcId="{8CA0D45A-EE69-41AD-A8E8-7243ABBE0B2A}" destId="{17D57BC0-786F-4E71-9857-3395E4E457E2}" srcOrd="0" destOrd="0" presId="urn:microsoft.com/office/officeart/2005/8/layout/vList3"/>
    <dgm:cxn modelId="{B0B6BEF6-8B99-4E16-97DE-4FE7BA966A95}" type="presParOf" srcId="{AB82ADAD-7B40-4949-A495-7D444D4ADD6B}" destId="{B06EB859-684C-4458-9D4A-A90FE58198F6}" srcOrd="0" destOrd="0" presId="urn:microsoft.com/office/officeart/2005/8/layout/vList3"/>
    <dgm:cxn modelId="{B073A373-087F-4608-B3A8-80AAF843EEB2}" type="presParOf" srcId="{B06EB859-684C-4458-9D4A-A90FE58198F6}" destId="{760BB782-9FDA-49E9-8FB2-59ABC3E2B0FB}" srcOrd="0" destOrd="0" presId="urn:microsoft.com/office/officeart/2005/8/layout/vList3"/>
    <dgm:cxn modelId="{19C4299D-5D61-4043-A98C-DA29F65C80DD}"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8800" b="1" dirty="0" smtClean="0">
              <a:solidFill>
                <a:schemeClr val="tx1"/>
              </a:solidFill>
              <a:latin typeface="Traditional Arabic" panose="02020603050405020304" pitchFamily="18" charset="-78"/>
              <a:cs typeface="Traditional Arabic" panose="02020603050405020304" pitchFamily="18" charset="-78"/>
            </a:rPr>
            <a:t>( </a:t>
          </a:r>
          <a:r>
            <a:rPr lang="ar-SA" sz="8800" b="1" dirty="0" smtClean="0">
              <a:solidFill>
                <a:schemeClr val="tx1"/>
              </a:solidFill>
              <a:latin typeface="Traditional Arabic" panose="02020603050405020304" pitchFamily="18" charset="-78"/>
              <a:cs typeface="Traditional Arabic" panose="02020603050405020304" pitchFamily="18" charset="-78"/>
            </a:rPr>
            <a:t>من أقرض الله مرتين كان له مثل أجر أحدهما لو تصدق به </a:t>
          </a:r>
          <a:r>
            <a:rPr lang="ar-SA" sz="8800" b="1" dirty="0" smtClean="0">
              <a:solidFill>
                <a:schemeClr val="tx1"/>
              </a:solidFill>
              <a:latin typeface="Traditional Arabic" panose="02020603050405020304" pitchFamily="18" charset="-78"/>
              <a:cs typeface="Traditional Arabic" panose="02020603050405020304" pitchFamily="18" charset="-78"/>
            </a:rPr>
            <a:t>) </a:t>
          </a:r>
          <a:endParaRPr lang="ar-SA" sz="8800" b="1" dirty="0" smtClean="0">
            <a:solidFill>
              <a:schemeClr val="tx1"/>
            </a:solidFill>
            <a:latin typeface="Traditional Arabic" panose="02020603050405020304" pitchFamily="18" charset="-78"/>
            <a:cs typeface="Traditional Arabic" panose="02020603050405020304" pitchFamily="18" charset="-78"/>
          </a:endParaRP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الترغيب في القرض</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33CCFF"/>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4526BFF3-B9C0-4585-974A-548C26D9DF87}" type="presOf" srcId="{E2B2F456-D833-4A58-9419-41746105BBF3}" destId="{AB82ADAD-7B40-4949-A495-7D444D4ADD6B}" srcOrd="0" destOrd="0" presId="urn:microsoft.com/office/officeart/2005/8/layout/vList3"/>
    <dgm:cxn modelId="{F2F73E1E-3003-43BF-91E7-9C501E1A1CF3}" type="presOf" srcId="{8CA0D45A-EE69-41AD-A8E8-7243ABBE0B2A}" destId="{17D57BC0-786F-4E71-9857-3395E4E457E2}" srcOrd="0" destOrd="0" presId="urn:microsoft.com/office/officeart/2005/8/layout/vList3"/>
    <dgm:cxn modelId="{05795743-9EF8-44D0-9B7A-AD692262CF61}" type="presParOf" srcId="{AB82ADAD-7B40-4949-A495-7D444D4ADD6B}" destId="{B06EB859-684C-4458-9D4A-A90FE58198F6}" srcOrd="0" destOrd="0" presId="urn:microsoft.com/office/officeart/2005/8/layout/vList3"/>
    <dgm:cxn modelId="{403733F3-6C05-4204-91B0-0AEDFA867A81}" type="presParOf" srcId="{B06EB859-684C-4458-9D4A-A90FE58198F6}" destId="{760BB782-9FDA-49E9-8FB2-59ABC3E2B0FB}" srcOrd="0" destOrd="0" presId="urn:microsoft.com/office/officeart/2005/8/layout/vList3"/>
    <dgm:cxn modelId="{C1052514-6611-4674-AE38-FBA975ED4073}"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أن يكون القرض لحاجة مشروعة </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شروط صحة القرض</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00B05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C5A83193-10AE-4206-8732-B95242C36798}" type="presOf" srcId="{8CA0D45A-EE69-41AD-A8E8-7243ABBE0B2A}" destId="{17D57BC0-786F-4E71-9857-3395E4E457E2}" srcOrd="0" destOrd="0" presId="urn:microsoft.com/office/officeart/2005/8/layout/vList3"/>
    <dgm:cxn modelId="{D3197FDF-ACFD-4B7F-B2D8-FDC2302DB177}" type="presOf" srcId="{E2B2F456-D833-4A58-9419-41746105BBF3}" destId="{AB82ADAD-7B40-4949-A495-7D444D4ADD6B}" srcOrd="0" destOrd="0" presId="urn:microsoft.com/office/officeart/2005/8/layout/vList3"/>
    <dgm:cxn modelId="{56763CFE-5886-403E-B7B8-136EA22899C2}" type="presParOf" srcId="{AB82ADAD-7B40-4949-A495-7D444D4ADD6B}" destId="{B06EB859-684C-4458-9D4A-A90FE58198F6}" srcOrd="0" destOrd="0" presId="urn:microsoft.com/office/officeart/2005/8/layout/vList3"/>
    <dgm:cxn modelId="{A5852C6B-0D59-461E-8377-2AC82AB5B1EE}" type="presParOf" srcId="{B06EB859-684C-4458-9D4A-A90FE58198F6}" destId="{760BB782-9FDA-49E9-8FB2-59ABC3E2B0FB}" srcOrd="0" destOrd="0" presId="urn:microsoft.com/office/officeart/2005/8/layout/vList3"/>
    <dgm:cxn modelId="{734E91A9-2723-424B-8D69-031BC53FAE6F}"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ألا يتم الاتفاق على منفعة للمقرِض </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شروط صحة القرض</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00B05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F82C0121-4854-470A-983D-A729A2DB1F26}" type="presOf" srcId="{E2B2F456-D833-4A58-9419-41746105BBF3}" destId="{AB82ADAD-7B40-4949-A495-7D444D4ADD6B}" srcOrd="0" destOrd="0" presId="urn:microsoft.com/office/officeart/2005/8/layout/vList3"/>
    <dgm:cxn modelId="{0C86488A-CAD1-4588-AD42-61B7E1F2B386}" type="presOf" srcId="{8CA0D45A-EE69-41AD-A8E8-7243ABBE0B2A}" destId="{17D57BC0-786F-4E71-9857-3395E4E457E2}" srcOrd="0" destOrd="0" presId="urn:microsoft.com/office/officeart/2005/8/layout/vList3"/>
    <dgm:cxn modelId="{15D73245-B169-4E82-A70B-38E2FAB4F205}" type="presParOf" srcId="{AB82ADAD-7B40-4949-A495-7D444D4ADD6B}" destId="{B06EB859-684C-4458-9D4A-A90FE58198F6}" srcOrd="0" destOrd="0" presId="urn:microsoft.com/office/officeart/2005/8/layout/vList3"/>
    <dgm:cxn modelId="{97ECB158-DDB1-4DD1-A699-48330BEB828E}" type="presParOf" srcId="{B06EB859-684C-4458-9D4A-A90FE58198F6}" destId="{760BB782-9FDA-49E9-8FB2-59ABC3E2B0FB}" srcOrd="0" destOrd="0" presId="urn:microsoft.com/office/officeart/2005/8/layout/vList3"/>
    <dgm:cxn modelId="{037369D0-2904-47C5-815E-50EE711CB7CE}"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وفاء القرض</a:t>
          </a:r>
          <a:endParaRPr lang="ar-SA" sz="9600" b="1" dirty="0" smtClean="0">
            <a:solidFill>
              <a:srgbClr val="7030A0"/>
            </a:solidFill>
            <a:latin typeface="Arabic Typesetting" panose="03020402040406030203" pitchFamily="66" charset="-78"/>
            <a:cs typeface="Arabic Typesetting" panose="03020402040406030203" pitchFamily="66"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66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1D826DCF-F479-4509-BFAC-6101CB996B3E}" type="presOf" srcId="{E2B2F456-D833-4A58-9419-41746105BBF3}" destId="{AB82ADAD-7B40-4949-A495-7D444D4ADD6B}" srcOrd="0" destOrd="0" presId="urn:microsoft.com/office/officeart/2005/8/layout/vList3"/>
    <dgm:cxn modelId="{4E595F00-E545-4D9E-B72D-15FF1C388B1D}" type="presOf" srcId="{8CA0D45A-EE69-41AD-A8E8-7243ABBE0B2A}" destId="{17D57BC0-786F-4E71-9857-3395E4E457E2}" srcOrd="0" destOrd="0" presId="urn:microsoft.com/office/officeart/2005/8/layout/vList3"/>
    <dgm:cxn modelId="{5C9A894D-9046-4473-9BC2-10B844260F4D}" type="presParOf" srcId="{AB82ADAD-7B40-4949-A495-7D444D4ADD6B}" destId="{B06EB859-684C-4458-9D4A-A90FE58198F6}" srcOrd="0" destOrd="0" presId="urn:microsoft.com/office/officeart/2005/8/layout/vList3"/>
    <dgm:cxn modelId="{7321E048-BAFF-4C8C-824E-BCCDBA50BF98}" type="presParOf" srcId="{B06EB859-684C-4458-9D4A-A90FE58198F6}" destId="{760BB782-9FDA-49E9-8FB2-59ABC3E2B0FB}" srcOrd="0" destOrd="0" presId="urn:microsoft.com/office/officeart/2005/8/layout/vList3"/>
    <dgm:cxn modelId="{0C61C5DD-E2D9-47FE-8842-F915B0F6E7D5}"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6600" b="1" dirty="0" smtClean="0">
              <a:solidFill>
                <a:schemeClr val="tx1"/>
              </a:solidFill>
              <a:latin typeface="Traditional Arabic" panose="02020603050405020304" pitchFamily="18" charset="-78"/>
              <a:cs typeface="Traditional Arabic" panose="02020603050405020304" pitchFamily="18" charset="-78"/>
            </a:rPr>
            <a:t>أن يتضامن أفراد المجتمع فيما بينهم على اتخاذ مواقف معينة </a:t>
          </a:r>
          <a:r>
            <a:rPr lang="ar-SA" sz="6600" b="1" dirty="0" smtClean="0">
              <a:solidFill>
                <a:srgbClr val="C00000"/>
              </a:solidFill>
              <a:latin typeface="Traditional Arabic" panose="02020603050405020304" pitchFamily="18" charset="-78"/>
              <a:cs typeface="Traditional Arabic" panose="02020603050405020304" pitchFamily="18" charset="-78"/>
            </a:rPr>
            <a:t>تضمن عيش الفرد في كفالة الجماعة ، والجماعة بمؤازرة الفرد</a:t>
          </a:r>
          <a:r>
            <a:rPr lang="ar-SA" sz="6600" b="1" dirty="0" smtClean="0">
              <a:solidFill>
                <a:schemeClr val="tx1"/>
              </a:solidFill>
              <a:latin typeface="Traditional Arabic" panose="02020603050405020304" pitchFamily="18" charset="-78"/>
              <a:cs typeface="Traditional Arabic" panose="02020603050405020304" pitchFamily="18" charset="-78"/>
            </a:rPr>
            <a:t>؛ لتحسين معيشة المجتمع ودفع الضُرّ عنه  « </a:t>
          </a:r>
          <a:r>
            <a:rPr lang="ar-SA" sz="6600" b="1" cap="none" spc="0" dirty="0" smtClean="0">
              <a:ln w="0"/>
              <a:solidFill>
                <a:srgbClr val="7030A0"/>
              </a:solidFill>
              <a:effectLst>
                <a:outerShdw blurRad="38100" dist="19050" dir="2700000" algn="tl" rotWithShape="0">
                  <a:schemeClr val="dk1">
                    <a:alpha val="40000"/>
                  </a:schemeClr>
                </a:outerShdw>
              </a:effectLst>
              <a:latin typeface="+mn-lt"/>
              <a:cs typeface="Arabic Typesetting" panose="03020402040406030203" pitchFamily="66" charset="-78"/>
            </a:rPr>
            <a:t>تعريف التكافل </a:t>
          </a:r>
          <a:endParaRPr lang="ar-SA" sz="6600" b="1" dirty="0" smtClean="0">
            <a:solidFill>
              <a:srgbClr val="7030A0"/>
            </a:solidFill>
            <a:latin typeface="+mn-lt"/>
            <a:cs typeface="Arabic Typesetting" panose="03020402040406030203" pitchFamily="66"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92D05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0A6E589D-CA81-4CC1-AB0A-1A3C83702D66}" type="presOf" srcId="{8CA0D45A-EE69-41AD-A8E8-7243ABBE0B2A}" destId="{17D57BC0-786F-4E71-9857-3395E4E457E2}" srcOrd="0" destOrd="0" presId="urn:microsoft.com/office/officeart/2005/8/layout/vList3"/>
    <dgm:cxn modelId="{840D8D7C-5147-4F58-8EE0-14E2BC003F24}" type="presOf" srcId="{E2B2F456-D833-4A58-9419-41746105BBF3}" destId="{AB82ADAD-7B40-4949-A495-7D444D4ADD6B}" srcOrd="0" destOrd="0" presId="urn:microsoft.com/office/officeart/2005/8/layout/vList3"/>
    <dgm:cxn modelId="{04354D4E-8D20-404B-8E84-25A4D993B0CA}" type="presParOf" srcId="{AB82ADAD-7B40-4949-A495-7D444D4ADD6B}" destId="{B06EB859-684C-4458-9D4A-A90FE58198F6}" srcOrd="0" destOrd="0" presId="urn:microsoft.com/office/officeart/2005/8/layout/vList3"/>
    <dgm:cxn modelId="{FF3A3C4E-02AD-4471-BADF-FA097F9465E6}" type="presParOf" srcId="{B06EB859-684C-4458-9D4A-A90FE58198F6}" destId="{760BB782-9FDA-49E9-8FB2-59ABC3E2B0FB}" srcOrd="0" destOrd="0" presId="urn:microsoft.com/office/officeart/2005/8/layout/vList3"/>
    <dgm:cxn modelId="{AAFB8575-9187-4B51-887D-FD9277CA4BBC}"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أهمية القرض الحسن  كوسيلة من وسائل التكافل</a:t>
          </a:r>
          <a:endParaRPr lang="ar-SA" sz="9600" b="1" dirty="0" smtClean="0">
            <a:solidFill>
              <a:srgbClr val="7030A0"/>
            </a:solidFill>
            <a:latin typeface="Arabic Typesetting" panose="03020402040406030203" pitchFamily="66" charset="-78"/>
            <a:cs typeface="Arabic Typesetting" panose="03020402040406030203" pitchFamily="66"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99FF"/>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FD903718-B984-4517-AC26-88D9DD58FC13}" type="presOf" srcId="{E2B2F456-D833-4A58-9419-41746105BBF3}" destId="{AB82ADAD-7B40-4949-A495-7D444D4ADD6B}" srcOrd="0" destOrd="0" presId="urn:microsoft.com/office/officeart/2005/8/layout/vList3"/>
    <dgm:cxn modelId="{B478FE55-714D-4EF5-AA2E-8D9ED09BD525}" type="presOf" srcId="{8CA0D45A-EE69-41AD-A8E8-7243ABBE0B2A}" destId="{17D57BC0-786F-4E71-9857-3395E4E457E2}" srcOrd="0" destOrd="0" presId="urn:microsoft.com/office/officeart/2005/8/layout/vList3"/>
    <dgm:cxn modelId="{2B2A04FE-8827-4B4D-A47B-6AD01E98D9FB}" type="presParOf" srcId="{AB82ADAD-7B40-4949-A495-7D444D4ADD6B}" destId="{B06EB859-684C-4458-9D4A-A90FE58198F6}" srcOrd="0" destOrd="0" presId="urn:microsoft.com/office/officeart/2005/8/layout/vList3"/>
    <dgm:cxn modelId="{D9D53D63-5566-4EC6-B12F-C0CDF22E6390}" type="presParOf" srcId="{B06EB859-684C-4458-9D4A-A90FE58198F6}" destId="{760BB782-9FDA-49E9-8FB2-59ABC3E2B0FB}" srcOrd="0" destOrd="0" presId="urn:microsoft.com/office/officeart/2005/8/layout/vList3"/>
    <dgm:cxn modelId="{9A65D7FB-84E6-427D-94AB-544298EF1EF0}"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D3CCB60B-1A08-41E5-B3AB-214879000991}">
      <dgm:prSet phldrT="[Text]" custT="1"/>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تعريف</a:t>
          </a:r>
          <a:r>
            <a:rPr lang="ar-EG" sz="8000" b="1" dirty="0" smtClean="0">
              <a:solidFill>
                <a:schemeClr val="tx1"/>
              </a:solidFill>
              <a:latin typeface="Traditional Arabic" panose="02020603050405020304" pitchFamily="18" charset="-78"/>
              <a:cs typeface="Traditional Arabic" panose="02020603050405020304" pitchFamily="18" charset="-78"/>
            </a:rPr>
            <a:t> </a:t>
          </a:r>
          <a:r>
            <a:rPr lang="ar-SA" sz="8000" b="1" dirty="0" smtClean="0">
              <a:solidFill>
                <a:schemeClr val="tx1"/>
              </a:solidFill>
              <a:latin typeface="Traditional Arabic" panose="02020603050405020304" pitchFamily="18" charset="-78"/>
              <a:cs typeface="Traditional Arabic" panose="02020603050405020304" pitchFamily="18" charset="-78"/>
            </a:rPr>
            <a:t>الوقف</a:t>
          </a:r>
          <a:endParaRPr lang="en-US" sz="8000" b="1" dirty="0">
            <a:solidFill>
              <a:schemeClr val="tx1"/>
            </a:solidFill>
            <a:latin typeface="Traditional Arabic" panose="02020603050405020304" pitchFamily="18" charset="-78"/>
            <a:cs typeface="Traditional Arabic" panose="02020603050405020304" pitchFamily="18" charset="-78"/>
          </a:endParaRPr>
        </a:p>
      </dgm:t>
    </dgm:pt>
    <dgm:pt modelId="{AC00BE2D-8B28-4B30-8BB4-ED74290EBF87}" type="parTrans" cxnId="{3917E563-F6DC-474C-8F38-CECD88637658}">
      <dgm:prSet/>
      <dgm:spPr/>
      <dgm:t>
        <a:bodyPr/>
        <a:lstStyle/>
        <a:p>
          <a:endParaRPr lang="en-US"/>
        </a:p>
      </dgm:t>
    </dgm:pt>
    <dgm:pt modelId="{7CC44432-B1FA-4BD0-A2EC-59CFA211FF89}" type="sibTrans" cxnId="{3917E563-F6DC-474C-8F38-CECD88637658}">
      <dgm:prSet/>
      <dgm:spPr/>
      <dgm:t>
        <a:bodyPr/>
        <a:lstStyle/>
        <a:p>
          <a:endParaRPr lang="en-US"/>
        </a:p>
      </dgm:t>
    </dgm:pt>
    <dgm:pt modelId="{8CA0D45A-EE69-41AD-A8E8-7243ABBE0B2A}">
      <dgm:prSet phldrT="[Text]" custT="1"/>
      <dgm:spPr/>
      <dgm:t>
        <a:bodyPr/>
        <a:lstStyle/>
        <a:p>
          <a:r>
            <a:rPr lang="ar-EG" sz="6600" b="1" dirty="0" smtClean="0">
              <a:solidFill>
                <a:schemeClr val="tx1"/>
              </a:solidFill>
              <a:latin typeface="Traditional Arabic" panose="02020603050405020304" pitchFamily="18" charset="-78"/>
              <a:cs typeface="Traditional Arabic" panose="02020603050405020304" pitchFamily="18" charset="-78"/>
            </a:rPr>
            <a:t>الأدلة على </a:t>
          </a:r>
          <a:r>
            <a:rPr lang="ar-SA" sz="6600" b="1" dirty="0" smtClean="0">
              <a:solidFill>
                <a:schemeClr val="tx1"/>
              </a:solidFill>
              <a:latin typeface="Traditional Arabic" panose="02020603050405020304" pitchFamily="18" charset="-78"/>
              <a:cs typeface="Traditional Arabic" panose="02020603050405020304" pitchFamily="18" charset="-78"/>
            </a:rPr>
            <a:t>الترغيب في الوقف</a:t>
          </a:r>
          <a:endParaRPr lang="en-US" sz="6600" b="1" dirty="0">
            <a:solidFill>
              <a:schemeClr val="tx1"/>
            </a:solidFill>
            <a:latin typeface="Traditional Arabic" panose="02020603050405020304" pitchFamily="18" charset="-78"/>
            <a:cs typeface="Traditional Arabic" panose="02020603050405020304" pitchFamily="18"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2C18403D-BD12-4786-B88F-C870B580E686}">
      <dgm:prSet phldrT="[Text]" custT="1"/>
      <dgm:spPr/>
      <dgm:t>
        <a:bodyPr/>
        <a:lstStyle/>
        <a:p>
          <a:r>
            <a:rPr lang="ar-SA" sz="7200" b="1" dirty="0" smtClean="0">
              <a:solidFill>
                <a:schemeClr val="tx1"/>
              </a:solidFill>
              <a:latin typeface="Traditional Arabic" panose="02020603050405020304" pitchFamily="18" charset="-78"/>
              <a:cs typeface="Traditional Arabic" panose="02020603050405020304" pitchFamily="18" charset="-78"/>
            </a:rPr>
            <a:t>صور الوقف وأنواعه</a:t>
          </a:r>
          <a:endParaRPr lang="en-US" sz="7200" b="1" dirty="0">
            <a:solidFill>
              <a:schemeClr val="tx1"/>
            </a:solidFill>
            <a:latin typeface="Traditional Arabic" panose="02020603050405020304" pitchFamily="18" charset="-78"/>
            <a:cs typeface="Traditional Arabic" panose="02020603050405020304" pitchFamily="18" charset="-78"/>
          </a:endParaRPr>
        </a:p>
      </dgm:t>
    </dgm:pt>
    <dgm:pt modelId="{FEE179C4-D9D2-492A-87E1-FE9BD379EB9E}" type="parTrans" cxnId="{5503726F-F164-4C2D-9AFF-E9A21FF99945}">
      <dgm:prSet/>
      <dgm:spPr/>
      <dgm:t>
        <a:bodyPr/>
        <a:lstStyle/>
        <a:p>
          <a:endParaRPr lang="en-US"/>
        </a:p>
      </dgm:t>
    </dgm:pt>
    <dgm:pt modelId="{FA2B64B2-40C2-4DCB-AA0E-059166F711D9}" type="sibTrans" cxnId="{5503726F-F164-4C2D-9AFF-E9A21FF99945}">
      <dgm:prSet/>
      <dgm:spPr/>
      <dgm:t>
        <a:bodyPr/>
        <a:lstStyle/>
        <a:p>
          <a:endParaRPr lang="en-US"/>
        </a:p>
      </dgm:t>
    </dgm:pt>
    <dgm:pt modelId="{8718F1B1-3CC7-4932-9AD4-A19DD5951C36}">
      <dgm:prSet custT="1"/>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أهمية الوقف في الإسلام</a:t>
          </a:r>
          <a:endParaRPr lang="en-US" sz="8000" dirty="0">
            <a:solidFill>
              <a:schemeClr val="tx1"/>
            </a:solidFill>
          </a:endParaRPr>
        </a:p>
      </dgm:t>
    </dgm:pt>
    <dgm:pt modelId="{15E2D886-EEDB-4CCB-9229-6E40B689BC8D}" type="parTrans" cxnId="{74CFAC21-6765-49AD-BA2A-283C33CBF493}">
      <dgm:prSet/>
      <dgm:spPr/>
      <dgm:t>
        <a:bodyPr/>
        <a:lstStyle/>
        <a:p>
          <a:pPr rtl="1"/>
          <a:endParaRPr lang="ar-SA"/>
        </a:p>
      </dgm:t>
    </dgm:pt>
    <dgm:pt modelId="{3C741E99-0FE9-4484-B936-D0FEE18AE5F5}" type="sibTrans" cxnId="{74CFAC21-6765-49AD-BA2A-283C33CBF493}">
      <dgm:prSet/>
      <dgm:spPr/>
      <dgm:t>
        <a:bodyPr/>
        <a:lstStyle/>
        <a:p>
          <a:pPr rtl="1"/>
          <a:endParaRPr lang="ar-SA"/>
        </a:p>
      </dgm:t>
    </dgm:pt>
    <dgm:pt modelId="{AB82ADAD-7B40-4949-A495-7D444D4ADD6B}" type="pres">
      <dgm:prSet presAssocID="{E2B2F456-D833-4A58-9419-41746105BBF3}" presName="linearFlow" presStyleCnt="0">
        <dgm:presLayoutVars>
          <dgm:dir val="rev"/>
          <dgm:resizeHandles val="exact"/>
        </dgm:presLayoutVars>
      </dgm:prSet>
      <dgm:spPr/>
    </dgm:pt>
    <dgm:pt modelId="{F0D059C6-31C2-4994-B9F0-101456615808}" type="pres">
      <dgm:prSet presAssocID="{D3CCB60B-1A08-41E5-B3AB-214879000991}" presName="composite" presStyleCnt="0"/>
      <dgm:spPr/>
    </dgm:pt>
    <dgm:pt modelId="{02E48D08-684B-4EF7-8849-1DB9E8603BC3}" type="pres">
      <dgm:prSet presAssocID="{D3CCB60B-1A08-41E5-B3AB-214879000991}" presName="imgShp" presStyleLbl="fgImgPlace1" presStyleIdx="0" presStyleCnt="4" custLinFactNeighborX="86657" custLinFactNeighborY="-1861"/>
      <dgm:spPr>
        <a:prstGeom prst="heart">
          <a:avLst/>
        </a:prstGeom>
        <a:solidFill>
          <a:schemeClr val="bg1"/>
        </a:solidFill>
      </dgm:spPr>
    </dgm:pt>
    <dgm:pt modelId="{E737CBBB-54BF-488E-860E-ED7DF88429C9}" type="pres">
      <dgm:prSet presAssocID="{D3CCB60B-1A08-41E5-B3AB-214879000991}" presName="txShp" presStyleLbl="node1" presStyleIdx="0" presStyleCnt="4" custScaleX="148929">
        <dgm:presLayoutVars>
          <dgm:bulletEnabled val="1"/>
        </dgm:presLayoutVars>
      </dgm:prSet>
      <dgm:spPr/>
      <dgm:t>
        <a:bodyPr/>
        <a:lstStyle/>
        <a:p>
          <a:endParaRPr lang="en-US"/>
        </a:p>
      </dgm:t>
    </dgm:pt>
    <dgm:pt modelId="{ACA2CF66-58C7-47C4-8993-E51BE4728806}" type="pres">
      <dgm:prSet presAssocID="{7CC44432-B1FA-4BD0-A2EC-59CFA211FF89}" presName="spacing" presStyleCnt="0"/>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1" presStyleCnt="4" custLinFactNeighborX="86657" custLinFactNeighborY="3278"/>
      <dgm:spPr>
        <a:prstGeom prst="heart">
          <a:avLst/>
        </a:prstGeom>
        <a:solidFill>
          <a:schemeClr val="bg1"/>
        </a:solidFill>
      </dgm:spPr>
    </dgm:pt>
    <dgm:pt modelId="{17D57BC0-786F-4E71-9857-3395E4E457E2}" type="pres">
      <dgm:prSet presAssocID="{8CA0D45A-EE69-41AD-A8E8-7243ABBE0B2A}" presName="txShp" presStyleLbl="node1" presStyleIdx="1" presStyleCnt="4" custScaleX="148523">
        <dgm:presLayoutVars>
          <dgm:bulletEnabled val="1"/>
        </dgm:presLayoutVars>
      </dgm:prSet>
      <dgm:spPr/>
      <dgm:t>
        <a:bodyPr/>
        <a:lstStyle/>
        <a:p>
          <a:endParaRPr lang="en-US"/>
        </a:p>
      </dgm:t>
    </dgm:pt>
    <dgm:pt modelId="{474B7DE6-A476-4066-A9BB-B44E57AEE948}" type="pres">
      <dgm:prSet presAssocID="{5BBB6CB0-CCB8-4E6F-84F2-9C65F63482FC}" presName="spacing" presStyleCnt="0"/>
      <dgm:spPr/>
    </dgm:pt>
    <dgm:pt modelId="{2E9EF3E2-324E-4C6E-9C32-2B36E5283C6A}" type="pres">
      <dgm:prSet presAssocID="{2C18403D-BD12-4786-B88F-C870B580E686}" presName="composite" presStyleCnt="0"/>
      <dgm:spPr/>
    </dgm:pt>
    <dgm:pt modelId="{C2B3EEAD-A872-453B-8392-848176B73586}" type="pres">
      <dgm:prSet presAssocID="{2C18403D-BD12-4786-B88F-C870B580E686}" presName="imgShp" presStyleLbl="fgImgPlace1" presStyleIdx="2" presStyleCnt="4" custLinFactNeighborX="86657" custLinFactNeighborY="0"/>
      <dgm:spPr>
        <a:prstGeom prst="heart">
          <a:avLst/>
        </a:prstGeom>
        <a:solidFill>
          <a:schemeClr val="bg1"/>
        </a:solidFill>
      </dgm:spPr>
      <dgm:t>
        <a:bodyPr/>
        <a:lstStyle/>
        <a:p>
          <a:endParaRPr lang="en-US"/>
        </a:p>
      </dgm:t>
    </dgm:pt>
    <dgm:pt modelId="{6452C1C1-F05A-43B4-A033-398C1A07A5FF}" type="pres">
      <dgm:prSet presAssocID="{2C18403D-BD12-4786-B88F-C870B580E686}" presName="txShp" presStyleLbl="node1" presStyleIdx="2" presStyleCnt="4" custScaleX="149741">
        <dgm:presLayoutVars>
          <dgm:bulletEnabled val="1"/>
        </dgm:presLayoutVars>
      </dgm:prSet>
      <dgm:spPr/>
      <dgm:t>
        <a:bodyPr/>
        <a:lstStyle/>
        <a:p>
          <a:endParaRPr lang="en-US"/>
        </a:p>
      </dgm:t>
    </dgm:pt>
    <dgm:pt modelId="{E3E5ED69-BB49-401E-911A-53E30A371B5C}" type="pres">
      <dgm:prSet presAssocID="{FA2B64B2-40C2-4DCB-AA0E-059166F711D9}" presName="spacing" presStyleCnt="0"/>
      <dgm:spPr/>
    </dgm:pt>
    <dgm:pt modelId="{EED212A6-7DF2-40D3-AAFC-3548B9FCD508}" type="pres">
      <dgm:prSet presAssocID="{8718F1B1-3CC7-4932-9AD4-A19DD5951C36}" presName="composite" presStyleCnt="0"/>
      <dgm:spPr/>
    </dgm:pt>
    <dgm:pt modelId="{9EC9E6EB-1DB4-4116-82DE-33EA8A3B553E}" type="pres">
      <dgm:prSet presAssocID="{8718F1B1-3CC7-4932-9AD4-A19DD5951C36}" presName="imgShp" presStyleLbl="fgImgPlace1" presStyleIdx="3" presStyleCnt="4" custLinFactNeighborX="86657"/>
      <dgm:spPr>
        <a:prstGeom prst="heart">
          <a:avLst/>
        </a:prstGeom>
        <a:solidFill>
          <a:schemeClr val="bg1"/>
        </a:solidFill>
      </dgm:spPr>
    </dgm:pt>
    <dgm:pt modelId="{D618447E-F035-4423-B17D-92268A71652E}" type="pres">
      <dgm:prSet presAssocID="{8718F1B1-3CC7-4932-9AD4-A19DD5951C36}" presName="txShp" presStyleLbl="node1" presStyleIdx="3" presStyleCnt="4" custScaleX="150376">
        <dgm:presLayoutVars>
          <dgm:bulletEnabled val="1"/>
        </dgm:presLayoutVars>
      </dgm:prSet>
      <dgm:spPr/>
      <dgm:t>
        <a:bodyPr/>
        <a:lstStyle/>
        <a:p>
          <a:endParaRPr lang="en-US"/>
        </a:p>
      </dgm:t>
    </dgm:pt>
  </dgm:ptLst>
  <dgm:cxnLst>
    <dgm:cxn modelId="{3917E563-F6DC-474C-8F38-CECD88637658}" srcId="{E2B2F456-D833-4A58-9419-41746105BBF3}" destId="{D3CCB60B-1A08-41E5-B3AB-214879000991}" srcOrd="0" destOrd="0" parTransId="{AC00BE2D-8B28-4B30-8BB4-ED74290EBF87}" sibTransId="{7CC44432-B1FA-4BD0-A2EC-59CFA211FF89}"/>
    <dgm:cxn modelId="{395820B2-F4E5-4D08-91ED-77B2ADB0406E}" type="presOf" srcId="{2C18403D-BD12-4786-B88F-C870B580E686}" destId="{6452C1C1-F05A-43B4-A033-398C1A07A5FF}" srcOrd="0" destOrd="0" presId="urn:microsoft.com/office/officeart/2005/8/layout/vList3"/>
    <dgm:cxn modelId="{830426AF-16B8-416A-91EE-5A9E7499189B}" type="presOf" srcId="{8CA0D45A-EE69-41AD-A8E8-7243ABBE0B2A}" destId="{17D57BC0-786F-4E71-9857-3395E4E457E2}" srcOrd="0" destOrd="0" presId="urn:microsoft.com/office/officeart/2005/8/layout/vList3"/>
    <dgm:cxn modelId="{74CFAC21-6765-49AD-BA2A-283C33CBF493}" srcId="{E2B2F456-D833-4A58-9419-41746105BBF3}" destId="{8718F1B1-3CC7-4932-9AD4-A19DD5951C36}" srcOrd="3" destOrd="0" parTransId="{15E2D886-EEDB-4CCB-9229-6E40B689BC8D}" sibTransId="{3C741E99-0FE9-4484-B936-D0FEE18AE5F5}"/>
    <dgm:cxn modelId="{5503726F-F164-4C2D-9AFF-E9A21FF99945}" srcId="{E2B2F456-D833-4A58-9419-41746105BBF3}" destId="{2C18403D-BD12-4786-B88F-C870B580E686}" srcOrd="2" destOrd="0" parTransId="{FEE179C4-D9D2-492A-87E1-FE9BD379EB9E}" sibTransId="{FA2B64B2-40C2-4DCB-AA0E-059166F711D9}"/>
    <dgm:cxn modelId="{41FCD895-0309-4697-BF3F-CDF96A827C15}" type="presOf" srcId="{8718F1B1-3CC7-4932-9AD4-A19DD5951C36}" destId="{D618447E-F035-4423-B17D-92268A71652E}" srcOrd="0" destOrd="0" presId="urn:microsoft.com/office/officeart/2005/8/layout/vList3"/>
    <dgm:cxn modelId="{D28CA515-CB23-4CE6-984B-86384CA117C5}"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1" destOrd="0" parTransId="{A5BF1584-E52C-46D8-A794-F450E147FE09}" sibTransId="{5BBB6CB0-CCB8-4E6F-84F2-9C65F63482FC}"/>
    <dgm:cxn modelId="{A39239BB-E65D-4688-824B-C2071850F291}" type="presOf" srcId="{D3CCB60B-1A08-41E5-B3AB-214879000991}" destId="{E737CBBB-54BF-488E-860E-ED7DF88429C9}" srcOrd="0" destOrd="0" presId="urn:microsoft.com/office/officeart/2005/8/layout/vList3"/>
    <dgm:cxn modelId="{556360DB-D113-44BF-A229-1A6BA18DAE83}" type="presParOf" srcId="{AB82ADAD-7B40-4949-A495-7D444D4ADD6B}" destId="{F0D059C6-31C2-4994-B9F0-101456615808}" srcOrd="0" destOrd="0" presId="urn:microsoft.com/office/officeart/2005/8/layout/vList3"/>
    <dgm:cxn modelId="{D4524588-BC5A-46D1-8ECA-E50784C57568}" type="presParOf" srcId="{F0D059C6-31C2-4994-B9F0-101456615808}" destId="{02E48D08-684B-4EF7-8849-1DB9E8603BC3}" srcOrd="0" destOrd="0" presId="urn:microsoft.com/office/officeart/2005/8/layout/vList3"/>
    <dgm:cxn modelId="{0BBE0362-5DD3-46F4-85D5-C3A9FE13B9A0}" type="presParOf" srcId="{F0D059C6-31C2-4994-B9F0-101456615808}" destId="{E737CBBB-54BF-488E-860E-ED7DF88429C9}" srcOrd="1" destOrd="0" presId="urn:microsoft.com/office/officeart/2005/8/layout/vList3"/>
    <dgm:cxn modelId="{6842B275-DD4A-4FD8-87FD-2F9105299D87}" type="presParOf" srcId="{AB82ADAD-7B40-4949-A495-7D444D4ADD6B}" destId="{ACA2CF66-58C7-47C4-8993-E51BE4728806}" srcOrd="1" destOrd="0" presId="urn:microsoft.com/office/officeart/2005/8/layout/vList3"/>
    <dgm:cxn modelId="{E33B8663-4B97-4861-A6C2-AFF3A19B397D}" type="presParOf" srcId="{AB82ADAD-7B40-4949-A495-7D444D4ADD6B}" destId="{B06EB859-684C-4458-9D4A-A90FE58198F6}" srcOrd="2" destOrd="0" presId="urn:microsoft.com/office/officeart/2005/8/layout/vList3"/>
    <dgm:cxn modelId="{CE3342C2-E223-4B68-8C5A-B78C8FB34B32}" type="presParOf" srcId="{B06EB859-684C-4458-9D4A-A90FE58198F6}" destId="{760BB782-9FDA-49E9-8FB2-59ABC3E2B0FB}" srcOrd="0" destOrd="0" presId="urn:microsoft.com/office/officeart/2005/8/layout/vList3"/>
    <dgm:cxn modelId="{CBCCC576-6B0B-48BE-B534-5DD2617FB3F1}" type="presParOf" srcId="{B06EB859-684C-4458-9D4A-A90FE58198F6}" destId="{17D57BC0-786F-4E71-9857-3395E4E457E2}" srcOrd="1" destOrd="0" presId="urn:microsoft.com/office/officeart/2005/8/layout/vList3"/>
    <dgm:cxn modelId="{F18F4ECB-1693-4E21-8DE8-E2A4D7AE6C9C}" type="presParOf" srcId="{AB82ADAD-7B40-4949-A495-7D444D4ADD6B}" destId="{474B7DE6-A476-4066-A9BB-B44E57AEE948}" srcOrd="3" destOrd="0" presId="urn:microsoft.com/office/officeart/2005/8/layout/vList3"/>
    <dgm:cxn modelId="{152A23F7-5E54-43F2-8FC8-811064D53E4D}" type="presParOf" srcId="{AB82ADAD-7B40-4949-A495-7D444D4ADD6B}" destId="{2E9EF3E2-324E-4C6E-9C32-2B36E5283C6A}" srcOrd="4" destOrd="0" presId="urn:microsoft.com/office/officeart/2005/8/layout/vList3"/>
    <dgm:cxn modelId="{A5AB6E7B-D5E3-485E-BBA5-5DDF6DBDACED}" type="presParOf" srcId="{2E9EF3E2-324E-4C6E-9C32-2B36E5283C6A}" destId="{C2B3EEAD-A872-453B-8392-848176B73586}" srcOrd="0" destOrd="0" presId="urn:microsoft.com/office/officeart/2005/8/layout/vList3"/>
    <dgm:cxn modelId="{62604B93-23A2-4ABF-B5B1-96E07C289A13}" type="presParOf" srcId="{2E9EF3E2-324E-4C6E-9C32-2B36E5283C6A}" destId="{6452C1C1-F05A-43B4-A033-398C1A07A5FF}" srcOrd="1" destOrd="0" presId="urn:microsoft.com/office/officeart/2005/8/layout/vList3"/>
    <dgm:cxn modelId="{FFF263AC-78CE-4C16-92AE-DB6EEC9A14A7}" type="presParOf" srcId="{AB82ADAD-7B40-4949-A495-7D444D4ADD6B}" destId="{E3E5ED69-BB49-401E-911A-53E30A371B5C}" srcOrd="5" destOrd="0" presId="urn:microsoft.com/office/officeart/2005/8/layout/vList3"/>
    <dgm:cxn modelId="{E7D92E37-E629-4879-B7A5-94F187333CE0}" type="presParOf" srcId="{AB82ADAD-7B40-4949-A495-7D444D4ADD6B}" destId="{EED212A6-7DF2-40D3-AAFC-3548B9FCD508}" srcOrd="6" destOrd="0" presId="urn:microsoft.com/office/officeart/2005/8/layout/vList3"/>
    <dgm:cxn modelId="{CECFA811-5DD2-4B1D-A39D-E4D0E992FD1A}" type="presParOf" srcId="{EED212A6-7DF2-40D3-AAFC-3548B9FCD508}" destId="{9EC9E6EB-1DB4-4116-82DE-33EA8A3B553E}" srcOrd="0" destOrd="0" presId="urn:microsoft.com/office/officeart/2005/8/layout/vList3"/>
    <dgm:cxn modelId="{A52E8ED7-0548-4EB9-BA88-47030C27A557}" type="presParOf" srcId="{EED212A6-7DF2-40D3-AAFC-3548B9FCD508}" destId="{D618447E-F035-4423-B17D-92268A71652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حبس أصل المال وتسبيل منفعته</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تعريف الوقف</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075D7FE8-6D8F-477F-9B76-88C029F1A389}" type="presOf" srcId="{8CA0D45A-EE69-41AD-A8E8-7243ABBE0B2A}" destId="{17D57BC0-786F-4E71-9857-3395E4E457E2}" srcOrd="0" destOrd="0" presId="urn:microsoft.com/office/officeart/2005/8/layout/vList3"/>
    <dgm:cxn modelId="{3DBABF88-04F8-4768-81A4-E57808ABE2A5}" type="presOf" srcId="{E2B2F456-D833-4A58-9419-41746105BBF3}" destId="{AB82ADAD-7B40-4949-A495-7D444D4ADD6B}" srcOrd="0" destOrd="0" presId="urn:microsoft.com/office/officeart/2005/8/layout/vList3"/>
    <dgm:cxn modelId="{8D92D3B8-092D-4BE2-B5FA-3F96CCFFF6F4}" type="presParOf" srcId="{AB82ADAD-7B40-4949-A495-7D444D4ADD6B}" destId="{B06EB859-684C-4458-9D4A-A90FE58198F6}" srcOrd="0" destOrd="0" presId="urn:microsoft.com/office/officeart/2005/8/layout/vList3"/>
    <dgm:cxn modelId="{7D43F7F0-C528-45DD-824D-C02F7B4D38CF}" type="presParOf" srcId="{B06EB859-684C-4458-9D4A-A90FE58198F6}" destId="{760BB782-9FDA-49E9-8FB2-59ABC3E2B0FB}" srcOrd="0" destOrd="0" presId="urn:microsoft.com/office/officeart/2005/8/layout/vList3"/>
    <dgm:cxn modelId="{EA85C7FA-07F1-4175-893B-4ADD5FDF5FCF}"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 لَن تَنَالُوا الْبِرَّ حَتَّىٰ تُنفِقُوا مِمَّا تُحِبُّونَ وَمَا تُنفِقُوا مِن شَيْءٍ فَإِنَّ اللَّهَ بِهِ عَلِيمٌ } </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الترغيب في الوقف</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CC00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034B843A-91DE-44B8-965F-63A366CB213D}" type="presOf" srcId="{8CA0D45A-EE69-41AD-A8E8-7243ABBE0B2A}" destId="{17D57BC0-786F-4E71-9857-3395E4E457E2}" srcOrd="0" destOrd="0" presId="urn:microsoft.com/office/officeart/2005/8/layout/vList3"/>
    <dgm:cxn modelId="{EDBBD1DA-C07D-4DF7-B1F8-890D1F8C9618}" type="presOf" srcId="{E2B2F456-D833-4A58-9419-41746105BBF3}" destId="{AB82ADAD-7B40-4949-A495-7D444D4ADD6B}" srcOrd="0" destOrd="0" presId="urn:microsoft.com/office/officeart/2005/8/layout/vList3"/>
    <dgm:cxn modelId="{C42777F5-2221-49D3-9272-C00AF62F8D3F}" type="presParOf" srcId="{AB82ADAD-7B40-4949-A495-7D444D4ADD6B}" destId="{B06EB859-684C-4458-9D4A-A90FE58198F6}" srcOrd="0" destOrd="0" presId="urn:microsoft.com/office/officeart/2005/8/layout/vList3"/>
    <dgm:cxn modelId="{E871CD7E-CE96-4993-B47C-C0482F44C454}" type="presParOf" srcId="{B06EB859-684C-4458-9D4A-A90FE58198F6}" destId="{760BB782-9FDA-49E9-8FB2-59ABC3E2B0FB}" srcOrd="0" destOrd="0" presId="urn:microsoft.com/office/officeart/2005/8/layout/vList3"/>
    <dgm:cxn modelId="{478064CB-47A6-442E-9BA6-73133D8D6FAE}"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 إذا مات الإنسان انقطع عمله إلا من ثلاث: صدقة جارية، أو علم ينتفع به، أو ولد صالح يدعو له ) </a:t>
          </a: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الترغيب في الوقف</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33CCFF"/>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C3CF263A-E5EA-496E-A773-837F9CB427B9}" type="presOf" srcId="{8CA0D45A-EE69-41AD-A8E8-7243ABBE0B2A}" destId="{17D57BC0-786F-4E71-9857-3395E4E457E2}"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F55FCD19-6138-489A-B1E7-1AACFE23EEF6}" type="presOf" srcId="{E2B2F456-D833-4A58-9419-41746105BBF3}" destId="{AB82ADAD-7B40-4949-A495-7D444D4ADD6B}" srcOrd="0" destOrd="0" presId="urn:microsoft.com/office/officeart/2005/8/layout/vList3"/>
    <dgm:cxn modelId="{8C5E372C-A156-46ED-86FD-D91AC2F971BB}" type="presParOf" srcId="{AB82ADAD-7B40-4949-A495-7D444D4ADD6B}" destId="{B06EB859-684C-4458-9D4A-A90FE58198F6}" srcOrd="0" destOrd="0" presId="urn:microsoft.com/office/officeart/2005/8/layout/vList3"/>
    <dgm:cxn modelId="{CE52BAF9-99F0-4FF4-B5CF-05B186D021A5}" type="presParOf" srcId="{B06EB859-684C-4458-9D4A-A90FE58198F6}" destId="{760BB782-9FDA-49E9-8FB2-59ABC3E2B0FB}" srcOrd="0" destOrd="0" presId="urn:microsoft.com/office/officeart/2005/8/layout/vList3"/>
    <dgm:cxn modelId="{C628B31D-847E-4D01-87BC-FAD5515CBF0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الأوقاف في عصر الصحابة</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الترغيب في الوقف</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0066FF"/>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9BB3DE85-59AE-460D-A657-7C4AFD274359}" type="presOf" srcId="{8CA0D45A-EE69-41AD-A8E8-7243ABBE0B2A}" destId="{17D57BC0-786F-4E71-9857-3395E4E457E2}" srcOrd="0" destOrd="0" presId="urn:microsoft.com/office/officeart/2005/8/layout/vList3"/>
    <dgm:cxn modelId="{6B343372-5B98-42B3-BB73-FA56C31B485A}" type="presOf" srcId="{E2B2F456-D833-4A58-9419-41746105BBF3}" destId="{AB82ADAD-7B40-4949-A495-7D444D4ADD6B}" srcOrd="0" destOrd="0" presId="urn:microsoft.com/office/officeart/2005/8/layout/vList3"/>
    <dgm:cxn modelId="{4F714C3A-48D0-4280-923A-381FD9AB9A60}" type="presParOf" srcId="{AB82ADAD-7B40-4949-A495-7D444D4ADD6B}" destId="{B06EB859-684C-4458-9D4A-A90FE58198F6}" srcOrd="0" destOrd="0" presId="urn:microsoft.com/office/officeart/2005/8/layout/vList3"/>
    <dgm:cxn modelId="{3C9B56AA-9090-495F-BA6E-1C5576500E1A}" type="presParOf" srcId="{B06EB859-684C-4458-9D4A-A90FE58198F6}" destId="{760BB782-9FDA-49E9-8FB2-59ABC3E2B0FB}" srcOrd="0" destOrd="0" presId="urn:microsoft.com/office/officeart/2005/8/layout/vList3"/>
    <dgm:cxn modelId="{4DC3064E-7029-448A-B425-8B02A29E3217}"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أجمع الفقهاء على مشروعيته وجوازه</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الترغيب في الوقف</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99FF99"/>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D2865621-AA36-4E51-A3D9-BAA597DF966D}" type="presOf" srcId="{E2B2F456-D833-4A58-9419-41746105BBF3}" destId="{AB82ADAD-7B40-4949-A495-7D444D4ADD6B}" srcOrd="0" destOrd="0" presId="urn:microsoft.com/office/officeart/2005/8/layout/vList3"/>
    <dgm:cxn modelId="{4A25C02E-5BAD-4AA7-B152-DEF304D5B9AF}" type="presOf" srcId="{8CA0D45A-EE69-41AD-A8E8-7243ABBE0B2A}" destId="{17D57BC0-786F-4E71-9857-3395E4E457E2}" srcOrd="0" destOrd="0" presId="urn:microsoft.com/office/officeart/2005/8/layout/vList3"/>
    <dgm:cxn modelId="{7DC775BA-6838-4FE9-913B-E58FDA6B92C2}" type="presParOf" srcId="{AB82ADAD-7B40-4949-A495-7D444D4ADD6B}" destId="{B06EB859-684C-4458-9D4A-A90FE58198F6}" srcOrd="0" destOrd="0" presId="urn:microsoft.com/office/officeart/2005/8/layout/vList3"/>
    <dgm:cxn modelId="{16E7A3AF-55D6-48FA-B823-A6D5FFD52719}" type="presParOf" srcId="{B06EB859-684C-4458-9D4A-A90FE58198F6}" destId="{760BB782-9FDA-49E9-8FB2-59ABC3E2B0FB}" srcOrd="0" destOrd="0" presId="urn:microsoft.com/office/officeart/2005/8/layout/vList3"/>
    <dgm:cxn modelId="{5425052F-61B2-46DF-9EB4-AA66D9DC0F52}"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الوقف الخيري</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صور الوقف</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C000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9788EB95-4960-4831-B38E-D5F2F569E2BD}" type="presOf" srcId="{8CA0D45A-EE69-41AD-A8E8-7243ABBE0B2A}" destId="{17D57BC0-786F-4E71-9857-3395E4E457E2}"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45A0BD13-C133-48D3-BABB-5F8B17F3C681}" type="presOf" srcId="{E2B2F456-D833-4A58-9419-41746105BBF3}" destId="{AB82ADAD-7B40-4949-A495-7D444D4ADD6B}" srcOrd="0" destOrd="0" presId="urn:microsoft.com/office/officeart/2005/8/layout/vList3"/>
    <dgm:cxn modelId="{6BE151CA-0B74-4C84-80DC-AA79BC44EBD8}" type="presParOf" srcId="{AB82ADAD-7B40-4949-A495-7D444D4ADD6B}" destId="{B06EB859-684C-4458-9D4A-A90FE58198F6}" srcOrd="0" destOrd="0" presId="urn:microsoft.com/office/officeart/2005/8/layout/vList3"/>
    <dgm:cxn modelId="{EF7998DF-0789-4FBA-B9D2-BF317E26F609}" type="presParOf" srcId="{B06EB859-684C-4458-9D4A-A90FE58198F6}" destId="{760BB782-9FDA-49E9-8FB2-59ABC3E2B0FB}" srcOrd="0" destOrd="0" presId="urn:microsoft.com/office/officeart/2005/8/layout/vList3"/>
    <dgm:cxn modelId="{46C20B75-22E6-4682-BC72-CE2F8C5B904D}"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الوقف الذرّي</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صور الوقف</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C000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D3ADB430-03A6-44C5-929A-4FEF4391A0FB}" type="presOf" srcId="{E2B2F456-D833-4A58-9419-41746105BBF3}" destId="{AB82ADAD-7B40-4949-A495-7D444D4ADD6B}" srcOrd="0" destOrd="0" presId="urn:microsoft.com/office/officeart/2005/8/layout/vList3"/>
    <dgm:cxn modelId="{E7AA1746-63B9-4EB4-B918-21E80D004DED}" type="presOf" srcId="{8CA0D45A-EE69-41AD-A8E8-7243ABBE0B2A}" destId="{17D57BC0-786F-4E71-9857-3395E4E457E2}" srcOrd="0" destOrd="0" presId="urn:microsoft.com/office/officeart/2005/8/layout/vList3"/>
    <dgm:cxn modelId="{24BEC867-2A9F-4AC3-A532-D9565AB3D573}" type="presParOf" srcId="{AB82ADAD-7B40-4949-A495-7D444D4ADD6B}" destId="{B06EB859-684C-4458-9D4A-A90FE58198F6}" srcOrd="0" destOrd="0" presId="urn:microsoft.com/office/officeart/2005/8/layout/vList3"/>
    <dgm:cxn modelId="{4C3C3FAE-11A3-4664-AF6E-4EAD86A5CD38}" type="presParOf" srcId="{B06EB859-684C-4458-9D4A-A90FE58198F6}" destId="{760BB782-9FDA-49E9-8FB2-59ABC3E2B0FB}" srcOrd="0" destOrd="0" presId="urn:microsoft.com/office/officeart/2005/8/layout/vList3"/>
    <dgm:cxn modelId="{CDFE1B15-B68D-416E-AD91-1EB6A80D6908}"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الجمع بين النوعين</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صور الوقف</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C000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F8DC9317-3C4E-444B-B6D3-393EEBCA1828}" type="presOf" srcId="{8CA0D45A-EE69-41AD-A8E8-7243ABBE0B2A}" destId="{17D57BC0-786F-4E71-9857-3395E4E457E2}" srcOrd="0" destOrd="0" presId="urn:microsoft.com/office/officeart/2005/8/layout/vList3"/>
    <dgm:cxn modelId="{5D12036C-F2E9-4C59-9AD4-E3C4D17705B8}" type="presOf" srcId="{E2B2F456-D833-4A58-9419-41746105BBF3}" destId="{AB82ADAD-7B40-4949-A495-7D444D4ADD6B}" srcOrd="0" destOrd="0" presId="urn:microsoft.com/office/officeart/2005/8/layout/vList3"/>
    <dgm:cxn modelId="{6ACDD9D2-9C02-43F8-BEB7-3B8E4D6C5A9D}" type="presParOf" srcId="{AB82ADAD-7B40-4949-A495-7D444D4ADD6B}" destId="{B06EB859-684C-4458-9D4A-A90FE58198F6}" srcOrd="0" destOrd="0" presId="urn:microsoft.com/office/officeart/2005/8/layout/vList3"/>
    <dgm:cxn modelId="{D1F9D169-333C-4CE6-A8D5-0A73A1AD4C43}" type="presParOf" srcId="{B06EB859-684C-4458-9D4A-A90FE58198F6}" destId="{760BB782-9FDA-49E9-8FB2-59ABC3E2B0FB}" srcOrd="0" destOrd="0" presId="urn:microsoft.com/office/officeart/2005/8/layout/vList3"/>
    <dgm:cxn modelId="{49EB9E57-7D8D-4B98-B0E8-CA6F8FA37798}"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8000" b="1" dirty="0" smtClean="0">
              <a:solidFill>
                <a:schemeClr val="tx1"/>
              </a:solidFill>
              <a:latin typeface="Traditional Arabic" panose="02020603050405020304" pitchFamily="18" charset="-78"/>
              <a:cs typeface="Traditional Arabic" panose="02020603050405020304" pitchFamily="18" charset="-78"/>
            </a:rPr>
            <a:t>والتكافل في الإسلام يصدر من الشخص بدافع إيماني عميق نابع من أصل عقدي</a:t>
          </a:r>
        </a:p>
        <a:p>
          <a:pPr algn="r"/>
          <a:r>
            <a:rPr lang="ar-SA" sz="80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الأصل في التكافل  </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865572DE-13E5-4B01-8F39-71A9B9D6D149}" type="presOf" srcId="{8CA0D45A-EE69-41AD-A8E8-7243ABBE0B2A}" destId="{17D57BC0-786F-4E71-9857-3395E4E457E2}" srcOrd="0" destOrd="0" presId="urn:microsoft.com/office/officeart/2005/8/layout/vList3"/>
    <dgm:cxn modelId="{5D40FC80-237D-418E-9113-C8E139C01955}" type="presOf" srcId="{E2B2F456-D833-4A58-9419-41746105BBF3}" destId="{AB82ADAD-7B40-4949-A495-7D444D4ADD6B}" srcOrd="0" destOrd="0" presId="urn:microsoft.com/office/officeart/2005/8/layout/vList3"/>
    <dgm:cxn modelId="{DA18D6E4-C9C7-4BFC-910C-6DF223116A8B}" type="presParOf" srcId="{AB82ADAD-7B40-4949-A495-7D444D4ADD6B}" destId="{B06EB859-684C-4458-9D4A-A90FE58198F6}" srcOrd="0" destOrd="0" presId="urn:microsoft.com/office/officeart/2005/8/layout/vList3"/>
    <dgm:cxn modelId="{ACA956AF-BD56-44D2-A52A-A552DFD435D5}" type="presParOf" srcId="{B06EB859-684C-4458-9D4A-A90FE58198F6}" destId="{760BB782-9FDA-49E9-8FB2-59ABC3E2B0FB}" srcOrd="0" destOrd="0" presId="urn:microsoft.com/office/officeart/2005/8/layout/vList3"/>
    <dgm:cxn modelId="{D294A160-DE2A-4B29-BA14-6D4EF7AFED1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أهمية الوقف في الإسلام</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20EAC317-EE57-4819-99C7-BC66418C7E38}" type="presOf" srcId="{8CA0D45A-EE69-41AD-A8E8-7243ABBE0B2A}" destId="{17D57BC0-786F-4E71-9857-3395E4E457E2}" srcOrd="0" destOrd="0" presId="urn:microsoft.com/office/officeart/2005/8/layout/vList3"/>
    <dgm:cxn modelId="{CD9BCA6A-C81F-4E50-ABC4-76C93DC633F0}" type="presOf" srcId="{E2B2F456-D833-4A58-9419-41746105BBF3}" destId="{AB82ADAD-7B40-4949-A495-7D444D4ADD6B}" srcOrd="0" destOrd="0" presId="urn:microsoft.com/office/officeart/2005/8/layout/vList3"/>
    <dgm:cxn modelId="{6FC6C8EB-ED35-4176-9B23-1913CD6C4610}" type="presParOf" srcId="{AB82ADAD-7B40-4949-A495-7D444D4ADD6B}" destId="{B06EB859-684C-4458-9D4A-A90FE58198F6}" srcOrd="0" destOrd="0" presId="urn:microsoft.com/office/officeart/2005/8/layout/vList3"/>
    <dgm:cxn modelId="{698A3E79-346E-4D5F-9128-81C407835D84}" type="presParOf" srcId="{B06EB859-684C-4458-9D4A-A90FE58198F6}" destId="{760BB782-9FDA-49E9-8FB2-59ABC3E2B0FB}" srcOrd="0" destOrd="0" presId="urn:microsoft.com/office/officeart/2005/8/layout/vList3"/>
    <dgm:cxn modelId="{8A95748E-DD09-43DA-801B-D8ED3DE57D96}"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D3CCB60B-1A08-41E5-B3AB-214879000991}">
      <dgm:prSet phldrT="[Text]" custT="1"/>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تعريف</a:t>
          </a:r>
          <a:r>
            <a:rPr lang="ar-EG" sz="8000" b="1" dirty="0" smtClean="0">
              <a:solidFill>
                <a:schemeClr val="tx1"/>
              </a:solidFill>
              <a:latin typeface="Traditional Arabic" panose="02020603050405020304" pitchFamily="18" charset="-78"/>
              <a:cs typeface="Traditional Arabic" panose="02020603050405020304" pitchFamily="18" charset="-78"/>
            </a:rPr>
            <a:t> </a:t>
          </a:r>
          <a:r>
            <a:rPr lang="ar-SA" sz="8000" b="1" dirty="0" smtClean="0">
              <a:solidFill>
                <a:schemeClr val="tx1"/>
              </a:solidFill>
              <a:latin typeface="Traditional Arabic" panose="02020603050405020304" pitchFamily="18" charset="-78"/>
              <a:cs typeface="Traditional Arabic" panose="02020603050405020304" pitchFamily="18" charset="-78"/>
            </a:rPr>
            <a:t>الوصية</a:t>
          </a:r>
          <a:endParaRPr lang="en-US" sz="8000" b="1" dirty="0">
            <a:solidFill>
              <a:schemeClr val="tx1"/>
            </a:solidFill>
            <a:latin typeface="Traditional Arabic" panose="02020603050405020304" pitchFamily="18" charset="-78"/>
            <a:cs typeface="Traditional Arabic" panose="02020603050405020304" pitchFamily="18" charset="-78"/>
          </a:endParaRPr>
        </a:p>
      </dgm:t>
    </dgm:pt>
    <dgm:pt modelId="{AC00BE2D-8B28-4B30-8BB4-ED74290EBF87}" type="parTrans" cxnId="{3917E563-F6DC-474C-8F38-CECD88637658}">
      <dgm:prSet/>
      <dgm:spPr/>
      <dgm:t>
        <a:bodyPr/>
        <a:lstStyle/>
        <a:p>
          <a:endParaRPr lang="en-US"/>
        </a:p>
      </dgm:t>
    </dgm:pt>
    <dgm:pt modelId="{7CC44432-B1FA-4BD0-A2EC-59CFA211FF89}" type="sibTrans" cxnId="{3917E563-F6DC-474C-8F38-CECD88637658}">
      <dgm:prSet/>
      <dgm:spPr/>
      <dgm:t>
        <a:bodyPr/>
        <a:lstStyle/>
        <a:p>
          <a:endParaRPr lang="en-US"/>
        </a:p>
      </dgm:t>
    </dgm:pt>
    <dgm:pt modelId="{8CA0D45A-EE69-41AD-A8E8-7243ABBE0B2A}">
      <dgm:prSet phldrT="[Text]" custT="1"/>
      <dgm:spPr/>
      <dgm:t>
        <a:bodyPr/>
        <a:lstStyle/>
        <a:p>
          <a:r>
            <a:rPr lang="ar-EG" sz="6600" b="1" dirty="0" smtClean="0">
              <a:solidFill>
                <a:schemeClr val="tx1"/>
              </a:solidFill>
              <a:latin typeface="Traditional Arabic" panose="02020603050405020304" pitchFamily="18" charset="-78"/>
              <a:cs typeface="Traditional Arabic" panose="02020603050405020304" pitchFamily="18" charset="-78"/>
            </a:rPr>
            <a:t>الأدلة على </a:t>
          </a:r>
          <a:r>
            <a:rPr lang="ar-SA" sz="6600" b="1" dirty="0" smtClean="0">
              <a:solidFill>
                <a:schemeClr val="tx1"/>
              </a:solidFill>
              <a:latin typeface="Traditional Arabic" panose="02020603050405020304" pitchFamily="18" charset="-78"/>
              <a:cs typeface="Traditional Arabic" panose="02020603050405020304" pitchFamily="18" charset="-78"/>
            </a:rPr>
            <a:t>مشروعية الوصية</a:t>
          </a:r>
          <a:endParaRPr lang="en-US" sz="6600" b="1" dirty="0">
            <a:solidFill>
              <a:schemeClr val="tx1"/>
            </a:solidFill>
            <a:latin typeface="Traditional Arabic" panose="02020603050405020304" pitchFamily="18" charset="-78"/>
            <a:cs typeface="Traditional Arabic" panose="02020603050405020304" pitchFamily="18"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2C18403D-BD12-4786-B88F-C870B580E686}">
      <dgm:prSet phldrT="[Text]" custT="1"/>
      <dgm:spPr/>
      <dgm:t>
        <a:bodyPr/>
        <a:lstStyle/>
        <a:p>
          <a:r>
            <a:rPr lang="ar-SA" sz="7200" b="1" dirty="0" smtClean="0">
              <a:solidFill>
                <a:schemeClr val="tx1"/>
              </a:solidFill>
              <a:latin typeface="Traditional Arabic" panose="02020603050405020304" pitchFamily="18" charset="-78"/>
              <a:cs typeface="Traditional Arabic" panose="02020603050405020304" pitchFamily="18" charset="-78"/>
            </a:rPr>
            <a:t>شروط صحة الوصية</a:t>
          </a:r>
          <a:endParaRPr lang="en-US" sz="7200" b="1" dirty="0">
            <a:solidFill>
              <a:schemeClr val="tx1"/>
            </a:solidFill>
            <a:latin typeface="Traditional Arabic" panose="02020603050405020304" pitchFamily="18" charset="-78"/>
            <a:cs typeface="Traditional Arabic" panose="02020603050405020304" pitchFamily="18" charset="-78"/>
          </a:endParaRPr>
        </a:p>
      </dgm:t>
    </dgm:pt>
    <dgm:pt modelId="{FEE179C4-D9D2-492A-87E1-FE9BD379EB9E}" type="parTrans" cxnId="{5503726F-F164-4C2D-9AFF-E9A21FF99945}">
      <dgm:prSet/>
      <dgm:spPr/>
      <dgm:t>
        <a:bodyPr/>
        <a:lstStyle/>
        <a:p>
          <a:endParaRPr lang="en-US"/>
        </a:p>
      </dgm:t>
    </dgm:pt>
    <dgm:pt modelId="{FA2B64B2-40C2-4DCB-AA0E-059166F711D9}" type="sibTrans" cxnId="{5503726F-F164-4C2D-9AFF-E9A21FF99945}">
      <dgm:prSet/>
      <dgm:spPr/>
      <dgm:t>
        <a:bodyPr/>
        <a:lstStyle/>
        <a:p>
          <a:endParaRPr lang="en-US"/>
        </a:p>
      </dgm:t>
    </dgm:pt>
    <dgm:pt modelId="{8718F1B1-3CC7-4932-9AD4-A19DD5951C36}">
      <dgm:prSet custT="1"/>
      <dgm:spPr/>
      <dgm:t>
        <a:bodyPr/>
        <a:lstStyle/>
        <a:p>
          <a:r>
            <a:rPr lang="ar-SA" sz="6000" b="1" dirty="0" smtClean="0">
              <a:solidFill>
                <a:schemeClr val="tx1"/>
              </a:solidFill>
              <a:latin typeface="Traditional Arabic" panose="02020603050405020304" pitchFamily="18" charset="-78"/>
              <a:cs typeface="Traditional Arabic" panose="02020603050405020304" pitchFamily="18" charset="-78"/>
            </a:rPr>
            <a:t>علاقة الوصية بالتكافل الاجتماعي</a:t>
          </a:r>
          <a:endParaRPr lang="en-US" sz="6000" dirty="0">
            <a:solidFill>
              <a:schemeClr val="tx1"/>
            </a:solidFill>
          </a:endParaRPr>
        </a:p>
      </dgm:t>
    </dgm:pt>
    <dgm:pt modelId="{15E2D886-EEDB-4CCB-9229-6E40B689BC8D}" type="parTrans" cxnId="{74CFAC21-6765-49AD-BA2A-283C33CBF493}">
      <dgm:prSet/>
      <dgm:spPr/>
      <dgm:t>
        <a:bodyPr/>
        <a:lstStyle/>
        <a:p>
          <a:pPr rtl="1"/>
          <a:endParaRPr lang="ar-SA"/>
        </a:p>
      </dgm:t>
    </dgm:pt>
    <dgm:pt modelId="{3C741E99-0FE9-4484-B936-D0FEE18AE5F5}" type="sibTrans" cxnId="{74CFAC21-6765-49AD-BA2A-283C33CBF493}">
      <dgm:prSet/>
      <dgm:spPr/>
      <dgm:t>
        <a:bodyPr/>
        <a:lstStyle/>
        <a:p>
          <a:pPr rtl="1"/>
          <a:endParaRPr lang="ar-SA"/>
        </a:p>
      </dgm:t>
    </dgm:pt>
    <dgm:pt modelId="{AB82ADAD-7B40-4949-A495-7D444D4ADD6B}" type="pres">
      <dgm:prSet presAssocID="{E2B2F456-D833-4A58-9419-41746105BBF3}" presName="linearFlow" presStyleCnt="0">
        <dgm:presLayoutVars>
          <dgm:dir val="rev"/>
          <dgm:resizeHandles val="exact"/>
        </dgm:presLayoutVars>
      </dgm:prSet>
      <dgm:spPr/>
    </dgm:pt>
    <dgm:pt modelId="{F0D059C6-31C2-4994-B9F0-101456615808}" type="pres">
      <dgm:prSet presAssocID="{D3CCB60B-1A08-41E5-B3AB-214879000991}" presName="composite" presStyleCnt="0"/>
      <dgm:spPr/>
    </dgm:pt>
    <dgm:pt modelId="{02E48D08-684B-4EF7-8849-1DB9E8603BC3}" type="pres">
      <dgm:prSet presAssocID="{D3CCB60B-1A08-41E5-B3AB-214879000991}" presName="imgShp" presStyleLbl="fgImgPlace1" presStyleIdx="0" presStyleCnt="4" custLinFactNeighborX="86657" custLinFactNeighborY="-1861"/>
      <dgm:spPr>
        <a:prstGeom prst="heart">
          <a:avLst/>
        </a:prstGeom>
        <a:solidFill>
          <a:schemeClr val="bg1"/>
        </a:solidFill>
      </dgm:spPr>
    </dgm:pt>
    <dgm:pt modelId="{E737CBBB-54BF-488E-860E-ED7DF88429C9}" type="pres">
      <dgm:prSet presAssocID="{D3CCB60B-1A08-41E5-B3AB-214879000991}" presName="txShp" presStyleLbl="node1" presStyleIdx="0" presStyleCnt="4" custScaleX="148929">
        <dgm:presLayoutVars>
          <dgm:bulletEnabled val="1"/>
        </dgm:presLayoutVars>
      </dgm:prSet>
      <dgm:spPr/>
      <dgm:t>
        <a:bodyPr/>
        <a:lstStyle/>
        <a:p>
          <a:endParaRPr lang="en-US"/>
        </a:p>
      </dgm:t>
    </dgm:pt>
    <dgm:pt modelId="{ACA2CF66-58C7-47C4-8993-E51BE4728806}" type="pres">
      <dgm:prSet presAssocID="{7CC44432-B1FA-4BD0-A2EC-59CFA211FF89}" presName="spacing" presStyleCnt="0"/>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1" presStyleCnt="4" custLinFactNeighborX="86657" custLinFactNeighborY="3278"/>
      <dgm:spPr>
        <a:prstGeom prst="heart">
          <a:avLst/>
        </a:prstGeom>
        <a:solidFill>
          <a:schemeClr val="bg1"/>
        </a:solidFill>
      </dgm:spPr>
    </dgm:pt>
    <dgm:pt modelId="{17D57BC0-786F-4E71-9857-3395E4E457E2}" type="pres">
      <dgm:prSet presAssocID="{8CA0D45A-EE69-41AD-A8E8-7243ABBE0B2A}" presName="txShp" presStyleLbl="node1" presStyleIdx="1" presStyleCnt="4" custScaleX="148523">
        <dgm:presLayoutVars>
          <dgm:bulletEnabled val="1"/>
        </dgm:presLayoutVars>
      </dgm:prSet>
      <dgm:spPr/>
      <dgm:t>
        <a:bodyPr/>
        <a:lstStyle/>
        <a:p>
          <a:endParaRPr lang="en-US"/>
        </a:p>
      </dgm:t>
    </dgm:pt>
    <dgm:pt modelId="{474B7DE6-A476-4066-A9BB-B44E57AEE948}" type="pres">
      <dgm:prSet presAssocID="{5BBB6CB0-CCB8-4E6F-84F2-9C65F63482FC}" presName="spacing" presStyleCnt="0"/>
      <dgm:spPr/>
    </dgm:pt>
    <dgm:pt modelId="{2E9EF3E2-324E-4C6E-9C32-2B36E5283C6A}" type="pres">
      <dgm:prSet presAssocID="{2C18403D-BD12-4786-B88F-C870B580E686}" presName="composite" presStyleCnt="0"/>
      <dgm:spPr/>
    </dgm:pt>
    <dgm:pt modelId="{C2B3EEAD-A872-453B-8392-848176B73586}" type="pres">
      <dgm:prSet presAssocID="{2C18403D-BD12-4786-B88F-C870B580E686}" presName="imgShp" presStyleLbl="fgImgPlace1" presStyleIdx="2" presStyleCnt="4" custLinFactNeighborX="86657" custLinFactNeighborY="0"/>
      <dgm:spPr>
        <a:prstGeom prst="heart">
          <a:avLst/>
        </a:prstGeom>
        <a:solidFill>
          <a:schemeClr val="bg1"/>
        </a:solidFill>
      </dgm:spPr>
      <dgm:t>
        <a:bodyPr/>
        <a:lstStyle/>
        <a:p>
          <a:endParaRPr lang="en-US"/>
        </a:p>
      </dgm:t>
    </dgm:pt>
    <dgm:pt modelId="{6452C1C1-F05A-43B4-A033-398C1A07A5FF}" type="pres">
      <dgm:prSet presAssocID="{2C18403D-BD12-4786-B88F-C870B580E686}" presName="txShp" presStyleLbl="node1" presStyleIdx="2" presStyleCnt="4" custScaleX="149741">
        <dgm:presLayoutVars>
          <dgm:bulletEnabled val="1"/>
        </dgm:presLayoutVars>
      </dgm:prSet>
      <dgm:spPr/>
      <dgm:t>
        <a:bodyPr/>
        <a:lstStyle/>
        <a:p>
          <a:endParaRPr lang="en-US"/>
        </a:p>
      </dgm:t>
    </dgm:pt>
    <dgm:pt modelId="{E3E5ED69-BB49-401E-911A-53E30A371B5C}" type="pres">
      <dgm:prSet presAssocID="{FA2B64B2-40C2-4DCB-AA0E-059166F711D9}" presName="spacing" presStyleCnt="0"/>
      <dgm:spPr/>
    </dgm:pt>
    <dgm:pt modelId="{EED212A6-7DF2-40D3-AAFC-3548B9FCD508}" type="pres">
      <dgm:prSet presAssocID="{8718F1B1-3CC7-4932-9AD4-A19DD5951C36}" presName="composite" presStyleCnt="0"/>
      <dgm:spPr/>
    </dgm:pt>
    <dgm:pt modelId="{9EC9E6EB-1DB4-4116-82DE-33EA8A3B553E}" type="pres">
      <dgm:prSet presAssocID="{8718F1B1-3CC7-4932-9AD4-A19DD5951C36}" presName="imgShp" presStyleLbl="fgImgPlace1" presStyleIdx="3" presStyleCnt="4" custLinFactNeighborX="86657"/>
      <dgm:spPr>
        <a:prstGeom prst="heart">
          <a:avLst/>
        </a:prstGeom>
        <a:solidFill>
          <a:schemeClr val="bg1"/>
        </a:solidFill>
      </dgm:spPr>
    </dgm:pt>
    <dgm:pt modelId="{D618447E-F035-4423-B17D-92268A71652E}" type="pres">
      <dgm:prSet presAssocID="{8718F1B1-3CC7-4932-9AD4-A19DD5951C36}" presName="txShp" presStyleLbl="node1" presStyleIdx="3" presStyleCnt="4" custScaleX="150376">
        <dgm:presLayoutVars>
          <dgm:bulletEnabled val="1"/>
        </dgm:presLayoutVars>
      </dgm:prSet>
      <dgm:spPr/>
      <dgm:t>
        <a:bodyPr/>
        <a:lstStyle/>
        <a:p>
          <a:endParaRPr lang="en-US"/>
        </a:p>
      </dgm:t>
    </dgm:pt>
  </dgm:ptLst>
  <dgm:cxnLst>
    <dgm:cxn modelId="{3917E563-F6DC-474C-8F38-CECD88637658}" srcId="{E2B2F456-D833-4A58-9419-41746105BBF3}" destId="{D3CCB60B-1A08-41E5-B3AB-214879000991}" srcOrd="0" destOrd="0" parTransId="{AC00BE2D-8B28-4B30-8BB4-ED74290EBF87}" sibTransId="{7CC44432-B1FA-4BD0-A2EC-59CFA211FF89}"/>
    <dgm:cxn modelId="{53EBD10D-1AE5-4D19-A954-AC5D9A871822}" type="presOf" srcId="{E2B2F456-D833-4A58-9419-41746105BBF3}" destId="{AB82ADAD-7B40-4949-A495-7D444D4ADD6B}" srcOrd="0" destOrd="0" presId="urn:microsoft.com/office/officeart/2005/8/layout/vList3"/>
    <dgm:cxn modelId="{309E6F95-F6FF-4D34-B0DF-161CB77236C4}" type="presOf" srcId="{2C18403D-BD12-4786-B88F-C870B580E686}" destId="{6452C1C1-F05A-43B4-A033-398C1A07A5FF}" srcOrd="0" destOrd="0" presId="urn:microsoft.com/office/officeart/2005/8/layout/vList3"/>
    <dgm:cxn modelId="{5503726F-F164-4C2D-9AFF-E9A21FF99945}" srcId="{E2B2F456-D833-4A58-9419-41746105BBF3}" destId="{2C18403D-BD12-4786-B88F-C870B580E686}" srcOrd="2" destOrd="0" parTransId="{FEE179C4-D9D2-492A-87E1-FE9BD379EB9E}" sibTransId="{FA2B64B2-40C2-4DCB-AA0E-059166F711D9}"/>
    <dgm:cxn modelId="{8C8FE82D-A1D3-4467-8532-F481744D2F24}" type="presOf" srcId="{D3CCB60B-1A08-41E5-B3AB-214879000991}" destId="{E737CBBB-54BF-488E-860E-ED7DF88429C9}" srcOrd="0" destOrd="0" presId="urn:microsoft.com/office/officeart/2005/8/layout/vList3"/>
    <dgm:cxn modelId="{30454AFE-220A-4884-9C0A-6E1F1D28913A}" srcId="{E2B2F456-D833-4A58-9419-41746105BBF3}" destId="{8CA0D45A-EE69-41AD-A8E8-7243ABBE0B2A}" srcOrd="1" destOrd="0" parTransId="{A5BF1584-E52C-46D8-A794-F450E147FE09}" sibTransId="{5BBB6CB0-CCB8-4E6F-84F2-9C65F63482FC}"/>
    <dgm:cxn modelId="{8EE8BE47-4892-42DC-9519-420B7A20FF2C}" type="presOf" srcId="{8718F1B1-3CC7-4932-9AD4-A19DD5951C36}" destId="{D618447E-F035-4423-B17D-92268A71652E}" srcOrd="0" destOrd="0" presId="urn:microsoft.com/office/officeart/2005/8/layout/vList3"/>
    <dgm:cxn modelId="{122F724D-1203-4BBC-9412-AEE1F9158EB9}" type="presOf" srcId="{8CA0D45A-EE69-41AD-A8E8-7243ABBE0B2A}" destId="{17D57BC0-786F-4E71-9857-3395E4E457E2}" srcOrd="0" destOrd="0" presId="urn:microsoft.com/office/officeart/2005/8/layout/vList3"/>
    <dgm:cxn modelId="{74CFAC21-6765-49AD-BA2A-283C33CBF493}" srcId="{E2B2F456-D833-4A58-9419-41746105BBF3}" destId="{8718F1B1-3CC7-4932-9AD4-A19DD5951C36}" srcOrd="3" destOrd="0" parTransId="{15E2D886-EEDB-4CCB-9229-6E40B689BC8D}" sibTransId="{3C741E99-0FE9-4484-B936-D0FEE18AE5F5}"/>
    <dgm:cxn modelId="{769CAE7C-17AD-4BE6-957E-68395CB2D34C}" type="presParOf" srcId="{AB82ADAD-7B40-4949-A495-7D444D4ADD6B}" destId="{F0D059C6-31C2-4994-B9F0-101456615808}" srcOrd="0" destOrd="0" presId="urn:microsoft.com/office/officeart/2005/8/layout/vList3"/>
    <dgm:cxn modelId="{B85CE04D-1E99-49AB-8278-CD945A33FC49}" type="presParOf" srcId="{F0D059C6-31C2-4994-B9F0-101456615808}" destId="{02E48D08-684B-4EF7-8849-1DB9E8603BC3}" srcOrd="0" destOrd="0" presId="urn:microsoft.com/office/officeart/2005/8/layout/vList3"/>
    <dgm:cxn modelId="{593A3C2A-AE4C-471C-AD47-18B3508DF38B}" type="presParOf" srcId="{F0D059C6-31C2-4994-B9F0-101456615808}" destId="{E737CBBB-54BF-488E-860E-ED7DF88429C9}" srcOrd="1" destOrd="0" presId="urn:microsoft.com/office/officeart/2005/8/layout/vList3"/>
    <dgm:cxn modelId="{FD99E8E0-0D44-4EDC-AC05-006B51BF0E5A}" type="presParOf" srcId="{AB82ADAD-7B40-4949-A495-7D444D4ADD6B}" destId="{ACA2CF66-58C7-47C4-8993-E51BE4728806}" srcOrd="1" destOrd="0" presId="urn:microsoft.com/office/officeart/2005/8/layout/vList3"/>
    <dgm:cxn modelId="{E7577392-AE89-4987-B817-C88CDA129D79}" type="presParOf" srcId="{AB82ADAD-7B40-4949-A495-7D444D4ADD6B}" destId="{B06EB859-684C-4458-9D4A-A90FE58198F6}" srcOrd="2" destOrd="0" presId="urn:microsoft.com/office/officeart/2005/8/layout/vList3"/>
    <dgm:cxn modelId="{769C606B-552E-46CF-8701-99A30FA11B1C}" type="presParOf" srcId="{B06EB859-684C-4458-9D4A-A90FE58198F6}" destId="{760BB782-9FDA-49E9-8FB2-59ABC3E2B0FB}" srcOrd="0" destOrd="0" presId="urn:microsoft.com/office/officeart/2005/8/layout/vList3"/>
    <dgm:cxn modelId="{8018299D-3067-4704-B8CC-B351FF4A0BF4}" type="presParOf" srcId="{B06EB859-684C-4458-9D4A-A90FE58198F6}" destId="{17D57BC0-786F-4E71-9857-3395E4E457E2}" srcOrd="1" destOrd="0" presId="urn:microsoft.com/office/officeart/2005/8/layout/vList3"/>
    <dgm:cxn modelId="{EA39C63C-0E71-496C-B674-3507E370988B}" type="presParOf" srcId="{AB82ADAD-7B40-4949-A495-7D444D4ADD6B}" destId="{474B7DE6-A476-4066-A9BB-B44E57AEE948}" srcOrd="3" destOrd="0" presId="urn:microsoft.com/office/officeart/2005/8/layout/vList3"/>
    <dgm:cxn modelId="{27D153AC-8AE2-4544-A1C4-10D428AABDAD}" type="presParOf" srcId="{AB82ADAD-7B40-4949-A495-7D444D4ADD6B}" destId="{2E9EF3E2-324E-4C6E-9C32-2B36E5283C6A}" srcOrd="4" destOrd="0" presId="urn:microsoft.com/office/officeart/2005/8/layout/vList3"/>
    <dgm:cxn modelId="{14C96BC1-69AA-414A-8EA7-48E2BBFEB956}" type="presParOf" srcId="{2E9EF3E2-324E-4C6E-9C32-2B36E5283C6A}" destId="{C2B3EEAD-A872-453B-8392-848176B73586}" srcOrd="0" destOrd="0" presId="urn:microsoft.com/office/officeart/2005/8/layout/vList3"/>
    <dgm:cxn modelId="{FC6D5A4C-1BE0-47A1-9D70-DE0E72EB5DBB}" type="presParOf" srcId="{2E9EF3E2-324E-4C6E-9C32-2B36E5283C6A}" destId="{6452C1C1-F05A-43B4-A033-398C1A07A5FF}" srcOrd="1" destOrd="0" presId="urn:microsoft.com/office/officeart/2005/8/layout/vList3"/>
    <dgm:cxn modelId="{B8F0021E-EEB6-4C3C-A725-ACE115760C75}" type="presParOf" srcId="{AB82ADAD-7B40-4949-A495-7D444D4ADD6B}" destId="{E3E5ED69-BB49-401E-911A-53E30A371B5C}" srcOrd="5" destOrd="0" presId="urn:microsoft.com/office/officeart/2005/8/layout/vList3"/>
    <dgm:cxn modelId="{4DFFBE2F-7175-4E02-83AD-14AE3EA1B612}" type="presParOf" srcId="{AB82ADAD-7B40-4949-A495-7D444D4ADD6B}" destId="{EED212A6-7DF2-40D3-AAFC-3548B9FCD508}" srcOrd="6" destOrd="0" presId="urn:microsoft.com/office/officeart/2005/8/layout/vList3"/>
    <dgm:cxn modelId="{707C6877-7FE4-468A-95CA-AA4DE29FE927}" type="presParOf" srcId="{EED212A6-7DF2-40D3-AAFC-3548B9FCD508}" destId="{9EC9E6EB-1DB4-4116-82DE-33EA8A3B553E}" srcOrd="0" destOrd="0" presId="urn:microsoft.com/office/officeart/2005/8/layout/vList3"/>
    <dgm:cxn modelId="{77B43CF1-651B-40D1-9A4B-129DA22DAD66}" type="presParOf" srcId="{EED212A6-7DF2-40D3-AAFC-3548B9FCD508}" destId="{D618447E-F035-4423-B17D-92268A71652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التبرع بالمال بعد الموت </a:t>
          </a:r>
        </a:p>
        <a:p>
          <a:r>
            <a:rPr lang="ar-SA" sz="96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تعريف الوصية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22743F1F-7F2B-418D-86BC-1DECBD35A269}" type="presOf" srcId="{E2B2F456-D833-4A58-9419-41746105BBF3}" destId="{AB82ADAD-7B40-4949-A495-7D444D4ADD6B}" srcOrd="0" destOrd="0" presId="urn:microsoft.com/office/officeart/2005/8/layout/vList3"/>
    <dgm:cxn modelId="{FFB0BF91-2C7A-45B3-9862-4A0C1259568D}" type="presOf" srcId="{8CA0D45A-EE69-41AD-A8E8-7243ABBE0B2A}" destId="{17D57BC0-786F-4E71-9857-3395E4E457E2}" srcOrd="0" destOrd="0" presId="urn:microsoft.com/office/officeart/2005/8/layout/vList3"/>
    <dgm:cxn modelId="{8A95557E-8DA0-4E4A-BF1B-7499828EB96C}" type="presParOf" srcId="{AB82ADAD-7B40-4949-A495-7D444D4ADD6B}" destId="{B06EB859-684C-4458-9D4A-A90FE58198F6}" srcOrd="0" destOrd="0" presId="urn:microsoft.com/office/officeart/2005/8/layout/vList3"/>
    <dgm:cxn modelId="{34E4DC7D-5949-48FE-AC29-C5A5B1820285}" type="presParOf" srcId="{B06EB859-684C-4458-9D4A-A90FE58198F6}" destId="{760BB782-9FDA-49E9-8FB2-59ABC3E2B0FB}" srcOrd="0" destOrd="0" presId="urn:microsoft.com/office/officeart/2005/8/layout/vList3"/>
    <dgm:cxn modelId="{766D1F6A-3174-44BE-9C57-972304F8CEA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6600" b="1" dirty="0" smtClean="0">
              <a:solidFill>
                <a:schemeClr val="tx1"/>
              </a:solidFill>
              <a:latin typeface="Traditional Arabic" panose="02020603050405020304" pitchFamily="18" charset="-78"/>
              <a:cs typeface="Traditional Arabic" panose="02020603050405020304" pitchFamily="18" charset="-78"/>
            </a:rPr>
            <a:t>كُتِبَ </a:t>
          </a:r>
          <a:r>
            <a:rPr lang="ar-SA" sz="6600" b="1" dirty="0" smtClean="0">
              <a:solidFill>
                <a:schemeClr val="tx1"/>
              </a:solidFill>
              <a:latin typeface="Traditional Arabic" panose="02020603050405020304" pitchFamily="18" charset="-78"/>
              <a:cs typeface="Traditional Arabic" panose="02020603050405020304" pitchFamily="18" charset="-78"/>
            </a:rPr>
            <a:t>عَلَيْكُمْ إِذَا حَضَرَ أَحَدَكُمُ الْمَوْتُ إِن تَرَكَ خَيْرًا الْوَصِيَّةُ لِلْوَالِدَيْنِ وَالْأَقْرَبِينَ بِالْمَعْرُوفِ حَقًّا عَلَى الْمُتَّقِينَ</a:t>
          </a:r>
        </a:p>
        <a:p>
          <a:r>
            <a:rPr lang="ar-SA" sz="96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مشروعية الوصية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CC00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F4A1DFDE-0A61-46CE-B9F6-2FEC67D66B86}" type="presOf" srcId="{8CA0D45A-EE69-41AD-A8E8-7243ABBE0B2A}" destId="{17D57BC0-786F-4E71-9857-3395E4E457E2}"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6C1C838F-3D3E-42AE-A579-BD0B21C8537D}" type="presOf" srcId="{E2B2F456-D833-4A58-9419-41746105BBF3}" destId="{AB82ADAD-7B40-4949-A495-7D444D4ADD6B}" srcOrd="0" destOrd="0" presId="urn:microsoft.com/office/officeart/2005/8/layout/vList3"/>
    <dgm:cxn modelId="{8DEAD916-5955-4BD5-B966-AE9C46811344}" type="presParOf" srcId="{AB82ADAD-7B40-4949-A495-7D444D4ADD6B}" destId="{B06EB859-684C-4458-9D4A-A90FE58198F6}" srcOrd="0" destOrd="0" presId="urn:microsoft.com/office/officeart/2005/8/layout/vList3"/>
    <dgm:cxn modelId="{291E405F-1C42-4EC4-9867-92FC64B1096D}" type="presParOf" srcId="{B06EB859-684C-4458-9D4A-A90FE58198F6}" destId="{760BB782-9FDA-49E9-8FB2-59ABC3E2B0FB}" srcOrd="0" destOrd="0" presId="urn:microsoft.com/office/officeart/2005/8/layout/vList3"/>
    <dgm:cxn modelId="{0CF441AB-4E6C-43BD-9759-03421E76E4B7}"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7200" b="1" dirty="0" smtClean="0">
              <a:solidFill>
                <a:schemeClr val="tx1"/>
              </a:solidFill>
              <a:latin typeface="Traditional Arabic" panose="02020603050405020304" pitchFamily="18" charset="-78"/>
              <a:cs typeface="Traditional Arabic" panose="02020603050405020304" pitchFamily="18" charset="-78"/>
            </a:rPr>
            <a:t>( ما حق امرئ مسلم له شيء يوصي فيه ، يبيت ليلتين ، إلا ووصيته </a:t>
          </a:r>
          <a:r>
            <a:rPr lang="ar-SA" sz="7200" b="1" dirty="0" smtClean="0">
              <a:solidFill>
                <a:schemeClr val="tx1"/>
              </a:solidFill>
              <a:latin typeface="Traditional Arabic" panose="02020603050405020304" pitchFamily="18" charset="-78"/>
              <a:cs typeface="Traditional Arabic" panose="02020603050405020304" pitchFamily="18" charset="-78"/>
            </a:rPr>
            <a:t>مكتوبة عنده ) </a:t>
          </a:r>
          <a:endParaRPr lang="ar-SA" sz="7200" b="1" dirty="0" smtClean="0">
            <a:solidFill>
              <a:schemeClr val="tx1"/>
            </a:solidFill>
            <a:latin typeface="Traditional Arabic" panose="02020603050405020304" pitchFamily="18" charset="-78"/>
            <a:cs typeface="Traditional Arabic" panose="02020603050405020304" pitchFamily="18" charset="-78"/>
          </a:endParaRPr>
        </a:p>
        <a:p>
          <a:r>
            <a:rPr lang="ar-SA" sz="96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مشروعية الوصية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99FF99"/>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FF6B5291-7472-4739-AB4F-4CBE289FCA6D}" type="presOf" srcId="{E2B2F456-D833-4A58-9419-41746105BBF3}" destId="{AB82ADAD-7B40-4949-A495-7D444D4ADD6B}" srcOrd="0" destOrd="0" presId="urn:microsoft.com/office/officeart/2005/8/layout/vList3"/>
    <dgm:cxn modelId="{40B85BC4-0B33-4E33-9F47-0572950B0FBC}" type="presOf" srcId="{8CA0D45A-EE69-41AD-A8E8-7243ABBE0B2A}" destId="{17D57BC0-786F-4E71-9857-3395E4E457E2}" srcOrd="0" destOrd="0" presId="urn:microsoft.com/office/officeart/2005/8/layout/vList3"/>
    <dgm:cxn modelId="{42CFACD2-AFDC-4CAA-96CC-A69B1FE120DA}" type="presParOf" srcId="{AB82ADAD-7B40-4949-A495-7D444D4ADD6B}" destId="{B06EB859-684C-4458-9D4A-A90FE58198F6}" srcOrd="0" destOrd="0" presId="urn:microsoft.com/office/officeart/2005/8/layout/vList3"/>
    <dgm:cxn modelId="{EF4756ED-C0BB-4277-966D-E6C6FCB598D6}" type="presParOf" srcId="{B06EB859-684C-4458-9D4A-A90FE58198F6}" destId="{760BB782-9FDA-49E9-8FB2-59ABC3E2B0FB}" srcOrd="0" destOrd="0" presId="urn:microsoft.com/office/officeart/2005/8/layout/vList3"/>
    <dgm:cxn modelId="{27D0FD8F-BF4B-4187-A161-25A447546DB6}"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ألا يكون الموصي مديناً بدين يستغرق تركته كله</a:t>
          </a:r>
        </a:p>
        <a:p>
          <a:r>
            <a:rPr lang="ar-SA" sz="96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شروط الوصية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A7D06419-862C-4AAD-BB7A-1D38182F70EC}"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292B6C6B-F7C8-40B8-AB77-90F90473572E}" type="presOf" srcId="{8CA0D45A-EE69-41AD-A8E8-7243ABBE0B2A}" destId="{17D57BC0-786F-4E71-9857-3395E4E457E2}" srcOrd="0" destOrd="0" presId="urn:microsoft.com/office/officeart/2005/8/layout/vList3"/>
    <dgm:cxn modelId="{194F02EE-FC3A-40AC-BC84-AF30BF7E80DC}" type="presParOf" srcId="{AB82ADAD-7B40-4949-A495-7D444D4ADD6B}" destId="{B06EB859-684C-4458-9D4A-A90FE58198F6}" srcOrd="0" destOrd="0" presId="urn:microsoft.com/office/officeart/2005/8/layout/vList3"/>
    <dgm:cxn modelId="{B5975F21-68CF-4E23-9C8C-BDDBAA67FC70}" type="presParOf" srcId="{B06EB859-684C-4458-9D4A-A90FE58198F6}" destId="{760BB782-9FDA-49E9-8FB2-59ABC3E2B0FB}" srcOrd="0" destOrd="0" presId="urn:microsoft.com/office/officeart/2005/8/layout/vList3"/>
    <dgm:cxn modelId="{65E7B69B-136B-42AF-81D7-DB8349F12F02}"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 خير الصدقة ما كان عن ظهر غنى وابدأ بمن تعول )</a:t>
          </a:r>
          <a:endParaRPr lang="ar-SA" sz="8000" b="1" dirty="0" smtClean="0">
            <a:solidFill>
              <a:schemeClr val="tx1"/>
            </a:solidFill>
            <a:latin typeface="Traditional Arabic" panose="02020603050405020304" pitchFamily="18" charset="-78"/>
            <a:cs typeface="Traditional Arabic" panose="02020603050405020304" pitchFamily="18" charset="-78"/>
          </a:endParaRPr>
        </a:p>
        <a:p>
          <a:r>
            <a:rPr lang="ar-SA" sz="96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شروط الوصية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84BA66BF-C8A6-4FD2-9950-769A6D329C9E}" type="presOf" srcId="{8CA0D45A-EE69-41AD-A8E8-7243ABBE0B2A}" destId="{17D57BC0-786F-4E71-9857-3395E4E457E2}" srcOrd="0" destOrd="0" presId="urn:microsoft.com/office/officeart/2005/8/layout/vList3"/>
    <dgm:cxn modelId="{EA327848-2118-4F15-8D1D-5C400C6185A2}" type="presOf" srcId="{E2B2F456-D833-4A58-9419-41746105BBF3}" destId="{AB82ADAD-7B40-4949-A495-7D444D4ADD6B}" srcOrd="0" destOrd="0" presId="urn:microsoft.com/office/officeart/2005/8/layout/vList3"/>
    <dgm:cxn modelId="{A37F9351-FBAF-464F-8CDC-36A7CB92251B}" type="presParOf" srcId="{AB82ADAD-7B40-4949-A495-7D444D4ADD6B}" destId="{B06EB859-684C-4458-9D4A-A90FE58198F6}" srcOrd="0" destOrd="0" presId="urn:microsoft.com/office/officeart/2005/8/layout/vList3"/>
    <dgm:cxn modelId="{EE48ADAA-6E94-4847-9828-1CD63193BA4F}" type="presParOf" srcId="{B06EB859-684C-4458-9D4A-A90FE58198F6}" destId="{760BB782-9FDA-49E9-8FB2-59ABC3E2B0FB}" srcOrd="0" destOrd="0" presId="urn:microsoft.com/office/officeart/2005/8/layout/vList3"/>
    <dgm:cxn modelId="{C72B7038-FBF1-4DF5-A423-C316B762CC23}"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ألا يكون الموصى له من الورثة</a:t>
          </a:r>
        </a:p>
        <a:p>
          <a:r>
            <a:rPr lang="ar-SA" sz="96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شروط الوصية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150575E-F153-4813-8870-A6B4352C4F21}"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66A72B13-0427-4ED5-8BBD-73C91B8B1C99}" type="presOf" srcId="{8CA0D45A-EE69-41AD-A8E8-7243ABBE0B2A}" destId="{17D57BC0-786F-4E71-9857-3395E4E457E2}" srcOrd="0" destOrd="0" presId="urn:microsoft.com/office/officeart/2005/8/layout/vList3"/>
    <dgm:cxn modelId="{B15EC09F-60F8-4629-BAA8-3074A8D8D271}" type="presParOf" srcId="{AB82ADAD-7B40-4949-A495-7D444D4ADD6B}" destId="{B06EB859-684C-4458-9D4A-A90FE58198F6}" srcOrd="0" destOrd="0" presId="urn:microsoft.com/office/officeart/2005/8/layout/vList3"/>
    <dgm:cxn modelId="{E0F1C670-96B8-435A-AC87-3DA7DF3055E6}" type="presParOf" srcId="{B06EB859-684C-4458-9D4A-A90FE58198F6}" destId="{760BB782-9FDA-49E9-8FB2-59ABC3E2B0FB}" srcOrd="0" destOrd="0" presId="urn:microsoft.com/office/officeart/2005/8/layout/vList3"/>
    <dgm:cxn modelId="{D129492C-7A0D-475B-8403-0D31084F505B}"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 إن الله قد أعطى كل ذي حق حقه ولا وصية لوارث )</a:t>
          </a:r>
          <a:endParaRPr lang="ar-SA" sz="8000" b="1" dirty="0" smtClean="0">
            <a:solidFill>
              <a:schemeClr val="tx1"/>
            </a:solidFill>
            <a:latin typeface="Traditional Arabic" panose="02020603050405020304" pitchFamily="18" charset="-78"/>
            <a:cs typeface="Traditional Arabic" panose="02020603050405020304" pitchFamily="18" charset="-78"/>
          </a:endParaRPr>
        </a:p>
        <a:p>
          <a:r>
            <a:rPr lang="ar-SA" sz="96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شروط الوصية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CD5870CF-A7BE-4750-A659-CD921B5DB59B}"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DADAF5E3-EB9A-4777-B8BD-464FA42AB906}" type="presOf" srcId="{8CA0D45A-EE69-41AD-A8E8-7243ABBE0B2A}" destId="{17D57BC0-786F-4E71-9857-3395E4E457E2}" srcOrd="0" destOrd="0" presId="urn:microsoft.com/office/officeart/2005/8/layout/vList3"/>
    <dgm:cxn modelId="{DF2AC21C-6F0E-42CE-A4E7-218A7F1F00EC}" type="presParOf" srcId="{AB82ADAD-7B40-4949-A495-7D444D4ADD6B}" destId="{B06EB859-684C-4458-9D4A-A90FE58198F6}" srcOrd="0" destOrd="0" presId="urn:microsoft.com/office/officeart/2005/8/layout/vList3"/>
    <dgm:cxn modelId="{65A1C87C-A2A3-4FB1-9756-60542E16645E}" type="presParOf" srcId="{B06EB859-684C-4458-9D4A-A90FE58198F6}" destId="{760BB782-9FDA-49E9-8FB2-59ABC3E2B0FB}" srcOrd="0" destOrd="0" presId="urn:microsoft.com/office/officeart/2005/8/layout/vList3"/>
    <dgm:cxn modelId="{03BACBA2-8EEC-43B4-A635-D51E37434EEE}"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smtClean="0">
              <a:solidFill>
                <a:schemeClr val="tx1"/>
              </a:solidFill>
              <a:latin typeface="Traditional Arabic" panose="02020603050405020304" pitchFamily="18" charset="-78"/>
              <a:cs typeface="Traditional Arabic" panose="02020603050405020304" pitchFamily="18" charset="-78"/>
            </a:rPr>
            <a:t>أن تكون الوصية في حدود الثلث</a:t>
          </a:r>
          <a:endParaRPr lang="ar-SA" sz="9600" b="1" dirty="0" smtClean="0">
            <a:solidFill>
              <a:schemeClr val="tx1"/>
            </a:solidFill>
            <a:latin typeface="Traditional Arabic" panose="02020603050405020304" pitchFamily="18" charset="-78"/>
            <a:cs typeface="Traditional Arabic" panose="02020603050405020304" pitchFamily="18" charset="-78"/>
          </a:endParaRPr>
        </a:p>
        <a:p>
          <a:r>
            <a:rPr lang="ar-SA" sz="96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شروط الوصية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ABA71A62-A3FA-4618-A48B-434EDE09265D}"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109BA8E1-3B98-44CE-8227-1D60EAE8E0AA}" type="presOf" srcId="{8CA0D45A-EE69-41AD-A8E8-7243ABBE0B2A}" destId="{17D57BC0-786F-4E71-9857-3395E4E457E2}" srcOrd="0" destOrd="0" presId="urn:microsoft.com/office/officeart/2005/8/layout/vList3"/>
    <dgm:cxn modelId="{0E0BDCCA-B397-4B03-90D3-A614A7A1E89D}" type="presParOf" srcId="{AB82ADAD-7B40-4949-A495-7D444D4ADD6B}" destId="{B06EB859-684C-4458-9D4A-A90FE58198F6}" srcOrd="0" destOrd="0" presId="urn:microsoft.com/office/officeart/2005/8/layout/vList3"/>
    <dgm:cxn modelId="{A019A59B-6857-4346-8D29-5C89480BC0E5}" type="presParOf" srcId="{B06EB859-684C-4458-9D4A-A90FE58198F6}" destId="{760BB782-9FDA-49E9-8FB2-59ABC3E2B0FB}" srcOrd="0" destOrd="0" presId="urn:microsoft.com/office/officeart/2005/8/layout/vList3"/>
    <dgm:cxn modelId="{30791245-2A32-446E-9477-CEAE85DCC20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8800" b="1" dirty="0" smtClean="0">
              <a:solidFill>
                <a:schemeClr val="tx1"/>
              </a:solidFill>
              <a:latin typeface="Traditional Arabic" panose="02020603050405020304" pitchFamily="18" charset="-78"/>
              <a:cs typeface="Traditional Arabic" panose="02020603050405020304" pitchFamily="18" charset="-78"/>
            </a:rPr>
            <a:t>{ وَتَعَاوَنُوا عَلَى الْبِرِّ وَالتَّقْوَىٰ وَلَا تَعَاوَنُوا عَلَى الْإِثْمِ وَالْعُدْوَانِ }</a:t>
          </a:r>
        </a:p>
        <a:p>
          <a:pPr algn="r"/>
          <a:r>
            <a:rPr lang="ar-SA" sz="88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والبر فعل الخيرات...مشروعية التكافل</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D2CB3AA2-1C74-42A1-B50A-F2EA3947C7AB}" type="presOf" srcId="{8CA0D45A-EE69-41AD-A8E8-7243ABBE0B2A}" destId="{17D57BC0-786F-4E71-9857-3395E4E457E2}" srcOrd="0" destOrd="0" presId="urn:microsoft.com/office/officeart/2005/8/layout/vList3"/>
    <dgm:cxn modelId="{B3F93963-40A7-41AE-BE99-A21ADBF2631B}" type="presOf" srcId="{E2B2F456-D833-4A58-9419-41746105BBF3}" destId="{AB82ADAD-7B40-4949-A495-7D444D4ADD6B}" srcOrd="0" destOrd="0" presId="urn:microsoft.com/office/officeart/2005/8/layout/vList3"/>
    <dgm:cxn modelId="{1F38889C-8075-44A4-9DC5-704CFF103283}" type="presParOf" srcId="{AB82ADAD-7B40-4949-A495-7D444D4ADD6B}" destId="{B06EB859-684C-4458-9D4A-A90FE58198F6}" srcOrd="0" destOrd="0" presId="urn:microsoft.com/office/officeart/2005/8/layout/vList3"/>
    <dgm:cxn modelId="{E5126862-CE27-4002-B270-E8C6B77365F4}" type="presParOf" srcId="{B06EB859-684C-4458-9D4A-A90FE58198F6}" destId="{760BB782-9FDA-49E9-8FB2-59ABC3E2B0FB}" srcOrd="0" destOrd="0" presId="urn:microsoft.com/office/officeart/2005/8/layout/vList3"/>
    <dgm:cxn modelId="{7E0A73E8-C172-49A3-9B0F-F74C8FAA41A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smtClean="0">
              <a:solidFill>
                <a:schemeClr val="tx1"/>
              </a:solidFill>
              <a:latin typeface="Traditional Arabic" panose="02020603050405020304" pitchFamily="18" charset="-78"/>
              <a:cs typeface="Traditional Arabic" panose="02020603050405020304" pitchFamily="18" charset="-78"/>
            </a:rPr>
            <a:t>قصة سعد بن أبي وقاص رضي الله عنه</a:t>
          </a:r>
          <a:endParaRPr lang="ar-SA" sz="9600" b="1" dirty="0" smtClean="0">
            <a:solidFill>
              <a:schemeClr val="tx1"/>
            </a:solidFill>
            <a:latin typeface="Traditional Arabic" panose="02020603050405020304" pitchFamily="18" charset="-78"/>
            <a:cs typeface="Traditional Arabic" panose="02020603050405020304" pitchFamily="18" charset="-78"/>
          </a:endParaRPr>
        </a:p>
        <a:p>
          <a:r>
            <a:rPr lang="ar-SA" sz="9600" b="1" dirty="0" smtClean="0">
              <a:solidFill>
                <a:schemeClr val="tx1"/>
              </a:solidFill>
              <a:latin typeface="Traditional Arabic" panose="02020603050405020304" pitchFamily="18" charset="-78"/>
              <a:cs typeface="Traditional Arabic" panose="02020603050405020304" pitchFamily="18" charset="-78"/>
            </a:rPr>
            <a:t>« </a:t>
          </a:r>
          <a:r>
            <a:rPr lang="ar-SA" sz="9600" b="1" dirty="0" smtClean="0">
              <a:solidFill>
                <a:srgbClr val="7030A0"/>
              </a:solidFill>
              <a:latin typeface="Arabic Typesetting" panose="03020402040406030203" pitchFamily="66" charset="-78"/>
              <a:cs typeface="Arabic Typesetting" panose="03020402040406030203" pitchFamily="66" charset="-78"/>
            </a:rPr>
            <a:t>شروط الوصية</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A43089C2-0196-4B47-A9CB-49406C6C5C6B}" type="presOf" srcId="{8CA0D45A-EE69-41AD-A8E8-7243ABBE0B2A}" destId="{17D57BC0-786F-4E71-9857-3395E4E457E2}" srcOrd="0" destOrd="0" presId="urn:microsoft.com/office/officeart/2005/8/layout/vList3"/>
    <dgm:cxn modelId="{B389AFB7-EAB8-4769-B721-EA2F49DC4007}" type="presOf" srcId="{E2B2F456-D833-4A58-9419-41746105BBF3}" destId="{AB82ADAD-7B40-4949-A495-7D444D4ADD6B}" srcOrd="0" destOrd="0" presId="urn:microsoft.com/office/officeart/2005/8/layout/vList3"/>
    <dgm:cxn modelId="{F50CC778-A263-4546-88AB-0728EE6C712B}" type="presParOf" srcId="{AB82ADAD-7B40-4949-A495-7D444D4ADD6B}" destId="{B06EB859-684C-4458-9D4A-A90FE58198F6}" srcOrd="0" destOrd="0" presId="urn:microsoft.com/office/officeart/2005/8/layout/vList3"/>
    <dgm:cxn modelId="{52650521-CC31-4BAD-AD29-AF8A07998DBE}" type="presParOf" srcId="{B06EB859-684C-4458-9D4A-A90FE58198F6}" destId="{760BB782-9FDA-49E9-8FB2-59ABC3E2B0FB}" srcOrd="0" destOrd="0" presId="urn:microsoft.com/office/officeart/2005/8/layout/vList3"/>
    <dgm:cxn modelId="{7AA12F13-FBAD-4FB1-9A63-192D8DD0CDF3}"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88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chemeClr val="tx1"/>
              </a:solidFill>
              <a:latin typeface="Traditional Arabic" panose="02020603050405020304" pitchFamily="18" charset="-78"/>
              <a:cs typeface="Traditional Arabic" panose="02020603050405020304" pitchFamily="18" charset="-78"/>
            </a:rPr>
            <a:t>وفائدة التعاون تيسير العمل وتوفير المصالح وإظهار الاتحاد والتناصر حتى يصبح ذلك خلقاً </a:t>
          </a:r>
          <a:r>
            <a:rPr lang="ar-SA" sz="6600" b="1" dirty="0" smtClean="0">
              <a:solidFill>
                <a:schemeClr val="tx1"/>
              </a:solidFill>
              <a:latin typeface="Traditional Arabic" panose="02020603050405020304" pitchFamily="18" charset="-78"/>
              <a:cs typeface="Traditional Arabic" panose="02020603050405020304" pitchFamily="18" charset="-78"/>
            </a:rPr>
            <a:t>للأمة» </a:t>
          </a:r>
          <a:endParaRPr lang="ar-SA" sz="6600" b="1" dirty="0" smtClean="0">
            <a:solidFill>
              <a:schemeClr val="tx1"/>
            </a:solidFill>
            <a:latin typeface="Traditional Arabic" panose="02020603050405020304" pitchFamily="18" charset="-78"/>
            <a:cs typeface="Traditional Arabic" panose="02020603050405020304" pitchFamily="18" charset="-78"/>
          </a:endParaRPr>
        </a:p>
        <a:p>
          <a:pPr algn="r"/>
          <a:r>
            <a:rPr lang="ar-SA" sz="6600" b="1" dirty="0" smtClean="0">
              <a:solidFill>
                <a:schemeClr val="tx1"/>
              </a:solidFill>
              <a:latin typeface="Traditional Arabic" panose="02020603050405020304" pitchFamily="18" charset="-78"/>
              <a:cs typeface="Traditional Arabic" panose="02020603050405020304" pitchFamily="18" charset="-78"/>
            </a:rPr>
            <a:t>«</a:t>
          </a:r>
          <a:r>
            <a:rPr lang="ar-SA" sz="88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قول ابن عاشور رحمه الله</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6600"/>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66D19899-CF85-427F-924A-7E85DD8EC5B3}" type="presOf" srcId="{8CA0D45A-EE69-41AD-A8E8-7243ABBE0B2A}" destId="{17D57BC0-786F-4E71-9857-3395E4E457E2}"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E2B7B2C8-811A-4200-BDEB-B5F38F3A4308}" type="presOf" srcId="{E2B2F456-D833-4A58-9419-41746105BBF3}" destId="{AB82ADAD-7B40-4949-A495-7D444D4ADD6B}" srcOrd="0" destOrd="0" presId="urn:microsoft.com/office/officeart/2005/8/layout/vList3"/>
    <dgm:cxn modelId="{8813E474-978B-4A26-98EB-1B1132245D26}" type="presParOf" srcId="{AB82ADAD-7B40-4949-A495-7D444D4ADD6B}" destId="{B06EB859-684C-4458-9D4A-A90FE58198F6}" srcOrd="0" destOrd="0" presId="urn:microsoft.com/office/officeart/2005/8/layout/vList3"/>
    <dgm:cxn modelId="{2CA13FF6-A27A-4A73-B7AE-593823FBC6F5}" type="presParOf" srcId="{B06EB859-684C-4458-9D4A-A90FE58198F6}" destId="{760BB782-9FDA-49E9-8FB2-59ABC3E2B0FB}" srcOrd="0" destOrd="0" presId="urn:microsoft.com/office/officeart/2005/8/layout/vList3"/>
    <dgm:cxn modelId="{C0F0947B-5A07-4DC9-8732-C8E74B9A8A3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6600" b="1" dirty="0" smtClean="0">
              <a:solidFill>
                <a:schemeClr val="tx1"/>
              </a:solidFill>
              <a:latin typeface="Traditional Arabic" panose="02020603050405020304" pitchFamily="18" charset="-78"/>
              <a:cs typeface="Traditional Arabic" panose="02020603050405020304" pitchFamily="18" charset="-78"/>
            </a:rPr>
            <a:t>( مثل المؤمنين في توادهم وتراحمهم وتعاطفهم مثل الجسد الواحد إذا اشتكى منه عضو تداعى له سائر الجسد بالسهر والحمى )</a:t>
          </a:r>
          <a:r>
            <a:rPr lang="ar-SA" sz="5400" b="1" dirty="0" smtClean="0">
              <a:solidFill>
                <a:schemeClr val="tx1"/>
              </a:solidFill>
              <a:latin typeface="Traditional Arabic" panose="02020603050405020304" pitchFamily="18" charset="-78"/>
              <a:cs typeface="Traditional Arabic" panose="02020603050405020304" pitchFamily="18" charset="-78"/>
            </a:rPr>
            <a:t> </a:t>
          </a: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مشروعية التكافل</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99FF99"/>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7E828AB8-AE78-4B06-9201-EAB8631985D6}" type="presOf" srcId="{8CA0D45A-EE69-41AD-A8E8-7243ABBE0B2A}" destId="{17D57BC0-786F-4E71-9857-3395E4E457E2}" srcOrd="0" destOrd="0" presId="urn:microsoft.com/office/officeart/2005/8/layout/vList3"/>
    <dgm:cxn modelId="{2CFB8305-A271-4F03-ADBD-82431E0C1947}" type="presOf" srcId="{E2B2F456-D833-4A58-9419-41746105BBF3}" destId="{AB82ADAD-7B40-4949-A495-7D444D4ADD6B}" srcOrd="0" destOrd="0" presId="urn:microsoft.com/office/officeart/2005/8/layout/vList3"/>
    <dgm:cxn modelId="{2513A9BC-7CD9-484D-9339-BB8E1CE0EE14}" type="presParOf" srcId="{AB82ADAD-7B40-4949-A495-7D444D4ADD6B}" destId="{B06EB859-684C-4458-9D4A-A90FE58198F6}" srcOrd="0" destOrd="0" presId="urn:microsoft.com/office/officeart/2005/8/layout/vList3"/>
    <dgm:cxn modelId="{1021B83C-111F-46C8-B9CA-F9C3F0854E7D}" type="presParOf" srcId="{B06EB859-684C-4458-9D4A-A90FE58198F6}" destId="{760BB782-9FDA-49E9-8FB2-59ABC3E2B0FB}" srcOrd="0" destOrd="0" presId="urn:microsoft.com/office/officeart/2005/8/layout/vList3"/>
    <dgm:cxn modelId="{EF3D1C67-321E-4482-B4A6-FED9F67D2DEC}"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7200" b="1" dirty="0" smtClean="0">
              <a:solidFill>
                <a:schemeClr val="tx1"/>
              </a:solidFill>
              <a:latin typeface="Traditional Arabic" panose="02020603050405020304" pitchFamily="18" charset="-78"/>
              <a:cs typeface="Traditional Arabic" panose="02020603050405020304" pitchFamily="18" charset="-78"/>
            </a:rPr>
            <a:t>التكافل منه ما هو واجب مثل </a:t>
          </a:r>
          <a:r>
            <a:rPr lang="ar-SA" sz="6600" b="1" dirty="0" smtClean="0">
              <a:solidFill>
                <a:schemeClr val="tx1"/>
              </a:solidFill>
              <a:latin typeface="Traditional Arabic" panose="02020603050405020304" pitchFamily="18" charset="-78"/>
              <a:cs typeface="Traditional Arabic" panose="02020603050405020304" pitchFamily="18" charset="-78"/>
            </a:rPr>
            <a:t>:</a:t>
          </a:r>
        </a:p>
        <a:p>
          <a:pPr algn="r"/>
          <a:r>
            <a:rPr lang="ar-SA" sz="7200" b="1" dirty="0" smtClean="0">
              <a:solidFill>
                <a:srgbClr val="C00000"/>
              </a:solidFill>
              <a:latin typeface="Traditional Arabic" panose="02020603050405020304" pitchFamily="18" charset="-78"/>
              <a:cs typeface="Traditional Arabic" panose="02020603050405020304" pitchFamily="18" charset="-78"/>
            </a:rPr>
            <a:t>الزكاة ، النفقات الواجبة ، </a:t>
          </a:r>
        </a:p>
        <a:p>
          <a:pPr algn="r"/>
          <a:r>
            <a:rPr lang="ar-SA" sz="7200" b="1" dirty="0" smtClean="0">
              <a:solidFill>
                <a:srgbClr val="C00000"/>
              </a:solidFill>
              <a:latin typeface="Traditional Arabic" panose="02020603050405020304" pitchFamily="18" charset="-78"/>
              <a:cs typeface="Traditional Arabic" panose="02020603050405020304" pitchFamily="18" charset="-78"/>
            </a:rPr>
            <a:t>الكفارات ، الوفاء بالنذر</a:t>
          </a: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حكم التكافل في الإسلام</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CC00CC"/>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66753CF4-63F8-48AF-BE33-18078D25AFD2}" type="presOf" srcId="{8CA0D45A-EE69-41AD-A8E8-7243ABBE0B2A}" destId="{17D57BC0-786F-4E71-9857-3395E4E457E2}" srcOrd="0" destOrd="0" presId="urn:microsoft.com/office/officeart/2005/8/layout/vList3"/>
    <dgm:cxn modelId="{5ADE45ED-A2FD-42FC-A921-6705F0BF4760}" type="presOf" srcId="{E2B2F456-D833-4A58-9419-41746105BBF3}" destId="{AB82ADAD-7B40-4949-A495-7D444D4ADD6B}" srcOrd="0" destOrd="0" presId="urn:microsoft.com/office/officeart/2005/8/layout/vList3"/>
    <dgm:cxn modelId="{345C3DB8-47D7-418D-BEED-2466313047CC}" type="presParOf" srcId="{AB82ADAD-7B40-4949-A495-7D444D4ADD6B}" destId="{B06EB859-684C-4458-9D4A-A90FE58198F6}" srcOrd="0" destOrd="0" presId="urn:microsoft.com/office/officeart/2005/8/layout/vList3"/>
    <dgm:cxn modelId="{B01D8EC5-C6C2-4DCF-8DFD-66ECFC3D4BE5}" type="presParOf" srcId="{B06EB859-684C-4458-9D4A-A90FE58198F6}" destId="{760BB782-9FDA-49E9-8FB2-59ABC3E2B0FB}" srcOrd="0" destOrd="0" presId="urn:microsoft.com/office/officeart/2005/8/layout/vList3"/>
    <dgm:cxn modelId="{6382279E-FE9D-4F2E-90BD-1B913446D92E}"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6600" b="1" dirty="0" smtClean="0">
              <a:solidFill>
                <a:schemeClr val="tx1"/>
              </a:solidFill>
              <a:latin typeface="Traditional Arabic" panose="02020603050405020304" pitchFamily="18" charset="-78"/>
              <a:cs typeface="Traditional Arabic" panose="02020603050405020304" pitchFamily="18" charset="-78"/>
            </a:rPr>
            <a:t>التكافل منه ما هو مندوب مثل :</a:t>
          </a:r>
        </a:p>
        <a:p>
          <a:pPr algn="r"/>
          <a:r>
            <a:rPr lang="ar-SA" sz="7200" b="1" dirty="0" smtClean="0">
              <a:solidFill>
                <a:srgbClr val="C00000"/>
              </a:solidFill>
              <a:latin typeface="Traditional Arabic" panose="02020603050405020304" pitchFamily="18" charset="-78"/>
              <a:cs typeface="Traditional Arabic" panose="02020603050405020304" pitchFamily="18" charset="-78"/>
            </a:rPr>
            <a:t>صدقة التطوع، الوقف، </a:t>
          </a:r>
        </a:p>
        <a:p>
          <a:pPr algn="r"/>
          <a:r>
            <a:rPr lang="ar-SA" sz="7200" b="1" dirty="0" smtClean="0">
              <a:solidFill>
                <a:srgbClr val="C00000"/>
              </a:solidFill>
              <a:latin typeface="Traditional Arabic" panose="02020603050405020304" pitchFamily="18" charset="-78"/>
              <a:cs typeface="Traditional Arabic" panose="02020603050405020304" pitchFamily="18" charset="-78"/>
            </a:rPr>
            <a:t>القرض الحسن، الوصية </a:t>
          </a: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حكم التكافل في الإسلام</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0066FF"/>
        </a:solidFill>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E945E84E-FB55-4061-9D02-F0610C50B935}" type="presOf" srcId="{8CA0D45A-EE69-41AD-A8E8-7243ABBE0B2A}" destId="{17D57BC0-786F-4E71-9857-3395E4E457E2}" srcOrd="0" destOrd="0" presId="urn:microsoft.com/office/officeart/2005/8/layout/vList3"/>
    <dgm:cxn modelId="{8E4AFBAF-888E-4A67-9131-5A77B283D8EF}" type="presOf" srcId="{E2B2F456-D833-4A58-9419-41746105BBF3}" destId="{AB82ADAD-7B40-4949-A495-7D444D4ADD6B}" srcOrd="0" destOrd="0" presId="urn:microsoft.com/office/officeart/2005/8/layout/vList3"/>
    <dgm:cxn modelId="{59D0858A-2051-47DE-BC6A-F7A789F3E1C6}" type="presParOf" srcId="{AB82ADAD-7B40-4949-A495-7D444D4ADD6B}" destId="{B06EB859-684C-4458-9D4A-A90FE58198F6}" srcOrd="0" destOrd="0" presId="urn:microsoft.com/office/officeart/2005/8/layout/vList3"/>
    <dgm:cxn modelId="{5DFBDCB1-119A-4C4E-A1EA-7B76A734B862}" type="presParOf" srcId="{B06EB859-684C-4458-9D4A-A90FE58198F6}" destId="{760BB782-9FDA-49E9-8FB2-59ABC3E2B0FB}" srcOrd="0" destOrd="0" presId="urn:microsoft.com/office/officeart/2005/8/layout/vList3"/>
    <dgm:cxn modelId="{E34FB10F-BC27-4704-AB68-A2801CDDAC2F}"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7CBBB-54BF-488E-860E-ED7DF88429C9}">
      <dsp:nvSpPr>
        <dsp:cNvPr id="0" name=""/>
        <dsp:cNvSpPr/>
      </dsp:nvSpPr>
      <dsp:spPr>
        <a:xfrm>
          <a:off x="307951" y="2624"/>
          <a:ext cx="9492984" cy="1132684"/>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05740" rIns="499482" bIns="205740" numCol="1" spcCol="1270" anchor="ctr" anchorCtr="0">
          <a:noAutofit/>
        </a:bodyPr>
        <a:lstStyle/>
        <a:p>
          <a:pPr lvl="0" algn="ctr" defTabSz="24003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إدراك </a:t>
          </a:r>
          <a:r>
            <a:rPr lang="ar-EG" sz="5400" b="1" kern="1200" dirty="0" smtClean="0">
              <a:solidFill>
                <a:schemeClr val="tx1"/>
              </a:solidFill>
              <a:latin typeface="Traditional Arabic" panose="02020603050405020304" pitchFamily="18" charset="-78"/>
              <a:cs typeface="Traditional Arabic" panose="02020603050405020304" pitchFamily="18" charset="-78"/>
            </a:rPr>
            <a:t>مفهوم التكافل</a:t>
          </a:r>
          <a:r>
            <a:rPr lang="ar-SA" sz="5400" b="1" kern="1200" dirty="0" smtClean="0">
              <a:solidFill>
                <a:schemeClr val="tx1"/>
              </a:solidFill>
              <a:latin typeface="Traditional Arabic" panose="02020603050405020304" pitchFamily="18" charset="-78"/>
              <a:cs typeface="Traditional Arabic" panose="02020603050405020304" pitchFamily="18" charset="-78"/>
            </a:rPr>
            <a:t> وأصله وحكمه وأهميته</a:t>
          </a:r>
          <a:endParaRPr lang="en-US" sz="5400" b="1" kern="1200" dirty="0">
            <a:solidFill>
              <a:schemeClr val="tx1"/>
            </a:solidFill>
            <a:latin typeface="Traditional Arabic" panose="02020603050405020304" pitchFamily="18" charset="-78"/>
            <a:cs typeface="Traditional Arabic" panose="02020603050405020304" pitchFamily="18" charset="-78"/>
          </a:endParaRPr>
        </a:p>
      </dsp:txBody>
      <dsp:txXfrm>
        <a:off x="307951" y="2624"/>
        <a:ext cx="9209813" cy="1132684"/>
      </dsp:txXfrm>
    </dsp:sp>
    <dsp:sp modelId="{02E48D08-684B-4EF7-8849-1DB9E8603BC3}">
      <dsp:nvSpPr>
        <dsp:cNvPr id="0" name=""/>
        <dsp:cNvSpPr/>
      </dsp:nvSpPr>
      <dsp:spPr>
        <a:xfrm>
          <a:off x="8976203" y="21189"/>
          <a:ext cx="1132684" cy="1132684"/>
        </a:xfrm>
        <a:prstGeom prst="smileyFac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D57BC0-786F-4E71-9857-3395E4E457E2}">
      <dsp:nvSpPr>
        <dsp:cNvPr id="0" name=""/>
        <dsp:cNvSpPr/>
      </dsp:nvSpPr>
      <dsp:spPr>
        <a:xfrm>
          <a:off x="321598" y="1473423"/>
          <a:ext cx="9465691" cy="1132684"/>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499482" bIns="251460" numCol="1" spcCol="1270" anchor="ctr" anchorCtr="0">
          <a:noAutofit/>
        </a:bodyPr>
        <a:lstStyle/>
        <a:p>
          <a:pPr lvl="0" algn="ctr" defTabSz="2933700">
            <a:lnSpc>
              <a:spcPct val="90000"/>
            </a:lnSpc>
            <a:spcBef>
              <a:spcPct val="0"/>
            </a:spcBef>
            <a:spcAft>
              <a:spcPct val="35000"/>
            </a:spcAft>
          </a:pPr>
          <a:r>
            <a:rPr lang="ar-SA" sz="6600" b="1" kern="1200" dirty="0" smtClean="0">
              <a:solidFill>
                <a:schemeClr val="tx1"/>
              </a:solidFill>
              <a:latin typeface="Traditional Arabic" panose="02020603050405020304" pitchFamily="18" charset="-78"/>
              <a:cs typeface="Traditional Arabic" panose="02020603050405020304" pitchFamily="18" charset="-78"/>
            </a:rPr>
            <a:t>معرفة مفهوم الضمان الاجتماعي</a:t>
          </a:r>
          <a:endParaRPr lang="en-US" sz="6600" b="1" kern="1200" dirty="0">
            <a:solidFill>
              <a:schemeClr val="tx1"/>
            </a:solidFill>
            <a:latin typeface="Traditional Arabic" panose="02020603050405020304" pitchFamily="18" charset="-78"/>
            <a:cs typeface="Traditional Arabic" panose="02020603050405020304" pitchFamily="18" charset="-78"/>
          </a:endParaRPr>
        </a:p>
      </dsp:txBody>
      <dsp:txXfrm>
        <a:off x="321598" y="1473423"/>
        <a:ext cx="9182520" cy="1132684"/>
      </dsp:txXfrm>
    </dsp:sp>
    <dsp:sp modelId="{760BB782-9FDA-49E9-8FB2-59ABC3E2B0FB}">
      <dsp:nvSpPr>
        <dsp:cNvPr id="0" name=""/>
        <dsp:cNvSpPr/>
      </dsp:nvSpPr>
      <dsp:spPr>
        <a:xfrm>
          <a:off x="8976203" y="1491999"/>
          <a:ext cx="1132684" cy="1132684"/>
        </a:xfrm>
        <a:prstGeom prst="smileyFac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52C1C1-F05A-43B4-A033-398C1A07A5FF}">
      <dsp:nvSpPr>
        <dsp:cNvPr id="0" name=""/>
        <dsp:cNvSpPr/>
      </dsp:nvSpPr>
      <dsp:spPr>
        <a:xfrm>
          <a:off x="321598" y="2944222"/>
          <a:ext cx="9465691" cy="1132684"/>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0" tIns="228600" rIns="499482" bIns="228600" numCol="1" spcCol="1270" anchor="ctr" anchorCtr="0">
          <a:noAutofit/>
        </a:bodyPr>
        <a:lstStyle/>
        <a:p>
          <a:pPr lvl="0" algn="ctr" defTabSz="2667000">
            <a:lnSpc>
              <a:spcPct val="90000"/>
            </a:lnSpc>
            <a:spcBef>
              <a:spcPct val="0"/>
            </a:spcBef>
            <a:spcAft>
              <a:spcPct val="35000"/>
            </a:spcAft>
          </a:pPr>
          <a:r>
            <a:rPr lang="ar-SA" sz="6000" b="1" kern="1200" dirty="0" smtClean="0">
              <a:solidFill>
                <a:schemeClr val="tx1"/>
              </a:solidFill>
              <a:latin typeface="Traditional Arabic" panose="02020603050405020304" pitchFamily="18" charset="-78"/>
              <a:cs typeface="Traditional Arabic" panose="02020603050405020304" pitchFamily="18" charset="-78"/>
            </a:rPr>
            <a:t>معرفة أهم وسائل التكافل الاقتصادي</a:t>
          </a:r>
          <a:endParaRPr lang="en-US" sz="6000" b="1" kern="1200" dirty="0">
            <a:solidFill>
              <a:schemeClr val="tx1"/>
            </a:solidFill>
            <a:latin typeface="Traditional Arabic" panose="02020603050405020304" pitchFamily="18" charset="-78"/>
            <a:cs typeface="Traditional Arabic" panose="02020603050405020304" pitchFamily="18" charset="-78"/>
          </a:endParaRPr>
        </a:p>
      </dsp:txBody>
      <dsp:txXfrm>
        <a:off x="321598" y="2944222"/>
        <a:ext cx="9182520" cy="1132684"/>
      </dsp:txXfrm>
    </dsp:sp>
    <dsp:sp modelId="{C2B3EEAD-A872-453B-8392-848176B73586}">
      <dsp:nvSpPr>
        <dsp:cNvPr id="0" name=""/>
        <dsp:cNvSpPr/>
      </dsp:nvSpPr>
      <dsp:spPr>
        <a:xfrm>
          <a:off x="8976203" y="2946846"/>
          <a:ext cx="1132684" cy="1132684"/>
        </a:xfrm>
        <a:prstGeom prst="smileyFac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05740" rIns="1738217" bIns="205740" numCol="1" spcCol="1270" anchor="ctr" anchorCtr="0">
          <a:noAutofit/>
        </a:bodyPr>
        <a:lstStyle/>
        <a:p>
          <a:pPr lvl="0" algn="r" defTabSz="24003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وَاعْبُدُوا </a:t>
          </a:r>
          <a:r>
            <a:rPr lang="ar-SA" sz="5400" b="1" kern="1200" dirty="0" smtClean="0">
              <a:solidFill>
                <a:schemeClr val="tx1"/>
              </a:solidFill>
              <a:latin typeface="Traditional Arabic" panose="02020603050405020304" pitchFamily="18" charset="-78"/>
              <a:cs typeface="Traditional Arabic" panose="02020603050405020304" pitchFamily="18" charset="-78"/>
            </a:rPr>
            <a:t>اللَّهَ وَلَا تُشْرِكُوا بِهِ شَيْئًا وَبِالْوَالِدَيْنِ إِحْسَانًا وَبِذِي الْقُرْبَىٰ وَالْيَتَامَىٰ وَالْمَسَاكِينِ وَالْجَارِ ذِي الْقُرْبَىٰ وَالْجَارِ الْجُنُبِ وَالصَّاحِبِ بِالْجَنبِ وَابْنِ السَّبِيلِ وَمَا مَلَكَتْ أَيْمَانُكُمْ إِنَّ اللَّهَ لَا يُحِبُّ مَن كَانَ مُخْتَالًا فَخُورًا </a:t>
          </a:r>
          <a:r>
            <a:rPr lang="ar-SA" sz="5400" b="1" kern="1200" dirty="0" smtClean="0">
              <a:solidFill>
                <a:schemeClr val="tx1"/>
              </a:solidFill>
              <a:latin typeface="Traditional Arabic" panose="02020603050405020304" pitchFamily="18" charset="-78"/>
              <a:cs typeface="Traditional Arabic" panose="02020603050405020304" pitchFamily="18" charset="-78"/>
            </a:rPr>
            <a:t>} « </a:t>
          </a:r>
          <a:r>
            <a:rPr lang="ar-SA" sz="6600" b="1" kern="1200" dirty="0" smtClean="0">
              <a:solidFill>
                <a:srgbClr val="7030A0"/>
              </a:solidFill>
              <a:latin typeface="Arabic Typesetting" panose="03020402040406030203" pitchFamily="66" charset="-78"/>
              <a:cs typeface="Arabic Typesetting" panose="03020402040406030203" pitchFamily="66" charset="-78"/>
            </a:rPr>
            <a:t>فضل التكافل في الإسلام</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66FF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05740" rIns="1738217" bIns="205740" numCol="1" spcCol="1270" anchor="ctr" anchorCtr="0">
          <a:noAutofit/>
        </a:bodyPr>
        <a:lstStyle/>
        <a:p>
          <a:pPr lvl="0" algn="ctr" defTabSz="24003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إن الأشعريين إذا أَرْمَلُوا في الغزو، أو قلَّ طعام عِيَالهم بالمدينة جمعوا ما كان عندهم في ثوب واحد ثم اقتسموه بينهم في إناء واحد بالسويّة، فهم مني وأنا منهم ) </a:t>
          </a:r>
        </a:p>
        <a:p>
          <a:pPr lvl="0" algn="ctr" defTabSz="24003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فضل التكافل في الإسلام</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7CBBB-54BF-488E-860E-ED7DF88429C9}">
      <dsp:nvSpPr>
        <dsp:cNvPr id="0" name=""/>
        <dsp:cNvSpPr/>
      </dsp:nvSpPr>
      <dsp:spPr>
        <a:xfrm>
          <a:off x="-2" y="2624"/>
          <a:ext cx="10108892" cy="1132684"/>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499482" bIns="304800" numCol="1" spcCol="1270" anchor="ctr" anchorCtr="0">
          <a:noAutofit/>
        </a:bodyPr>
        <a:lstStyle/>
        <a:p>
          <a:pPr lvl="0" algn="ctr" defTabSz="3556000">
            <a:lnSpc>
              <a:spcPct val="90000"/>
            </a:lnSpc>
            <a:spcBef>
              <a:spcPct val="0"/>
            </a:spcBef>
            <a:spcAft>
              <a:spcPct val="35000"/>
            </a:spcAft>
          </a:pPr>
          <a:r>
            <a:rPr lang="ar-EG" sz="8000" b="1" kern="1200" dirty="0" smtClean="0">
              <a:solidFill>
                <a:schemeClr val="tx1"/>
              </a:solidFill>
              <a:latin typeface="Traditional Arabic" panose="02020603050405020304" pitchFamily="18" charset="-78"/>
              <a:cs typeface="Traditional Arabic" panose="02020603050405020304" pitchFamily="18" charset="-78"/>
            </a:rPr>
            <a:t>مفهوم الضمان الاجتماعي</a:t>
          </a:r>
          <a:endParaRPr lang="en-US" sz="8000" b="1" kern="1200" dirty="0">
            <a:solidFill>
              <a:schemeClr val="tx1"/>
            </a:solidFill>
            <a:latin typeface="Traditional Arabic" panose="02020603050405020304" pitchFamily="18" charset="-78"/>
            <a:cs typeface="Traditional Arabic" panose="02020603050405020304" pitchFamily="18" charset="-78"/>
          </a:endParaRPr>
        </a:p>
      </dsp:txBody>
      <dsp:txXfrm>
        <a:off x="-2" y="2624"/>
        <a:ext cx="9825721" cy="1132684"/>
      </dsp:txXfrm>
    </dsp:sp>
    <dsp:sp modelId="{02E48D08-684B-4EF7-8849-1DB9E8603BC3}">
      <dsp:nvSpPr>
        <dsp:cNvPr id="0" name=""/>
        <dsp:cNvSpPr/>
      </dsp:nvSpPr>
      <dsp:spPr>
        <a:xfrm>
          <a:off x="8900188" y="16273"/>
          <a:ext cx="1132684" cy="1132684"/>
        </a:xfrm>
        <a:prstGeom prst="smileyFace">
          <a:avLst/>
        </a:prstGeom>
        <a:solidFill>
          <a:srgbClr val="CC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D57BC0-786F-4E71-9857-3395E4E457E2}">
      <dsp:nvSpPr>
        <dsp:cNvPr id="0" name=""/>
        <dsp:cNvSpPr/>
      </dsp:nvSpPr>
      <dsp:spPr>
        <a:xfrm>
          <a:off x="-2" y="1473423"/>
          <a:ext cx="10108892" cy="1132684"/>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499482" bIns="304800" numCol="1" spcCol="1270" anchor="ctr" anchorCtr="0">
          <a:noAutofit/>
        </a:bodyPr>
        <a:lstStyle/>
        <a:p>
          <a:pPr lvl="0" algn="ctr" defTabSz="3556000">
            <a:lnSpc>
              <a:spcPct val="90000"/>
            </a:lnSpc>
            <a:spcBef>
              <a:spcPct val="0"/>
            </a:spcBef>
            <a:spcAft>
              <a:spcPct val="35000"/>
            </a:spcAft>
          </a:pPr>
          <a:r>
            <a:rPr lang="ar-EG" sz="8000" b="1" kern="1200" dirty="0" smtClean="0">
              <a:solidFill>
                <a:schemeClr val="tx1"/>
              </a:solidFill>
              <a:latin typeface="Traditional Arabic" panose="02020603050405020304" pitchFamily="18" charset="-78"/>
              <a:cs typeface="Traditional Arabic" panose="02020603050405020304" pitchFamily="18" charset="-78"/>
            </a:rPr>
            <a:t>حكم الضمان الاجتماعي</a:t>
          </a:r>
          <a:endParaRPr lang="en-US" sz="8000" b="1" kern="1200" dirty="0">
            <a:solidFill>
              <a:schemeClr val="tx1"/>
            </a:solidFill>
            <a:latin typeface="Traditional Arabic" panose="02020603050405020304" pitchFamily="18" charset="-78"/>
            <a:cs typeface="Traditional Arabic" panose="02020603050405020304" pitchFamily="18" charset="-78"/>
          </a:endParaRPr>
        </a:p>
      </dsp:txBody>
      <dsp:txXfrm>
        <a:off x="-2" y="1473423"/>
        <a:ext cx="9825721" cy="1132684"/>
      </dsp:txXfrm>
    </dsp:sp>
    <dsp:sp modelId="{760BB782-9FDA-49E9-8FB2-59ABC3E2B0FB}">
      <dsp:nvSpPr>
        <dsp:cNvPr id="0" name=""/>
        <dsp:cNvSpPr/>
      </dsp:nvSpPr>
      <dsp:spPr>
        <a:xfrm>
          <a:off x="8941124" y="1541656"/>
          <a:ext cx="1132684" cy="1132684"/>
        </a:xfrm>
        <a:prstGeom prst="smileyFace">
          <a:avLst/>
        </a:prstGeom>
        <a:solidFill>
          <a:srgbClr val="CC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52C1C1-F05A-43B4-A033-398C1A07A5FF}">
      <dsp:nvSpPr>
        <dsp:cNvPr id="0" name=""/>
        <dsp:cNvSpPr/>
      </dsp:nvSpPr>
      <dsp:spPr>
        <a:xfrm>
          <a:off x="-2" y="2944222"/>
          <a:ext cx="10108892" cy="1132684"/>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499482" bIns="304800" numCol="1" spcCol="1270" anchor="ctr" anchorCtr="0">
          <a:noAutofit/>
        </a:bodyPr>
        <a:lstStyle/>
        <a:p>
          <a:pPr lvl="0" algn="ctr" defTabSz="3556000">
            <a:lnSpc>
              <a:spcPct val="90000"/>
            </a:lnSpc>
            <a:spcBef>
              <a:spcPct val="0"/>
            </a:spcBef>
            <a:spcAft>
              <a:spcPct val="35000"/>
            </a:spcAft>
          </a:pPr>
          <a:r>
            <a:rPr lang="ar-EG" sz="8000" b="1" kern="1200" dirty="0" smtClean="0">
              <a:solidFill>
                <a:schemeClr val="tx1"/>
              </a:solidFill>
              <a:latin typeface="Traditional Arabic" panose="02020603050405020304" pitchFamily="18" charset="-78"/>
              <a:cs typeface="Traditional Arabic" panose="02020603050405020304" pitchFamily="18" charset="-78"/>
            </a:rPr>
            <a:t>عناية الدولة الإسلامية</a:t>
          </a:r>
          <a:endParaRPr lang="en-US" sz="8000" b="1" kern="1200" dirty="0">
            <a:solidFill>
              <a:schemeClr val="tx1"/>
            </a:solidFill>
            <a:latin typeface="Traditional Arabic" panose="02020603050405020304" pitchFamily="18" charset="-78"/>
            <a:cs typeface="Traditional Arabic" panose="02020603050405020304" pitchFamily="18" charset="-78"/>
          </a:endParaRPr>
        </a:p>
      </dsp:txBody>
      <dsp:txXfrm>
        <a:off x="-2" y="2944222"/>
        <a:ext cx="9825721" cy="1132684"/>
      </dsp:txXfrm>
    </dsp:sp>
    <dsp:sp modelId="{C2B3EEAD-A872-453B-8392-848176B73586}">
      <dsp:nvSpPr>
        <dsp:cNvPr id="0" name=""/>
        <dsp:cNvSpPr/>
      </dsp:nvSpPr>
      <dsp:spPr>
        <a:xfrm>
          <a:off x="8913837" y="2946846"/>
          <a:ext cx="1132684" cy="1132684"/>
        </a:xfrm>
        <a:prstGeom prst="smileyFace">
          <a:avLst/>
        </a:prstGeom>
        <a:solidFill>
          <a:srgbClr val="CC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7CBBB-54BF-488E-860E-ED7DF88429C9}">
      <dsp:nvSpPr>
        <dsp:cNvPr id="0" name=""/>
        <dsp:cNvSpPr/>
      </dsp:nvSpPr>
      <dsp:spPr>
        <a:xfrm>
          <a:off x="521220" y="1847"/>
          <a:ext cx="9066447" cy="832564"/>
        </a:xfrm>
        <a:prstGeom prst="homePlat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367138" bIns="304800" numCol="1" spcCol="1270" anchor="ctr" anchorCtr="0">
          <a:noAutofit/>
        </a:bodyPr>
        <a:lstStyle/>
        <a:p>
          <a:pPr lvl="0" algn="ctr" defTabSz="3556000">
            <a:lnSpc>
              <a:spcPct val="90000"/>
            </a:lnSpc>
            <a:spcBef>
              <a:spcPct val="0"/>
            </a:spcBef>
            <a:spcAft>
              <a:spcPct val="35000"/>
            </a:spcAft>
          </a:pPr>
          <a:r>
            <a:rPr lang="ar-EG" sz="8000" b="1" kern="1200" dirty="0" smtClean="0">
              <a:solidFill>
                <a:schemeClr val="tx1"/>
              </a:solidFill>
              <a:latin typeface="Traditional Arabic" panose="02020603050405020304" pitchFamily="18" charset="-78"/>
              <a:cs typeface="Traditional Arabic" panose="02020603050405020304" pitchFamily="18" charset="-78"/>
            </a:rPr>
            <a:t>الصدقة</a:t>
          </a:r>
          <a:endParaRPr lang="en-US" sz="8000" b="1" kern="1200" dirty="0">
            <a:solidFill>
              <a:schemeClr val="tx1"/>
            </a:solidFill>
            <a:latin typeface="Traditional Arabic" panose="02020603050405020304" pitchFamily="18" charset="-78"/>
            <a:cs typeface="Traditional Arabic" panose="02020603050405020304" pitchFamily="18" charset="-78"/>
          </a:endParaRPr>
        </a:p>
      </dsp:txBody>
      <dsp:txXfrm>
        <a:off x="521220" y="1847"/>
        <a:ext cx="8858306" cy="832564"/>
      </dsp:txXfrm>
    </dsp:sp>
    <dsp:sp modelId="{02E48D08-684B-4EF7-8849-1DB9E8603BC3}">
      <dsp:nvSpPr>
        <dsp:cNvPr id="0" name=""/>
        <dsp:cNvSpPr/>
      </dsp:nvSpPr>
      <dsp:spPr>
        <a:xfrm>
          <a:off x="7753694" y="0"/>
          <a:ext cx="832564" cy="832564"/>
        </a:xfrm>
        <a:prstGeom prst="star5">
          <a:avLst/>
        </a:prstGeom>
        <a:solidFill>
          <a:srgbClr val="66FF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D57BC0-786F-4E71-9857-3395E4E457E2}">
      <dsp:nvSpPr>
        <dsp:cNvPr id="0" name=""/>
        <dsp:cNvSpPr/>
      </dsp:nvSpPr>
      <dsp:spPr>
        <a:xfrm>
          <a:off x="567268" y="1082938"/>
          <a:ext cx="8974350" cy="832564"/>
        </a:xfrm>
        <a:prstGeom prst="homePlate">
          <a:avLst/>
        </a:prstGeom>
        <a:solidFill>
          <a:srgbClr val="FF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367138" bIns="304800" numCol="1" spcCol="1270" anchor="ctr" anchorCtr="0">
          <a:noAutofit/>
        </a:bodyPr>
        <a:lstStyle/>
        <a:p>
          <a:pPr lvl="0" algn="ctr" defTabSz="3556000">
            <a:lnSpc>
              <a:spcPct val="90000"/>
            </a:lnSpc>
            <a:spcBef>
              <a:spcPct val="0"/>
            </a:spcBef>
            <a:spcAft>
              <a:spcPct val="35000"/>
            </a:spcAft>
          </a:pPr>
          <a:r>
            <a:rPr lang="ar-EG" sz="8000" b="1" kern="1200" dirty="0" smtClean="0">
              <a:solidFill>
                <a:schemeClr val="tx1"/>
              </a:solidFill>
              <a:latin typeface="Traditional Arabic" panose="02020603050405020304" pitchFamily="18" charset="-78"/>
              <a:cs typeface="Traditional Arabic" panose="02020603050405020304" pitchFamily="18" charset="-78"/>
            </a:rPr>
            <a:t>القرض الحسن</a:t>
          </a:r>
          <a:endParaRPr lang="en-US" sz="8000" b="1" kern="1200" dirty="0">
            <a:solidFill>
              <a:schemeClr val="tx1"/>
            </a:solidFill>
            <a:latin typeface="Traditional Arabic" panose="02020603050405020304" pitchFamily="18" charset="-78"/>
            <a:cs typeface="Traditional Arabic" panose="02020603050405020304" pitchFamily="18" charset="-78"/>
          </a:endParaRPr>
        </a:p>
      </dsp:txBody>
      <dsp:txXfrm>
        <a:off x="567268" y="1082938"/>
        <a:ext cx="8766209" cy="832564"/>
      </dsp:txXfrm>
    </dsp:sp>
    <dsp:sp modelId="{760BB782-9FDA-49E9-8FB2-59ABC3E2B0FB}">
      <dsp:nvSpPr>
        <dsp:cNvPr id="0" name=""/>
        <dsp:cNvSpPr/>
      </dsp:nvSpPr>
      <dsp:spPr>
        <a:xfrm>
          <a:off x="7808302" y="1001047"/>
          <a:ext cx="832564" cy="832564"/>
        </a:xfrm>
        <a:prstGeom prst="star5">
          <a:avLst/>
        </a:prstGeom>
        <a:solidFill>
          <a:srgbClr val="66FF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52C1C1-F05A-43B4-A033-398C1A07A5FF}">
      <dsp:nvSpPr>
        <dsp:cNvPr id="0" name=""/>
        <dsp:cNvSpPr/>
      </dsp:nvSpPr>
      <dsp:spPr>
        <a:xfrm>
          <a:off x="553622" y="2164028"/>
          <a:ext cx="9001643" cy="832564"/>
        </a:xfrm>
        <a:prstGeom prst="homePlate">
          <a:avLst/>
        </a:prstGeom>
        <a:solidFill>
          <a:srgbClr val="33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367138" bIns="304800" numCol="1" spcCol="1270" anchor="ctr" anchorCtr="0">
          <a:noAutofit/>
        </a:bodyPr>
        <a:lstStyle/>
        <a:p>
          <a:pPr lvl="0" algn="ctr" defTabSz="3556000">
            <a:lnSpc>
              <a:spcPct val="90000"/>
            </a:lnSpc>
            <a:spcBef>
              <a:spcPct val="0"/>
            </a:spcBef>
            <a:spcAft>
              <a:spcPct val="35000"/>
            </a:spcAft>
          </a:pPr>
          <a:r>
            <a:rPr lang="ar-EG" sz="8000" b="1" kern="1200" dirty="0" smtClean="0">
              <a:solidFill>
                <a:schemeClr val="tx1"/>
              </a:solidFill>
              <a:latin typeface="Traditional Arabic" panose="02020603050405020304" pitchFamily="18" charset="-78"/>
              <a:cs typeface="Traditional Arabic" panose="02020603050405020304" pitchFamily="18" charset="-78"/>
            </a:rPr>
            <a:t>الوقف</a:t>
          </a:r>
          <a:endParaRPr lang="en-US" sz="8000" b="1" kern="1200" dirty="0">
            <a:solidFill>
              <a:schemeClr val="tx1"/>
            </a:solidFill>
            <a:latin typeface="Traditional Arabic" panose="02020603050405020304" pitchFamily="18" charset="-78"/>
            <a:cs typeface="Traditional Arabic" panose="02020603050405020304" pitchFamily="18" charset="-78"/>
          </a:endParaRPr>
        </a:p>
      </dsp:txBody>
      <dsp:txXfrm>
        <a:off x="553622" y="2164028"/>
        <a:ext cx="8793502" cy="832564"/>
      </dsp:txXfrm>
    </dsp:sp>
    <dsp:sp modelId="{C2B3EEAD-A872-453B-8392-848176B73586}">
      <dsp:nvSpPr>
        <dsp:cNvPr id="0" name=""/>
        <dsp:cNvSpPr/>
      </dsp:nvSpPr>
      <dsp:spPr>
        <a:xfrm>
          <a:off x="7767356" y="2095791"/>
          <a:ext cx="832564" cy="832564"/>
        </a:xfrm>
        <a:prstGeom prst="star5">
          <a:avLst/>
        </a:prstGeom>
        <a:solidFill>
          <a:srgbClr val="66FF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18447E-F035-4423-B17D-92268A71652E}">
      <dsp:nvSpPr>
        <dsp:cNvPr id="0" name=""/>
        <dsp:cNvSpPr/>
      </dsp:nvSpPr>
      <dsp:spPr>
        <a:xfrm>
          <a:off x="567268" y="3245119"/>
          <a:ext cx="8974350" cy="832564"/>
        </a:xfrm>
        <a:prstGeom prst="homePlate">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367138" bIns="304800" numCol="1" spcCol="1270" anchor="ctr" anchorCtr="0">
          <a:noAutofit/>
        </a:bodyPr>
        <a:lstStyle/>
        <a:p>
          <a:pPr lvl="0" algn="ctr" defTabSz="3556000">
            <a:lnSpc>
              <a:spcPct val="90000"/>
            </a:lnSpc>
            <a:spcBef>
              <a:spcPct val="0"/>
            </a:spcBef>
            <a:spcAft>
              <a:spcPct val="35000"/>
            </a:spcAft>
          </a:pPr>
          <a:r>
            <a:rPr lang="ar-EG" sz="8000" b="1" kern="1200" dirty="0" smtClean="0">
              <a:solidFill>
                <a:schemeClr val="tx1"/>
              </a:solidFill>
              <a:latin typeface="Traditional Arabic" panose="02020603050405020304" pitchFamily="18" charset="-78"/>
              <a:cs typeface="Traditional Arabic" panose="02020603050405020304" pitchFamily="18" charset="-78"/>
            </a:rPr>
            <a:t>الوصية</a:t>
          </a:r>
          <a:endParaRPr lang="en-US" sz="8000" kern="1200" dirty="0">
            <a:solidFill>
              <a:schemeClr val="tx1"/>
            </a:solidFill>
          </a:endParaRPr>
        </a:p>
      </dsp:txBody>
      <dsp:txXfrm>
        <a:off x="567268" y="3245119"/>
        <a:ext cx="8766209" cy="832564"/>
      </dsp:txXfrm>
    </dsp:sp>
    <dsp:sp modelId="{9EC9E6EB-1DB4-4116-82DE-33EA8A3B553E}">
      <dsp:nvSpPr>
        <dsp:cNvPr id="0" name=""/>
        <dsp:cNvSpPr/>
      </dsp:nvSpPr>
      <dsp:spPr>
        <a:xfrm>
          <a:off x="7767356" y="3204174"/>
          <a:ext cx="832564" cy="832564"/>
        </a:xfrm>
        <a:prstGeom prst="star5">
          <a:avLst/>
        </a:prstGeom>
        <a:solidFill>
          <a:srgbClr val="66FF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7CBBB-54BF-488E-860E-ED7DF88429C9}">
      <dsp:nvSpPr>
        <dsp:cNvPr id="0" name=""/>
        <dsp:cNvSpPr/>
      </dsp:nvSpPr>
      <dsp:spPr>
        <a:xfrm>
          <a:off x="48634" y="1847"/>
          <a:ext cx="10011618" cy="832564"/>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367138" bIns="304800" numCol="1" spcCol="1270" anchor="ctr" anchorCtr="0">
          <a:noAutofit/>
        </a:bodyPr>
        <a:lstStyle/>
        <a:p>
          <a:pPr lvl="0" algn="ct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تعريف</a:t>
          </a:r>
          <a:r>
            <a:rPr lang="ar-EG" sz="8000" b="1" kern="1200" dirty="0" smtClean="0">
              <a:solidFill>
                <a:schemeClr val="tx1"/>
              </a:solidFill>
              <a:latin typeface="Traditional Arabic" panose="02020603050405020304" pitchFamily="18" charset="-78"/>
              <a:cs typeface="Traditional Arabic" panose="02020603050405020304" pitchFamily="18" charset="-78"/>
            </a:rPr>
            <a:t> الصدقة</a:t>
          </a:r>
          <a:endParaRPr lang="en-US" sz="8000" b="1" kern="1200" dirty="0">
            <a:solidFill>
              <a:schemeClr val="tx1"/>
            </a:solidFill>
            <a:latin typeface="Traditional Arabic" panose="02020603050405020304" pitchFamily="18" charset="-78"/>
            <a:cs typeface="Traditional Arabic" panose="02020603050405020304" pitchFamily="18" charset="-78"/>
          </a:endParaRPr>
        </a:p>
      </dsp:txBody>
      <dsp:txXfrm>
        <a:off x="48634" y="1847"/>
        <a:ext cx="9803477" cy="832564"/>
      </dsp:txXfrm>
    </dsp:sp>
    <dsp:sp modelId="{02E48D08-684B-4EF7-8849-1DB9E8603BC3}">
      <dsp:nvSpPr>
        <dsp:cNvPr id="0" name=""/>
        <dsp:cNvSpPr/>
      </dsp:nvSpPr>
      <dsp:spPr>
        <a:xfrm>
          <a:off x="8720842" y="0"/>
          <a:ext cx="832564" cy="832564"/>
        </a:xfrm>
        <a:prstGeom prst="heart">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D57BC0-786F-4E71-9857-3395E4E457E2}">
      <dsp:nvSpPr>
        <dsp:cNvPr id="0" name=""/>
        <dsp:cNvSpPr/>
      </dsp:nvSpPr>
      <dsp:spPr>
        <a:xfrm>
          <a:off x="62281" y="1082938"/>
          <a:ext cx="9984325" cy="832564"/>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367138" bIns="251460" numCol="1" spcCol="1270" anchor="ctr" anchorCtr="0">
          <a:noAutofit/>
        </a:bodyPr>
        <a:lstStyle/>
        <a:p>
          <a:pPr lvl="0" algn="ctr" defTabSz="2933700">
            <a:lnSpc>
              <a:spcPct val="90000"/>
            </a:lnSpc>
            <a:spcBef>
              <a:spcPct val="0"/>
            </a:spcBef>
            <a:spcAft>
              <a:spcPct val="35000"/>
            </a:spcAft>
          </a:pPr>
          <a:r>
            <a:rPr lang="ar-EG" sz="6600" b="1" kern="1200" dirty="0" smtClean="0">
              <a:solidFill>
                <a:schemeClr val="tx1"/>
              </a:solidFill>
              <a:latin typeface="Traditional Arabic" panose="02020603050405020304" pitchFamily="18" charset="-78"/>
              <a:cs typeface="Traditional Arabic" panose="02020603050405020304" pitchFamily="18" charset="-78"/>
            </a:rPr>
            <a:t>الأدلة على </a:t>
          </a:r>
          <a:r>
            <a:rPr lang="ar-SA" sz="6600" b="1" kern="1200" dirty="0" smtClean="0">
              <a:solidFill>
                <a:schemeClr val="tx1"/>
              </a:solidFill>
              <a:latin typeface="Traditional Arabic" panose="02020603050405020304" pitchFamily="18" charset="-78"/>
              <a:cs typeface="Traditional Arabic" panose="02020603050405020304" pitchFamily="18" charset="-78"/>
            </a:rPr>
            <a:t>الترغيب في </a:t>
          </a:r>
          <a:r>
            <a:rPr lang="ar-EG" sz="6600" b="1" kern="1200" dirty="0" smtClean="0">
              <a:solidFill>
                <a:schemeClr val="tx1"/>
              </a:solidFill>
              <a:latin typeface="Traditional Arabic" panose="02020603050405020304" pitchFamily="18" charset="-78"/>
              <a:cs typeface="Traditional Arabic" panose="02020603050405020304" pitchFamily="18" charset="-78"/>
            </a:rPr>
            <a:t>الصدقة</a:t>
          </a:r>
          <a:endParaRPr lang="en-US" sz="6600" b="1" kern="1200" dirty="0">
            <a:solidFill>
              <a:schemeClr val="tx1"/>
            </a:solidFill>
            <a:latin typeface="Traditional Arabic" panose="02020603050405020304" pitchFamily="18" charset="-78"/>
            <a:cs typeface="Traditional Arabic" panose="02020603050405020304" pitchFamily="18" charset="-78"/>
          </a:endParaRPr>
        </a:p>
      </dsp:txBody>
      <dsp:txXfrm>
        <a:off x="62281" y="1082938"/>
        <a:ext cx="9776184" cy="832564"/>
      </dsp:txXfrm>
    </dsp:sp>
    <dsp:sp modelId="{760BB782-9FDA-49E9-8FB2-59ABC3E2B0FB}">
      <dsp:nvSpPr>
        <dsp:cNvPr id="0" name=""/>
        <dsp:cNvSpPr/>
      </dsp:nvSpPr>
      <dsp:spPr>
        <a:xfrm>
          <a:off x="8720842" y="1110229"/>
          <a:ext cx="832564" cy="832564"/>
        </a:xfrm>
        <a:prstGeom prst="heart">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52C1C1-F05A-43B4-A033-398C1A07A5FF}">
      <dsp:nvSpPr>
        <dsp:cNvPr id="0" name=""/>
        <dsp:cNvSpPr/>
      </dsp:nvSpPr>
      <dsp:spPr>
        <a:xfrm>
          <a:off x="21341" y="2164028"/>
          <a:ext cx="10066204" cy="832564"/>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367138" bIns="251460" numCol="1" spcCol="1270" anchor="ctr" anchorCtr="0">
          <a:noAutofit/>
        </a:bodyPr>
        <a:lstStyle/>
        <a:p>
          <a:pPr lvl="0" algn="ctr" defTabSz="2933700">
            <a:lnSpc>
              <a:spcPct val="90000"/>
            </a:lnSpc>
            <a:spcBef>
              <a:spcPct val="0"/>
            </a:spcBef>
            <a:spcAft>
              <a:spcPct val="35000"/>
            </a:spcAft>
          </a:pPr>
          <a:r>
            <a:rPr lang="ar-EG" sz="6600" b="1" kern="1200" dirty="0" smtClean="0">
              <a:solidFill>
                <a:schemeClr val="tx1"/>
              </a:solidFill>
              <a:latin typeface="Traditional Arabic" panose="02020603050405020304" pitchFamily="18" charset="-78"/>
              <a:cs typeface="Traditional Arabic" panose="02020603050405020304" pitchFamily="18" charset="-78"/>
            </a:rPr>
            <a:t>أثر الصدقة</a:t>
          </a:r>
          <a:r>
            <a:rPr lang="ar-SA" sz="6600" b="1" kern="1200" dirty="0" smtClean="0">
              <a:solidFill>
                <a:schemeClr val="tx1"/>
              </a:solidFill>
              <a:latin typeface="Traditional Arabic" panose="02020603050405020304" pitchFamily="18" charset="-78"/>
              <a:cs typeface="Traditional Arabic" panose="02020603050405020304" pitchFamily="18" charset="-78"/>
            </a:rPr>
            <a:t> في</a:t>
          </a:r>
          <a:r>
            <a:rPr lang="ar-EG" sz="66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chemeClr val="tx1"/>
              </a:solidFill>
              <a:latin typeface="Traditional Arabic" panose="02020603050405020304" pitchFamily="18" charset="-78"/>
              <a:cs typeface="Traditional Arabic" panose="02020603050405020304" pitchFamily="18" charset="-78"/>
            </a:rPr>
            <a:t>شخصية المسلم</a:t>
          </a:r>
          <a:endParaRPr lang="en-US" sz="6600" b="1" kern="1200" dirty="0">
            <a:solidFill>
              <a:schemeClr val="tx1"/>
            </a:solidFill>
            <a:latin typeface="Traditional Arabic" panose="02020603050405020304" pitchFamily="18" charset="-78"/>
            <a:cs typeface="Traditional Arabic" panose="02020603050405020304" pitchFamily="18" charset="-78"/>
          </a:endParaRPr>
        </a:p>
      </dsp:txBody>
      <dsp:txXfrm>
        <a:off x="21341" y="2164028"/>
        <a:ext cx="9858063" cy="832564"/>
      </dsp:txXfrm>
    </dsp:sp>
    <dsp:sp modelId="{C2B3EEAD-A872-453B-8392-848176B73586}">
      <dsp:nvSpPr>
        <dsp:cNvPr id="0" name=""/>
        <dsp:cNvSpPr/>
      </dsp:nvSpPr>
      <dsp:spPr>
        <a:xfrm>
          <a:off x="8720842" y="2164028"/>
          <a:ext cx="832564" cy="832564"/>
        </a:xfrm>
        <a:prstGeom prst="heart">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18447E-F035-4423-B17D-92268A71652E}">
      <dsp:nvSpPr>
        <dsp:cNvPr id="0" name=""/>
        <dsp:cNvSpPr/>
      </dsp:nvSpPr>
      <dsp:spPr>
        <a:xfrm>
          <a:off x="-2" y="3245119"/>
          <a:ext cx="10108892" cy="832564"/>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367138" bIns="304800" numCol="1" spcCol="1270" anchor="ctr" anchorCtr="0">
          <a:noAutofit/>
        </a:bodyPr>
        <a:lstStyle/>
        <a:p>
          <a:pPr lvl="0" algn="ctr" defTabSz="3556000">
            <a:lnSpc>
              <a:spcPct val="90000"/>
            </a:lnSpc>
            <a:spcBef>
              <a:spcPct val="0"/>
            </a:spcBef>
            <a:spcAft>
              <a:spcPct val="35000"/>
            </a:spcAft>
          </a:pPr>
          <a:r>
            <a:rPr lang="ar-EG" sz="8000" b="1" kern="1200" dirty="0" smtClean="0">
              <a:solidFill>
                <a:schemeClr val="tx1"/>
              </a:solidFill>
              <a:latin typeface="Traditional Arabic" panose="02020603050405020304" pitchFamily="18" charset="-78"/>
              <a:cs typeface="Traditional Arabic" panose="02020603050405020304" pitchFamily="18" charset="-78"/>
            </a:rPr>
            <a:t>المستحبات في الصدقة</a:t>
          </a:r>
          <a:endParaRPr lang="en-US" sz="8000" kern="1200" dirty="0">
            <a:solidFill>
              <a:schemeClr val="tx1"/>
            </a:solidFill>
          </a:endParaRPr>
        </a:p>
      </dsp:txBody>
      <dsp:txXfrm>
        <a:off x="-2" y="3245119"/>
        <a:ext cx="9900751" cy="832564"/>
      </dsp:txXfrm>
    </dsp:sp>
    <dsp:sp modelId="{9EC9E6EB-1DB4-4116-82DE-33EA8A3B553E}">
      <dsp:nvSpPr>
        <dsp:cNvPr id="0" name=""/>
        <dsp:cNvSpPr/>
      </dsp:nvSpPr>
      <dsp:spPr>
        <a:xfrm>
          <a:off x="8720842" y="3245119"/>
          <a:ext cx="832564" cy="832564"/>
        </a:xfrm>
        <a:prstGeom prst="heart">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العطية التي يبتغي بها المثوبة من الله تعالى </a:t>
          </a:r>
        </a:p>
        <a:p>
          <a:pPr lvl="0" algn="ct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تعريف الصدقة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05740" rIns="1738217" bIns="205740" numCol="1" spcCol="1270" anchor="ctr" anchorCtr="0">
          <a:noAutofit/>
        </a:bodyPr>
        <a:lstStyle/>
        <a:p>
          <a:pPr lvl="0" algn="ctr" defTabSz="24003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000" b="1" kern="1200" dirty="0" smtClean="0">
              <a:solidFill>
                <a:schemeClr val="tx1"/>
              </a:solidFill>
              <a:latin typeface="Traditional Arabic" panose="02020603050405020304" pitchFamily="18" charset="-78"/>
              <a:cs typeface="Traditional Arabic" panose="02020603050405020304" pitchFamily="18" charset="-78"/>
            </a:rPr>
            <a:t>وسارعوا إلى مغفرة من ربكم وجنة عرضها السماوات والأرض أعدت للمتقين * الذين ينفقون في السراء والضراء والكاظمين الغيظ والعافين عن الناس والله يحب المحسنين </a:t>
          </a:r>
          <a:r>
            <a:rPr lang="ar-SA" sz="4800" b="1" kern="1200" dirty="0" smtClean="0">
              <a:solidFill>
                <a:schemeClr val="tx1"/>
              </a:solidFill>
              <a:latin typeface="Traditional Arabic" panose="02020603050405020304" pitchFamily="18" charset="-78"/>
              <a:cs typeface="Traditional Arabic" panose="02020603050405020304" pitchFamily="18" charset="-78"/>
            </a:rPr>
            <a:t>}</a:t>
          </a:r>
          <a:r>
            <a:rPr lang="ar-SA" sz="9600" b="1" kern="1200" dirty="0" smtClean="0">
              <a:solidFill>
                <a:schemeClr val="tx1"/>
              </a:solidFill>
              <a:latin typeface="Traditional Arabic" panose="02020603050405020304" pitchFamily="18" charset="-78"/>
              <a:cs typeface="Traditional Arabic" panose="02020603050405020304" pitchFamily="18" charset="-78"/>
            </a:rPr>
            <a:t> </a:t>
          </a: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الترغيب في الصدقة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66FF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05740" rIns="1738217" bIns="205740" numCol="1" spcCol="1270" anchor="ctr" anchorCtr="0">
          <a:noAutofit/>
        </a:bodyPr>
        <a:lstStyle/>
        <a:p>
          <a:pPr lvl="0" algn="ctr" defTabSz="24003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من تصدق بعدل تمرة من كسب طيب ولا يقبل الله إلا الطيب وإن الله يتقبلها بيمينه ثم يربيها لصاحبها، كما يربي أحدكم فَلُوّه حتى تكون مثل الجبل )</a:t>
          </a:r>
        </a:p>
        <a:p>
          <a:pPr lvl="0" algn="ctr" defTabSz="2400300" rtl="1">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الترغيب في الصدقة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تربي</a:t>
          </a:r>
          <a:r>
            <a:rPr lang="ar-SA" sz="5400" b="1" kern="1200" dirty="0" smtClean="0">
              <a:solidFill>
                <a:schemeClr val="tx1"/>
              </a:solidFill>
              <a:latin typeface="Traditional Arabic" panose="02020603050405020304" pitchFamily="18" charset="-78"/>
              <a:cs typeface="Traditional Arabic" panose="02020603050405020304" pitchFamily="18" charset="-78"/>
            </a:rPr>
            <a:t> المسلم على تهوين أمر المال والدنيا</a:t>
          </a:r>
        </a:p>
        <a:p>
          <a:pPr lvl="0" algn="ctr" defTabSz="4267200" rtl="1">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أثر الصدقة في شخصية المسلم</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تربي</a:t>
          </a:r>
          <a:r>
            <a:rPr lang="ar-SA" sz="5400" b="1" kern="1200" dirty="0" smtClean="0">
              <a:solidFill>
                <a:schemeClr val="tx1"/>
              </a:solidFill>
              <a:latin typeface="Traditional Arabic" panose="02020603050405020304" pitchFamily="18" charset="-78"/>
              <a:cs typeface="Traditional Arabic" panose="02020603050405020304" pitchFamily="18" charset="-78"/>
            </a:rPr>
            <a:t> المسلم على البذل والسخاء والعطاء</a:t>
          </a:r>
        </a:p>
        <a:p>
          <a:pPr lvl="0" algn="ctr" defTabSz="4267200" rtl="1">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أثر الصدقة في شخصية المسلم</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7CBBB-54BF-488E-860E-ED7DF88429C9}">
      <dsp:nvSpPr>
        <dsp:cNvPr id="0" name=""/>
        <dsp:cNvSpPr/>
      </dsp:nvSpPr>
      <dsp:spPr>
        <a:xfrm>
          <a:off x="307951" y="223"/>
          <a:ext cx="9492984" cy="882997"/>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064" tIns="274320" rIns="389377" bIns="274320" numCol="1" spcCol="1270" anchor="ctr" anchorCtr="0">
          <a:noAutofit/>
        </a:bodyPr>
        <a:lstStyle/>
        <a:p>
          <a:pPr lvl="0" algn="ctr" defTabSz="3200400">
            <a:lnSpc>
              <a:spcPct val="90000"/>
            </a:lnSpc>
            <a:spcBef>
              <a:spcPct val="0"/>
            </a:spcBef>
            <a:spcAft>
              <a:spcPct val="35000"/>
            </a:spcAft>
          </a:pPr>
          <a:r>
            <a:rPr lang="ar-EG" sz="7200" b="1" kern="1200" dirty="0" smtClean="0">
              <a:solidFill>
                <a:schemeClr val="tx1"/>
              </a:solidFill>
              <a:latin typeface="Traditional Arabic" panose="02020603050405020304" pitchFamily="18" charset="-78"/>
              <a:cs typeface="Traditional Arabic" panose="02020603050405020304" pitchFamily="18" charset="-78"/>
            </a:rPr>
            <a:t>مفهوم التكافل</a:t>
          </a:r>
          <a:endParaRPr lang="en-US" sz="7200" b="1" kern="1200" dirty="0">
            <a:solidFill>
              <a:schemeClr val="tx1"/>
            </a:solidFill>
            <a:latin typeface="Traditional Arabic" panose="02020603050405020304" pitchFamily="18" charset="-78"/>
            <a:cs typeface="Traditional Arabic" panose="02020603050405020304" pitchFamily="18" charset="-78"/>
          </a:endParaRPr>
        </a:p>
      </dsp:txBody>
      <dsp:txXfrm>
        <a:off x="307951" y="223"/>
        <a:ext cx="9272235" cy="882997"/>
      </dsp:txXfrm>
    </dsp:sp>
    <dsp:sp modelId="{02E48D08-684B-4EF7-8849-1DB9E8603BC3}">
      <dsp:nvSpPr>
        <dsp:cNvPr id="0" name=""/>
        <dsp:cNvSpPr/>
      </dsp:nvSpPr>
      <dsp:spPr>
        <a:xfrm>
          <a:off x="8538650" y="0"/>
          <a:ext cx="882997" cy="882997"/>
        </a:xfrm>
        <a:prstGeom prst="smileyFac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D57BC0-786F-4E71-9857-3395E4E457E2}">
      <dsp:nvSpPr>
        <dsp:cNvPr id="0" name=""/>
        <dsp:cNvSpPr/>
      </dsp:nvSpPr>
      <dsp:spPr>
        <a:xfrm>
          <a:off x="321598" y="1146802"/>
          <a:ext cx="9465691" cy="882997"/>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064" tIns="274320" rIns="389377" bIns="274320" numCol="1" spcCol="1270" anchor="ctr" anchorCtr="0">
          <a:noAutofit/>
        </a:bodyPr>
        <a:lstStyle/>
        <a:p>
          <a:pPr lvl="0" algn="ctr" defTabSz="3200400">
            <a:lnSpc>
              <a:spcPct val="90000"/>
            </a:lnSpc>
            <a:spcBef>
              <a:spcPct val="0"/>
            </a:spcBef>
            <a:spcAft>
              <a:spcPct val="35000"/>
            </a:spcAft>
          </a:pPr>
          <a:r>
            <a:rPr lang="ar-SA" sz="7200" b="1" kern="1200" dirty="0" smtClean="0">
              <a:solidFill>
                <a:schemeClr val="tx1"/>
              </a:solidFill>
              <a:latin typeface="Traditional Arabic" panose="02020603050405020304" pitchFamily="18" charset="-78"/>
              <a:cs typeface="Traditional Arabic" panose="02020603050405020304" pitchFamily="18" charset="-78"/>
            </a:rPr>
            <a:t>مشروعية </a:t>
          </a:r>
          <a:r>
            <a:rPr lang="ar-EG" sz="7200" b="1" kern="1200" dirty="0" smtClean="0">
              <a:solidFill>
                <a:schemeClr val="tx1"/>
              </a:solidFill>
              <a:latin typeface="Traditional Arabic" panose="02020603050405020304" pitchFamily="18" charset="-78"/>
              <a:cs typeface="Traditional Arabic" panose="02020603050405020304" pitchFamily="18" charset="-78"/>
            </a:rPr>
            <a:t>التكافل</a:t>
          </a:r>
          <a:endParaRPr lang="en-US" sz="7200" b="1" kern="1200" dirty="0">
            <a:solidFill>
              <a:schemeClr val="tx1"/>
            </a:solidFill>
            <a:latin typeface="Traditional Arabic" panose="02020603050405020304" pitchFamily="18" charset="-78"/>
            <a:cs typeface="Traditional Arabic" panose="02020603050405020304" pitchFamily="18" charset="-78"/>
          </a:endParaRPr>
        </a:p>
      </dsp:txBody>
      <dsp:txXfrm>
        <a:off x="321598" y="1146802"/>
        <a:ext cx="9244942" cy="882997"/>
      </dsp:txXfrm>
    </dsp:sp>
    <dsp:sp modelId="{760BB782-9FDA-49E9-8FB2-59ABC3E2B0FB}">
      <dsp:nvSpPr>
        <dsp:cNvPr id="0" name=""/>
        <dsp:cNvSpPr/>
      </dsp:nvSpPr>
      <dsp:spPr>
        <a:xfrm>
          <a:off x="8524187" y="1146802"/>
          <a:ext cx="882997" cy="882997"/>
        </a:xfrm>
        <a:prstGeom prst="smileyFac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52C1C1-F05A-43B4-A033-398C1A07A5FF}">
      <dsp:nvSpPr>
        <dsp:cNvPr id="0" name=""/>
        <dsp:cNvSpPr/>
      </dsp:nvSpPr>
      <dsp:spPr>
        <a:xfrm>
          <a:off x="321598" y="2293381"/>
          <a:ext cx="9465691" cy="882997"/>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389377" bIns="251460" numCol="1" spcCol="1270" anchor="ctr" anchorCtr="0">
          <a:noAutofit/>
        </a:bodyPr>
        <a:lstStyle/>
        <a:p>
          <a:pPr lvl="0" algn="ctr" defTabSz="2933700">
            <a:lnSpc>
              <a:spcPct val="90000"/>
            </a:lnSpc>
            <a:spcBef>
              <a:spcPct val="0"/>
            </a:spcBef>
            <a:spcAft>
              <a:spcPct val="35000"/>
            </a:spcAft>
          </a:pPr>
          <a:r>
            <a:rPr lang="ar-EG" sz="6600" b="1" kern="1200" dirty="0" smtClean="0">
              <a:solidFill>
                <a:schemeClr val="tx1"/>
              </a:solidFill>
              <a:latin typeface="Traditional Arabic" panose="02020603050405020304" pitchFamily="18" charset="-78"/>
              <a:cs typeface="Traditional Arabic" panose="02020603050405020304" pitchFamily="18" charset="-78"/>
            </a:rPr>
            <a:t>حكم التكافل</a:t>
          </a:r>
          <a:r>
            <a:rPr lang="ar-SA" sz="6600" b="1" kern="1200" dirty="0" smtClean="0">
              <a:solidFill>
                <a:schemeClr val="tx1"/>
              </a:solidFill>
              <a:latin typeface="Traditional Arabic" panose="02020603050405020304" pitchFamily="18" charset="-78"/>
              <a:cs typeface="Traditional Arabic" panose="02020603050405020304" pitchFamily="18" charset="-78"/>
            </a:rPr>
            <a:t> في الإسلام</a:t>
          </a:r>
          <a:endParaRPr lang="en-US" sz="6600" b="1" kern="1200" dirty="0">
            <a:solidFill>
              <a:schemeClr val="tx1"/>
            </a:solidFill>
            <a:latin typeface="Traditional Arabic" panose="02020603050405020304" pitchFamily="18" charset="-78"/>
            <a:cs typeface="Traditional Arabic" panose="02020603050405020304" pitchFamily="18" charset="-78"/>
          </a:endParaRPr>
        </a:p>
      </dsp:txBody>
      <dsp:txXfrm>
        <a:off x="321598" y="2293381"/>
        <a:ext cx="9244942" cy="882997"/>
      </dsp:txXfrm>
    </dsp:sp>
    <dsp:sp modelId="{C2B3EEAD-A872-453B-8392-848176B73586}">
      <dsp:nvSpPr>
        <dsp:cNvPr id="0" name=""/>
        <dsp:cNvSpPr/>
      </dsp:nvSpPr>
      <dsp:spPr>
        <a:xfrm>
          <a:off x="8538659" y="2249964"/>
          <a:ext cx="882997" cy="882997"/>
        </a:xfrm>
        <a:prstGeom prst="smileyFac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18447E-F035-4423-B17D-92268A71652E}">
      <dsp:nvSpPr>
        <dsp:cNvPr id="0" name=""/>
        <dsp:cNvSpPr/>
      </dsp:nvSpPr>
      <dsp:spPr>
        <a:xfrm>
          <a:off x="321598" y="3439960"/>
          <a:ext cx="9465691" cy="882997"/>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389377" bIns="251460" numCol="1" spcCol="1270" anchor="ctr" anchorCtr="0">
          <a:noAutofit/>
        </a:bodyPr>
        <a:lstStyle/>
        <a:p>
          <a:pPr lvl="0" algn="ctr" defTabSz="2933700">
            <a:lnSpc>
              <a:spcPct val="90000"/>
            </a:lnSpc>
            <a:spcBef>
              <a:spcPct val="0"/>
            </a:spcBef>
            <a:spcAft>
              <a:spcPct val="35000"/>
            </a:spcAft>
          </a:pPr>
          <a:r>
            <a:rPr lang="ar-EG" sz="6600" b="1" kern="1200" dirty="0" smtClean="0">
              <a:solidFill>
                <a:schemeClr val="tx1"/>
              </a:solidFill>
              <a:latin typeface="Traditional Arabic" panose="02020603050405020304" pitchFamily="18" charset="-78"/>
              <a:cs typeface="Traditional Arabic" panose="02020603050405020304" pitchFamily="18" charset="-78"/>
            </a:rPr>
            <a:t>فضل التكافل</a:t>
          </a:r>
          <a:r>
            <a:rPr lang="ar-SA" sz="6600" b="1" kern="1200" dirty="0" smtClean="0">
              <a:solidFill>
                <a:schemeClr val="tx1"/>
              </a:solidFill>
              <a:latin typeface="Traditional Arabic" panose="02020603050405020304" pitchFamily="18" charset="-78"/>
              <a:cs typeface="Traditional Arabic" panose="02020603050405020304" pitchFamily="18" charset="-78"/>
            </a:rPr>
            <a:t> في الإسلام</a:t>
          </a:r>
          <a:endParaRPr lang="en-US" sz="6600" kern="1200" dirty="0">
            <a:solidFill>
              <a:schemeClr val="tx1"/>
            </a:solidFill>
          </a:endParaRPr>
        </a:p>
      </dsp:txBody>
      <dsp:txXfrm>
        <a:off x="321598" y="3439960"/>
        <a:ext cx="9244942" cy="882997"/>
      </dsp:txXfrm>
    </dsp:sp>
    <dsp:sp modelId="{9EC9E6EB-1DB4-4116-82DE-33EA8A3B553E}">
      <dsp:nvSpPr>
        <dsp:cNvPr id="0" name=""/>
        <dsp:cNvSpPr/>
      </dsp:nvSpPr>
      <dsp:spPr>
        <a:xfrm>
          <a:off x="8524178" y="3440183"/>
          <a:ext cx="882997" cy="882997"/>
        </a:xfrm>
        <a:prstGeom prst="smileyFac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تربي</a:t>
          </a:r>
          <a:r>
            <a:rPr lang="ar-SA" sz="5400" b="1" kern="1200" dirty="0" smtClean="0">
              <a:solidFill>
                <a:schemeClr val="tx1"/>
              </a:solidFill>
              <a:latin typeface="Traditional Arabic" panose="02020603050405020304" pitchFamily="18" charset="-78"/>
              <a:cs typeface="Traditional Arabic" panose="02020603050405020304" pitchFamily="18" charset="-78"/>
            </a:rPr>
            <a:t> المسلم على الإنفاق في السراء والضراء</a:t>
          </a:r>
        </a:p>
        <a:p>
          <a:pPr lvl="0" algn="ctr" defTabSz="4267200" rtl="1">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أثر الصدقة في شخصية المسلم</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33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المستحبات في الصدقة</a:t>
          </a:r>
          <a:endParaRPr lang="ar-SA" sz="5400" b="1" kern="1200" dirty="0" smtClean="0">
            <a:solidFill>
              <a:schemeClr val="tx1"/>
            </a:solidFill>
            <a:latin typeface="Traditional Arabic" panose="02020603050405020304" pitchFamily="18" charset="-78"/>
            <a:cs typeface="Traditional Arabic" panose="02020603050405020304" pitchFamily="18" charset="-78"/>
          </a:endParaRPr>
        </a:p>
        <a:p>
          <a:pPr lvl="0" algn="ctr" defTabSz="4267200" rtl="1">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الواجب الثالث</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7CBBB-54BF-488E-860E-ED7DF88429C9}">
      <dsp:nvSpPr>
        <dsp:cNvPr id="0" name=""/>
        <dsp:cNvSpPr/>
      </dsp:nvSpPr>
      <dsp:spPr>
        <a:xfrm>
          <a:off x="48634" y="1847"/>
          <a:ext cx="10011618" cy="832564"/>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367138" bIns="304800" numCol="1" spcCol="1270" anchor="ctr" anchorCtr="0">
          <a:noAutofit/>
        </a:bodyPr>
        <a:lstStyle/>
        <a:p>
          <a:pPr lvl="0" algn="ct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تعريف</a:t>
          </a:r>
          <a:r>
            <a:rPr lang="ar-EG" sz="8000" b="1" kern="1200" dirty="0" smtClean="0">
              <a:solidFill>
                <a:schemeClr val="tx1"/>
              </a:solidFill>
              <a:latin typeface="Traditional Arabic" panose="02020603050405020304" pitchFamily="18" charset="-78"/>
              <a:cs typeface="Traditional Arabic" panose="02020603050405020304" pitchFamily="18" charset="-78"/>
            </a:rPr>
            <a:t> </a:t>
          </a:r>
          <a:r>
            <a:rPr lang="ar-SA" sz="8000" b="1" kern="1200" dirty="0" smtClean="0">
              <a:solidFill>
                <a:schemeClr val="tx1"/>
              </a:solidFill>
              <a:latin typeface="Traditional Arabic" panose="02020603050405020304" pitchFamily="18" charset="-78"/>
              <a:cs typeface="Traditional Arabic" panose="02020603050405020304" pitchFamily="18" charset="-78"/>
            </a:rPr>
            <a:t>القرض الحسن</a:t>
          </a:r>
          <a:endParaRPr lang="en-US" sz="8000" b="1" kern="1200" dirty="0">
            <a:solidFill>
              <a:schemeClr val="tx1"/>
            </a:solidFill>
            <a:latin typeface="Traditional Arabic" panose="02020603050405020304" pitchFamily="18" charset="-78"/>
            <a:cs typeface="Traditional Arabic" panose="02020603050405020304" pitchFamily="18" charset="-78"/>
          </a:endParaRPr>
        </a:p>
      </dsp:txBody>
      <dsp:txXfrm>
        <a:off x="48634" y="1847"/>
        <a:ext cx="9803477" cy="832564"/>
      </dsp:txXfrm>
    </dsp:sp>
    <dsp:sp modelId="{02E48D08-684B-4EF7-8849-1DB9E8603BC3}">
      <dsp:nvSpPr>
        <dsp:cNvPr id="0" name=""/>
        <dsp:cNvSpPr/>
      </dsp:nvSpPr>
      <dsp:spPr>
        <a:xfrm>
          <a:off x="8720842" y="0"/>
          <a:ext cx="832564" cy="832564"/>
        </a:xfrm>
        <a:prstGeom prst="heart">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D57BC0-786F-4E71-9857-3395E4E457E2}">
      <dsp:nvSpPr>
        <dsp:cNvPr id="0" name=""/>
        <dsp:cNvSpPr/>
      </dsp:nvSpPr>
      <dsp:spPr>
        <a:xfrm>
          <a:off x="62281" y="1082938"/>
          <a:ext cx="9984325" cy="832564"/>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367138" bIns="251460" numCol="1" spcCol="1270" anchor="ctr" anchorCtr="0">
          <a:noAutofit/>
        </a:bodyPr>
        <a:lstStyle/>
        <a:p>
          <a:pPr lvl="0" algn="ctr" defTabSz="2933700">
            <a:lnSpc>
              <a:spcPct val="90000"/>
            </a:lnSpc>
            <a:spcBef>
              <a:spcPct val="0"/>
            </a:spcBef>
            <a:spcAft>
              <a:spcPct val="35000"/>
            </a:spcAft>
          </a:pPr>
          <a:r>
            <a:rPr lang="ar-EG" sz="6600" b="1" kern="1200" dirty="0" smtClean="0">
              <a:solidFill>
                <a:schemeClr val="tx1"/>
              </a:solidFill>
              <a:latin typeface="Traditional Arabic" panose="02020603050405020304" pitchFamily="18" charset="-78"/>
              <a:cs typeface="Traditional Arabic" panose="02020603050405020304" pitchFamily="18" charset="-78"/>
            </a:rPr>
            <a:t>الأدلة على </a:t>
          </a:r>
          <a:r>
            <a:rPr lang="ar-SA" sz="6600" b="1" kern="1200" dirty="0" smtClean="0">
              <a:solidFill>
                <a:schemeClr val="tx1"/>
              </a:solidFill>
              <a:latin typeface="Traditional Arabic" panose="02020603050405020304" pitchFamily="18" charset="-78"/>
              <a:cs typeface="Traditional Arabic" panose="02020603050405020304" pitchFamily="18" charset="-78"/>
            </a:rPr>
            <a:t>الترغيب في القرض</a:t>
          </a:r>
          <a:endParaRPr lang="en-US" sz="6600" b="1" kern="1200" dirty="0">
            <a:solidFill>
              <a:schemeClr val="tx1"/>
            </a:solidFill>
            <a:latin typeface="Traditional Arabic" panose="02020603050405020304" pitchFamily="18" charset="-78"/>
            <a:cs typeface="Traditional Arabic" panose="02020603050405020304" pitchFamily="18" charset="-78"/>
          </a:endParaRPr>
        </a:p>
      </dsp:txBody>
      <dsp:txXfrm>
        <a:off x="62281" y="1082938"/>
        <a:ext cx="9776184" cy="832564"/>
      </dsp:txXfrm>
    </dsp:sp>
    <dsp:sp modelId="{760BB782-9FDA-49E9-8FB2-59ABC3E2B0FB}">
      <dsp:nvSpPr>
        <dsp:cNvPr id="0" name=""/>
        <dsp:cNvSpPr/>
      </dsp:nvSpPr>
      <dsp:spPr>
        <a:xfrm>
          <a:off x="8720842" y="1110229"/>
          <a:ext cx="832564" cy="832564"/>
        </a:xfrm>
        <a:prstGeom prst="heart">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52C1C1-F05A-43B4-A033-398C1A07A5FF}">
      <dsp:nvSpPr>
        <dsp:cNvPr id="0" name=""/>
        <dsp:cNvSpPr/>
      </dsp:nvSpPr>
      <dsp:spPr>
        <a:xfrm>
          <a:off x="21341" y="2164028"/>
          <a:ext cx="10066204" cy="832564"/>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367138" bIns="251460" numCol="1" spcCol="1270" anchor="ctr" anchorCtr="0">
          <a:noAutofit/>
        </a:bodyPr>
        <a:lstStyle/>
        <a:p>
          <a:pPr lvl="0" algn="ctr" defTabSz="2933700">
            <a:lnSpc>
              <a:spcPct val="90000"/>
            </a:lnSpc>
            <a:spcBef>
              <a:spcPct val="0"/>
            </a:spcBef>
            <a:spcAft>
              <a:spcPct val="35000"/>
            </a:spcAft>
          </a:pPr>
          <a:r>
            <a:rPr lang="ar-SA" sz="6600" b="1" kern="1200" dirty="0" smtClean="0">
              <a:solidFill>
                <a:schemeClr val="tx1"/>
              </a:solidFill>
              <a:latin typeface="Traditional Arabic" panose="02020603050405020304" pitchFamily="18" charset="-78"/>
              <a:cs typeface="Traditional Arabic" panose="02020603050405020304" pitchFamily="18" charset="-78"/>
            </a:rPr>
            <a:t>شروط صحة القرض</a:t>
          </a:r>
          <a:endParaRPr lang="en-US" sz="6600" b="1" kern="1200" dirty="0">
            <a:solidFill>
              <a:schemeClr val="tx1"/>
            </a:solidFill>
            <a:latin typeface="Traditional Arabic" panose="02020603050405020304" pitchFamily="18" charset="-78"/>
            <a:cs typeface="Traditional Arabic" panose="02020603050405020304" pitchFamily="18" charset="-78"/>
          </a:endParaRPr>
        </a:p>
      </dsp:txBody>
      <dsp:txXfrm>
        <a:off x="21341" y="2164028"/>
        <a:ext cx="9858063" cy="832564"/>
      </dsp:txXfrm>
    </dsp:sp>
    <dsp:sp modelId="{C2B3EEAD-A872-453B-8392-848176B73586}">
      <dsp:nvSpPr>
        <dsp:cNvPr id="0" name=""/>
        <dsp:cNvSpPr/>
      </dsp:nvSpPr>
      <dsp:spPr>
        <a:xfrm>
          <a:off x="8720842" y="2164028"/>
          <a:ext cx="832564" cy="832564"/>
        </a:xfrm>
        <a:prstGeom prst="heart">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18447E-F035-4423-B17D-92268A71652E}">
      <dsp:nvSpPr>
        <dsp:cNvPr id="0" name=""/>
        <dsp:cNvSpPr/>
      </dsp:nvSpPr>
      <dsp:spPr>
        <a:xfrm>
          <a:off x="-2" y="3245119"/>
          <a:ext cx="10108892" cy="832564"/>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064" tIns="274320" rIns="367138" bIns="274320" numCol="1" spcCol="1270" anchor="ctr" anchorCtr="0">
          <a:noAutofit/>
        </a:bodyPr>
        <a:lstStyle/>
        <a:p>
          <a:pPr lvl="0" algn="ctr" defTabSz="3200400">
            <a:lnSpc>
              <a:spcPct val="90000"/>
            </a:lnSpc>
            <a:spcBef>
              <a:spcPct val="0"/>
            </a:spcBef>
            <a:spcAft>
              <a:spcPct val="35000"/>
            </a:spcAft>
          </a:pPr>
          <a:r>
            <a:rPr lang="ar-SA" sz="7200" b="1" kern="1200" dirty="0" smtClean="0">
              <a:solidFill>
                <a:schemeClr val="tx1"/>
              </a:solidFill>
              <a:latin typeface="Traditional Arabic" panose="02020603050405020304" pitchFamily="18" charset="-78"/>
              <a:cs typeface="Traditional Arabic" panose="02020603050405020304" pitchFamily="18" charset="-78"/>
            </a:rPr>
            <a:t>أهمية القرض الحسن</a:t>
          </a:r>
          <a:endParaRPr lang="en-US" sz="7200" kern="1200" dirty="0">
            <a:solidFill>
              <a:schemeClr val="tx1"/>
            </a:solidFill>
          </a:endParaRPr>
        </a:p>
      </dsp:txBody>
      <dsp:txXfrm>
        <a:off x="-2" y="3245119"/>
        <a:ext cx="9900751" cy="832564"/>
      </dsp:txXfrm>
    </dsp:sp>
    <dsp:sp modelId="{9EC9E6EB-1DB4-4116-82DE-33EA8A3B553E}">
      <dsp:nvSpPr>
        <dsp:cNvPr id="0" name=""/>
        <dsp:cNvSpPr/>
      </dsp:nvSpPr>
      <dsp:spPr>
        <a:xfrm>
          <a:off x="8720842" y="3245119"/>
          <a:ext cx="832564" cy="832564"/>
        </a:xfrm>
        <a:prstGeom prst="heart">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دفع مال من شخص إلى آخر على أن يرد بدله </a:t>
          </a:r>
        </a:p>
        <a:p>
          <a:pPr lvl="0" algn="ct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تعريف القرض الحسن</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1738217" bIns="304800" numCol="1" spcCol="1270" anchor="ctr" anchorCtr="0">
          <a:noAutofit/>
        </a:bodyPr>
        <a:lstStyle/>
        <a:p>
          <a:pPr lvl="0" algn="ct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 مَّن ذَا الَّذِي يُقْرِضُ اللَّهَ قَرْضًا حَسَنًا فَيُضَاعِفَهُ لَهُ أَضْعَافًا كَثِيرَةً } </a:t>
          </a:r>
        </a:p>
        <a:p>
          <a:pPr lvl="0" algn="ctr" defTabSz="35560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الترغيب في القرض</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66FF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05740" rIns="1738217" bIns="205740" numCol="1" spcCol="1270" anchor="ctr" anchorCtr="0">
          <a:noAutofit/>
        </a:bodyPr>
        <a:lstStyle/>
        <a:p>
          <a:pPr lvl="0" algn="ctr" defTabSz="24003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المسلم أخو المسلم لا يظلمه ولا يسلِمُه، ومن كان في حاجة أخيه كان الله في حاجته، ومن فرّج عن مسلم كربة من كرب الدنيا فرج الله عنه كربة من كرب يوم القيامة، ومن ستر مسلماً ستره الله يوم القيامة ) « </a:t>
          </a:r>
          <a:r>
            <a:rPr lang="ar-SA" sz="9600" b="1" kern="1200" dirty="0" smtClean="0">
              <a:solidFill>
                <a:srgbClr val="7030A0"/>
              </a:solidFill>
              <a:latin typeface="Arabic Typesetting" panose="03020402040406030203" pitchFamily="66" charset="-78"/>
              <a:cs typeface="Arabic Typesetting" panose="03020402040406030203" pitchFamily="66" charset="-78"/>
            </a:rPr>
            <a:t>الترغيب في القرض</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CC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856" tIns="335280" rIns="1738217" bIns="335280" numCol="1" spcCol="1270" anchor="ctr" anchorCtr="0">
          <a:noAutofit/>
        </a:bodyPr>
        <a:lstStyle/>
        <a:p>
          <a:pPr lvl="0" algn="ctr" defTabSz="3911600">
            <a:lnSpc>
              <a:spcPct val="90000"/>
            </a:lnSpc>
            <a:spcBef>
              <a:spcPct val="0"/>
            </a:spcBef>
            <a:spcAft>
              <a:spcPct val="35000"/>
            </a:spcAft>
          </a:pPr>
          <a:r>
            <a:rPr lang="ar-SA" sz="8800" b="1" kern="1200" dirty="0" smtClean="0">
              <a:solidFill>
                <a:schemeClr val="tx1"/>
              </a:solidFill>
              <a:latin typeface="Traditional Arabic" panose="02020603050405020304" pitchFamily="18" charset="-78"/>
              <a:cs typeface="Traditional Arabic" panose="02020603050405020304" pitchFamily="18" charset="-78"/>
            </a:rPr>
            <a:t>( </a:t>
          </a:r>
          <a:r>
            <a:rPr lang="ar-SA" sz="8800" b="1" kern="1200" dirty="0" smtClean="0">
              <a:solidFill>
                <a:schemeClr val="tx1"/>
              </a:solidFill>
              <a:latin typeface="Traditional Arabic" panose="02020603050405020304" pitchFamily="18" charset="-78"/>
              <a:cs typeface="Traditional Arabic" panose="02020603050405020304" pitchFamily="18" charset="-78"/>
            </a:rPr>
            <a:t>من أقرض الله مرتين كان له مثل أجر أحدهما لو تصدق به </a:t>
          </a:r>
          <a:r>
            <a:rPr lang="ar-SA" sz="8800" b="1" kern="1200" dirty="0" smtClean="0">
              <a:solidFill>
                <a:schemeClr val="tx1"/>
              </a:solidFill>
              <a:latin typeface="Traditional Arabic" panose="02020603050405020304" pitchFamily="18" charset="-78"/>
              <a:cs typeface="Traditional Arabic" panose="02020603050405020304" pitchFamily="18" charset="-78"/>
            </a:rPr>
            <a:t>) </a:t>
          </a:r>
          <a:endParaRPr lang="ar-SA" sz="8800" b="1" kern="1200" dirty="0" smtClean="0">
            <a:solidFill>
              <a:schemeClr val="tx1"/>
            </a:solidFill>
            <a:latin typeface="Traditional Arabic" panose="02020603050405020304" pitchFamily="18" charset="-78"/>
            <a:cs typeface="Traditional Arabic" panose="02020603050405020304" pitchFamily="18" charset="-78"/>
          </a:endParaRPr>
        </a:p>
        <a:p>
          <a:pPr lvl="0" algn="ctr" defTabSz="39116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الترغيب في القرض</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33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أن يكون القرض لحاجة مشروعة </a:t>
          </a:r>
        </a:p>
        <a:p>
          <a:pPr lvl="0" algn="ct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شروط صحة القرض</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ألا يتم الاتفاق على منفعة للمقرِض </a:t>
          </a:r>
        </a:p>
        <a:p>
          <a:pPr lvl="0" algn="ct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شروط صحة القرض</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وفاء القرض</a:t>
          </a:r>
          <a:endParaRPr lang="ar-SA" sz="9600" b="1" kern="1200" dirty="0" smtClean="0">
            <a:solidFill>
              <a:srgbClr val="7030A0"/>
            </a:solidFill>
            <a:latin typeface="Arabic Typesetting" panose="03020402040406030203" pitchFamily="66" charset="-78"/>
            <a:cs typeface="Arabic Typesetting" panose="03020402040406030203" pitchFamily="66" charset="-78"/>
          </a:endParaRP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1738217" bIns="251460" numCol="1" spcCol="1270" anchor="ctr" anchorCtr="0">
          <a:noAutofit/>
        </a:bodyPr>
        <a:lstStyle/>
        <a:p>
          <a:pPr lvl="0" algn="r" defTabSz="2933700">
            <a:lnSpc>
              <a:spcPct val="90000"/>
            </a:lnSpc>
            <a:spcBef>
              <a:spcPct val="0"/>
            </a:spcBef>
            <a:spcAft>
              <a:spcPct val="35000"/>
            </a:spcAft>
          </a:pPr>
          <a:r>
            <a:rPr lang="ar-SA" sz="6600" b="1" kern="1200" dirty="0" smtClean="0">
              <a:solidFill>
                <a:schemeClr val="tx1"/>
              </a:solidFill>
              <a:latin typeface="Traditional Arabic" panose="02020603050405020304" pitchFamily="18" charset="-78"/>
              <a:cs typeface="Traditional Arabic" panose="02020603050405020304" pitchFamily="18" charset="-78"/>
            </a:rPr>
            <a:t>أن يتضامن أفراد المجتمع فيما بينهم على اتخاذ مواقف معينة </a:t>
          </a:r>
          <a:r>
            <a:rPr lang="ar-SA" sz="6600" b="1" kern="1200" dirty="0" smtClean="0">
              <a:solidFill>
                <a:srgbClr val="C00000"/>
              </a:solidFill>
              <a:latin typeface="Traditional Arabic" panose="02020603050405020304" pitchFamily="18" charset="-78"/>
              <a:cs typeface="Traditional Arabic" panose="02020603050405020304" pitchFamily="18" charset="-78"/>
            </a:rPr>
            <a:t>تضمن عيش الفرد في كفالة الجماعة ، والجماعة بمؤازرة الفرد</a:t>
          </a:r>
          <a:r>
            <a:rPr lang="ar-SA" sz="6600" b="1" kern="1200" dirty="0" smtClean="0">
              <a:solidFill>
                <a:schemeClr val="tx1"/>
              </a:solidFill>
              <a:latin typeface="Traditional Arabic" panose="02020603050405020304" pitchFamily="18" charset="-78"/>
              <a:cs typeface="Traditional Arabic" panose="02020603050405020304" pitchFamily="18" charset="-78"/>
            </a:rPr>
            <a:t>؛ لتحسين معيشة المجتمع ودفع الضُرّ عنه  « </a:t>
          </a:r>
          <a:r>
            <a:rPr lang="ar-SA" sz="6600" b="1" kern="1200" cap="none" spc="0" dirty="0" smtClean="0">
              <a:ln w="0"/>
              <a:solidFill>
                <a:srgbClr val="7030A0"/>
              </a:solidFill>
              <a:effectLst>
                <a:outerShdw blurRad="38100" dist="19050" dir="2700000" algn="tl" rotWithShape="0">
                  <a:schemeClr val="dk1">
                    <a:alpha val="40000"/>
                  </a:schemeClr>
                </a:outerShdw>
              </a:effectLst>
              <a:latin typeface="+mn-lt"/>
              <a:cs typeface="Arabic Typesetting" panose="03020402040406030203" pitchFamily="66" charset="-78"/>
            </a:rPr>
            <a:t>تعريف التكافل </a:t>
          </a:r>
          <a:endParaRPr lang="ar-SA" sz="6600" b="1" kern="1200" dirty="0" smtClean="0">
            <a:solidFill>
              <a:srgbClr val="7030A0"/>
            </a:solidFill>
            <a:latin typeface="+mn-lt"/>
            <a:cs typeface="Arabic Typesetting" panose="03020402040406030203" pitchFamily="66" charset="-78"/>
          </a:endParaRP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أهمية القرض الحسن  كوسيلة من وسائل التكافل</a:t>
          </a:r>
          <a:endParaRPr lang="ar-SA" sz="9600" b="1" kern="1200" dirty="0" smtClean="0">
            <a:solidFill>
              <a:srgbClr val="7030A0"/>
            </a:solidFill>
            <a:latin typeface="Arabic Typesetting" panose="03020402040406030203" pitchFamily="66" charset="-78"/>
            <a:cs typeface="Arabic Typesetting" panose="03020402040406030203" pitchFamily="66" charset="-78"/>
          </a:endParaRP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7CBBB-54BF-488E-860E-ED7DF88429C9}">
      <dsp:nvSpPr>
        <dsp:cNvPr id="0" name=""/>
        <dsp:cNvSpPr/>
      </dsp:nvSpPr>
      <dsp:spPr>
        <a:xfrm>
          <a:off x="48634" y="1847"/>
          <a:ext cx="10011618" cy="832564"/>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367138" bIns="304800" numCol="1" spcCol="1270" anchor="ctr" anchorCtr="0">
          <a:noAutofit/>
        </a:bodyPr>
        <a:lstStyle/>
        <a:p>
          <a:pPr lvl="0" algn="ct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تعريف</a:t>
          </a:r>
          <a:r>
            <a:rPr lang="ar-EG" sz="8000" b="1" kern="1200" dirty="0" smtClean="0">
              <a:solidFill>
                <a:schemeClr val="tx1"/>
              </a:solidFill>
              <a:latin typeface="Traditional Arabic" panose="02020603050405020304" pitchFamily="18" charset="-78"/>
              <a:cs typeface="Traditional Arabic" panose="02020603050405020304" pitchFamily="18" charset="-78"/>
            </a:rPr>
            <a:t> </a:t>
          </a:r>
          <a:r>
            <a:rPr lang="ar-SA" sz="8000" b="1" kern="1200" dirty="0" smtClean="0">
              <a:solidFill>
                <a:schemeClr val="tx1"/>
              </a:solidFill>
              <a:latin typeface="Traditional Arabic" panose="02020603050405020304" pitchFamily="18" charset="-78"/>
              <a:cs typeface="Traditional Arabic" panose="02020603050405020304" pitchFamily="18" charset="-78"/>
            </a:rPr>
            <a:t>الوقف</a:t>
          </a:r>
          <a:endParaRPr lang="en-US" sz="8000" b="1" kern="1200" dirty="0">
            <a:solidFill>
              <a:schemeClr val="tx1"/>
            </a:solidFill>
            <a:latin typeface="Traditional Arabic" panose="02020603050405020304" pitchFamily="18" charset="-78"/>
            <a:cs typeface="Traditional Arabic" panose="02020603050405020304" pitchFamily="18" charset="-78"/>
          </a:endParaRPr>
        </a:p>
      </dsp:txBody>
      <dsp:txXfrm>
        <a:off x="48634" y="1847"/>
        <a:ext cx="9803477" cy="832564"/>
      </dsp:txXfrm>
    </dsp:sp>
    <dsp:sp modelId="{02E48D08-684B-4EF7-8849-1DB9E8603BC3}">
      <dsp:nvSpPr>
        <dsp:cNvPr id="0" name=""/>
        <dsp:cNvSpPr/>
      </dsp:nvSpPr>
      <dsp:spPr>
        <a:xfrm>
          <a:off x="8720842" y="0"/>
          <a:ext cx="832564" cy="832564"/>
        </a:xfrm>
        <a:prstGeom prst="hear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D57BC0-786F-4E71-9857-3395E4E457E2}">
      <dsp:nvSpPr>
        <dsp:cNvPr id="0" name=""/>
        <dsp:cNvSpPr/>
      </dsp:nvSpPr>
      <dsp:spPr>
        <a:xfrm>
          <a:off x="62281" y="1082938"/>
          <a:ext cx="9984325" cy="832564"/>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367138" bIns="251460" numCol="1" spcCol="1270" anchor="ctr" anchorCtr="0">
          <a:noAutofit/>
        </a:bodyPr>
        <a:lstStyle/>
        <a:p>
          <a:pPr lvl="0" algn="ctr" defTabSz="2933700">
            <a:lnSpc>
              <a:spcPct val="90000"/>
            </a:lnSpc>
            <a:spcBef>
              <a:spcPct val="0"/>
            </a:spcBef>
            <a:spcAft>
              <a:spcPct val="35000"/>
            </a:spcAft>
          </a:pPr>
          <a:r>
            <a:rPr lang="ar-EG" sz="6600" b="1" kern="1200" dirty="0" smtClean="0">
              <a:solidFill>
                <a:schemeClr val="tx1"/>
              </a:solidFill>
              <a:latin typeface="Traditional Arabic" panose="02020603050405020304" pitchFamily="18" charset="-78"/>
              <a:cs typeface="Traditional Arabic" panose="02020603050405020304" pitchFamily="18" charset="-78"/>
            </a:rPr>
            <a:t>الأدلة على </a:t>
          </a:r>
          <a:r>
            <a:rPr lang="ar-SA" sz="6600" b="1" kern="1200" dirty="0" smtClean="0">
              <a:solidFill>
                <a:schemeClr val="tx1"/>
              </a:solidFill>
              <a:latin typeface="Traditional Arabic" panose="02020603050405020304" pitchFamily="18" charset="-78"/>
              <a:cs typeface="Traditional Arabic" panose="02020603050405020304" pitchFamily="18" charset="-78"/>
            </a:rPr>
            <a:t>الترغيب في الوقف</a:t>
          </a:r>
          <a:endParaRPr lang="en-US" sz="6600" b="1" kern="1200" dirty="0">
            <a:solidFill>
              <a:schemeClr val="tx1"/>
            </a:solidFill>
            <a:latin typeface="Traditional Arabic" panose="02020603050405020304" pitchFamily="18" charset="-78"/>
            <a:cs typeface="Traditional Arabic" panose="02020603050405020304" pitchFamily="18" charset="-78"/>
          </a:endParaRPr>
        </a:p>
      </dsp:txBody>
      <dsp:txXfrm>
        <a:off x="62281" y="1082938"/>
        <a:ext cx="9776184" cy="832564"/>
      </dsp:txXfrm>
    </dsp:sp>
    <dsp:sp modelId="{760BB782-9FDA-49E9-8FB2-59ABC3E2B0FB}">
      <dsp:nvSpPr>
        <dsp:cNvPr id="0" name=""/>
        <dsp:cNvSpPr/>
      </dsp:nvSpPr>
      <dsp:spPr>
        <a:xfrm>
          <a:off x="8720842" y="1110229"/>
          <a:ext cx="832564" cy="832564"/>
        </a:xfrm>
        <a:prstGeom prst="hear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52C1C1-F05A-43B4-A033-398C1A07A5FF}">
      <dsp:nvSpPr>
        <dsp:cNvPr id="0" name=""/>
        <dsp:cNvSpPr/>
      </dsp:nvSpPr>
      <dsp:spPr>
        <a:xfrm>
          <a:off x="21341" y="2164028"/>
          <a:ext cx="10066204" cy="832564"/>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064" tIns="274320" rIns="367138" bIns="274320" numCol="1" spcCol="1270" anchor="ctr" anchorCtr="0">
          <a:noAutofit/>
        </a:bodyPr>
        <a:lstStyle/>
        <a:p>
          <a:pPr lvl="0" algn="ctr" defTabSz="3200400">
            <a:lnSpc>
              <a:spcPct val="90000"/>
            </a:lnSpc>
            <a:spcBef>
              <a:spcPct val="0"/>
            </a:spcBef>
            <a:spcAft>
              <a:spcPct val="35000"/>
            </a:spcAft>
          </a:pPr>
          <a:r>
            <a:rPr lang="ar-SA" sz="7200" b="1" kern="1200" dirty="0" smtClean="0">
              <a:solidFill>
                <a:schemeClr val="tx1"/>
              </a:solidFill>
              <a:latin typeface="Traditional Arabic" panose="02020603050405020304" pitchFamily="18" charset="-78"/>
              <a:cs typeface="Traditional Arabic" panose="02020603050405020304" pitchFamily="18" charset="-78"/>
            </a:rPr>
            <a:t>صور الوقف وأنواعه</a:t>
          </a:r>
          <a:endParaRPr lang="en-US" sz="7200" b="1" kern="1200" dirty="0">
            <a:solidFill>
              <a:schemeClr val="tx1"/>
            </a:solidFill>
            <a:latin typeface="Traditional Arabic" panose="02020603050405020304" pitchFamily="18" charset="-78"/>
            <a:cs typeface="Traditional Arabic" panose="02020603050405020304" pitchFamily="18" charset="-78"/>
          </a:endParaRPr>
        </a:p>
      </dsp:txBody>
      <dsp:txXfrm>
        <a:off x="21341" y="2164028"/>
        <a:ext cx="9858063" cy="832564"/>
      </dsp:txXfrm>
    </dsp:sp>
    <dsp:sp modelId="{C2B3EEAD-A872-453B-8392-848176B73586}">
      <dsp:nvSpPr>
        <dsp:cNvPr id="0" name=""/>
        <dsp:cNvSpPr/>
      </dsp:nvSpPr>
      <dsp:spPr>
        <a:xfrm>
          <a:off x="8720842" y="2164028"/>
          <a:ext cx="832564" cy="832564"/>
        </a:xfrm>
        <a:prstGeom prst="hear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18447E-F035-4423-B17D-92268A71652E}">
      <dsp:nvSpPr>
        <dsp:cNvPr id="0" name=""/>
        <dsp:cNvSpPr/>
      </dsp:nvSpPr>
      <dsp:spPr>
        <a:xfrm>
          <a:off x="-2" y="3245119"/>
          <a:ext cx="10108892" cy="832564"/>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367138" bIns="304800" numCol="1" spcCol="1270" anchor="ctr" anchorCtr="0">
          <a:noAutofit/>
        </a:bodyPr>
        <a:lstStyle/>
        <a:p>
          <a:pPr lvl="0" algn="ct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أهمية الوقف في الإسلام</a:t>
          </a:r>
          <a:endParaRPr lang="en-US" sz="8000" kern="1200" dirty="0">
            <a:solidFill>
              <a:schemeClr val="tx1"/>
            </a:solidFill>
          </a:endParaRPr>
        </a:p>
      </dsp:txBody>
      <dsp:txXfrm>
        <a:off x="-2" y="3245119"/>
        <a:ext cx="9900751" cy="832564"/>
      </dsp:txXfrm>
    </dsp:sp>
    <dsp:sp modelId="{9EC9E6EB-1DB4-4116-82DE-33EA8A3B553E}">
      <dsp:nvSpPr>
        <dsp:cNvPr id="0" name=""/>
        <dsp:cNvSpPr/>
      </dsp:nvSpPr>
      <dsp:spPr>
        <a:xfrm>
          <a:off x="8720842" y="3245119"/>
          <a:ext cx="832564" cy="832564"/>
        </a:xfrm>
        <a:prstGeom prst="hear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حبس أصل المال وتسبيل منفعته</a:t>
          </a:r>
        </a:p>
        <a:p>
          <a:pPr lvl="0" algn="ct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تعريف الوقف</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1738217" bIns="304800" numCol="1" spcCol="1270" anchor="ctr" anchorCtr="0">
          <a:noAutofit/>
        </a:bodyPr>
        <a:lstStyle/>
        <a:p>
          <a:pPr lvl="0" algn="ct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 لَن تَنَالُوا الْبِرَّ حَتَّىٰ تُنفِقُوا مِمَّا تُحِبُّونَ وَمَا تُنفِقُوا مِن شَيْءٍ فَإِنَّ اللَّهَ بِهِ عَلِيمٌ } </a:t>
          </a:r>
        </a:p>
        <a:p>
          <a:pPr lvl="0" algn="ctr" defTabSz="35560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الترغيب في الوقف</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CC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1738217" bIns="304800" numCol="1" spcCol="1270" anchor="ctr" anchorCtr="0">
          <a:noAutofit/>
        </a:bodyPr>
        <a:lstStyle/>
        <a:p>
          <a:pPr lvl="0" algn="ct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 إذا مات الإنسان انقطع عمله إلا من ثلاث: صدقة جارية، أو علم ينتفع به، أو ولد صالح يدعو له ) </a:t>
          </a: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الترغيب في الوقف</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33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الأوقاف في عصر الصحابة</a:t>
          </a:r>
        </a:p>
        <a:p>
          <a:pPr lvl="0" algn="ct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الترغيب في الوقف</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00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أجمع الفقهاء على مشروعيته وجوازه</a:t>
          </a:r>
        </a:p>
        <a:p>
          <a:pPr lvl="0" algn="ct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الترغيب في الوقف</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99FF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الوقف الخيري</a:t>
          </a:r>
        </a:p>
        <a:p>
          <a:pPr lvl="0" algn="ct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صور الوقف</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الوقف الذرّي</a:t>
          </a:r>
        </a:p>
        <a:p>
          <a:pPr lvl="0" algn="ct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صور الوقف</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الجمع بين النوعين</a:t>
          </a:r>
        </a:p>
        <a:p>
          <a:pPr lvl="0" algn="ct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صور الوقف</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1738217" bIns="304800" numCol="1" spcCol="1270" anchor="ctr" anchorCtr="0">
          <a:noAutofit/>
        </a:bodyPr>
        <a:lstStyle/>
        <a:p>
          <a:pPr lvl="0" algn="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والتكافل في الإسلام يصدر من الشخص بدافع إيماني عميق نابع من أصل عقدي</a:t>
          </a:r>
        </a:p>
        <a:p>
          <a:pPr lvl="0" algn="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الأصل في التكافل  </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أهمية الوقف في الإسلام</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7CBBB-54BF-488E-860E-ED7DF88429C9}">
      <dsp:nvSpPr>
        <dsp:cNvPr id="0" name=""/>
        <dsp:cNvSpPr/>
      </dsp:nvSpPr>
      <dsp:spPr>
        <a:xfrm>
          <a:off x="48634" y="1847"/>
          <a:ext cx="10011618" cy="832564"/>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367138" bIns="304800" numCol="1" spcCol="1270" anchor="ctr" anchorCtr="0">
          <a:noAutofit/>
        </a:bodyPr>
        <a:lstStyle/>
        <a:p>
          <a:pPr lvl="0" algn="ct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تعريف</a:t>
          </a:r>
          <a:r>
            <a:rPr lang="ar-EG" sz="8000" b="1" kern="1200" dirty="0" smtClean="0">
              <a:solidFill>
                <a:schemeClr val="tx1"/>
              </a:solidFill>
              <a:latin typeface="Traditional Arabic" panose="02020603050405020304" pitchFamily="18" charset="-78"/>
              <a:cs typeface="Traditional Arabic" panose="02020603050405020304" pitchFamily="18" charset="-78"/>
            </a:rPr>
            <a:t> </a:t>
          </a:r>
          <a:r>
            <a:rPr lang="ar-SA" sz="8000" b="1" kern="1200" dirty="0" smtClean="0">
              <a:solidFill>
                <a:schemeClr val="tx1"/>
              </a:solidFill>
              <a:latin typeface="Traditional Arabic" panose="02020603050405020304" pitchFamily="18" charset="-78"/>
              <a:cs typeface="Traditional Arabic" panose="02020603050405020304" pitchFamily="18" charset="-78"/>
            </a:rPr>
            <a:t>الوصية</a:t>
          </a:r>
          <a:endParaRPr lang="en-US" sz="8000" b="1" kern="1200" dirty="0">
            <a:solidFill>
              <a:schemeClr val="tx1"/>
            </a:solidFill>
            <a:latin typeface="Traditional Arabic" panose="02020603050405020304" pitchFamily="18" charset="-78"/>
            <a:cs typeface="Traditional Arabic" panose="02020603050405020304" pitchFamily="18" charset="-78"/>
          </a:endParaRPr>
        </a:p>
      </dsp:txBody>
      <dsp:txXfrm>
        <a:off x="48634" y="1847"/>
        <a:ext cx="9803477" cy="832564"/>
      </dsp:txXfrm>
    </dsp:sp>
    <dsp:sp modelId="{02E48D08-684B-4EF7-8849-1DB9E8603BC3}">
      <dsp:nvSpPr>
        <dsp:cNvPr id="0" name=""/>
        <dsp:cNvSpPr/>
      </dsp:nvSpPr>
      <dsp:spPr>
        <a:xfrm>
          <a:off x="8720842" y="0"/>
          <a:ext cx="832564" cy="832564"/>
        </a:xfrm>
        <a:prstGeom prst="hear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D57BC0-786F-4E71-9857-3395E4E457E2}">
      <dsp:nvSpPr>
        <dsp:cNvPr id="0" name=""/>
        <dsp:cNvSpPr/>
      </dsp:nvSpPr>
      <dsp:spPr>
        <a:xfrm>
          <a:off x="62281" y="1082938"/>
          <a:ext cx="9984325" cy="832564"/>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367138" bIns="251460" numCol="1" spcCol="1270" anchor="ctr" anchorCtr="0">
          <a:noAutofit/>
        </a:bodyPr>
        <a:lstStyle/>
        <a:p>
          <a:pPr lvl="0" algn="ctr" defTabSz="2933700">
            <a:lnSpc>
              <a:spcPct val="90000"/>
            </a:lnSpc>
            <a:spcBef>
              <a:spcPct val="0"/>
            </a:spcBef>
            <a:spcAft>
              <a:spcPct val="35000"/>
            </a:spcAft>
          </a:pPr>
          <a:r>
            <a:rPr lang="ar-EG" sz="6600" b="1" kern="1200" dirty="0" smtClean="0">
              <a:solidFill>
                <a:schemeClr val="tx1"/>
              </a:solidFill>
              <a:latin typeface="Traditional Arabic" panose="02020603050405020304" pitchFamily="18" charset="-78"/>
              <a:cs typeface="Traditional Arabic" panose="02020603050405020304" pitchFamily="18" charset="-78"/>
            </a:rPr>
            <a:t>الأدلة على </a:t>
          </a:r>
          <a:r>
            <a:rPr lang="ar-SA" sz="6600" b="1" kern="1200" dirty="0" smtClean="0">
              <a:solidFill>
                <a:schemeClr val="tx1"/>
              </a:solidFill>
              <a:latin typeface="Traditional Arabic" panose="02020603050405020304" pitchFamily="18" charset="-78"/>
              <a:cs typeface="Traditional Arabic" panose="02020603050405020304" pitchFamily="18" charset="-78"/>
            </a:rPr>
            <a:t>مشروعية الوصية</a:t>
          </a:r>
          <a:endParaRPr lang="en-US" sz="6600" b="1" kern="1200" dirty="0">
            <a:solidFill>
              <a:schemeClr val="tx1"/>
            </a:solidFill>
            <a:latin typeface="Traditional Arabic" panose="02020603050405020304" pitchFamily="18" charset="-78"/>
            <a:cs typeface="Traditional Arabic" panose="02020603050405020304" pitchFamily="18" charset="-78"/>
          </a:endParaRPr>
        </a:p>
      </dsp:txBody>
      <dsp:txXfrm>
        <a:off x="62281" y="1082938"/>
        <a:ext cx="9776184" cy="832564"/>
      </dsp:txXfrm>
    </dsp:sp>
    <dsp:sp modelId="{760BB782-9FDA-49E9-8FB2-59ABC3E2B0FB}">
      <dsp:nvSpPr>
        <dsp:cNvPr id="0" name=""/>
        <dsp:cNvSpPr/>
      </dsp:nvSpPr>
      <dsp:spPr>
        <a:xfrm>
          <a:off x="8720842" y="1110229"/>
          <a:ext cx="832564" cy="832564"/>
        </a:xfrm>
        <a:prstGeom prst="hear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52C1C1-F05A-43B4-A033-398C1A07A5FF}">
      <dsp:nvSpPr>
        <dsp:cNvPr id="0" name=""/>
        <dsp:cNvSpPr/>
      </dsp:nvSpPr>
      <dsp:spPr>
        <a:xfrm>
          <a:off x="21341" y="2164028"/>
          <a:ext cx="10066204" cy="832564"/>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064" tIns="274320" rIns="367138" bIns="274320" numCol="1" spcCol="1270" anchor="ctr" anchorCtr="0">
          <a:noAutofit/>
        </a:bodyPr>
        <a:lstStyle/>
        <a:p>
          <a:pPr lvl="0" algn="ctr" defTabSz="3200400">
            <a:lnSpc>
              <a:spcPct val="90000"/>
            </a:lnSpc>
            <a:spcBef>
              <a:spcPct val="0"/>
            </a:spcBef>
            <a:spcAft>
              <a:spcPct val="35000"/>
            </a:spcAft>
          </a:pPr>
          <a:r>
            <a:rPr lang="ar-SA" sz="7200" b="1" kern="1200" dirty="0" smtClean="0">
              <a:solidFill>
                <a:schemeClr val="tx1"/>
              </a:solidFill>
              <a:latin typeface="Traditional Arabic" panose="02020603050405020304" pitchFamily="18" charset="-78"/>
              <a:cs typeface="Traditional Arabic" panose="02020603050405020304" pitchFamily="18" charset="-78"/>
            </a:rPr>
            <a:t>شروط صحة الوصية</a:t>
          </a:r>
          <a:endParaRPr lang="en-US" sz="7200" b="1" kern="1200" dirty="0">
            <a:solidFill>
              <a:schemeClr val="tx1"/>
            </a:solidFill>
            <a:latin typeface="Traditional Arabic" panose="02020603050405020304" pitchFamily="18" charset="-78"/>
            <a:cs typeface="Traditional Arabic" panose="02020603050405020304" pitchFamily="18" charset="-78"/>
          </a:endParaRPr>
        </a:p>
      </dsp:txBody>
      <dsp:txXfrm>
        <a:off x="21341" y="2164028"/>
        <a:ext cx="9858063" cy="832564"/>
      </dsp:txXfrm>
    </dsp:sp>
    <dsp:sp modelId="{C2B3EEAD-A872-453B-8392-848176B73586}">
      <dsp:nvSpPr>
        <dsp:cNvPr id="0" name=""/>
        <dsp:cNvSpPr/>
      </dsp:nvSpPr>
      <dsp:spPr>
        <a:xfrm>
          <a:off x="8720842" y="2164028"/>
          <a:ext cx="832564" cy="832564"/>
        </a:xfrm>
        <a:prstGeom prst="hear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18447E-F035-4423-B17D-92268A71652E}">
      <dsp:nvSpPr>
        <dsp:cNvPr id="0" name=""/>
        <dsp:cNvSpPr/>
      </dsp:nvSpPr>
      <dsp:spPr>
        <a:xfrm>
          <a:off x="-2" y="3245119"/>
          <a:ext cx="10108892" cy="832564"/>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0" tIns="228600" rIns="367138" bIns="228600" numCol="1" spcCol="1270" anchor="ctr" anchorCtr="0">
          <a:noAutofit/>
        </a:bodyPr>
        <a:lstStyle/>
        <a:p>
          <a:pPr lvl="0" algn="ctr" defTabSz="2667000">
            <a:lnSpc>
              <a:spcPct val="90000"/>
            </a:lnSpc>
            <a:spcBef>
              <a:spcPct val="0"/>
            </a:spcBef>
            <a:spcAft>
              <a:spcPct val="35000"/>
            </a:spcAft>
          </a:pPr>
          <a:r>
            <a:rPr lang="ar-SA" sz="6000" b="1" kern="1200" dirty="0" smtClean="0">
              <a:solidFill>
                <a:schemeClr val="tx1"/>
              </a:solidFill>
              <a:latin typeface="Traditional Arabic" panose="02020603050405020304" pitchFamily="18" charset="-78"/>
              <a:cs typeface="Traditional Arabic" panose="02020603050405020304" pitchFamily="18" charset="-78"/>
            </a:rPr>
            <a:t>علاقة الوصية بالتكافل الاجتماعي</a:t>
          </a:r>
          <a:endParaRPr lang="en-US" sz="6000" kern="1200" dirty="0">
            <a:solidFill>
              <a:schemeClr val="tx1"/>
            </a:solidFill>
          </a:endParaRPr>
        </a:p>
      </dsp:txBody>
      <dsp:txXfrm>
        <a:off x="-2" y="3245119"/>
        <a:ext cx="9900751" cy="832564"/>
      </dsp:txXfrm>
    </dsp:sp>
    <dsp:sp modelId="{9EC9E6EB-1DB4-4116-82DE-33EA8A3B553E}">
      <dsp:nvSpPr>
        <dsp:cNvPr id="0" name=""/>
        <dsp:cNvSpPr/>
      </dsp:nvSpPr>
      <dsp:spPr>
        <a:xfrm>
          <a:off x="8720842" y="3245119"/>
          <a:ext cx="832564" cy="832564"/>
        </a:xfrm>
        <a:prstGeom prst="hear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التبرع بالمال بعد الموت </a:t>
          </a:r>
        </a:p>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تعريف الوصية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1738217" bIns="251460" numCol="1" spcCol="1270" anchor="ctr" anchorCtr="0">
          <a:noAutofit/>
        </a:bodyPr>
        <a:lstStyle/>
        <a:p>
          <a:pPr lvl="0" algn="ctr" defTabSz="2933700">
            <a:lnSpc>
              <a:spcPct val="90000"/>
            </a:lnSpc>
            <a:spcBef>
              <a:spcPct val="0"/>
            </a:spcBef>
            <a:spcAft>
              <a:spcPct val="35000"/>
            </a:spcAft>
          </a:pPr>
          <a:r>
            <a:rPr lang="ar-SA" sz="6600" b="1" kern="1200" dirty="0" smtClean="0">
              <a:solidFill>
                <a:schemeClr val="tx1"/>
              </a:solidFill>
              <a:latin typeface="Traditional Arabic" panose="02020603050405020304" pitchFamily="18" charset="-78"/>
              <a:cs typeface="Traditional Arabic" panose="02020603050405020304" pitchFamily="18" charset="-78"/>
            </a:rPr>
            <a:t>كُتِبَ </a:t>
          </a:r>
          <a:r>
            <a:rPr lang="ar-SA" sz="6600" b="1" kern="1200" dirty="0" smtClean="0">
              <a:solidFill>
                <a:schemeClr val="tx1"/>
              </a:solidFill>
              <a:latin typeface="Traditional Arabic" panose="02020603050405020304" pitchFamily="18" charset="-78"/>
              <a:cs typeface="Traditional Arabic" panose="02020603050405020304" pitchFamily="18" charset="-78"/>
            </a:rPr>
            <a:t>عَلَيْكُمْ إِذَا حَضَرَ أَحَدَكُمُ الْمَوْتُ إِن تَرَكَ خَيْرًا الْوَصِيَّةُ لِلْوَالِدَيْنِ وَالْأَقْرَبِينَ بِالْمَعْرُوفِ حَقًّا عَلَى الْمُتَّقِينَ</a:t>
          </a:r>
        </a:p>
        <a:p>
          <a:pPr lvl="0" algn="ctr" defTabSz="29337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مشروعية الوصية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CC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064" tIns="274320" rIns="1738217" bIns="274320" numCol="1" spcCol="1270" anchor="ctr" anchorCtr="0">
          <a:noAutofit/>
        </a:bodyPr>
        <a:lstStyle/>
        <a:p>
          <a:pPr lvl="0" algn="ctr" defTabSz="3200400">
            <a:lnSpc>
              <a:spcPct val="90000"/>
            </a:lnSpc>
            <a:spcBef>
              <a:spcPct val="0"/>
            </a:spcBef>
            <a:spcAft>
              <a:spcPct val="35000"/>
            </a:spcAft>
          </a:pPr>
          <a:r>
            <a:rPr lang="ar-SA" sz="7200" b="1" kern="1200" dirty="0" smtClean="0">
              <a:solidFill>
                <a:schemeClr val="tx1"/>
              </a:solidFill>
              <a:latin typeface="Traditional Arabic" panose="02020603050405020304" pitchFamily="18" charset="-78"/>
              <a:cs typeface="Traditional Arabic" panose="02020603050405020304" pitchFamily="18" charset="-78"/>
            </a:rPr>
            <a:t>( ما حق امرئ مسلم له شيء يوصي فيه ، يبيت ليلتين ، إلا ووصيته </a:t>
          </a:r>
          <a:r>
            <a:rPr lang="ar-SA" sz="7200" b="1" kern="1200" dirty="0" smtClean="0">
              <a:solidFill>
                <a:schemeClr val="tx1"/>
              </a:solidFill>
              <a:latin typeface="Traditional Arabic" panose="02020603050405020304" pitchFamily="18" charset="-78"/>
              <a:cs typeface="Traditional Arabic" panose="02020603050405020304" pitchFamily="18" charset="-78"/>
            </a:rPr>
            <a:t>مكتوبة عنده ) </a:t>
          </a:r>
          <a:endParaRPr lang="ar-SA" sz="7200" b="1" kern="1200" dirty="0" smtClean="0">
            <a:solidFill>
              <a:schemeClr val="tx1"/>
            </a:solidFill>
            <a:latin typeface="Traditional Arabic" panose="02020603050405020304" pitchFamily="18" charset="-78"/>
            <a:cs typeface="Traditional Arabic" panose="02020603050405020304" pitchFamily="18" charset="-78"/>
          </a:endParaRPr>
        </a:p>
        <a:p>
          <a:pPr lvl="0" algn="ctr" defTabSz="32004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مشروعية الوصية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99FF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ألا يكون الموصي مديناً بدين يستغرق تركته كله</a:t>
          </a:r>
        </a:p>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شروط الوصية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1738217" bIns="304800" numCol="1" spcCol="1270" anchor="ctr" anchorCtr="0">
          <a:noAutofit/>
        </a:bodyPr>
        <a:lstStyle/>
        <a:p>
          <a:pPr lvl="0" algn="ct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 خير الصدقة ما كان عن ظهر غنى وابدأ بمن تعول )</a:t>
          </a:r>
          <a:endParaRPr lang="ar-SA" sz="8000" b="1" kern="1200" dirty="0" smtClean="0">
            <a:solidFill>
              <a:schemeClr val="tx1"/>
            </a:solidFill>
            <a:latin typeface="Traditional Arabic" panose="02020603050405020304" pitchFamily="18" charset="-78"/>
            <a:cs typeface="Traditional Arabic" panose="02020603050405020304" pitchFamily="18" charset="-78"/>
          </a:endParaRPr>
        </a:p>
        <a:p>
          <a:pPr lvl="0" algn="ctr" defTabSz="35560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شروط الوصية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ألا يكون الموصى له من الورثة</a:t>
          </a:r>
        </a:p>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شروط الوصية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0" tIns="304800" rIns="1738217" bIns="304800" numCol="1" spcCol="1270" anchor="ctr" anchorCtr="0">
          <a:noAutofit/>
        </a:bodyPr>
        <a:lstStyle/>
        <a:p>
          <a:pPr lvl="0" algn="ctr" defTabSz="3556000">
            <a:lnSpc>
              <a:spcPct val="90000"/>
            </a:lnSpc>
            <a:spcBef>
              <a:spcPct val="0"/>
            </a:spcBef>
            <a:spcAft>
              <a:spcPct val="35000"/>
            </a:spcAft>
          </a:pPr>
          <a:r>
            <a:rPr lang="ar-SA" sz="8000" b="1" kern="1200" dirty="0" smtClean="0">
              <a:solidFill>
                <a:schemeClr val="tx1"/>
              </a:solidFill>
              <a:latin typeface="Traditional Arabic" panose="02020603050405020304" pitchFamily="18" charset="-78"/>
              <a:cs typeface="Traditional Arabic" panose="02020603050405020304" pitchFamily="18" charset="-78"/>
            </a:rPr>
            <a:t>( إن الله قد أعطى كل ذي حق حقه ولا وصية لوارث )</a:t>
          </a:r>
          <a:endParaRPr lang="ar-SA" sz="8000" b="1" kern="1200" dirty="0" smtClean="0">
            <a:solidFill>
              <a:schemeClr val="tx1"/>
            </a:solidFill>
            <a:latin typeface="Traditional Arabic" panose="02020603050405020304" pitchFamily="18" charset="-78"/>
            <a:cs typeface="Traditional Arabic" panose="02020603050405020304" pitchFamily="18" charset="-78"/>
          </a:endParaRPr>
        </a:p>
        <a:p>
          <a:pPr lvl="0" algn="ctr" defTabSz="35560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شروط الوصية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smtClean="0">
              <a:solidFill>
                <a:schemeClr val="tx1"/>
              </a:solidFill>
              <a:latin typeface="Traditional Arabic" panose="02020603050405020304" pitchFamily="18" charset="-78"/>
              <a:cs typeface="Traditional Arabic" panose="02020603050405020304" pitchFamily="18" charset="-78"/>
            </a:rPr>
            <a:t>أن تكون الوصية في حدود الثلث</a:t>
          </a:r>
          <a:endParaRPr lang="ar-SA" sz="9600" b="1" kern="1200" dirty="0" smtClean="0">
            <a:solidFill>
              <a:schemeClr val="tx1"/>
            </a:solidFill>
            <a:latin typeface="Traditional Arabic" panose="02020603050405020304" pitchFamily="18" charset="-78"/>
            <a:cs typeface="Traditional Arabic" panose="02020603050405020304" pitchFamily="18" charset="-78"/>
          </a:endParaRPr>
        </a:p>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شروط الوصية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856" tIns="335280" rIns="1738217" bIns="335280" numCol="1" spcCol="1270" anchor="ctr" anchorCtr="0">
          <a:noAutofit/>
        </a:bodyPr>
        <a:lstStyle/>
        <a:p>
          <a:pPr lvl="0" algn="r" defTabSz="3911600">
            <a:lnSpc>
              <a:spcPct val="90000"/>
            </a:lnSpc>
            <a:spcBef>
              <a:spcPct val="0"/>
            </a:spcBef>
            <a:spcAft>
              <a:spcPct val="35000"/>
            </a:spcAft>
          </a:pPr>
          <a:r>
            <a:rPr lang="ar-SA" sz="8800" b="1" kern="1200" dirty="0" smtClean="0">
              <a:solidFill>
                <a:schemeClr val="tx1"/>
              </a:solidFill>
              <a:latin typeface="Traditional Arabic" panose="02020603050405020304" pitchFamily="18" charset="-78"/>
              <a:cs typeface="Traditional Arabic" panose="02020603050405020304" pitchFamily="18" charset="-78"/>
            </a:rPr>
            <a:t>{ وَتَعَاوَنُوا عَلَى الْبِرِّ وَالتَّقْوَىٰ وَلَا تَعَاوَنُوا عَلَى الْإِثْمِ وَالْعُدْوَانِ }</a:t>
          </a:r>
        </a:p>
        <a:p>
          <a:pPr lvl="0" algn="r" defTabSz="3911600">
            <a:lnSpc>
              <a:spcPct val="90000"/>
            </a:lnSpc>
            <a:spcBef>
              <a:spcPct val="0"/>
            </a:spcBef>
            <a:spcAft>
              <a:spcPct val="35000"/>
            </a:spcAft>
          </a:pPr>
          <a:r>
            <a:rPr lang="ar-SA" sz="88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والبر فعل الخيرات...مشروعية التكافل</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smtClean="0">
              <a:solidFill>
                <a:schemeClr val="tx1"/>
              </a:solidFill>
              <a:latin typeface="Traditional Arabic" panose="02020603050405020304" pitchFamily="18" charset="-78"/>
              <a:cs typeface="Traditional Arabic" panose="02020603050405020304" pitchFamily="18" charset="-78"/>
            </a:rPr>
            <a:t>قصة سعد بن أبي وقاص رضي الله عنه</a:t>
          </a:r>
          <a:endParaRPr lang="ar-SA" sz="9600" b="1" kern="1200" dirty="0" smtClean="0">
            <a:solidFill>
              <a:schemeClr val="tx1"/>
            </a:solidFill>
            <a:latin typeface="Traditional Arabic" panose="02020603050405020304" pitchFamily="18" charset="-78"/>
            <a:cs typeface="Traditional Arabic" panose="02020603050405020304" pitchFamily="18" charset="-78"/>
          </a:endParaRPr>
        </a:p>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 </a:t>
          </a:r>
          <a:r>
            <a:rPr lang="ar-SA" sz="9600" b="1" kern="1200" dirty="0" smtClean="0">
              <a:solidFill>
                <a:srgbClr val="7030A0"/>
              </a:solidFill>
              <a:latin typeface="Arabic Typesetting" panose="03020402040406030203" pitchFamily="66" charset="-78"/>
              <a:cs typeface="Arabic Typesetting" panose="03020402040406030203" pitchFamily="66" charset="-78"/>
            </a:rPr>
            <a:t>شروط الوصية</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856" tIns="335280" rIns="1738217" bIns="335280" numCol="1" spcCol="1270" anchor="ctr" anchorCtr="0">
          <a:noAutofit/>
        </a:bodyPr>
        <a:lstStyle/>
        <a:p>
          <a:pPr lvl="0" algn="r" defTabSz="3911600">
            <a:lnSpc>
              <a:spcPct val="90000"/>
            </a:lnSpc>
            <a:spcBef>
              <a:spcPct val="0"/>
            </a:spcBef>
            <a:spcAft>
              <a:spcPct val="35000"/>
            </a:spcAft>
          </a:pPr>
          <a:r>
            <a:rPr lang="ar-SA" sz="88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chemeClr val="tx1"/>
              </a:solidFill>
              <a:latin typeface="Traditional Arabic" panose="02020603050405020304" pitchFamily="18" charset="-78"/>
              <a:cs typeface="Traditional Arabic" panose="02020603050405020304" pitchFamily="18" charset="-78"/>
            </a:rPr>
            <a:t>وفائدة التعاون تيسير العمل وتوفير المصالح وإظهار الاتحاد والتناصر حتى يصبح ذلك خلقاً </a:t>
          </a:r>
          <a:r>
            <a:rPr lang="ar-SA" sz="6600" b="1" kern="1200" dirty="0" smtClean="0">
              <a:solidFill>
                <a:schemeClr val="tx1"/>
              </a:solidFill>
              <a:latin typeface="Traditional Arabic" panose="02020603050405020304" pitchFamily="18" charset="-78"/>
              <a:cs typeface="Traditional Arabic" panose="02020603050405020304" pitchFamily="18" charset="-78"/>
            </a:rPr>
            <a:t>للأمة» </a:t>
          </a:r>
          <a:endParaRPr lang="ar-SA" sz="6600" b="1" kern="1200" dirty="0" smtClean="0">
            <a:solidFill>
              <a:schemeClr val="tx1"/>
            </a:solidFill>
            <a:latin typeface="Traditional Arabic" panose="02020603050405020304" pitchFamily="18" charset="-78"/>
            <a:cs typeface="Traditional Arabic" panose="02020603050405020304" pitchFamily="18" charset="-78"/>
          </a:endParaRPr>
        </a:p>
        <a:p>
          <a:pPr lvl="0" algn="r" defTabSz="3911600">
            <a:lnSpc>
              <a:spcPct val="90000"/>
            </a:lnSpc>
            <a:spcBef>
              <a:spcPct val="0"/>
            </a:spcBef>
            <a:spcAft>
              <a:spcPct val="35000"/>
            </a:spcAft>
          </a:pPr>
          <a:r>
            <a:rPr lang="ar-SA" sz="6600" b="1" kern="1200" dirty="0" smtClean="0">
              <a:solidFill>
                <a:schemeClr val="tx1"/>
              </a:solidFill>
              <a:latin typeface="Traditional Arabic" panose="02020603050405020304" pitchFamily="18" charset="-78"/>
              <a:cs typeface="Traditional Arabic" panose="02020603050405020304" pitchFamily="18" charset="-78"/>
            </a:rPr>
            <a:t>«</a:t>
          </a:r>
          <a:r>
            <a:rPr lang="ar-SA" sz="88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قول ابن عاشور رحمه الله</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1738217" bIns="251460" numCol="1" spcCol="1270" anchor="ctr" anchorCtr="0">
          <a:noAutofit/>
        </a:bodyPr>
        <a:lstStyle/>
        <a:p>
          <a:pPr lvl="0" algn="r" defTabSz="2933700">
            <a:lnSpc>
              <a:spcPct val="90000"/>
            </a:lnSpc>
            <a:spcBef>
              <a:spcPct val="0"/>
            </a:spcBef>
            <a:spcAft>
              <a:spcPct val="35000"/>
            </a:spcAft>
          </a:pPr>
          <a:r>
            <a:rPr lang="ar-SA" sz="6600" b="1" kern="1200" dirty="0" smtClean="0">
              <a:solidFill>
                <a:schemeClr val="tx1"/>
              </a:solidFill>
              <a:latin typeface="Traditional Arabic" panose="02020603050405020304" pitchFamily="18" charset="-78"/>
              <a:cs typeface="Traditional Arabic" panose="02020603050405020304" pitchFamily="18" charset="-78"/>
            </a:rPr>
            <a:t>( مثل المؤمنين في توادهم وتراحمهم وتعاطفهم مثل الجسد الواحد إذا اشتكى منه عضو تداعى له سائر الجسد بالسهر والحمى )</a:t>
          </a:r>
          <a:r>
            <a:rPr lang="ar-SA" sz="5400" b="1" kern="1200" dirty="0" smtClean="0">
              <a:solidFill>
                <a:schemeClr val="tx1"/>
              </a:solidFill>
              <a:latin typeface="Traditional Arabic" panose="02020603050405020304" pitchFamily="18" charset="-78"/>
              <a:cs typeface="Traditional Arabic" panose="02020603050405020304" pitchFamily="18" charset="-78"/>
            </a:rPr>
            <a:t> </a:t>
          </a:r>
        </a:p>
        <a:p>
          <a:pPr lvl="0" algn="r" defTabSz="29337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مشروعية التكافل</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99FF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064" tIns="274320" rIns="1738217" bIns="274320" numCol="1" spcCol="1270" anchor="ctr" anchorCtr="0">
          <a:noAutofit/>
        </a:bodyPr>
        <a:lstStyle/>
        <a:p>
          <a:pPr lvl="0" algn="r" defTabSz="3200400">
            <a:lnSpc>
              <a:spcPct val="90000"/>
            </a:lnSpc>
            <a:spcBef>
              <a:spcPct val="0"/>
            </a:spcBef>
            <a:spcAft>
              <a:spcPct val="35000"/>
            </a:spcAft>
          </a:pPr>
          <a:r>
            <a:rPr lang="ar-SA" sz="7200" b="1" kern="1200" dirty="0" smtClean="0">
              <a:solidFill>
                <a:schemeClr val="tx1"/>
              </a:solidFill>
              <a:latin typeface="Traditional Arabic" panose="02020603050405020304" pitchFamily="18" charset="-78"/>
              <a:cs typeface="Traditional Arabic" panose="02020603050405020304" pitchFamily="18" charset="-78"/>
            </a:rPr>
            <a:t>التكافل منه ما هو واجب مثل </a:t>
          </a:r>
          <a:r>
            <a:rPr lang="ar-SA" sz="6600" b="1" kern="1200" dirty="0" smtClean="0">
              <a:solidFill>
                <a:schemeClr val="tx1"/>
              </a:solidFill>
              <a:latin typeface="Traditional Arabic" panose="02020603050405020304" pitchFamily="18" charset="-78"/>
              <a:cs typeface="Traditional Arabic" panose="02020603050405020304" pitchFamily="18" charset="-78"/>
            </a:rPr>
            <a:t>:</a:t>
          </a:r>
        </a:p>
        <a:p>
          <a:pPr lvl="0" algn="r" defTabSz="3200400">
            <a:lnSpc>
              <a:spcPct val="90000"/>
            </a:lnSpc>
            <a:spcBef>
              <a:spcPct val="0"/>
            </a:spcBef>
            <a:spcAft>
              <a:spcPct val="35000"/>
            </a:spcAft>
          </a:pPr>
          <a:r>
            <a:rPr lang="ar-SA" sz="7200" b="1" kern="1200" dirty="0" smtClean="0">
              <a:solidFill>
                <a:srgbClr val="C00000"/>
              </a:solidFill>
              <a:latin typeface="Traditional Arabic" panose="02020603050405020304" pitchFamily="18" charset="-78"/>
              <a:cs typeface="Traditional Arabic" panose="02020603050405020304" pitchFamily="18" charset="-78"/>
            </a:rPr>
            <a:t>الزكاة ، النفقات الواجبة ، </a:t>
          </a:r>
        </a:p>
        <a:p>
          <a:pPr lvl="0" algn="r" defTabSz="3200400">
            <a:lnSpc>
              <a:spcPct val="90000"/>
            </a:lnSpc>
            <a:spcBef>
              <a:spcPct val="0"/>
            </a:spcBef>
            <a:spcAft>
              <a:spcPct val="35000"/>
            </a:spcAft>
          </a:pPr>
          <a:r>
            <a:rPr lang="ar-SA" sz="7200" b="1" kern="1200" dirty="0" smtClean="0">
              <a:solidFill>
                <a:srgbClr val="C00000"/>
              </a:solidFill>
              <a:latin typeface="Traditional Arabic" panose="02020603050405020304" pitchFamily="18" charset="-78"/>
              <a:cs typeface="Traditional Arabic" panose="02020603050405020304" pitchFamily="18" charset="-78"/>
            </a:rPr>
            <a:t>الكفارات ، الوفاء بالنذر</a:t>
          </a:r>
        </a:p>
        <a:p>
          <a:pPr lvl="0" algn="r" defTabSz="32004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حكم التكافل في الإسلام</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CC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392" tIns="251460" rIns="1738217" bIns="251460" numCol="1" spcCol="1270" anchor="ctr" anchorCtr="0">
          <a:noAutofit/>
        </a:bodyPr>
        <a:lstStyle/>
        <a:p>
          <a:pPr lvl="0" algn="r" defTabSz="2933700">
            <a:lnSpc>
              <a:spcPct val="90000"/>
            </a:lnSpc>
            <a:spcBef>
              <a:spcPct val="0"/>
            </a:spcBef>
            <a:spcAft>
              <a:spcPct val="35000"/>
            </a:spcAft>
          </a:pPr>
          <a:r>
            <a:rPr lang="ar-SA" sz="6600" b="1" kern="1200" dirty="0" smtClean="0">
              <a:solidFill>
                <a:schemeClr val="tx1"/>
              </a:solidFill>
              <a:latin typeface="Traditional Arabic" panose="02020603050405020304" pitchFamily="18" charset="-78"/>
              <a:cs typeface="Traditional Arabic" panose="02020603050405020304" pitchFamily="18" charset="-78"/>
            </a:rPr>
            <a:t>التكافل منه ما هو مندوب مثل :</a:t>
          </a:r>
        </a:p>
        <a:p>
          <a:pPr lvl="0" algn="r" defTabSz="2933700">
            <a:lnSpc>
              <a:spcPct val="90000"/>
            </a:lnSpc>
            <a:spcBef>
              <a:spcPct val="0"/>
            </a:spcBef>
            <a:spcAft>
              <a:spcPct val="35000"/>
            </a:spcAft>
          </a:pPr>
          <a:r>
            <a:rPr lang="ar-SA" sz="7200" b="1" kern="1200" dirty="0" smtClean="0">
              <a:solidFill>
                <a:srgbClr val="C00000"/>
              </a:solidFill>
              <a:latin typeface="Traditional Arabic" panose="02020603050405020304" pitchFamily="18" charset="-78"/>
              <a:cs typeface="Traditional Arabic" panose="02020603050405020304" pitchFamily="18" charset="-78"/>
            </a:rPr>
            <a:t>صدقة التطوع، الوقف، </a:t>
          </a:r>
        </a:p>
        <a:p>
          <a:pPr lvl="0" algn="r" defTabSz="2933700">
            <a:lnSpc>
              <a:spcPct val="90000"/>
            </a:lnSpc>
            <a:spcBef>
              <a:spcPct val="0"/>
            </a:spcBef>
            <a:spcAft>
              <a:spcPct val="35000"/>
            </a:spcAft>
          </a:pPr>
          <a:r>
            <a:rPr lang="ar-SA" sz="7200" b="1" kern="1200" dirty="0" smtClean="0">
              <a:solidFill>
                <a:srgbClr val="C00000"/>
              </a:solidFill>
              <a:latin typeface="Traditional Arabic" panose="02020603050405020304" pitchFamily="18" charset="-78"/>
              <a:cs typeface="Traditional Arabic" panose="02020603050405020304" pitchFamily="18" charset="-78"/>
            </a:rPr>
            <a:t>القرض الحسن، الوصية </a:t>
          </a:r>
        </a:p>
        <a:p>
          <a:pPr lvl="0" algn="r" defTabSz="29337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حكم التكافل في الإسلام</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00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4519822-18DA-4392-964B-D259F6C1A689}" type="datetimeFigureOut">
              <a:rPr lang="en-US" smtClean="0"/>
              <a:t>12/10/2017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40984564-E8B1-4E92-9482-9D2F9654EC2F}" type="slidenum">
              <a:rPr lang="en-US" smtClean="0"/>
              <a:t>‹#›</a:t>
            </a:fld>
            <a:endParaRPr lang="en-US"/>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19822-18DA-4392-964B-D259F6C1A689}" type="datetimeFigureOut">
              <a:rPr lang="en-US" smtClean="0"/>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398103" y="395428"/>
            <a:ext cx="1980708"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519822-18DA-4392-964B-D259F6C1A689}" type="datetimeFigureOut">
              <a:rPr lang="en-US" smtClean="0"/>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19822-18DA-4392-964B-D259F6C1A689}" type="datetimeFigureOut">
              <a:rPr lang="en-US" smtClean="0"/>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4519822-18DA-4392-964B-D259F6C1A689}" type="datetimeFigureOut">
              <a:rPr lang="en-US" smtClean="0"/>
              <a:t>12/10/2017</a:t>
            </a:fld>
            <a:endParaRPr lang="en-US"/>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84564-E8B1-4E92-9482-9D2F9654EC2F}" type="slidenum">
              <a:rPr lang="en-US" smtClean="0"/>
              <a:t>‹#›</a:t>
            </a:fld>
            <a:endParaRPr lang="en-US"/>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519822-18DA-4392-964B-D259F6C1A689}" type="datetimeFigureOut">
              <a:rPr lang="en-US" smtClean="0"/>
              <a:t>12/10/2017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519822-18DA-4392-964B-D259F6C1A689}" type="datetimeFigureOut">
              <a:rPr lang="en-US" smtClean="0"/>
              <a:t>12/10/2017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519822-18DA-4392-964B-D259F6C1A689}" type="datetimeFigureOut">
              <a:rPr lang="en-US" smtClean="0"/>
              <a:t>12/10/2017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4519822-18DA-4392-964B-D259F6C1A689}" type="datetimeFigureOut">
              <a:rPr lang="en-US" smtClean="0"/>
              <a:t>12/10/2017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519822-18DA-4392-964B-D259F6C1A689}" type="datetimeFigureOut">
              <a:rPr lang="en-US" smtClean="0"/>
              <a:t>12/10/2017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84564-E8B1-4E92-9482-9D2F9654EC2F}" type="slidenum">
              <a:rPr lang="en-US" smtClean="0"/>
              <a:t>‹#›</a:t>
            </a:fld>
            <a:endParaRPr lang="en-US"/>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4519822-18DA-4392-964B-D259F6C1A689}" type="datetimeFigureOut">
              <a:rPr lang="en-US" smtClean="0"/>
              <a:t>12/10/2017</a:t>
            </a:fld>
            <a:endParaRPr lang="en-US"/>
          </a:p>
        </p:txBody>
      </p:sp>
      <p:sp>
        <p:nvSpPr>
          <p:cNvPr id="7" name="Slide Number Placeholder 6"/>
          <p:cNvSpPr>
            <a:spLocks noGrp="1"/>
          </p:cNvSpPr>
          <p:nvPr>
            <p:ph type="sldNum" sz="quarter" idx="12"/>
          </p:nvPr>
        </p:nvSpPr>
        <p:spPr/>
        <p:txBody>
          <a:bodyPr/>
          <a:lstStyle/>
          <a:p>
            <a:fld id="{40984564-E8B1-4E92-9482-9D2F9654EC2F}" type="slidenum">
              <a:rPr lang="en-US" smtClean="0"/>
              <a:t>‹#›</a:t>
            </a:fld>
            <a:endParaRPr lang="en-US"/>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C4519822-18DA-4392-964B-D259F6C1A689}" type="datetimeFigureOut">
              <a:rPr lang="en-US" smtClean="0"/>
              <a:t>12/10/2017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40984564-E8B1-4E92-9482-9D2F9654EC2F}" type="slidenum">
              <a:rPr lang="en-US" smtClean="0"/>
              <a:t>‹#›</a:t>
            </a:fld>
            <a:endParaRPr lang="en-US"/>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7.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7.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7.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7.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7.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7.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7.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7.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7.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7.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7.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7.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7.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7.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7.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7.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7.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7.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7.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7.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7.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7.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7.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7.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7.xml"/><Relationship Id="rId6" Type="http://schemas.microsoft.com/office/2007/relationships/diagramDrawing" Target="../diagrams/drawing48.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7.xml"/><Relationship Id="rId6" Type="http://schemas.microsoft.com/office/2007/relationships/diagramDrawing" Target="../diagrams/drawing49.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7.xml"/><Relationship Id="rId6" Type="http://schemas.microsoft.com/office/2007/relationships/diagramDrawing" Target="../diagrams/drawing50.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ar-SA" sz="3200" dirty="0" smtClean="0"/>
              <a:t>الوحدة التاسعة</a:t>
            </a:r>
            <a:endParaRPr lang="en-US" sz="3200" dirty="0"/>
          </a:p>
        </p:txBody>
      </p:sp>
      <p:sp>
        <p:nvSpPr>
          <p:cNvPr id="2" name="Title 1"/>
          <p:cNvSpPr>
            <a:spLocks noGrp="1"/>
          </p:cNvSpPr>
          <p:nvPr>
            <p:ph type="ctrTitle"/>
          </p:nvPr>
        </p:nvSpPr>
        <p:spPr>
          <a:xfrm>
            <a:off x="806273" y="3166281"/>
            <a:ext cx="8839200" cy="1279954"/>
          </a:xfrm>
        </p:spPr>
        <p:txBody>
          <a:bodyPr>
            <a:noAutofit/>
          </a:bodyPr>
          <a:lstStyle/>
          <a:p>
            <a:pPr rtl="1"/>
            <a:r>
              <a:rPr lang="ar-EG" sz="9600" b="1" dirty="0" smtClean="0">
                <a:solidFill>
                  <a:schemeClr val="tx1"/>
                </a:solidFill>
                <a:latin typeface="Traditional Arabic" panose="02020603050405020304" pitchFamily="18" charset="-78"/>
                <a:cs typeface="Traditional Arabic" panose="02020603050405020304" pitchFamily="18" charset="-78"/>
              </a:rPr>
              <a:t>التكافل الاقتصادي</a:t>
            </a:r>
            <a:endParaRPr lang="en-US" sz="9600" dirty="0">
              <a:solidFill>
                <a:schemeClr val="tx1"/>
              </a:solidFill>
            </a:endParaRPr>
          </a:p>
        </p:txBody>
      </p:sp>
    </p:spTree>
    <p:extLst>
      <p:ext uri="{BB962C8B-B14F-4D97-AF65-F5344CB8AC3E}">
        <p14:creationId xmlns:p14="http://schemas.microsoft.com/office/powerpoint/2010/main" val="24407968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73504321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82142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703236665"/>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3727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557142325"/>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98235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15877" y="796185"/>
            <a:ext cx="7234238" cy="85248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ar-EG" sz="9600" b="1" cap="all" spc="100" dirty="0" smtClean="0">
                <a:solidFill>
                  <a:schemeClr val="tx1"/>
                </a:solidFill>
                <a:latin typeface="Traditional Arabic" panose="02020603050405020304" pitchFamily="18" charset="-78"/>
                <a:cs typeface="Traditional Arabic" panose="02020603050405020304" pitchFamily="18" charset="-78"/>
              </a:rPr>
              <a:t>الضمان الاجتماعي</a:t>
            </a:r>
            <a:endParaRPr lang="en-US" sz="9600" b="1" cap="all" spc="100" dirty="0">
              <a:solidFill>
                <a:schemeClr val="tx1"/>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554353457"/>
              </p:ext>
            </p:extLst>
          </p:nvPr>
        </p:nvGraphicFramePr>
        <p:xfrm>
          <a:off x="729276" y="2058802"/>
          <a:ext cx="10108888" cy="4079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0170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796185"/>
            <a:ext cx="10366354" cy="85248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ar-EG" sz="8800" b="1" cap="all" spc="100" dirty="0" smtClean="0">
                <a:solidFill>
                  <a:schemeClr val="tx1"/>
                </a:solidFill>
                <a:latin typeface="Traditional Arabic" panose="02020603050405020304" pitchFamily="18" charset="-78"/>
                <a:cs typeface="Traditional Arabic" panose="02020603050405020304" pitchFamily="18" charset="-78"/>
              </a:rPr>
              <a:t>أبرز وسائل التكافل الاقتصادي</a:t>
            </a:r>
            <a:endParaRPr lang="en-US" sz="8800" b="1" cap="all" spc="100" dirty="0">
              <a:solidFill>
                <a:schemeClr val="tx1"/>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137779117"/>
              </p:ext>
            </p:extLst>
          </p:nvPr>
        </p:nvGraphicFramePr>
        <p:xfrm>
          <a:off x="729276" y="2058802"/>
          <a:ext cx="10108888" cy="4079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32169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15877" y="796185"/>
            <a:ext cx="7234238" cy="85248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ar-EG" sz="9600" b="1" cap="all" spc="100" dirty="0" smtClean="0">
                <a:solidFill>
                  <a:schemeClr val="tx1"/>
                </a:solidFill>
                <a:latin typeface="Traditional Arabic" panose="02020603050405020304" pitchFamily="18" charset="-78"/>
                <a:cs typeface="Traditional Arabic" panose="02020603050405020304" pitchFamily="18" charset="-78"/>
              </a:rPr>
              <a:t>الصدقة</a:t>
            </a:r>
            <a:endParaRPr lang="en-US" sz="9600" b="1" cap="all" spc="100" dirty="0">
              <a:solidFill>
                <a:schemeClr val="tx1"/>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213525684"/>
              </p:ext>
            </p:extLst>
          </p:nvPr>
        </p:nvGraphicFramePr>
        <p:xfrm>
          <a:off x="729276" y="2058802"/>
          <a:ext cx="10108888" cy="4079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06223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879683211"/>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13015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718264576"/>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3338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417882541"/>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40413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4191717797"/>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05446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796185"/>
            <a:ext cx="10775787" cy="85248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sz="6000" b="1" cap="all" spc="100" dirty="0" smtClean="0">
                <a:solidFill>
                  <a:schemeClr val="tx1"/>
                </a:solidFill>
                <a:latin typeface="Traditional Arabic" panose="02020603050405020304" pitchFamily="18" charset="-78"/>
                <a:cs typeface="Traditional Arabic" panose="02020603050405020304" pitchFamily="18" charset="-78"/>
              </a:rPr>
              <a:t>يتوقع بعد دراستك للوحدة أن تكوني قادرة على</a:t>
            </a:r>
            <a:endParaRPr lang="en-US" sz="6000" b="1" cap="all" spc="100" dirty="0">
              <a:solidFill>
                <a:schemeClr val="tx1"/>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1586422"/>
              </p:ext>
            </p:extLst>
          </p:nvPr>
        </p:nvGraphicFramePr>
        <p:xfrm>
          <a:off x="729276" y="2058802"/>
          <a:ext cx="10108888" cy="4079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9436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781522602"/>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77659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835403365"/>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67185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775446926"/>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97305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15877" y="796185"/>
            <a:ext cx="7234238" cy="85248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sz="9600" b="1" cap="all" spc="100" dirty="0" smtClean="0">
                <a:solidFill>
                  <a:prstClr val="black"/>
                </a:solidFill>
                <a:latin typeface="Traditional Arabic" panose="02020603050405020304" pitchFamily="18" charset="-78"/>
                <a:cs typeface="Traditional Arabic" panose="02020603050405020304" pitchFamily="18" charset="-78"/>
              </a:rPr>
              <a:t>القرض الحسن</a:t>
            </a:r>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099906273"/>
              </p:ext>
            </p:extLst>
          </p:nvPr>
        </p:nvGraphicFramePr>
        <p:xfrm>
          <a:off x="729276" y="2058802"/>
          <a:ext cx="10108888" cy="4079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69398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246153297"/>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97717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145895205"/>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6420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94509860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44159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371659027"/>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48343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359511389"/>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7579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50882880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12167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86854" y="796185"/>
            <a:ext cx="11054686" cy="85248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ar-SA" sz="8000" b="1" cap="all" spc="100" dirty="0" smtClean="0">
                <a:solidFill>
                  <a:schemeClr val="tx1"/>
                </a:solidFill>
                <a:latin typeface="Traditional Arabic" panose="02020603050405020304" pitchFamily="18" charset="-78"/>
                <a:cs typeface="Traditional Arabic" panose="02020603050405020304" pitchFamily="18" charset="-78"/>
              </a:rPr>
              <a:t>مفهوم </a:t>
            </a:r>
            <a:r>
              <a:rPr lang="ar-EG" sz="8000" b="1" cap="all" spc="100" dirty="0" smtClean="0">
                <a:solidFill>
                  <a:schemeClr val="tx1"/>
                </a:solidFill>
                <a:latin typeface="Traditional Arabic" panose="02020603050405020304" pitchFamily="18" charset="-78"/>
                <a:cs typeface="Traditional Arabic" panose="02020603050405020304" pitchFamily="18" charset="-78"/>
              </a:rPr>
              <a:t>التكافل</a:t>
            </a:r>
            <a:r>
              <a:rPr lang="ar-SA" sz="8000" b="1" cap="all" spc="100" dirty="0" smtClean="0">
                <a:solidFill>
                  <a:schemeClr val="tx1"/>
                </a:solidFill>
                <a:latin typeface="Traditional Arabic" panose="02020603050405020304" pitchFamily="18" charset="-78"/>
                <a:cs typeface="Traditional Arabic" panose="02020603050405020304" pitchFamily="18" charset="-78"/>
              </a:rPr>
              <a:t> وأصله وحكمه وفضله</a:t>
            </a:r>
            <a:endParaRPr lang="en-US" sz="8000" b="1" cap="all" spc="100" dirty="0">
              <a:solidFill>
                <a:schemeClr val="tx1"/>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511381063"/>
              </p:ext>
            </p:extLst>
          </p:nvPr>
        </p:nvGraphicFramePr>
        <p:xfrm>
          <a:off x="729276" y="1815152"/>
          <a:ext cx="10108888" cy="4323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43339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546798753"/>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90525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852272457"/>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53075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15877" y="796185"/>
            <a:ext cx="7234238" cy="85248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sz="9600" b="1" cap="all" spc="100" dirty="0" smtClean="0">
                <a:solidFill>
                  <a:prstClr val="black"/>
                </a:solidFill>
                <a:latin typeface="Traditional Arabic" panose="02020603050405020304" pitchFamily="18" charset="-78"/>
                <a:cs typeface="Traditional Arabic" panose="02020603050405020304" pitchFamily="18" charset="-78"/>
              </a:rPr>
              <a:t>الوقف</a:t>
            </a:r>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159906071"/>
              </p:ext>
            </p:extLst>
          </p:nvPr>
        </p:nvGraphicFramePr>
        <p:xfrm>
          <a:off x="729276" y="2058802"/>
          <a:ext cx="10108888" cy="4079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9557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84127180"/>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43591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423031524"/>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85193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051097813"/>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59346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4270437875"/>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49717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01550739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82659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539441490"/>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58156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402418065"/>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76491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schemeClr val="tx1"/>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426443652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26439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891861641"/>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52836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27058836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73935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15877" y="796185"/>
            <a:ext cx="7234238" cy="85248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sz="9600" b="1" cap="all" spc="100" dirty="0" smtClean="0">
                <a:solidFill>
                  <a:prstClr val="black"/>
                </a:solidFill>
                <a:latin typeface="Traditional Arabic" panose="02020603050405020304" pitchFamily="18" charset="-78"/>
                <a:cs typeface="Traditional Arabic" panose="02020603050405020304" pitchFamily="18" charset="-78"/>
              </a:rPr>
              <a:t>الوصية</a:t>
            </a:r>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283794076"/>
              </p:ext>
            </p:extLst>
          </p:nvPr>
        </p:nvGraphicFramePr>
        <p:xfrm>
          <a:off x="729276" y="2058802"/>
          <a:ext cx="10108888" cy="4079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18962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043917611"/>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42412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726530232"/>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06113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804727960"/>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15323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189424301"/>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56316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118618804"/>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7499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4018160225"/>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92523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004648141"/>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57881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86259242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67675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497951649"/>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40768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293673262"/>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22507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931739544"/>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91028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149696517"/>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47947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922526082"/>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80609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819132521"/>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55294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4559</TotalTime>
  <Words>813</Words>
  <Application>Microsoft Office PowerPoint</Application>
  <PresentationFormat>Widescreen</PresentationFormat>
  <Paragraphs>120</Paragraphs>
  <Slides>51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Arabic Typesetting</vt:lpstr>
      <vt:lpstr>Arial</vt:lpstr>
      <vt:lpstr>Book Antiqua</vt:lpstr>
      <vt:lpstr>Century Gothic</vt:lpstr>
      <vt:lpstr>Tahoma</vt:lpstr>
      <vt:lpstr>Traditional Arabic</vt:lpstr>
      <vt:lpstr>Apothecary</vt:lpstr>
      <vt:lpstr>التكافل الاقتصادي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تعريف الثقافة الإسلامية وأهميتها ومجالاتها</dc:title>
  <dc:creator>nora nora</dc:creator>
  <cp:lastModifiedBy>dell</cp:lastModifiedBy>
  <cp:revision>82</cp:revision>
  <dcterms:created xsi:type="dcterms:W3CDTF">2017-10-01T16:18:48Z</dcterms:created>
  <dcterms:modified xsi:type="dcterms:W3CDTF">2017-12-09T19:00:12Z</dcterms:modified>
</cp:coreProperties>
</file>