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9" r:id="rId2"/>
    <p:sldId id="317" r:id="rId3"/>
    <p:sldId id="258" r:id="rId4"/>
    <p:sldId id="318" r:id="rId5"/>
    <p:sldId id="319" r:id="rId6"/>
    <p:sldId id="320" r:id="rId7"/>
    <p:sldId id="268" r:id="rId8"/>
    <p:sldId id="269" r:id="rId9"/>
    <p:sldId id="321" r:id="rId10"/>
    <p:sldId id="322" r:id="rId11"/>
    <p:sldId id="270" r:id="rId12"/>
    <p:sldId id="323" r:id="rId13"/>
    <p:sldId id="324" r:id="rId14"/>
    <p:sldId id="325" r:id="rId15"/>
    <p:sldId id="326" r:id="rId16"/>
    <p:sldId id="327" r:id="rId17"/>
    <p:sldId id="271" r:id="rId18"/>
    <p:sldId id="329" r:id="rId19"/>
    <p:sldId id="330" r:id="rId20"/>
    <p:sldId id="331" r:id="rId21"/>
    <p:sldId id="332" r:id="rId22"/>
    <p:sldId id="333" r:id="rId23"/>
    <p:sldId id="272" r:id="rId24"/>
    <p:sldId id="334" r:id="rId25"/>
    <p:sldId id="294" r:id="rId26"/>
    <p:sldId id="335" r:id="rId27"/>
    <p:sldId id="295" r:id="rId28"/>
    <p:sldId id="336" r:id="rId29"/>
    <p:sldId id="296" r:id="rId30"/>
    <p:sldId id="33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7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1A6AA8-A04B-4104-9AE2-BD48D340E27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3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E0BF79-FAC6-4A96-8DE1-F7B82E2E1652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3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FF5DD9-2C52-442D-92E2-8072C0C3D7CD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1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0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D3D6FB-79CC-4683-A046-BBE785BA1BED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74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12B3E8-48F1-4B23-8498-D8A04A81EC9C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5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B90D90-AA62-404D-A741-635B4370F9CB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002E4-6836-46D1-9DBB-3C27C0DD3A89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2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131DD-A141-4471-BCF9-C6073EDD7E20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362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6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6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1236372"/>
            <a:ext cx="9068586" cy="4250027"/>
          </a:xfrm>
        </p:spPr>
        <p:txBody>
          <a:bodyPr/>
          <a:lstStyle/>
          <a:p>
            <a:r>
              <a:rPr lang="ar-SA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بسم الله الرحمن الرحيم</a:t>
            </a: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المبادئ الاعتقادية العامة للنظام الاقتصادي الإسلامي</a:t>
            </a:r>
            <a:endParaRPr lang="ar-S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النظام الاقتصادي الإسلامي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9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المحور الثاني</a:t>
            </a:r>
            <a:endParaRPr lang="ar-SA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المراد بمبادئ النظام الاقتصادي الإسلامي</a:t>
            </a:r>
          </a:p>
        </p:txBody>
      </p:sp>
    </p:spTree>
    <p:extLst>
      <p:ext uri="{BB962C8B-B14F-4D97-AF65-F5344CB8AC3E}">
        <p14:creationId xmlns:p14="http://schemas.microsoft.com/office/powerpoint/2010/main" val="25981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211964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المحور الثالث</a:t>
            </a:r>
            <a:endParaRPr lang="ar-SA" sz="9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77285"/>
            <a:ext cx="10058400" cy="453336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r-SA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أبرز المبادئ الاعتقادية </a:t>
            </a:r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العامة التي يقوم عليها النظام الاقتصادي الإسلامي</a:t>
            </a:r>
            <a:endParaRPr lang="ar-SA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386366"/>
            <a:ext cx="10082011" cy="130076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المحور الثالث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-1-</a:t>
            </a: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المال مال الله عزوجل</a:t>
            </a:r>
          </a:p>
        </p:txBody>
      </p:sp>
    </p:spTree>
    <p:extLst>
      <p:ext uri="{BB962C8B-B14F-4D97-AF65-F5344CB8AC3E}">
        <p14:creationId xmlns:p14="http://schemas.microsoft.com/office/powerpoint/2010/main" val="262861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386366"/>
            <a:ext cx="10082011" cy="130076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المحور الثالث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-2-</a:t>
            </a: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الإنسان مستخلف في الأرض والأموال</a:t>
            </a:r>
          </a:p>
        </p:txBody>
      </p:sp>
    </p:spTree>
    <p:extLst>
      <p:ext uri="{BB962C8B-B14F-4D97-AF65-F5344CB8AC3E}">
        <p14:creationId xmlns:p14="http://schemas.microsoft.com/office/powerpoint/2010/main" val="20398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386366"/>
            <a:ext cx="10082011" cy="130076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المحور الثالث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-3-</a:t>
            </a: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كفاية الخيرات لحاجات البشر</a:t>
            </a:r>
          </a:p>
        </p:txBody>
      </p:sp>
    </p:spTree>
    <p:extLst>
      <p:ext uri="{BB962C8B-B14F-4D97-AF65-F5344CB8AC3E}">
        <p14:creationId xmlns:p14="http://schemas.microsoft.com/office/powerpoint/2010/main" val="42352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386366"/>
            <a:ext cx="10082011" cy="130076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المحور الثالث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-4-</a:t>
            </a: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المال وسيلة لطاعة الله</a:t>
            </a:r>
          </a:p>
        </p:txBody>
      </p:sp>
    </p:spTree>
    <p:extLst>
      <p:ext uri="{BB962C8B-B14F-4D97-AF65-F5344CB8AC3E}">
        <p14:creationId xmlns:p14="http://schemas.microsoft.com/office/powerpoint/2010/main" val="11079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386366"/>
            <a:ext cx="10082011" cy="130076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المحور الثالث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-5-</a:t>
            </a: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الإيمان بالقضاء والقدر</a:t>
            </a:r>
          </a:p>
        </p:txBody>
      </p:sp>
    </p:spTree>
    <p:extLst>
      <p:ext uri="{BB962C8B-B14F-4D97-AF65-F5344CB8AC3E}">
        <p14:creationId xmlns:p14="http://schemas.microsoft.com/office/powerpoint/2010/main" val="31856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أولاً : المال مال الله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700011"/>
            <a:ext cx="11306723" cy="4675031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القاعدة الأولى</a:t>
            </a:r>
          </a:p>
          <a:p>
            <a:pPr marL="0" indent="0" algn="ctr">
              <a:buNone/>
            </a:pPr>
            <a:r>
              <a:rPr lang="ar-SA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الله عزوجل هو المالك الحقيقي للمال وملكية الإنسان للمال تابعة لملكية الله</a:t>
            </a:r>
          </a:p>
        </p:txBody>
      </p:sp>
    </p:spTree>
    <p:extLst>
      <p:ext uri="{BB962C8B-B14F-4D97-AF65-F5344CB8AC3E}">
        <p14:creationId xmlns:p14="http://schemas.microsoft.com/office/powerpoint/2010/main" val="223194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أولاً : المال مال الله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700011"/>
            <a:ext cx="11306723" cy="4675031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القيم والأحكام المترتبة على الإيمان بالقاعدة الأولى</a:t>
            </a:r>
          </a:p>
        </p:txBody>
      </p:sp>
    </p:spTree>
    <p:extLst>
      <p:ext uri="{BB962C8B-B14F-4D97-AF65-F5344CB8AC3E}">
        <p14:creationId xmlns:p14="http://schemas.microsoft.com/office/powerpoint/2010/main" val="23288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أولاً : المال مال الله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700011"/>
            <a:ext cx="11306723" cy="4675031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القاعدة الثانية</a:t>
            </a: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الله عزوجل هو واهب الأرزاق</a:t>
            </a:r>
          </a:p>
        </p:txBody>
      </p:sp>
    </p:spTree>
    <p:extLst>
      <p:ext uri="{BB962C8B-B14F-4D97-AF65-F5344CB8AC3E}">
        <p14:creationId xmlns:p14="http://schemas.microsoft.com/office/powerpoint/2010/main" val="11643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8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يتوقع أن تكوني قادرة على :</a:t>
            </a:r>
            <a:endParaRPr lang="ar-SA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6920"/>
            <a:ext cx="10058400" cy="4335091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&lt; إدراك العلاقة بين العقيدة الإسلامية والنظام الاقتصادي الإسلامي</a:t>
            </a:r>
          </a:p>
          <a:p>
            <a:pPr marL="0" indent="0">
              <a:buNone/>
            </a:pPr>
            <a:r>
              <a:rPr lang="ar-SA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&lt; معرفة أبرز المبادئ الاعتقادية العامة للنظام الاقتصادي الإسلامي</a:t>
            </a:r>
          </a:p>
          <a:p>
            <a:pPr marL="0" indent="0">
              <a:buNone/>
            </a:pPr>
            <a:r>
              <a:rPr lang="ar-SA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&lt; الإلمام بما يترتب على هذه المبادئ من قيم وأحكام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39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أولاً : المال مال الله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700011"/>
            <a:ext cx="11306723" cy="4675031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القيم والأحكام المترتبة على الإيمان بالقاعدة الثانية</a:t>
            </a:r>
          </a:p>
        </p:txBody>
      </p:sp>
    </p:spTree>
    <p:extLst>
      <p:ext uri="{BB962C8B-B14F-4D97-AF65-F5344CB8AC3E}">
        <p14:creationId xmlns:p14="http://schemas.microsoft.com/office/powerpoint/2010/main" val="146063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أولاً : المال مال الله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700011"/>
            <a:ext cx="11306723" cy="4675031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القاعدة الثالثة</a:t>
            </a: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تسخير المنافع للإنسان</a:t>
            </a:r>
          </a:p>
        </p:txBody>
      </p:sp>
    </p:spTree>
    <p:extLst>
      <p:ext uri="{BB962C8B-B14F-4D97-AF65-F5344CB8AC3E}">
        <p14:creationId xmlns:p14="http://schemas.microsoft.com/office/powerpoint/2010/main" val="19400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أولاً : المال مال الله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700011"/>
            <a:ext cx="11306723" cy="4675031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القيم والأحكام المترتبة على الإيمان بالقاعدة الثالثة</a:t>
            </a:r>
          </a:p>
        </p:txBody>
      </p:sp>
    </p:spTree>
    <p:extLst>
      <p:ext uri="{BB962C8B-B14F-4D97-AF65-F5344CB8AC3E}">
        <p14:creationId xmlns:p14="http://schemas.microsoft.com/office/powerpoint/2010/main" val="1843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5" y="478302"/>
            <a:ext cx="10775852" cy="153337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ثانياً : الإنسان مستخلف في الأرض والأموال</a:t>
            </a:r>
            <a:endParaRPr lang="ar-SA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5" y="2250831"/>
            <a:ext cx="10642902" cy="3441631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المراد بالمبدأ</a:t>
            </a:r>
            <a:endParaRPr lang="ar-SA" sz="4800" b="1" dirty="0" smtClean="0">
              <a:cs typeface="Akhbar MT" pitchFamily="2" charset="-78"/>
            </a:endParaRPr>
          </a:p>
          <a:p>
            <a:pPr marL="0" indent="0">
              <a:buNone/>
            </a:pPr>
            <a:endParaRPr lang="ar-SA" sz="4800" b="1" dirty="0" smtClean="0">
              <a:cs typeface="Akhbar MT" pitchFamily="2" charset="-78"/>
            </a:endParaRPr>
          </a:p>
          <a:p>
            <a:pPr marL="0" indent="0">
              <a:buNone/>
            </a:pPr>
            <a:endParaRPr lang="ar-SA" sz="48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50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5" y="478302"/>
            <a:ext cx="10775852" cy="153337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ثانياً : الإنسان مستخلف في الأرض والأموال</a:t>
            </a:r>
            <a:endParaRPr lang="ar-SA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5" y="2250831"/>
            <a:ext cx="10642902" cy="3441631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كيف نؤدي حق </a:t>
            </a: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الاستخلاف؟</a:t>
            </a:r>
            <a:endParaRPr lang="ar-SA" sz="4800" b="1" dirty="0" smtClean="0">
              <a:cs typeface="Akhbar MT" pitchFamily="2" charset="-78"/>
            </a:endParaRPr>
          </a:p>
          <a:p>
            <a:pPr marL="0" indent="0">
              <a:buNone/>
            </a:pPr>
            <a:endParaRPr lang="ar-SA" sz="4800" b="1" dirty="0" smtClean="0">
              <a:cs typeface="Akhbar MT" pitchFamily="2" charset="-78"/>
            </a:endParaRPr>
          </a:p>
          <a:p>
            <a:pPr marL="0" indent="0">
              <a:buNone/>
            </a:pPr>
            <a:endParaRPr lang="ar-SA" sz="48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552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5" y="478302"/>
            <a:ext cx="10775852" cy="153337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ثالثاً: كفاية الخيرات لحاجات البشر</a:t>
            </a:r>
            <a:endParaRPr lang="ar-SA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167" y="2250831"/>
            <a:ext cx="11254154" cy="3621935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المراد بالمبدأ</a:t>
            </a:r>
            <a:endParaRPr lang="ar-SA" sz="4800" b="1" dirty="0" smtClean="0">
              <a:cs typeface="Akhbar MT" pitchFamily="2" charset="-78"/>
            </a:endParaRPr>
          </a:p>
          <a:p>
            <a:pPr marL="0" indent="0">
              <a:buNone/>
            </a:pPr>
            <a:endParaRPr lang="ar-SA" sz="48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40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5" y="478302"/>
            <a:ext cx="10775852" cy="153337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ثالثاً: كفاية الخيرات لحاجات البشر</a:t>
            </a:r>
            <a:endParaRPr lang="ar-SA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167" y="2250831"/>
            <a:ext cx="11254154" cy="3621935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أسباب انتشار الفقر والمجاعات في بعض الدول؟ </a:t>
            </a:r>
            <a:endParaRPr lang="ar-SA" sz="4800" b="1" dirty="0" smtClean="0">
              <a:cs typeface="Akhbar MT" pitchFamily="2" charset="-78"/>
            </a:endParaRPr>
          </a:p>
          <a:p>
            <a:pPr marL="0" indent="0">
              <a:buNone/>
            </a:pPr>
            <a:endParaRPr lang="ar-SA" sz="48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97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5" y="478302"/>
            <a:ext cx="10775852" cy="153337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رابعاً : المال وسيلة لطاعة الله عزوجل</a:t>
            </a:r>
            <a:endParaRPr lang="ar-SA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167" y="2250831"/>
            <a:ext cx="11254154" cy="3596177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المراد بالمبدأ</a:t>
            </a:r>
            <a:endParaRPr lang="ar-SA" sz="48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622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5" y="478302"/>
            <a:ext cx="10775852" cy="153337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رابعاً : المال وسيلة لطاعة الله عزوجل</a:t>
            </a:r>
            <a:endParaRPr lang="ar-SA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167" y="2250831"/>
            <a:ext cx="11254154" cy="3596177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القيم والأحكام المترتبة على هذا المبدأ</a:t>
            </a:r>
            <a:endParaRPr lang="ar-SA" sz="48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603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78302"/>
            <a:ext cx="10082011" cy="136456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خامساً: الإيمان بالقضاء والقدر</a:t>
            </a:r>
            <a:endParaRPr lang="ar-SA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2150772"/>
            <a:ext cx="10908405" cy="3863662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المراد بالمبدأ</a:t>
            </a:r>
            <a:endParaRPr lang="ar-SA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25770"/>
            <a:ext cx="10058400" cy="454624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العلاقة بين العقيدة الإسلامية والنظام الاقتصادي الإسلامي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7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78302"/>
            <a:ext cx="10082011" cy="136456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خامساً: الإيمان بالقضاء والقدر</a:t>
            </a:r>
            <a:endParaRPr lang="ar-SA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2150772"/>
            <a:ext cx="10908405" cy="3863662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القيم والأحكام المترتبة </a:t>
            </a:r>
            <a:endParaRPr lang="ar-SA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على </a:t>
            </a:r>
            <a:r>
              <a:rPr lang="ar-SA" sz="9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هذا المبدأ</a:t>
            </a:r>
            <a:endParaRPr lang="ar-SA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25770"/>
            <a:ext cx="10058400" cy="454624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9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التعريف بالمبادئ</a:t>
            </a:r>
          </a:p>
        </p:txBody>
      </p:sp>
    </p:spTree>
    <p:extLst>
      <p:ext uri="{BB962C8B-B14F-4D97-AF65-F5344CB8AC3E}">
        <p14:creationId xmlns:p14="http://schemas.microsoft.com/office/powerpoint/2010/main" val="34813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25770"/>
            <a:ext cx="10058400" cy="454624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أبرز المبادئ الاعتقادية العامة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164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25770"/>
            <a:ext cx="10058400" cy="454624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أهم الآثار المترتبة على هذه المبادئ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12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المحور الأول </a:t>
            </a:r>
            <a:endParaRPr lang="ar-SA" sz="9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العلاقة بين العقيدة الإسلامية والنظام الاقتصادي الإسلامي</a:t>
            </a: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19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المحور الثاني</a:t>
            </a:r>
            <a:endParaRPr lang="ar-SA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التعريف بالمبادئ</a:t>
            </a:r>
          </a:p>
        </p:txBody>
      </p:sp>
    </p:spTree>
    <p:extLst>
      <p:ext uri="{BB962C8B-B14F-4D97-AF65-F5344CB8AC3E}">
        <p14:creationId xmlns:p14="http://schemas.microsoft.com/office/powerpoint/2010/main" val="22371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المحور الثاني</a:t>
            </a:r>
            <a:endParaRPr lang="ar-SA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تعريف (المبدأ) لغة</a:t>
            </a:r>
          </a:p>
        </p:txBody>
      </p:sp>
    </p:spTree>
    <p:extLst>
      <p:ext uri="{BB962C8B-B14F-4D97-AF65-F5344CB8AC3E}">
        <p14:creationId xmlns:p14="http://schemas.microsoft.com/office/powerpoint/2010/main" val="16304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2730</TotalTime>
  <Words>315</Words>
  <Application>Microsoft Office PowerPoint</Application>
  <PresentationFormat>Widescreen</PresentationFormat>
  <Paragraphs>98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Akhbar MT</vt:lpstr>
      <vt:lpstr>Andalus</vt:lpstr>
      <vt:lpstr>Arial</vt:lpstr>
      <vt:lpstr>Century Gothic</vt:lpstr>
      <vt:lpstr>Tahoma</vt:lpstr>
      <vt:lpstr>Times New Roman</vt:lpstr>
      <vt:lpstr>Savon</vt:lpstr>
      <vt:lpstr>بسم الله الرحمن الرحيم  المبادئ الاعتقادية العامة للنظام الاقتصادي الإسلامي</vt:lpstr>
      <vt:lpstr>يتوقع أن تكوني قادرة على :</vt:lpstr>
      <vt:lpstr>محاور المحاضرة :</vt:lpstr>
      <vt:lpstr>محاور المحاضرة :</vt:lpstr>
      <vt:lpstr>محاور المحاضرة :</vt:lpstr>
      <vt:lpstr>محاور المحاضرة :</vt:lpstr>
      <vt:lpstr>المحور الأول </vt:lpstr>
      <vt:lpstr>المحور الثاني</vt:lpstr>
      <vt:lpstr>المحور الثاني</vt:lpstr>
      <vt:lpstr>المحور الثاني</vt:lpstr>
      <vt:lpstr>المحور الثالث</vt:lpstr>
      <vt:lpstr>المحور الثالث</vt:lpstr>
      <vt:lpstr>المحور الثالث</vt:lpstr>
      <vt:lpstr>المحور الثالث</vt:lpstr>
      <vt:lpstr>المحور الثالث</vt:lpstr>
      <vt:lpstr>المحور الثالث</vt:lpstr>
      <vt:lpstr>أولاً : المال مال الله</vt:lpstr>
      <vt:lpstr>أولاً : المال مال الله</vt:lpstr>
      <vt:lpstr>أولاً : المال مال الله</vt:lpstr>
      <vt:lpstr>أولاً : المال مال الله</vt:lpstr>
      <vt:lpstr>أولاً : المال مال الله</vt:lpstr>
      <vt:lpstr>أولاً : المال مال الله</vt:lpstr>
      <vt:lpstr>ثانياً : الإنسان مستخلف في الأرض والأموال</vt:lpstr>
      <vt:lpstr>ثانياً : الإنسان مستخلف في الأرض والأموال</vt:lpstr>
      <vt:lpstr>ثالثاً: كفاية الخيرات لحاجات البشر</vt:lpstr>
      <vt:lpstr>ثالثاً: كفاية الخيرات لحاجات البشر</vt:lpstr>
      <vt:lpstr>رابعاً : المال وسيلة لطاعة الله عزوجل</vt:lpstr>
      <vt:lpstr>رابعاً : المال وسيلة لطاعة الله عزوجل</vt:lpstr>
      <vt:lpstr>خامساً: الإيمان بالقضاء والقدر</vt:lpstr>
      <vt:lpstr>خامساً: الإيمان بالقضاء والقدر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مقدمة المقرر وأهدافه ومفرداته</dc:title>
  <dc:creator>dell</dc:creator>
  <cp:lastModifiedBy>dell</cp:lastModifiedBy>
  <cp:revision>85</cp:revision>
  <dcterms:created xsi:type="dcterms:W3CDTF">2015-01-31T14:07:16Z</dcterms:created>
  <dcterms:modified xsi:type="dcterms:W3CDTF">2017-10-02T19:41:25Z</dcterms:modified>
</cp:coreProperties>
</file>