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3" r:id="rId24"/>
    <p:sldId id="281" r:id="rId25"/>
    <p:sldId id="284" r:id="rId26"/>
    <p:sldId id="285" r:id="rId27"/>
    <p:sldId id="286" r:id="rId28"/>
    <p:sldId id="287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أسس النظام الاقتصادي الإسلامي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ar-S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الملكية العامة وملكية الدولة</a:t>
            </a:r>
            <a:endParaRPr lang="ar-S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8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دليل الملكية العامة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قول النبي عليه الصلاة والسلام:</a:t>
            </a: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المسلمون شركاء في ثلاث:  الكلأ والماء والنار )</a:t>
            </a:r>
          </a:p>
        </p:txBody>
      </p:sp>
    </p:spTree>
    <p:extLst>
      <p:ext uri="{BB962C8B-B14F-4D97-AF65-F5344CB8AC3E}">
        <p14:creationId xmlns:p14="http://schemas.microsoft.com/office/powerpoint/2010/main" val="31348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خصائص الملكية العامة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-1-</a:t>
            </a: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أنها غير قابلة للتملك الخاص</a:t>
            </a:r>
          </a:p>
        </p:txBody>
      </p:sp>
    </p:spTree>
    <p:extLst>
      <p:ext uri="{BB962C8B-B14F-4D97-AF65-F5344CB8AC3E}">
        <p14:creationId xmlns:p14="http://schemas.microsoft.com/office/powerpoint/2010/main" val="34360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خصائص الملكية العامة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-2-</a:t>
            </a: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أنها مخصصة للمنفعة العامة</a:t>
            </a:r>
          </a:p>
        </p:txBody>
      </p:sp>
    </p:spTree>
    <p:extLst>
      <p:ext uri="{BB962C8B-B14F-4D97-AF65-F5344CB8AC3E}">
        <p14:creationId xmlns:p14="http://schemas.microsoft.com/office/powerpoint/2010/main" val="25038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خصائص الملكية العامة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-3-</a:t>
            </a: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أنها لا تُملك بالتقادم ولا تقبل الحجز عليها</a:t>
            </a:r>
          </a:p>
        </p:txBody>
      </p:sp>
    </p:spTree>
    <p:extLst>
      <p:ext uri="{BB962C8B-B14F-4D97-AF65-F5344CB8AC3E}">
        <p14:creationId xmlns:p14="http://schemas.microsoft.com/office/powerpoint/2010/main" val="24974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خصائص الملكية العامة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-4-</a:t>
            </a: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ارتباطها بالمصلحة العامة على الدوام وجوداً وعدماً</a:t>
            </a:r>
          </a:p>
        </p:txBody>
      </p:sp>
    </p:spTree>
    <p:extLst>
      <p:ext uri="{BB962C8B-B14F-4D97-AF65-F5344CB8AC3E}">
        <p14:creationId xmlns:p14="http://schemas.microsoft.com/office/powerpoint/2010/main" val="23016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ملكية الدولة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857250" indent="-857250" algn="r">
              <a:buFont typeface="Arial" panose="020B0604020202020204" pitchFamily="34" charset="0"/>
              <a:buChar char="•"/>
            </a:pPr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تعريفها</a:t>
            </a:r>
          </a:p>
          <a:p>
            <a:pPr marL="857250" indent="-857250" algn="r">
              <a:buFont typeface="Arial" panose="020B0604020202020204" pitchFamily="34" charset="0"/>
              <a:buChar char="•"/>
            </a:pPr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أنواعها</a:t>
            </a:r>
          </a:p>
          <a:p>
            <a:pPr marL="857250" indent="-857250" algn="r">
              <a:buFont typeface="Arial" panose="020B0604020202020204" pitchFamily="34" charset="0"/>
              <a:buChar char="•"/>
            </a:pPr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مصادر أموال الدولة </a:t>
            </a:r>
          </a:p>
          <a:p>
            <a:pPr marL="857250" indent="-857250" algn="r">
              <a:buFont typeface="Arial" panose="020B0604020202020204" pitchFamily="34" charset="0"/>
              <a:buChar char="•"/>
            </a:pPr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مصارف أموال الدولة</a:t>
            </a:r>
          </a:p>
          <a:p>
            <a:pPr marL="857250" indent="-857250" algn="r">
              <a:buFont typeface="Arial" panose="020B0604020202020204" pitchFamily="34" charset="0"/>
              <a:buChar char="•"/>
            </a:pPr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الفرق بين الملكية العامة وملكية الدولة </a:t>
            </a:r>
          </a:p>
          <a:p>
            <a:pPr marL="857250" indent="-857250" algn="r">
              <a:buFont typeface="Arial" panose="020B0604020202020204" pitchFamily="34" charset="0"/>
              <a:buChar char="•"/>
            </a:pPr>
            <a:endParaRPr lang="ar-S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ملكية الدولة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الأموال التي تملكها الدولة أو يملكها أشخاص في الدولة بقصد استغلالها واسثمارها</a:t>
            </a: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ويُعبّر عنها في الأنظمة بـ «أموال الدولة»</a:t>
            </a:r>
          </a:p>
        </p:txBody>
      </p:sp>
    </p:spTree>
    <p:extLst>
      <p:ext uri="{BB962C8B-B14F-4D97-AF65-F5344CB8AC3E}">
        <p14:creationId xmlns:p14="http://schemas.microsoft.com/office/powerpoint/2010/main" val="38605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أموال الدولة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الأموال التي تملكها الدولة</a:t>
            </a: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ملكية خاصة</a:t>
            </a:r>
          </a:p>
        </p:txBody>
      </p:sp>
    </p:spTree>
    <p:extLst>
      <p:ext uri="{BB962C8B-B14F-4D97-AF65-F5344CB8AC3E}">
        <p14:creationId xmlns:p14="http://schemas.microsoft.com/office/powerpoint/2010/main" val="5213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أموال الدولة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نوع آخر يكون مخصصاً </a:t>
            </a: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للنفع العام</a:t>
            </a:r>
          </a:p>
        </p:txBody>
      </p:sp>
    </p:spTree>
    <p:extLst>
      <p:ext uri="{BB962C8B-B14F-4D97-AF65-F5344CB8AC3E}">
        <p14:creationId xmlns:p14="http://schemas.microsoft.com/office/powerpoint/2010/main" val="18463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مصادر أموال الدولة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-1-</a:t>
            </a:r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الثروات الطبيعية </a:t>
            </a:r>
          </a:p>
        </p:txBody>
      </p:sp>
    </p:spTree>
    <p:extLst>
      <p:ext uri="{BB962C8B-B14F-4D97-AF65-F5344CB8AC3E}">
        <p14:creationId xmlns:p14="http://schemas.microsoft.com/office/powerpoint/2010/main" val="762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محاور المحاضرة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857250" indent="-857250" algn="r">
              <a:buFont typeface="Arial" panose="020B0604020202020204" pitchFamily="34" charset="0"/>
              <a:buChar char="•"/>
            </a:pPr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مفهوم الأسس</a:t>
            </a:r>
          </a:p>
          <a:p>
            <a:pPr marL="857250" indent="-857250" algn="r">
              <a:buFont typeface="Arial" panose="020B0604020202020204" pitchFamily="34" charset="0"/>
              <a:buChar char="•"/>
            </a:pPr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الملكية بين النظم الوضعية والنظام الإسلامي</a:t>
            </a:r>
          </a:p>
          <a:p>
            <a:pPr marL="857250" indent="-857250" algn="r">
              <a:buFont typeface="Arial" panose="020B0604020202020204" pitchFamily="34" charset="0"/>
              <a:buChar char="•"/>
            </a:pPr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الملكية العامة </a:t>
            </a:r>
          </a:p>
          <a:p>
            <a:pPr marL="857250" indent="-857250" algn="r">
              <a:buFont typeface="Arial" panose="020B0604020202020204" pitchFamily="34" charset="0"/>
              <a:buChar char="•"/>
            </a:pPr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ملكية الدولة</a:t>
            </a:r>
          </a:p>
          <a:p>
            <a:pPr marL="857250" indent="-857250" algn="r">
              <a:buFont typeface="Arial" panose="020B0604020202020204" pitchFamily="34" charset="0"/>
              <a:buChar char="•"/>
            </a:pPr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حرمة المال العام في الإسلام</a:t>
            </a:r>
            <a:endParaRPr lang="ar-SA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35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مصادر أموال الدولة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-2-</a:t>
            </a:r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أموال الزكاة </a:t>
            </a:r>
          </a:p>
        </p:txBody>
      </p:sp>
    </p:spTree>
    <p:extLst>
      <p:ext uri="{BB962C8B-B14F-4D97-AF65-F5344CB8AC3E}">
        <p14:creationId xmlns:p14="http://schemas.microsoft.com/office/powerpoint/2010/main" val="24550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مصادر أموال الدولة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-3-</a:t>
            </a:r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العشور</a:t>
            </a:r>
          </a:p>
        </p:txBody>
      </p:sp>
    </p:spTree>
    <p:extLst>
      <p:ext uri="{BB962C8B-B14F-4D97-AF65-F5344CB8AC3E}">
        <p14:creationId xmlns:p14="http://schemas.microsoft.com/office/powerpoint/2010/main" val="21586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مصادر أموال الدولة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-4-</a:t>
            </a:r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مداخيل القطاع العام</a:t>
            </a:r>
          </a:p>
        </p:txBody>
      </p:sp>
    </p:spTree>
    <p:extLst>
      <p:ext uri="{BB962C8B-B14F-4D97-AF65-F5344CB8AC3E}">
        <p14:creationId xmlns:p14="http://schemas.microsoft.com/office/powerpoint/2010/main" val="32207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مصادر أموال الدولة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-5-</a:t>
            </a:r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الضرائب</a:t>
            </a:r>
          </a:p>
        </p:txBody>
      </p:sp>
    </p:spTree>
    <p:extLst>
      <p:ext uri="{BB962C8B-B14F-4D97-AF65-F5344CB8AC3E}">
        <p14:creationId xmlns:p14="http://schemas.microsoft.com/office/powerpoint/2010/main" val="32246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مصادر أموال الدولة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-6-</a:t>
            </a:r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موارد أخرى</a:t>
            </a:r>
          </a:p>
        </p:txBody>
      </p:sp>
    </p:spTree>
    <p:extLst>
      <p:ext uri="{BB962C8B-B14F-4D97-AF65-F5344CB8AC3E}">
        <p14:creationId xmlns:p14="http://schemas.microsoft.com/office/powerpoint/2010/main" val="13676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مصارف أموال الدولة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مخصصات وزارة الدفاع</a:t>
            </a:r>
          </a:p>
        </p:txBody>
      </p:sp>
    </p:spTree>
    <p:extLst>
      <p:ext uri="{BB962C8B-B14F-4D97-AF65-F5344CB8AC3E}">
        <p14:creationId xmlns:p14="http://schemas.microsoft.com/office/powerpoint/2010/main" val="17470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مصارف أموال الدولة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رواتب موظفي الدولة</a:t>
            </a:r>
          </a:p>
        </p:txBody>
      </p:sp>
    </p:spTree>
    <p:extLst>
      <p:ext uri="{BB962C8B-B14F-4D97-AF65-F5344CB8AC3E}">
        <p14:creationId xmlns:p14="http://schemas.microsoft.com/office/powerpoint/2010/main" val="41899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مصارف أموال الدولة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الضمان الاجتماعي</a:t>
            </a:r>
          </a:p>
        </p:txBody>
      </p:sp>
    </p:spTree>
    <p:extLst>
      <p:ext uri="{BB962C8B-B14F-4D97-AF65-F5344CB8AC3E}">
        <p14:creationId xmlns:p14="http://schemas.microsoft.com/office/powerpoint/2010/main" val="31328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مصارف أموال الدولة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تشييد المرافق العامة</a:t>
            </a:r>
          </a:p>
        </p:txBody>
      </p:sp>
    </p:spTree>
    <p:extLst>
      <p:ext uri="{BB962C8B-B14F-4D97-AF65-F5344CB8AC3E}">
        <p14:creationId xmlns:p14="http://schemas.microsoft.com/office/powerpoint/2010/main" val="20308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ملكية الدولة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التفريق بين الملكية العامة وملكية الدولة</a:t>
            </a:r>
          </a:p>
        </p:txBody>
      </p:sp>
    </p:spTree>
    <p:extLst>
      <p:ext uri="{BB962C8B-B14F-4D97-AF65-F5344CB8AC3E}">
        <p14:creationId xmlns:p14="http://schemas.microsoft.com/office/powerpoint/2010/main" val="31779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مفهوم الأسس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S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أصل البناء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3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المحور الخامس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حرمة المال العام في الإسلام</a:t>
            </a:r>
            <a:endParaRPr lang="ar-SA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1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المحور الثاني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ar-S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الملكية بين النظم الوضعية والنظام الإسلامي</a:t>
            </a:r>
          </a:p>
        </p:txBody>
      </p:sp>
    </p:spTree>
    <p:extLst>
      <p:ext uri="{BB962C8B-B14F-4D97-AF65-F5344CB8AC3E}">
        <p14:creationId xmlns:p14="http://schemas.microsoft.com/office/powerpoint/2010/main" val="42426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الملكية العامة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857250" indent="-857250" algn="r">
              <a:buFont typeface="Arial" panose="020B0604020202020204" pitchFamily="34" charset="0"/>
              <a:buChar char="•"/>
            </a:pPr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تعريفها</a:t>
            </a:r>
          </a:p>
          <a:p>
            <a:pPr marL="857250" indent="-857250" algn="r">
              <a:buFont typeface="Arial" panose="020B0604020202020204" pitchFamily="34" charset="0"/>
              <a:buChar char="•"/>
            </a:pPr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أمثلتها</a:t>
            </a:r>
          </a:p>
          <a:p>
            <a:pPr marL="857250" indent="-857250" algn="r">
              <a:buFont typeface="Arial" panose="020B0604020202020204" pitchFamily="34" charset="0"/>
              <a:buChar char="•"/>
            </a:pPr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دليلها</a:t>
            </a:r>
          </a:p>
          <a:p>
            <a:pPr marL="857250" indent="-857250" algn="r">
              <a:buFont typeface="Arial" panose="020B0604020202020204" pitchFamily="34" charset="0"/>
              <a:buChar char="•"/>
            </a:pPr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خصائصها</a:t>
            </a:r>
          </a:p>
        </p:txBody>
      </p:sp>
    </p:spTree>
    <p:extLst>
      <p:ext uri="{BB962C8B-B14F-4D97-AF65-F5344CB8AC3E}">
        <p14:creationId xmlns:p14="http://schemas.microsoft.com/office/powerpoint/2010/main" val="26057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الملكية العامة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الأعيان التي يحق للجميع الانتفاع بها مباشرة</a:t>
            </a:r>
          </a:p>
        </p:txBody>
      </p:sp>
    </p:spTree>
    <p:extLst>
      <p:ext uri="{BB962C8B-B14F-4D97-AF65-F5344CB8AC3E}">
        <p14:creationId xmlns:p14="http://schemas.microsoft.com/office/powerpoint/2010/main" val="14909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أمثلة الملكية العامة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المرافق العامة</a:t>
            </a: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مثل: الطرق والأنهار والمراعي </a:t>
            </a:r>
          </a:p>
        </p:txBody>
      </p:sp>
    </p:spTree>
    <p:extLst>
      <p:ext uri="{BB962C8B-B14F-4D97-AF65-F5344CB8AC3E}">
        <p14:creationId xmlns:p14="http://schemas.microsoft.com/office/powerpoint/2010/main" val="16962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أمثلة الملكية العامة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الأوقاف المرصودة للمصلحة العامة</a:t>
            </a:r>
          </a:p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مثل: الأراضي والمساجد</a:t>
            </a:r>
          </a:p>
        </p:txBody>
      </p:sp>
    </p:spTree>
    <p:extLst>
      <p:ext uri="{BB962C8B-B14F-4D97-AF65-F5344CB8AC3E}">
        <p14:creationId xmlns:p14="http://schemas.microsoft.com/office/powerpoint/2010/main" val="19701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498" y="492369"/>
            <a:ext cx="10311619" cy="1688123"/>
          </a:xfrm>
        </p:spPr>
        <p:txBody>
          <a:bodyPr/>
          <a:lstStyle/>
          <a:p>
            <a:pPr algn="r"/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أمثلة الملكية العامة</a:t>
            </a:r>
            <a:endParaRPr lang="ar-S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180492"/>
            <a:ext cx="11197883" cy="4051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مواضع الحمى التي يقتطعها ولي الأمر</a:t>
            </a:r>
          </a:p>
        </p:txBody>
      </p:sp>
    </p:spTree>
    <p:extLst>
      <p:ext uri="{BB962C8B-B14F-4D97-AF65-F5344CB8AC3E}">
        <p14:creationId xmlns:p14="http://schemas.microsoft.com/office/powerpoint/2010/main" val="32148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148</TotalTime>
  <Words>285</Words>
  <Application>Microsoft Office PowerPoint</Application>
  <PresentationFormat>Widescreen</PresentationFormat>
  <Paragraphs>98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Garamond</vt:lpstr>
      <vt:lpstr>Times New Roman</vt:lpstr>
      <vt:lpstr>Organic</vt:lpstr>
      <vt:lpstr>أسس النظام الاقتصادي الإسلامي</vt:lpstr>
      <vt:lpstr>محاور المحاضرة</vt:lpstr>
      <vt:lpstr>مفهوم الأسس</vt:lpstr>
      <vt:lpstr>المحور الثاني</vt:lpstr>
      <vt:lpstr>الملكية العامة</vt:lpstr>
      <vt:lpstr>تعريف الملكية العامة</vt:lpstr>
      <vt:lpstr>أمثلة الملكية العامة</vt:lpstr>
      <vt:lpstr>أمثلة الملكية العامة</vt:lpstr>
      <vt:lpstr>أمثلة الملكية العامة</vt:lpstr>
      <vt:lpstr>دليل الملكية العامة</vt:lpstr>
      <vt:lpstr>خصائص الملكية العامة</vt:lpstr>
      <vt:lpstr>خصائص الملكية العامة</vt:lpstr>
      <vt:lpstr>خصائص الملكية العامة</vt:lpstr>
      <vt:lpstr>خصائص الملكية العامة</vt:lpstr>
      <vt:lpstr>ملكية الدولة</vt:lpstr>
      <vt:lpstr>تعريف ملكية الدولة</vt:lpstr>
      <vt:lpstr>أنواع أموال الدولة</vt:lpstr>
      <vt:lpstr>أنواع أموال الدولة</vt:lpstr>
      <vt:lpstr>مصادر أموال الدولة</vt:lpstr>
      <vt:lpstr>مصادر أموال الدولة</vt:lpstr>
      <vt:lpstr>مصادر أموال الدولة</vt:lpstr>
      <vt:lpstr>مصادر أموال الدولة</vt:lpstr>
      <vt:lpstr>مصادر أموال الدولة</vt:lpstr>
      <vt:lpstr>مصادر أموال الدولة</vt:lpstr>
      <vt:lpstr>مصارف أموال الدولة</vt:lpstr>
      <vt:lpstr>مصارف أموال الدولة</vt:lpstr>
      <vt:lpstr>مصارف أموال الدولة</vt:lpstr>
      <vt:lpstr>مصارف أموال الدولة</vt:lpstr>
      <vt:lpstr>ملكية الدولة</vt:lpstr>
      <vt:lpstr>المحور الخامس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أسس النظام الاقتصادي الإسلامي</dc:title>
  <dc:creator>dell</dc:creator>
  <cp:lastModifiedBy>dell</cp:lastModifiedBy>
  <cp:revision>12</cp:revision>
  <dcterms:created xsi:type="dcterms:W3CDTF">2017-10-16T17:59:55Z</dcterms:created>
  <dcterms:modified xsi:type="dcterms:W3CDTF">2017-10-21T16:11:08Z</dcterms:modified>
</cp:coreProperties>
</file>