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9" r:id="rId9"/>
    <p:sldId id="271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A5"/>
    <a:srgbClr val="FFFF99"/>
    <a:srgbClr val="FF0080"/>
    <a:srgbClr val="5D7E9D"/>
    <a:srgbClr val="CEC339"/>
    <a:srgbClr val="99CC00"/>
    <a:srgbClr val="00FF00"/>
    <a:srgbClr val="CCFF33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59" autoAdjust="0"/>
    <p:restoredTop sz="98046" autoAdjust="0"/>
  </p:normalViewPr>
  <p:slideViewPr>
    <p:cSldViewPr snapToObjects="1">
      <p:cViewPr varScale="1">
        <p:scale>
          <a:sx n="74" d="100"/>
          <a:sy n="74" d="100"/>
        </p:scale>
        <p:origin x="-1764" y="-90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B5E00-842F-44D0-9889-3F50CC3B07D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4A1FC88-7AAF-4FF6-828F-C217D686A1B5}" type="pres">
      <dgm:prSet presAssocID="{B8AB5E00-842F-44D0-9889-3F50CC3B07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7884AD8-C545-4C3F-B903-949A52E8F046}" type="presOf" srcId="{B8AB5E00-842F-44D0-9889-3F50CC3B07D9}" destId="{54A1FC88-7AAF-4FF6-828F-C217D686A1B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7E1182-17CE-4095-A993-2316F2A69A94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7C27012B-2B1C-4B2A-84EF-EAF7D9C5BB02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تكون صفحة واحدة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8D5F0D05-BD35-4B14-97E3-63B5AB16AFF4}" type="parTrans" cxnId="{72177178-D129-4B2B-ABCA-7E52B8CB3DAA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47C7FA75-591D-4773-8A85-6B5E49A19E92}" type="sibTrans" cxnId="{72177178-D129-4B2B-ABCA-7E52B8CB3DAA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4851F26F-3B05-4092-8AAF-6FECDF4BD3AC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توجيه الخطاب لشخص محدد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45AB66D6-E87D-4621-819E-A111B446E65A}" type="parTrans" cxnId="{50CCB42B-5784-4030-9CA9-788BA7DAAFF0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F514AD36-9ED8-4D3E-940B-ABBF6E521E0D}" type="sibTrans" cxnId="{50CCB42B-5784-4030-9CA9-788BA7DAAFF0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F618DF80-C6EC-45D2-AEEE-971B93386CDB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وضع اللقب الصحيح للمسؤول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E9E43F2C-EB7F-41BF-8518-286F830AA16F}" type="parTrans" cxnId="{CE702116-C2A7-452B-BB16-FCBA56319F6B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143C9294-79A5-4735-9AC1-4E3895BF8060}" type="sibTrans" cxnId="{CE702116-C2A7-452B-BB16-FCBA56319F6B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3A15647C-186F-488B-A5C7-8EE1091F4D9D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تأكد من الهجاء الصحيح لاسم المسؤول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F3A3AE0C-EA01-4AEA-ACB3-4A7D6A6D8FED}" type="parTrans" cxnId="{544CE2D9-9D0C-42D3-B388-29D8E3F44260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8B4A39A7-C945-4D13-8ECB-20F616DD8E21}" type="sibTrans" cxnId="{544CE2D9-9D0C-42D3-B388-29D8E3F44260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0400C528-9A8E-462D-A3D6-844D45D95325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كن مختصرا ودقيقاً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F02F243D-B632-4117-B4C4-043271052CB5}" type="parTrans" cxnId="{D98C1B6B-29E3-4A0A-AAA3-6EC5F9D17BC4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2E2BF77C-D7A8-449E-8B6D-450AF8950906}" type="sibTrans" cxnId="{D98C1B6B-29E3-4A0A-AAA3-6EC5F9D17BC4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546C60EC-643B-4319-8A91-F78196AEE5A9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اكتب خطاب خاص لكل وظيفة تتقدم إليها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0B77118B-BA5E-48C2-B6D9-C9F07BBB4A68}" type="parTrans" cxnId="{18A6A2B1-3ED4-42DA-A4F2-26DBB6E2E53C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2D24FF3D-C443-4801-AE20-D0CBF63E09F8}" type="sibTrans" cxnId="{18A6A2B1-3ED4-42DA-A4F2-26DBB6E2E53C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85CD230E-3735-49C7-8392-966E9D804503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اذكر باختصار سبب اهتمامك بهذه المؤسسة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39277CA5-96B2-4605-ACCF-89B3FC3596A5}" type="parTrans" cxnId="{619BAC9D-E2C2-47E8-9A33-FA871771F39E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1E285040-92D7-4F3B-ABBD-1B3BC99B7726}" type="sibTrans" cxnId="{619BAC9D-E2C2-47E8-9A33-FA871771F39E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B426C920-49E1-47A1-9215-7F5E4BD3F8EF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لا تزيد عن4-5 أسطر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4861E201-B3BF-41C8-990D-86741C2EAA44}" type="parTrans" cxnId="{A9AC4ECB-4F57-4D07-8482-758FFF0CAF60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7CB09603-BFB3-4F60-841F-0835628E41F5}" type="sibTrans" cxnId="{A9AC4ECB-4F57-4D07-8482-758FFF0CAF60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A276BA17-E203-49F8-94C3-FF99202ADDC3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3">
                  <a:lumMod val="50000"/>
                </a:schemeClr>
              </a:solidFill>
            </a:rPr>
            <a:t>اطلبي من زميلتك مراجعة الخطاب.</a:t>
          </a:r>
          <a:endParaRPr lang="ar-SA" sz="2000" dirty="0">
            <a:solidFill>
              <a:schemeClr val="accent3">
                <a:lumMod val="50000"/>
              </a:schemeClr>
            </a:solidFill>
          </a:endParaRPr>
        </a:p>
      </dgm:t>
    </dgm:pt>
    <dgm:pt modelId="{E8730F03-291E-4B32-9393-C3F9D66E5625}" type="parTrans" cxnId="{DE43C015-AE94-4971-85E3-B69A71C11D04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B9BF7803-0896-44AF-9037-9E85AEDA9B30}" type="sibTrans" cxnId="{DE43C015-AE94-4971-85E3-B69A71C11D04}">
      <dgm:prSet/>
      <dgm:spPr/>
      <dgm:t>
        <a:bodyPr/>
        <a:lstStyle/>
        <a:p>
          <a:pPr rtl="1"/>
          <a:endParaRPr lang="ar-SA" sz="2000">
            <a:solidFill>
              <a:schemeClr val="accent3">
                <a:lumMod val="50000"/>
              </a:schemeClr>
            </a:solidFill>
          </a:endParaRPr>
        </a:p>
      </dgm:t>
    </dgm:pt>
    <dgm:pt modelId="{36C275E8-D777-49A6-BC98-3CF08325B7DC}" type="pres">
      <dgm:prSet presAssocID="{B27E1182-17CE-4095-A993-2316F2A69A94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73FE105-F935-4D6A-BC1A-8ABAE89E9496}" type="pres">
      <dgm:prSet presAssocID="{7C27012B-2B1C-4B2A-84EF-EAF7D9C5BB02}" presName="compNode" presStyleCnt="0"/>
      <dgm:spPr/>
    </dgm:pt>
    <dgm:pt modelId="{A3DC4163-56B1-4B67-BDA5-8EEA1B89DBBC}" type="pres">
      <dgm:prSet presAssocID="{7C27012B-2B1C-4B2A-84EF-EAF7D9C5BB02}" presName="dummyConnPt" presStyleCnt="0"/>
      <dgm:spPr/>
    </dgm:pt>
    <dgm:pt modelId="{76BC3A57-D4D8-411A-80A5-F0E2F7F56C1C}" type="pres">
      <dgm:prSet presAssocID="{7C27012B-2B1C-4B2A-84EF-EAF7D9C5BB0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5DE2A5-E0ED-40B1-831F-9A7D185185CC}" type="pres">
      <dgm:prSet presAssocID="{47C7FA75-591D-4773-8A85-6B5E49A19E92}" presName="sibTrans" presStyleLbl="bgSibTrans2D1" presStyleIdx="0" presStyleCnt="8"/>
      <dgm:spPr/>
      <dgm:t>
        <a:bodyPr/>
        <a:lstStyle/>
        <a:p>
          <a:pPr rtl="1"/>
          <a:endParaRPr lang="ar-SA"/>
        </a:p>
      </dgm:t>
    </dgm:pt>
    <dgm:pt modelId="{FED36080-14E9-4806-94DD-5D7B32DA1AC4}" type="pres">
      <dgm:prSet presAssocID="{4851F26F-3B05-4092-8AAF-6FECDF4BD3AC}" presName="compNode" presStyleCnt="0"/>
      <dgm:spPr/>
    </dgm:pt>
    <dgm:pt modelId="{9C1C6C2E-BD97-4D61-A01A-EB6DBDA4FCBB}" type="pres">
      <dgm:prSet presAssocID="{4851F26F-3B05-4092-8AAF-6FECDF4BD3AC}" presName="dummyConnPt" presStyleCnt="0"/>
      <dgm:spPr/>
    </dgm:pt>
    <dgm:pt modelId="{7DD639AC-F3C6-4655-B825-05D585B745F2}" type="pres">
      <dgm:prSet presAssocID="{4851F26F-3B05-4092-8AAF-6FECDF4BD3A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E09285-22F5-47FA-90C6-EC02AC7D9F7D}" type="pres">
      <dgm:prSet presAssocID="{F514AD36-9ED8-4D3E-940B-ABBF6E521E0D}" presName="sibTrans" presStyleLbl="bgSibTrans2D1" presStyleIdx="1" presStyleCnt="8"/>
      <dgm:spPr/>
      <dgm:t>
        <a:bodyPr/>
        <a:lstStyle/>
        <a:p>
          <a:pPr rtl="1"/>
          <a:endParaRPr lang="ar-SA"/>
        </a:p>
      </dgm:t>
    </dgm:pt>
    <dgm:pt modelId="{83713269-0A30-4649-8819-390DAF92BBA0}" type="pres">
      <dgm:prSet presAssocID="{F618DF80-C6EC-45D2-AEEE-971B93386CDB}" presName="compNode" presStyleCnt="0"/>
      <dgm:spPr/>
    </dgm:pt>
    <dgm:pt modelId="{2A712EE1-2C22-42F5-9C07-B81868EB6AC1}" type="pres">
      <dgm:prSet presAssocID="{F618DF80-C6EC-45D2-AEEE-971B93386CDB}" presName="dummyConnPt" presStyleCnt="0"/>
      <dgm:spPr/>
    </dgm:pt>
    <dgm:pt modelId="{C99E0B56-3D4C-451C-8B0F-CF332EB2885F}" type="pres">
      <dgm:prSet presAssocID="{F618DF80-C6EC-45D2-AEEE-971B93386CD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D02DB16-205C-4068-BBC4-173865C89A6C}" type="pres">
      <dgm:prSet presAssocID="{143C9294-79A5-4735-9AC1-4E3895BF8060}" presName="sibTrans" presStyleLbl="bgSibTrans2D1" presStyleIdx="2" presStyleCnt="8"/>
      <dgm:spPr/>
      <dgm:t>
        <a:bodyPr/>
        <a:lstStyle/>
        <a:p>
          <a:pPr rtl="1"/>
          <a:endParaRPr lang="ar-SA"/>
        </a:p>
      </dgm:t>
    </dgm:pt>
    <dgm:pt modelId="{BAD106A1-F29D-4C7A-887B-46394042437B}" type="pres">
      <dgm:prSet presAssocID="{3A15647C-186F-488B-A5C7-8EE1091F4D9D}" presName="compNode" presStyleCnt="0"/>
      <dgm:spPr/>
    </dgm:pt>
    <dgm:pt modelId="{D2A3BAED-EA97-4B40-9704-0CB2914FD417}" type="pres">
      <dgm:prSet presAssocID="{3A15647C-186F-488B-A5C7-8EE1091F4D9D}" presName="dummyConnPt" presStyleCnt="0"/>
      <dgm:spPr/>
    </dgm:pt>
    <dgm:pt modelId="{5EA11363-A1E7-4E10-87AF-D383A7211B92}" type="pres">
      <dgm:prSet presAssocID="{3A15647C-186F-488B-A5C7-8EE1091F4D9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F5CCDB-8012-4683-96C7-5626E006BBB7}" type="pres">
      <dgm:prSet presAssocID="{8B4A39A7-C945-4D13-8ECB-20F616DD8E21}" presName="sibTrans" presStyleLbl="bgSibTrans2D1" presStyleIdx="3" presStyleCnt="8"/>
      <dgm:spPr/>
      <dgm:t>
        <a:bodyPr/>
        <a:lstStyle/>
        <a:p>
          <a:pPr rtl="1"/>
          <a:endParaRPr lang="ar-SA"/>
        </a:p>
      </dgm:t>
    </dgm:pt>
    <dgm:pt modelId="{16875897-E1B2-45F3-B61D-17B54398B07D}" type="pres">
      <dgm:prSet presAssocID="{0400C528-9A8E-462D-A3D6-844D45D95325}" presName="compNode" presStyleCnt="0"/>
      <dgm:spPr/>
    </dgm:pt>
    <dgm:pt modelId="{B69042FA-061B-4A22-8FBD-AB8F979C9140}" type="pres">
      <dgm:prSet presAssocID="{0400C528-9A8E-462D-A3D6-844D45D95325}" presName="dummyConnPt" presStyleCnt="0"/>
      <dgm:spPr/>
    </dgm:pt>
    <dgm:pt modelId="{4F3BA619-6DBF-4C06-9B61-CA885E979DDE}" type="pres">
      <dgm:prSet presAssocID="{0400C528-9A8E-462D-A3D6-844D45D9532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113E7E-53E5-4941-97DA-1C7D89FC908E}" type="pres">
      <dgm:prSet presAssocID="{2E2BF77C-D7A8-449E-8B6D-450AF8950906}" presName="sibTrans" presStyleLbl="bgSibTrans2D1" presStyleIdx="4" presStyleCnt="8"/>
      <dgm:spPr/>
      <dgm:t>
        <a:bodyPr/>
        <a:lstStyle/>
        <a:p>
          <a:pPr rtl="1"/>
          <a:endParaRPr lang="ar-SA"/>
        </a:p>
      </dgm:t>
    </dgm:pt>
    <dgm:pt modelId="{A97DABA3-8344-4967-802B-9CE2D3F198F1}" type="pres">
      <dgm:prSet presAssocID="{546C60EC-643B-4319-8A91-F78196AEE5A9}" presName="compNode" presStyleCnt="0"/>
      <dgm:spPr/>
    </dgm:pt>
    <dgm:pt modelId="{45154617-C7D7-45CC-B809-1F60CC13DEC0}" type="pres">
      <dgm:prSet presAssocID="{546C60EC-643B-4319-8A91-F78196AEE5A9}" presName="dummyConnPt" presStyleCnt="0"/>
      <dgm:spPr/>
    </dgm:pt>
    <dgm:pt modelId="{14DABF6F-4547-475D-9F86-F59019ED438D}" type="pres">
      <dgm:prSet presAssocID="{546C60EC-643B-4319-8A91-F78196AEE5A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4058F8-BAC1-43E2-833B-DFBFE3E5212C}" type="pres">
      <dgm:prSet presAssocID="{2D24FF3D-C443-4801-AE20-D0CBF63E09F8}" presName="sibTrans" presStyleLbl="bgSibTrans2D1" presStyleIdx="5" presStyleCnt="8"/>
      <dgm:spPr/>
      <dgm:t>
        <a:bodyPr/>
        <a:lstStyle/>
        <a:p>
          <a:pPr rtl="1"/>
          <a:endParaRPr lang="ar-SA"/>
        </a:p>
      </dgm:t>
    </dgm:pt>
    <dgm:pt modelId="{27A6149D-99D8-47E3-901C-3D77ABB04679}" type="pres">
      <dgm:prSet presAssocID="{85CD230E-3735-49C7-8392-966E9D804503}" presName="compNode" presStyleCnt="0"/>
      <dgm:spPr/>
    </dgm:pt>
    <dgm:pt modelId="{90E7CCE4-A525-45DF-A934-FA599D05B11C}" type="pres">
      <dgm:prSet presAssocID="{85CD230E-3735-49C7-8392-966E9D804503}" presName="dummyConnPt" presStyleCnt="0"/>
      <dgm:spPr/>
    </dgm:pt>
    <dgm:pt modelId="{230510BB-A01F-48BE-B005-7C2A8CFDB8F1}" type="pres">
      <dgm:prSet presAssocID="{85CD230E-3735-49C7-8392-966E9D804503}" presName="node" presStyleLbl="node1" presStyleIdx="6" presStyleCnt="9" custLinFactNeighborY="729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2A3941-FE56-4DF7-A27A-C9637549B013}" type="pres">
      <dgm:prSet presAssocID="{1E285040-92D7-4F3B-ABBD-1B3BC99B7726}" presName="sibTrans" presStyleLbl="bgSibTrans2D1" presStyleIdx="6" presStyleCnt="8"/>
      <dgm:spPr/>
      <dgm:t>
        <a:bodyPr/>
        <a:lstStyle/>
        <a:p>
          <a:pPr rtl="1"/>
          <a:endParaRPr lang="ar-SA"/>
        </a:p>
      </dgm:t>
    </dgm:pt>
    <dgm:pt modelId="{57961662-07D1-455F-8815-84D74C77B980}" type="pres">
      <dgm:prSet presAssocID="{B426C920-49E1-47A1-9215-7F5E4BD3F8EF}" presName="compNode" presStyleCnt="0"/>
      <dgm:spPr/>
    </dgm:pt>
    <dgm:pt modelId="{8BBACAD4-B09F-4FD6-B759-9ADD65DF0666}" type="pres">
      <dgm:prSet presAssocID="{B426C920-49E1-47A1-9215-7F5E4BD3F8EF}" presName="dummyConnPt" presStyleCnt="0"/>
      <dgm:spPr/>
    </dgm:pt>
    <dgm:pt modelId="{9A43C630-63F8-4DAD-8719-1CC71F76FF91}" type="pres">
      <dgm:prSet presAssocID="{B426C920-49E1-47A1-9215-7F5E4BD3F8E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9A3280-85FE-459A-BDB8-6955998F3386}" type="pres">
      <dgm:prSet presAssocID="{7CB09603-BFB3-4F60-841F-0835628E41F5}" presName="sibTrans" presStyleLbl="bgSibTrans2D1" presStyleIdx="7" presStyleCnt="8"/>
      <dgm:spPr/>
      <dgm:t>
        <a:bodyPr/>
        <a:lstStyle/>
        <a:p>
          <a:pPr rtl="1"/>
          <a:endParaRPr lang="ar-SA"/>
        </a:p>
      </dgm:t>
    </dgm:pt>
    <dgm:pt modelId="{A8C5262E-F0AB-4907-87F2-F7C67D1F701E}" type="pres">
      <dgm:prSet presAssocID="{A276BA17-E203-49F8-94C3-FF99202ADDC3}" presName="compNode" presStyleCnt="0"/>
      <dgm:spPr/>
    </dgm:pt>
    <dgm:pt modelId="{FE04F050-2C6F-4925-B3C6-3792FDFE86EB}" type="pres">
      <dgm:prSet presAssocID="{A276BA17-E203-49F8-94C3-FF99202ADDC3}" presName="dummyConnPt" presStyleCnt="0"/>
      <dgm:spPr/>
    </dgm:pt>
    <dgm:pt modelId="{C727F6BF-394E-4B9C-8279-9BF72AAF52AA}" type="pres">
      <dgm:prSet presAssocID="{A276BA17-E203-49F8-94C3-FF99202ADDC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7288E5C-2E52-4035-83C1-D70C1F25AA2A}" type="presOf" srcId="{B426C920-49E1-47A1-9215-7F5E4BD3F8EF}" destId="{9A43C630-63F8-4DAD-8719-1CC71F76FF91}" srcOrd="0" destOrd="0" presId="urn:microsoft.com/office/officeart/2005/8/layout/bProcess4"/>
    <dgm:cxn modelId="{71295DB9-7DF7-4500-B483-34162B4DD758}" type="presOf" srcId="{2D24FF3D-C443-4801-AE20-D0CBF63E09F8}" destId="{904058F8-BAC1-43E2-833B-DFBFE3E5212C}" srcOrd="0" destOrd="0" presId="urn:microsoft.com/office/officeart/2005/8/layout/bProcess4"/>
    <dgm:cxn modelId="{09CE7A4C-7FD1-40C5-A865-A3EDBC831888}" type="presOf" srcId="{4851F26F-3B05-4092-8AAF-6FECDF4BD3AC}" destId="{7DD639AC-F3C6-4655-B825-05D585B745F2}" srcOrd="0" destOrd="0" presId="urn:microsoft.com/office/officeart/2005/8/layout/bProcess4"/>
    <dgm:cxn modelId="{D98C1B6B-29E3-4A0A-AAA3-6EC5F9D17BC4}" srcId="{B27E1182-17CE-4095-A993-2316F2A69A94}" destId="{0400C528-9A8E-462D-A3D6-844D45D95325}" srcOrd="4" destOrd="0" parTransId="{F02F243D-B632-4117-B4C4-043271052CB5}" sibTransId="{2E2BF77C-D7A8-449E-8B6D-450AF8950906}"/>
    <dgm:cxn modelId="{AC6E8012-9791-44D6-8F9D-778273947963}" type="presOf" srcId="{47C7FA75-591D-4773-8A85-6B5E49A19E92}" destId="{385DE2A5-E0ED-40B1-831F-9A7D185185CC}" srcOrd="0" destOrd="0" presId="urn:microsoft.com/office/officeart/2005/8/layout/bProcess4"/>
    <dgm:cxn modelId="{DE43C015-AE94-4971-85E3-B69A71C11D04}" srcId="{B27E1182-17CE-4095-A993-2316F2A69A94}" destId="{A276BA17-E203-49F8-94C3-FF99202ADDC3}" srcOrd="8" destOrd="0" parTransId="{E8730F03-291E-4B32-9393-C3F9D66E5625}" sibTransId="{B9BF7803-0896-44AF-9037-9E85AEDA9B30}"/>
    <dgm:cxn modelId="{DF17FE81-A41F-45C5-AA9E-42D5B5041BF2}" type="presOf" srcId="{3A15647C-186F-488B-A5C7-8EE1091F4D9D}" destId="{5EA11363-A1E7-4E10-87AF-D383A7211B92}" srcOrd="0" destOrd="0" presId="urn:microsoft.com/office/officeart/2005/8/layout/bProcess4"/>
    <dgm:cxn modelId="{1C64FC39-1C33-4590-AAF6-6AB2FC5C9A04}" type="presOf" srcId="{7C27012B-2B1C-4B2A-84EF-EAF7D9C5BB02}" destId="{76BC3A57-D4D8-411A-80A5-F0E2F7F56C1C}" srcOrd="0" destOrd="0" presId="urn:microsoft.com/office/officeart/2005/8/layout/bProcess4"/>
    <dgm:cxn modelId="{A9AC4ECB-4F57-4D07-8482-758FFF0CAF60}" srcId="{B27E1182-17CE-4095-A993-2316F2A69A94}" destId="{B426C920-49E1-47A1-9215-7F5E4BD3F8EF}" srcOrd="7" destOrd="0" parTransId="{4861E201-B3BF-41C8-990D-86741C2EAA44}" sibTransId="{7CB09603-BFB3-4F60-841F-0835628E41F5}"/>
    <dgm:cxn modelId="{F93F4C19-6682-4995-8DAE-583F64D1E7F9}" type="presOf" srcId="{1E285040-92D7-4F3B-ABBD-1B3BC99B7726}" destId="{BB2A3941-FE56-4DF7-A27A-C9637549B013}" srcOrd="0" destOrd="0" presId="urn:microsoft.com/office/officeart/2005/8/layout/bProcess4"/>
    <dgm:cxn modelId="{C0FCDBFE-E023-4E62-A601-D4679679A17E}" type="presOf" srcId="{7CB09603-BFB3-4F60-841F-0835628E41F5}" destId="{D09A3280-85FE-459A-BDB8-6955998F3386}" srcOrd="0" destOrd="0" presId="urn:microsoft.com/office/officeart/2005/8/layout/bProcess4"/>
    <dgm:cxn modelId="{6010755F-C9E4-4EBD-88DD-BF7B717287EB}" type="presOf" srcId="{85CD230E-3735-49C7-8392-966E9D804503}" destId="{230510BB-A01F-48BE-B005-7C2A8CFDB8F1}" srcOrd="0" destOrd="0" presId="urn:microsoft.com/office/officeart/2005/8/layout/bProcess4"/>
    <dgm:cxn modelId="{78263166-0E16-47C5-B04D-EE1B84A377E1}" type="presOf" srcId="{F618DF80-C6EC-45D2-AEEE-971B93386CDB}" destId="{C99E0B56-3D4C-451C-8B0F-CF332EB2885F}" srcOrd="0" destOrd="0" presId="urn:microsoft.com/office/officeart/2005/8/layout/bProcess4"/>
    <dgm:cxn modelId="{619BAC9D-E2C2-47E8-9A33-FA871771F39E}" srcId="{B27E1182-17CE-4095-A993-2316F2A69A94}" destId="{85CD230E-3735-49C7-8392-966E9D804503}" srcOrd="6" destOrd="0" parTransId="{39277CA5-96B2-4605-ACCF-89B3FC3596A5}" sibTransId="{1E285040-92D7-4F3B-ABBD-1B3BC99B7726}"/>
    <dgm:cxn modelId="{A63F8BCB-FA2D-4F4E-BCBB-692E37637DA9}" type="presOf" srcId="{143C9294-79A5-4735-9AC1-4E3895BF8060}" destId="{8D02DB16-205C-4068-BBC4-173865C89A6C}" srcOrd="0" destOrd="0" presId="urn:microsoft.com/office/officeart/2005/8/layout/bProcess4"/>
    <dgm:cxn modelId="{618F14BE-0DF9-4E72-9A14-16EA79F416EC}" type="presOf" srcId="{8B4A39A7-C945-4D13-8ECB-20F616DD8E21}" destId="{F6F5CCDB-8012-4683-96C7-5626E006BBB7}" srcOrd="0" destOrd="0" presId="urn:microsoft.com/office/officeart/2005/8/layout/bProcess4"/>
    <dgm:cxn modelId="{18A6A2B1-3ED4-42DA-A4F2-26DBB6E2E53C}" srcId="{B27E1182-17CE-4095-A993-2316F2A69A94}" destId="{546C60EC-643B-4319-8A91-F78196AEE5A9}" srcOrd="5" destOrd="0" parTransId="{0B77118B-BA5E-48C2-B6D9-C9F07BBB4A68}" sibTransId="{2D24FF3D-C443-4801-AE20-D0CBF63E09F8}"/>
    <dgm:cxn modelId="{CE702116-C2A7-452B-BB16-FCBA56319F6B}" srcId="{B27E1182-17CE-4095-A993-2316F2A69A94}" destId="{F618DF80-C6EC-45D2-AEEE-971B93386CDB}" srcOrd="2" destOrd="0" parTransId="{E9E43F2C-EB7F-41BF-8518-286F830AA16F}" sibTransId="{143C9294-79A5-4735-9AC1-4E3895BF8060}"/>
    <dgm:cxn modelId="{544CE2D9-9D0C-42D3-B388-29D8E3F44260}" srcId="{B27E1182-17CE-4095-A993-2316F2A69A94}" destId="{3A15647C-186F-488B-A5C7-8EE1091F4D9D}" srcOrd="3" destOrd="0" parTransId="{F3A3AE0C-EA01-4AEA-ACB3-4A7D6A6D8FED}" sibTransId="{8B4A39A7-C945-4D13-8ECB-20F616DD8E21}"/>
    <dgm:cxn modelId="{E7868D11-3435-43D1-BB60-EC2E56FEECB6}" type="presOf" srcId="{F514AD36-9ED8-4D3E-940B-ABBF6E521E0D}" destId="{BDE09285-22F5-47FA-90C6-EC02AC7D9F7D}" srcOrd="0" destOrd="0" presId="urn:microsoft.com/office/officeart/2005/8/layout/bProcess4"/>
    <dgm:cxn modelId="{9A2C6FA4-B70A-423E-8A91-C159A4EBE2A9}" type="presOf" srcId="{A276BA17-E203-49F8-94C3-FF99202ADDC3}" destId="{C727F6BF-394E-4B9C-8279-9BF72AAF52AA}" srcOrd="0" destOrd="0" presId="urn:microsoft.com/office/officeart/2005/8/layout/bProcess4"/>
    <dgm:cxn modelId="{72177178-D129-4B2B-ABCA-7E52B8CB3DAA}" srcId="{B27E1182-17CE-4095-A993-2316F2A69A94}" destId="{7C27012B-2B1C-4B2A-84EF-EAF7D9C5BB02}" srcOrd="0" destOrd="0" parTransId="{8D5F0D05-BD35-4B14-97E3-63B5AB16AFF4}" sibTransId="{47C7FA75-591D-4773-8A85-6B5E49A19E92}"/>
    <dgm:cxn modelId="{6110665E-DAAF-4AF5-8C1D-FA2BEC389E92}" type="presOf" srcId="{B27E1182-17CE-4095-A993-2316F2A69A94}" destId="{36C275E8-D777-49A6-BC98-3CF08325B7DC}" srcOrd="0" destOrd="0" presId="urn:microsoft.com/office/officeart/2005/8/layout/bProcess4"/>
    <dgm:cxn modelId="{4276072D-1589-47E3-A14B-9FE1221EE9C6}" type="presOf" srcId="{2E2BF77C-D7A8-449E-8B6D-450AF8950906}" destId="{BB113E7E-53E5-4941-97DA-1C7D89FC908E}" srcOrd="0" destOrd="0" presId="urn:microsoft.com/office/officeart/2005/8/layout/bProcess4"/>
    <dgm:cxn modelId="{58EF746B-C528-4C75-83C3-D41116035ECA}" type="presOf" srcId="{546C60EC-643B-4319-8A91-F78196AEE5A9}" destId="{14DABF6F-4547-475D-9F86-F59019ED438D}" srcOrd="0" destOrd="0" presId="urn:microsoft.com/office/officeart/2005/8/layout/bProcess4"/>
    <dgm:cxn modelId="{50CCB42B-5784-4030-9CA9-788BA7DAAFF0}" srcId="{B27E1182-17CE-4095-A993-2316F2A69A94}" destId="{4851F26F-3B05-4092-8AAF-6FECDF4BD3AC}" srcOrd="1" destOrd="0" parTransId="{45AB66D6-E87D-4621-819E-A111B446E65A}" sibTransId="{F514AD36-9ED8-4D3E-940B-ABBF6E521E0D}"/>
    <dgm:cxn modelId="{B5CB7A50-B1B3-4F61-84C5-075D0FEACF90}" type="presOf" srcId="{0400C528-9A8E-462D-A3D6-844D45D95325}" destId="{4F3BA619-6DBF-4C06-9B61-CA885E979DDE}" srcOrd="0" destOrd="0" presId="urn:microsoft.com/office/officeart/2005/8/layout/bProcess4"/>
    <dgm:cxn modelId="{F325FD7B-068B-4D78-A921-8CF28C6AA7C5}" type="presParOf" srcId="{36C275E8-D777-49A6-BC98-3CF08325B7DC}" destId="{F73FE105-F935-4D6A-BC1A-8ABAE89E9496}" srcOrd="0" destOrd="0" presId="urn:microsoft.com/office/officeart/2005/8/layout/bProcess4"/>
    <dgm:cxn modelId="{B3CAFABF-8092-4541-927C-F85FEEF02DB6}" type="presParOf" srcId="{F73FE105-F935-4D6A-BC1A-8ABAE89E9496}" destId="{A3DC4163-56B1-4B67-BDA5-8EEA1B89DBBC}" srcOrd="0" destOrd="0" presId="urn:microsoft.com/office/officeart/2005/8/layout/bProcess4"/>
    <dgm:cxn modelId="{DD51BE97-DEC8-42C7-BE08-9C6D74418DD6}" type="presParOf" srcId="{F73FE105-F935-4D6A-BC1A-8ABAE89E9496}" destId="{76BC3A57-D4D8-411A-80A5-F0E2F7F56C1C}" srcOrd="1" destOrd="0" presId="urn:microsoft.com/office/officeart/2005/8/layout/bProcess4"/>
    <dgm:cxn modelId="{1CD57695-DF97-468C-835D-2396583700B6}" type="presParOf" srcId="{36C275E8-D777-49A6-BC98-3CF08325B7DC}" destId="{385DE2A5-E0ED-40B1-831F-9A7D185185CC}" srcOrd="1" destOrd="0" presId="urn:microsoft.com/office/officeart/2005/8/layout/bProcess4"/>
    <dgm:cxn modelId="{48AD89BA-F082-48EF-B127-8C4B2A32E084}" type="presParOf" srcId="{36C275E8-D777-49A6-BC98-3CF08325B7DC}" destId="{FED36080-14E9-4806-94DD-5D7B32DA1AC4}" srcOrd="2" destOrd="0" presId="urn:microsoft.com/office/officeart/2005/8/layout/bProcess4"/>
    <dgm:cxn modelId="{F07CC232-5137-4863-9C7A-2B525ED87012}" type="presParOf" srcId="{FED36080-14E9-4806-94DD-5D7B32DA1AC4}" destId="{9C1C6C2E-BD97-4D61-A01A-EB6DBDA4FCBB}" srcOrd="0" destOrd="0" presId="urn:microsoft.com/office/officeart/2005/8/layout/bProcess4"/>
    <dgm:cxn modelId="{83E3F338-CE08-4E15-BFC6-5372B67CC21F}" type="presParOf" srcId="{FED36080-14E9-4806-94DD-5D7B32DA1AC4}" destId="{7DD639AC-F3C6-4655-B825-05D585B745F2}" srcOrd="1" destOrd="0" presId="urn:microsoft.com/office/officeart/2005/8/layout/bProcess4"/>
    <dgm:cxn modelId="{EA9C384B-C906-4F6B-8C34-0E7658443AF3}" type="presParOf" srcId="{36C275E8-D777-49A6-BC98-3CF08325B7DC}" destId="{BDE09285-22F5-47FA-90C6-EC02AC7D9F7D}" srcOrd="3" destOrd="0" presId="urn:microsoft.com/office/officeart/2005/8/layout/bProcess4"/>
    <dgm:cxn modelId="{20E4EB57-78DB-4894-BD88-F73985F704CE}" type="presParOf" srcId="{36C275E8-D777-49A6-BC98-3CF08325B7DC}" destId="{83713269-0A30-4649-8819-390DAF92BBA0}" srcOrd="4" destOrd="0" presId="urn:microsoft.com/office/officeart/2005/8/layout/bProcess4"/>
    <dgm:cxn modelId="{D11F36F1-7085-4542-8E10-CBE76FA7E7C2}" type="presParOf" srcId="{83713269-0A30-4649-8819-390DAF92BBA0}" destId="{2A712EE1-2C22-42F5-9C07-B81868EB6AC1}" srcOrd="0" destOrd="0" presId="urn:microsoft.com/office/officeart/2005/8/layout/bProcess4"/>
    <dgm:cxn modelId="{DAD051A8-D6D7-48B9-AC2B-49C22D82EFF2}" type="presParOf" srcId="{83713269-0A30-4649-8819-390DAF92BBA0}" destId="{C99E0B56-3D4C-451C-8B0F-CF332EB2885F}" srcOrd="1" destOrd="0" presId="urn:microsoft.com/office/officeart/2005/8/layout/bProcess4"/>
    <dgm:cxn modelId="{F880AD56-5F4C-482F-9A3A-FEE7DC148FCB}" type="presParOf" srcId="{36C275E8-D777-49A6-BC98-3CF08325B7DC}" destId="{8D02DB16-205C-4068-BBC4-173865C89A6C}" srcOrd="5" destOrd="0" presId="urn:microsoft.com/office/officeart/2005/8/layout/bProcess4"/>
    <dgm:cxn modelId="{6234D036-5691-487B-BD6D-F869A531E88B}" type="presParOf" srcId="{36C275E8-D777-49A6-BC98-3CF08325B7DC}" destId="{BAD106A1-F29D-4C7A-887B-46394042437B}" srcOrd="6" destOrd="0" presId="urn:microsoft.com/office/officeart/2005/8/layout/bProcess4"/>
    <dgm:cxn modelId="{68AAFF3E-AC6E-4CE2-990C-34018A816381}" type="presParOf" srcId="{BAD106A1-F29D-4C7A-887B-46394042437B}" destId="{D2A3BAED-EA97-4B40-9704-0CB2914FD417}" srcOrd="0" destOrd="0" presId="urn:microsoft.com/office/officeart/2005/8/layout/bProcess4"/>
    <dgm:cxn modelId="{32360CBD-961E-4EAF-81EB-1E56B64DEEC5}" type="presParOf" srcId="{BAD106A1-F29D-4C7A-887B-46394042437B}" destId="{5EA11363-A1E7-4E10-87AF-D383A7211B92}" srcOrd="1" destOrd="0" presId="urn:microsoft.com/office/officeart/2005/8/layout/bProcess4"/>
    <dgm:cxn modelId="{95040918-796E-4A00-BC30-AA48BD9FD171}" type="presParOf" srcId="{36C275E8-D777-49A6-BC98-3CF08325B7DC}" destId="{F6F5CCDB-8012-4683-96C7-5626E006BBB7}" srcOrd="7" destOrd="0" presId="urn:microsoft.com/office/officeart/2005/8/layout/bProcess4"/>
    <dgm:cxn modelId="{13EBBFEA-4CF2-4FF3-9FAA-2E3B7E24E132}" type="presParOf" srcId="{36C275E8-D777-49A6-BC98-3CF08325B7DC}" destId="{16875897-E1B2-45F3-B61D-17B54398B07D}" srcOrd="8" destOrd="0" presId="urn:microsoft.com/office/officeart/2005/8/layout/bProcess4"/>
    <dgm:cxn modelId="{14302C74-22BF-4D6A-9DC8-EDF9E13B28BB}" type="presParOf" srcId="{16875897-E1B2-45F3-B61D-17B54398B07D}" destId="{B69042FA-061B-4A22-8FBD-AB8F979C9140}" srcOrd="0" destOrd="0" presId="urn:microsoft.com/office/officeart/2005/8/layout/bProcess4"/>
    <dgm:cxn modelId="{9EAC36BC-1774-4057-B0B3-8E407B41193C}" type="presParOf" srcId="{16875897-E1B2-45F3-B61D-17B54398B07D}" destId="{4F3BA619-6DBF-4C06-9B61-CA885E979DDE}" srcOrd="1" destOrd="0" presId="urn:microsoft.com/office/officeart/2005/8/layout/bProcess4"/>
    <dgm:cxn modelId="{D3472D1F-A86C-40DD-B6D3-6F535E76F35A}" type="presParOf" srcId="{36C275E8-D777-49A6-BC98-3CF08325B7DC}" destId="{BB113E7E-53E5-4941-97DA-1C7D89FC908E}" srcOrd="9" destOrd="0" presId="urn:microsoft.com/office/officeart/2005/8/layout/bProcess4"/>
    <dgm:cxn modelId="{53EDD266-06CC-4895-BFFD-45789557D1D7}" type="presParOf" srcId="{36C275E8-D777-49A6-BC98-3CF08325B7DC}" destId="{A97DABA3-8344-4967-802B-9CE2D3F198F1}" srcOrd="10" destOrd="0" presId="urn:microsoft.com/office/officeart/2005/8/layout/bProcess4"/>
    <dgm:cxn modelId="{2E917BE8-BF40-4EB3-9EDB-4AFD38429B66}" type="presParOf" srcId="{A97DABA3-8344-4967-802B-9CE2D3F198F1}" destId="{45154617-C7D7-45CC-B809-1F60CC13DEC0}" srcOrd="0" destOrd="0" presId="urn:microsoft.com/office/officeart/2005/8/layout/bProcess4"/>
    <dgm:cxn modelId="{96BC6B90-2313-417B-B8B4-9F5445F0E299}" type="presParOf" srcId="{A97DABA3-8344-4967-802B-9CE2D3F198F1}" destId="{14DABF6F-4547-475D-9F86-F59019ED438D}" srcOrd="1" destOrd="0" presId="urn:microsoft.com/office/officeart/2005/8/layout/bProcess4"/>
    <dgm:cxn modelId="{3C4063FC-D5A0-47DA-AD25-9CD21E0D775A}" type="presParOf" srcId="{36C275E8-D777-49A6-BC98-3CF08325B7DC}" destId="{904058F8-BAC1-43E2-833B-DFBFE3E5212C}" srcOrd="11" destOrd="0" presId="urn:microsoft.com/office/officeart/2005/8/layout/bProcess4"/>
    <dgm:cxn modelId="{34CFEFA4-C752-4B37-A43B-E545FEE489C2}" type="presParOf" srcId="{36C275E8-D777-49A6-BC98-3CF08325B7DC}" destId="{27A6149D-99D8-47E3-901C-3D77ABB04679}" srcOrd="12" destOrd="0" presId="urn:microsoft.com/office/officeart/2005/8/layout/bProcess4"/>
    <dgm:cxn modelId="{FAFB09CD-B0FD-4692-8B13-00522CF48150}" type="presParOf" srcId="{27A6149D-99D8-47E3-901C-3D77ABB04679}" destId="{90E7CCE4-A525-45DF-A934-FA599D05B11C}" srcOrd="0" destOrd="0" presId="urn:microsoft.com/office/officeart/2005/8/layout/bProcess4"/>
    <dgm:cxn modelId="{736C2238-AEFA-4082-93AE-11B113AD151F}" type="presParOf" srcId="{27A6149D-99D8-47E3-901C-3D77ABB04679}" destId="{230510BB-A01F-48BE-B005-7C2A8CFDB8F1}" srcOrd="1" destOrd="0" presId="urn:microsoft.com/office/officeart/2005/8/layout/bProcess4"/>
    <dgm:cxn modelId="{2CCB7B05-3F2E-4F66-A9D6-23E5FF953750}" type="presParOf" srcId="{36C275E8-D777-49A6-BC98-3CF08325B7DC}" destId="{BB2A3941-FE56-4DF7-A27A-C9637549B013}" srcOrd="13" destOrd="0" presId="urn:microsoft.com/office/officeart/2005/8/layout/bProcess4"/>
    <dgm:cxn modelId="{BD08BCB9-C0B5-4EE5-8D50-105D2D694D27}" type="presParOf" srcId="{36C275E8-D777-49A6-BC98-3CF08325B7DC}" destId="{57961662-07D1-455F-8815-84D74C77B980}" srcOrd="14" destOrd="0" presId="urn:microsoft.com/office/officeart/2005/8/layout/bProcess4"/>
    <dgm:cxn modelId="{E6F783C9-DF27-42E1-B9A0-342C1A87FD7F}" type="presParOf" srcId="{57961662-07D1-455F-8815-84D74C77B980}" destId="{8BBACAD4-B09F-4FD6-B759-9ADD65DF0666}" srcOrd="0" destOrd="0" presId="urn:microsoft.com/office/officeart/2005/8/layout/bProcess4"/>
    <dgm:cxn modelId="{2AE29561-6E95-43E2-A03E-8CEC6A30E350}" type="presParOf" srcId="{57961662-07D1-455F-8815-84D74C77B980}" destId="{9A43C630-63F8-4DAD-8719-1CC71F76FF91}" srcOrd="1" destOrd="0" presId="urn:microsoft.com/office/officeart/2005/8/layout/bProcess4"/>
    <dgm:cxn modelId="{26C81D35-4816-47CB-9F21-E497B014A91C}" type="presParOf" srcId="{36C275E8-D777-49A6-BC98-3CF08325B7DC}" destId="{D09A3280-85FE-459A-BDB8-6955998F3386}" srcOrd="15" destOrd="0" presId="urn:microsoft.com/office/officeart/2005/8/layout/bProcess4"/>
    <dgm:cxn modelId="{EF6455C1-9048-4635-BA42-C8E2789D14F5}" type="presParOf" srcId="{36C275E8-D777-49A6-BC98-3CF08325B7DC}" destId="{A8C5262E-F0AB-4907-87F2-F7C67D1F701E}" srcOrd="16" destOrd="0" presId="urn:microsoft.com/office/officeart/2005/8/layout/bProcess4"/>
    <dgm:cxn modelId="{5C6EC11B-2627-47A0-959D-6B7C3F123E35}" type="presParOf" srcId="{A8C5262E-F0AB-4907-87F2-F7C67D1F701E}" destId="{FE04F050-2C6F-4925-B3C6-3792FDFE86EB}" srcOrd="0" destOrd="0" presId="urn:microsoft.com/office/officeart/2005/8/layout/bProcess4"/>
    <dgm:cxn modelId="{9EF8848D-33D8-4B8D-8E61-C67A9CBA2508}" type="presParOf" srcId="{A8C5262E-F0AB-4907-87F2-F7C67D1F701E}" destId="{C727F6BF-394E-4B9C-8279-9BF72AAF52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AEA7CB-09C3-494D-B9A2-678B55E5E54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1553802F-B49E-4FAF-A76D-9A1867F82892}" type="pres">
      <dgm:prSet presAssocID="{6BAEA7CB-09C3-494D-B9A2-678B55E5E5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E550DD7-5E64-439D-B0D8-AD12777BB049}" type="presOf" srcId="{6BAEA7CB-09C3-494D-B9A2-678B55E5E549}" destId="{1553802F-B49E-4FAF-A76D-9A1867F82892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AEA7CB-09C3-494D-B9A2-678B55E5E54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F83BFAE2-A547-4A94-8253-2552853A0365}">
      <dgm:prSet custT="1"/>
      <dgm:spPr/>
      <dgm:t>
        <a:bodyPr/>
        <a:lstStyle/>
        <a:p>
          <a:pPr rtl="1"/>
          <a:r>
            <a:rPr lang="ar-SA" sz="4000" dirty="0" smtClean="0"/>
            <a:t>أمامك سيرة ذاتية لأحد الأشخاص باللغة الإنجليزية , تم كتابتها بطريقة غير صحيحة فارجوا توضيح الأخطاء التي وقع فيها ؟</a:t>
          </a:r>
          <a:endParaRPr lang="ar-SA" sz="4000" dirty="0"/>
        </a:p>
      </dgm:t>
    </dgm:pt>
    <dgm:pt modelId="{769B5535-4092-42ED-9B64-32A05FB5BE85}" type="parTrans" cxnId="{06D60D4B-8616-42F5-93EA-1FFF1E467305}">
      <dgm:prSet/>
      <dgm:spPr/>
      <dgm:t>
        <a:bodyPr/>
        <a:lstStyle/>
        <a:p>
          <a:pPr rtl="1"/>
          <a:endParaRPr lang="ar-SA"/>
        </a:p>
      </dgm:t>
    </dgm:pt>
    <dgm:pt modelId="{0E52ECB7-3825-432A-A036-56819622C966}" type="sibTrans" cxnId="{06D60D4B-8616-42F5-93EA-1FFF1E467305}">
      <dgm:prSet/>
      <dgm:spPr/>
      <dgm:t>
        <a:bodyPr/>
        <a:lstStyle/>
        <a:p>
          <a:pPr rtl="1"/>
          <a:endParaRPr lang="ar-SA"/>
        </a:p>
      </dgm:t>
    </dgm:pt>
    <dgm:pt modelId="{1553802F-B49E-4FAF-A76D-9A1867F82892}" type="pres">
      <dgm:prSet presAssocID="{6BAEA7CB-09C3-494D-B9A2-678B55E5E5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342C82E-8F7E-46B5-8B18-378A3117E644}" type="pres">
      <dgm:prSet presAssocID="{F83BFAE2-A547-4A94-8253-2552853A0365}" presName="hierRoot1" presStyleCnt="0"/>
      <dgm:spPr/>
    </dgm:pt>
    <dgm:pt modelId="{F9B3D65F-5531-49DB-9D52-FEE47381ED1E}" type="pres">
      <dgm:prSet presAssocID="{F83BFAE2-A547-4A94-8253-2552853A0365}" presName="composite" presStyleCnt="0"/>
      <dgm:spPr/>
    </dgm:pt>
    <dgm:pt modelId="{A7AD9AC9-27E3-446C-B88E-4F992F30138D}" type="pres">
      <dgm:prSet presAssocID="{F83BFAE2-A547-4A94-8253-2552853A0365}" presName="background" presStyleLbl="node0" presStyleIdx="0" presStyleCnt="1"/>
      <dgm:spPr/>
    </dgm:pt>
    <dgm:pt modelId="{670A18B2-9D89-415D-8369-FE409A4974F3}" type="pres">
      <dgm:prSet presAssocID="{F83BFAE2-A547-4A94-8253-2552853A0365}" presName="text" presStyleLbl="fgAcc0" presStyleIdx="0" presStyleCnt="1" custLinFactNeighborX="3408" custLinFactNeighborY="-380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B4A8986-EB2B-43D4-AD87-83635AA791F4}" type="pres">
      <dgm:prSet presAssocID="{F83BFAE2-A547-4A94-8253-2552853A0365}" presName="hierChild2" presStyleCnt="0"/>
      <dgm:spPr/>
    </dgm:pt>
  </dgm:ptLst>
  <dgm:cxnLst>
    <dgm:cxn modelId="{06D60D4B-8616-42F5-93EA-1FFF1E467305}" srcId="{6BAEA7CB-09C3-494D-B9A2-678B55E5E549}" destId="{F83BFAE2-A547-4A94-8253-2552853A0365}" srcOrd="0" destOrd="0" parTransId="{769B5535-4092-42ED-9B64-32A05FB5BE85}" sibTransId="{0E52ECB7-3825-432A-A036-56819622C966}"/>
    <dgm:cxn modelId="{EFD85BA1-FEF4-43C3-B76B-47CD784EF1BA}" type="presOf" srcId="{6BAEA7CB-09C3-494D-B9A2-678B55E5E549}" destId="{1553802F-B49E-4FAF-A76D-9A1867F82892}" srcOrd="0" destOrd="0" presId="urn:microsoft.com/office/officeart/2005/8/layout/hierarchy1"/>
    <dgm:cxn modelId="{67448686-31A3-4142-A9C6-655798B285E1}" type="presOf" srcId="{F83BFAE2-A547-4A94-8253-2552853A0365}" destId="{670A18B2-9D89-415D-8369-FE409A4974F3}" srcOrd="0" destOrd="0" presId="urn:microsoft.com/office/officeart/2005/8/layout/hierarchy1"/>
    <dgm:cxn modelId="{39E904D0-FE79-4894-AF89-2ABDF47FDBE5}" type="presParOf" srcId="{1553802F-B49E-4FAF-A76D-9A1867F82892}" destId="{2342C82E-8F7E-46B5-8B18-378A3117E644}" srcOrd="0" destOrd="0" presId="urn:microsoft.com/office/officeart/2005/8/layout/hierarchy1"/>
    <dgm:cxn modelId="{BDD390D9-631A-48A1-94E8-F49665D2C54E}" type="presParOf" srcId="{2342C82E-8F7E-46B5-8B18-378A3117E644}" destId="{F9B3D65F-5531-49DB-9D52-FEE47381ED1E}" srcOrd="0" destOrd="0" presId="urn:microsoft.com/office/officeart/2005/8/layout/hierarchy1"/>
    <dgm:cxn modelId="{58661260-E29F-4118-803D-249DA92FCE1E}" type="presParOf" srcId="{F9B3D65F-5531-49DB-9D52-FEE47381ED1E}" destId="{A7AD9AC9-27E3-446C-B88E-4F992F30138D}" srcOrd="0" destOrd="0" presId="urn:microsoft.com/office/officeart/2005/8/layout/hierarchy1"/>
    <dgm:cxn modelId="{DAC8362D-F658-4D8E-9694-D67829725702}" type="presParOf" srcId="{F9B3D65F-5531-49DB-9D52-FEE47381ED1E}" destId="{670A18B2-9D89-415D-8369-FE409A4974F3}" srcOrd="1" destOrd="0" presId="urn:microsoft.com/office/officeart/2005/8/layout/hierarchy1"/>
    <dgm:cxn modelId="{2692F1F6-689C-4047-8ED3-E1BDFFEDE025}" type="presParOf" srcId="{2342C82E-8F7E-46B5-8B18-378A3117E644}" destId="{FB4A8986-EB2B-43D4-AD87-83635AA791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79FF4-1A5A-4FAB-8737-5AE5AA1228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56068B0-1370-4A10-97E2-66F9CBCB03C4}" type="pres">
      <dgm:prSet presAssocID="{28079FF4-1A5A-4FAB-8737-5AE5AA1228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35034A0-BFC0-4F74-ADD2-7E4D4A88A3E0}" type="pres">
      <dgm:prSet presAssocID="{28079FF4-1A5A-4FAB-8737-5AE5AA12283E}" presName="cycle" presStyleCnt="0"/>
      <dgm:spPr/>
    </dgm:pt>
  </dgm:ptLst>
  <dgm:cxnLst>
    <dgm:cxn modelId="{8A06DD50-3F17-4733-897E-1A01492B41CF}" type="presOf" srcId="{28079FF4-1A5A-4FAB-8737-5AE5AA12283E}" destId="{D56068B0-1370-4A10-97E2-66F9CBCB03C4}" srcOrd="0" destOrd="0" presId="urn:microsoft.com/office/officeart/2005/8/layout/radial2"/>
    <dgm:cxn modelId="{4AB2E637-4691-4BB1-A1AD-68491F0A0A52}" type="presParOf" srcId="{D56068B0-1370-4A10-97E2-66F9CBCB03C4}" destId="{735034A0-BFC0-4F74-ADD2-7E4D4A88A3E0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47E92-9B3C-458D-B6EC-C701959C658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D2088957-BBCB-4EC1-85AA-73CA66CD2D0A}" type="pres">
      <dgm:prSet presAssocID="{58D47E92-9B3C-458D-B6EC-C701959C6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ABA0941-DD2D-4E08-83DA-A3E8EC8DFC88}" type="presOf" srcId="{58D47E92-9B3C-458D-B6EC-C701959C6589}" destId="{D2088957-BBCB-4EC1-85AA-73CA66CD2D0A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20AAE6-6356-4737-98BA-A93DE75571B3}" type="doc">
      <dgm:prSet loTypeId="urn:microsoft.com/office/officeart/2005/8/layout/hierarchy3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7D6ADEB4-FB90-44BD-8F06-18770B458075}">
      <dgm:prSet phldrT="[نص]" custT="1"/>
      <dgm:spPr/>
      <dgm:t>
        <a:bodyPr/>
        <a:lstStyle/>
        <a:p>
          <a:pPr rtl="1"/>
          <a:r>
            <a:rPr lang="ar-SA" sz="2500" b="1" dirty="0" smtClean="0">
              <a:solidFill>
                <a:srgbClr val="00B050"/>
              </a:solidFill>
            </a:rPr>
            <a:t> </a:t>
          </a:r>
          <a:r>
            <a:rPr lang="ar-SA" sz="2400" b="1" dirty="0" smtClean="0">
              <a:solidFill>
                <a:srgbClr val="00B050"/>
              </a:solidFill>
            </a:rPr>
            <a:t>مرحلة ما قبل بدء العمل.</a:t>
          </a:r>
          <a:endParaRPr lang="ar-SA" sz="2800" b="1" dirty="0">
            <a:solidFill>
              <a:srgbClr val="00B050"/>
            </a:solidFill>
          </a:endParaRPr>
        </a:p>
      </dgm:t>
    </dgm:pt>
    <dgm:pt modelId="{B910ACE2-625C-4D75-B034-7C62E2F01707}" type="parTrans" cxnId="{7BE84770-13AE-4B49-8BE0-B7EE4A286B4A}">
      <dgm:prSet/>
      <dgm:spPr/>
      <dgm:t>
        <a:bodyPr/>
        <a:lstStyle/>
        <a:p>
          <a:pPr rtl="1"/>
          <a:endParaRPr lang="ar-SA"/>
        </a:p>
      </dgm:t>
    </dgm:pt>
    <dgm:pt modelId="{B0B6EAD5-9186-4898-8F4D-22B1AEBF2233}" type="sibTrans" cxnId="{7BE84770-13AE-4B49-8BE0-B7EE4A286B4A}">
      <dgm:prSet/>
      <dgm:spPr/>
      <dgm:t>
        <a:bodyPr/>
        <a:lstStyle/>
        <a:p>
          <a:pPr rtl="1"/>
          <a:endParaRPr lang="ar-SA"/>
        </a:p>
      </dgm:t>
    </dgm:pt>
    <dgm:pt modelId="{49A6EEB5-B4E3-40E9-B280-BBE4A70968D5}">
      <dgm:prSet phldrT="[نص]" custT="1"/>
      <dgm:spPr/>
      <dgm:t>
        <a:bodyPr/>
        <a:lstStyle/>
        <a:p>
          <a:pPr rtl="1"/>
          <a:r>
            <a:rPr lang="ar-SA" sz="2400" b="0" dirty="0" smtClean="0"/>
            <a:t>كتابة سيرتك الذاتية</a:t>
          </a:r>
          <a:endParaRPr lang="ar-SA" sz="2400" b="0" dirty="0"/>
        </a:p>
      </dgm:t>
    </dgm:pt>
    <dgm:pt modelId="{B6EB688A-EBB6-4753-8FE5-A84ADD751404}" type="parTrans" cxnId="{84A1C8FD-2B6D-45B7-B918-9FA47804808A}">
      <dgm:prSet/>
      <dgm:spPr/>
      <dgm:t>
        <a:bodyPr/>
        <a:lstStyle/>
        <a:p>
          <a:pPr rtl="1"/>
          <a:endParaRPr lang="ar-SA"/>
        </a:p>
      </dgm:t>
    </dgm:pt>
    <dgm:pt modelId="{2BB2B598-FABC-4AFB-B17D-264A51CE34C2}" type="sibTrans" cxnId="{84A1C8FD-2B6D-45B7-B918-9FA47804808A}">
      <dgm:prSet/>
      <dgm:spPr/>
      <dgm:t>
        <a:bodyPr/>
        <a:lstStyle/>
        <a:p>
          <a:pPr rtl="1"/>
          <a:endParaRPr lang="ar-SA"/>
        </a:p>
      </dgm:t>
    </dgm:pt>
    <dgm:pt modelId="{0789FD01-08D9-4DFB-8C02-422567A24537}">
      <dgm:prSet phldrT="[نص]" custT="1"/>
      <dgm:spPr/>
      <dgm:t>
        <a:bodyPr/>
        <a:lstStyle/>
        <a:p>
          <a:pPr rtl="1"/>
          <a:r>
            <a:rPr lang="ar-SA" sz="2400" b="0" dirty="0" smtClean="0"/>
            <a:t>كتابة خطاب تقديم</a:t>
          </a:r>
          <a:endParaRPr lang="ar-SA" sz="2400" b="0" dirty="0"/>
        </a:p>
      </dgm:t>
    </dgm:pt>
    <dgm:pt modelId="{4FEF9979-AAFA-416C-846A-7E42AE00686A}" type="parTrans" cxnId="{95ABC496-FE76-46D8-ABBB-3624569FA85E}">
      <dgm:prSet/>
      <dgm:spPr/>
      <dgm:t>
        <a:bodyPr/>
        <a:lstStyle/>
        <a:p>
          <a:pPr rtl="1"/>
          <a:endParaRPr lang="ar-SA"/>
        </a:p>
      </dgm:t>
    </dgm:pt>
    <dgm:pt modelId="{6095B98E-A4A9-4607-AA88-549F149A5014}" type="sibTrans" cxnId="{95ABC496-FE76-46D8-ABBB-3624569FA85E}">
      <dgm:prSet/>
      <dgm:spPr/>
      <dgm:t>
        <a:bodyPr/>
        <a:lstStyle/>
        <a:p>
          <a:pPr rtl="1"/>
          <a:endParaRPr lang="ar-SA"/>
        </a:p>
      </dgm:t>
    </dgm:pt>
    <dgm:pt modelId="{3688AD51-83CA-4CF0-86ED-548A3F32B5D1}">
      <dgm:prSet phldrT="[نص]" custT="1"/>
      <dgm:spPr/>
      <dgm:t>
        <a:bodyPr/>
        <a:lstStyle/>
        <a:p>
          <a:pPr rtl="1"/>
          <a:r>
            <a:rPr lang="ar-SA" sz="2400" b="0" dirty="0" smtClean="0"/>
            <a:t>خطاب توصية</a:t>
          </a:r>
          <a:endParaRPr lang="ar-SA" sz="2400" b="0" dirty="0"/>
        </a:p>
      </dgm:t>
    </dgm:pt>
    <dgm:pt modelId="{D52116B5-281F-4101-BB9C-8966DF391D7F}" type="parTrans" cxnId="{B79F8D63-E9EF-4F41-BBFE-D44F027CBB76}">
      <dgm:prSet/>
      <dgm:spPr/>
      <dgm:t>
        <a:bodyPr/>
        <a:lstStyle/>
        <a:p>
          <a:pPr rtl="1"/>
          <a:endParaRPr lang="ar-SA"/>
        </a:p>
      </dgm:t>
    </dgm:pt>
    <dgm:pt modelId="{8C75122D-F08A-4C0B-8144-59EBD666C0C9}" type="sibTrans" cxnId="{B79F8D63-E9EF-4F41-BBFE-D44F027CBB76}">
      <dgm:prSet/>
      <dgm:spPr/>
      <dgm:t>
        <a:bodyPr/>
        <a:lstStyle/>
        <a:p>
          <a:pPr rtl="1"/>
          <a:endParaRPr lang="ar-SA"/>
        </a:p>
      </dgm:t>
    </dgm:pt>
    <dgm:pt modelId="{19AEFD50-9A09-4A83-916F-BF002E6A89A5}">
      <dgm:prSet phldrT="[نص]" custT="1"/>
      <dgm:spPr/>
      <dgm:t>
        <a:bodyPr/>
        <a:lstStyle/>
        <a:p>
          <a:pPr rtl="1"/>
          <a:r>
            <a:rPr lang="ar-SA" sz="2400" b="0" dirty="0" smtClean="0"/>
            <a:t>استخدام بعض مهارات التواصل </a:t>
          </a:r>
          <a:endParaRPr lang="ar-SA" sz="2400" b="0" dirty="0"/>
        </a:p>
      </dgm:t>
    </dgm:pt>
    <dgm:pt modelId="{7EECCC32-5EFC-48C5-A28F-66930ECB3521}" type="parTrans" cxnId="{16337A00-F0E7-40A6-9901-989BF96369F8}">
      <dgm:prSet/>
      <dgm:spPr/>
      <dgm:t>
        <a:bodyPr/>
        <a:lstStyle/>
        <a:p>
          <a:pPr rtl="1"/>
          <a:endParaRPr lang="ar-SA"/>
        </a:p>
      </dgm:t>
    </dgm:pt>
    <dgm:pt modelId="{758D7A91-F723-4A18-9E20-380B41D11244}" type="sibTrans" cxnId="{16337A00-F0E7-40A6-9901-989BF96369F8}">
      <dgm:prSet/>
      <dgm:spPr/>
      <dgm:t>
        <a:bodyPr/>
        <a:lstStyle/>
        <a:p>
          <a:pPr rtl="1"/>
          <a:endParaRPr lang="ar-SA"/>
        </a:p>
      </dgm:t>
    </dgm:pt>
    <dgm:pt modelId="{907231F1-A588-4311-AC63-AC3A3C538646}">
      <dgm:prSet phldrT="[نص]" custT="1"/>
      <dgm:spPr/>
      <dgm:t>
        <a:bodyPr/>
        <a:lstStyle/>
        <a:p>
          <a:pPr rtl="1"/>
          <a:r>
            <a:rPr lang="ar-SA" sz="2000" b="0" dirty="0" smtClean="0"/>
            <a:t>معظم المهارات السابقة</a:t>
          </a:r>
          <a:endParaRPr lang="ar-SA" sz="2000" b="0" dirty="0"/>
        </a:p>
      </dgm:t>
    </dgm:pt>
    <dgm:pt modelId="{0ABEE9EE-B91D-40BA-888E-BBC3EAF19403}" type="parTrans" cxnId="{E661AA31-00D8-46DD-A6F7-5DE200E79FBD}">
      <dgm:prSet/>
      <dgm:spPr/>
      <dgm:t>
        <a:bodyPr/>
        <a:lstStyle/>
        <a:p>
          <a:pPr rtl="1"/>
          <a:endParaRPr lang="ar-SA"/>
        </a:p>
      </dgm:t>
    </dgm:pt>
    <dgm:pt modelId="{59D7D2D9-268D-4DCD-AB77-E4FF27C7FEC5}" type="sibTrans" cxnId="{E661AA31-00D8-46DD-A6F7-5DE200E79FBD}">
      <dgm:prSet/>
      <dgm:spPr/>
      <dgm:t>
        <a:bodyPr/>
        <a:lstStyle/>
        <a:p>
          <a:pPr rtl="1"/>
          <a:endParaRPr lang="ar-SA"/>
        </a:p>
      </dgm:t>
    </dgm:pt>
    <dgm:pt modelId="{A53C3FC3-8845-4471-AFF1-DC126DA33F49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00B050"/>
              </a:solidFill>
            </a:rPr>
            <a:t> مرحلة ما بعد العمل.</a:t>
          </a:r>
          <a:endParaRPr lang="ar-SA" b="1" dirty="0">
            <a:solidFill>
              <a:srgbClr val="00B050"/>
            </a:solidFill>
          </a:endParaRPr>
        </a:p>
      </dgm:t>
    </dgm:pt>
    <dgm:pt modelId="{90996DB3-0898-4373-9F3A-F229D1D97CBD}" type="parTrans" cxnId="{E6CD411B-6E7F-4234-B93D-AA4B1495709F}">
      <dgm:prSet/>
      <dgm:spPr/>
      <dgm:t>
        <a:bodyPr/>
        <a:lstStyle/>
        <a:p>
          <a:pPr rtl="1"/>
          <a:endParaRPr lang="ar-SA"/>
        </a:p>
      </dgm:t>
    </dgm:pt>
    <dgm:pt modelId="{81C1F5C7-37CA-4093-953F-CC84CD71E751}" type="sibTrans" cxnId="{E6CD411B-6E7F-4234-B93D-AA4B1495709F}">
      <dgm:prSet/>
      <dgm:spPr/>
      <dgm:t>
        <a:bodyPr/>
        <a:lstStyle/>
        <a:p>
          <a:pPr rtl="1"/>
          <a:endParaRPr lang="ar-SA"/>
        </a:p>
      </dgm:t>
    </dgm:pt>
    <dgm:pt modelId="{F4C63F8D-3A2B-4DE3-A831-AD67B219869C}">
      <dgm:prSet phldrT="[نص]" custT="1"/>
      <dgm:spPr/>
      <dgm:t>
        <a:bodyPr/>
        <a:lstStyle/>
        <a:p>
          <a:pPr rtl="1"/>
          <a:r>
            <a:rPr lang="ar-SA" sz="2000" b="0" dirty="0" smtClean="0"/>
            <a:t>كتابة خطاب توصية لأحد مرؤوسيك</a:t>
          </a:r>
          <a:endParaRPr lang="ar-SA" sz="2000" b="0" dirty="0"/>
        </a:p>
      </dgm:t>
    </dgm:pt>
    <dgm:pt modelId="{72CE967A-F3BA-4B3B-9ADA-0D1310EE097F}" type="parTrans" cxnId="{59816BD8-A1D7-4EFE-8D8C-15F8B0F2B054}">
      <dgm:prSet/>
      <dgm:spPr/>
      <dgm:t>
        <a:bodyPr/>
        <a:lstStyle/>
        <a:p>
          <a:pPr rtl="1"/>
          <a:endParaRPr lang="ar-SA"/>
        </a:p>
      </dgm:t>
    </dgm:pt>
    <dgm:pt modelId="{8B12F0E8-3EEB-4438-82AC-11FA9E9B8293}" type="sibTrans" cxnId="{59816BD8-A1D7-4EFE-8D8C-15F8B0F2B054}">
      <dgm:prSet/>
      <dgm:spPr/>
      <dgm:t>
        <a:bodyPr/>
        <a:lstStyle/>
        <a:p>
          <a:pPr rtl="1"/>
          <a:endParaRPr lang="ar-SA"/>
        </a:p>
      </dgm:t>
    </dgm:pt>
    <dgm:pt modelId="{9D8215EE-1114-4AB9-89EC-E2C9E61CDD00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B050"/>
              </a:solidFill>
            </a:rPr>
            <a:t>مرحلة العمل.</a:t>
          </a:r>
          <a:endParaRPr lang="ar-SA" sz="2800" b="1" dirty="0">
            <a:solidFill>
              <a:srgbClr val="00B050"/>
            </a:solidFill>
          </a:endParaRPr>
        </a:p>
      </dgm:t>
    </dgm:pt>
    <dgm:pt modelId="{6721BECD-F177-48A8-997B-0258C592E79E}" type="parTrans" cxnId="{A50480EB-EB87-4111-A346-2F95A374D6D9}">
      <dgm:prSet/>
      <dgm:spPr/>
      <dgm:t>
        <a:bodyPr/>
        <a:lstStyle/>
        <a:p>
          <a:pPr rtl="1"/>
          <a:endParaRPr lang="ar-SA"/>
        </a:p>
      </dgm:t>
    </dgm:pt>
    <dgm:pt modelId="{A18C7C88-2DB2-40E2-9058-F55CED744EB6}" type="sibTrans" cxnId="{A50480EB-EB87-4111-A346-2F95A374D6D9}">
      <dgm:prSet/>
      <dgm:spPr/>
      <dgm:t>
        <a:bodyPr/>
        <a:lstStyle/>
        <a:p>
          <a:pPr rtl="1"/>
          <a:endParaRPr lang="ar-SA"/>
        </a:p>
      </dgm:t>
    </dgm:pt>
    <dgm:pt modelId="{9FB7EB43-E21D-4A4F-B173-EBF9DC99C3AF}" type="pres">
      <dgm:prSet presAssocID="{FE20AAE6-6356-4737-98BA-A93DE75571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DEF5C2B-B49A-431B-BEFE-71F6D3C7D1B1}" type="pres">
      <dgm:prSet presAssocID="{7D6ADEB4-FB90-44BD-8F06-18770B458075}" presName="root" presStyleCnt="0"/>
      <dgm:spPr/>
    </dgm:pt>
    <dgm:pt modelId="{81FE3E3A-49D8-442B-8312-DDC2A451E5F2}" type="pres">
      <dgm:prSet presAssocID="{7D6ADEB4-FB90-44BD-8F06-18770B458075}" presName="rootComposite" presStyleCnt="0"/>
      <dgm:spPr/>
    </dgm:pt>
    <dgm:pt modelId="{54239C2D-438D-48EC-B3F6-3DFA9DE91AB2}" type="pres">
      <dgm:prSet presAssocID="{7D6ADEB4-FB90-44BD-8F06-18770B458075}" presName="rootText" presStyleLbl="node1" presStyleIdx="0" presStyleCnt="3" custScaleX="126902"/>
      <dgm:spPr/>
      <dgm:t>
        <a:bodyPr/>
        <a:lstStyle/>
        <a:p>
          <a:pPr rtl="1"/>
          <a:endParaRPr lang="ar-SA"/>
        </a:p>
      </dgm:t>
    </dgm:pt>
    <dgm:pt modelId="{23D45047-6638-44E1-9F7A-1E17C819B3E2}" type="pres">
      <dgm:prSet presAssocID="{7D6ADEB4-FB90-44BD-8F06-18770B458075}" presName="rootConnector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B18F0CE-838B-4634-A9E4-7254AB571545}" type="pres">
      <dgm:prSet presAssocID="{7D6ADEB4-FB90-44BD-8F06-18770B458075}" presName="childShape" presStyleCnt="0"/>
      <dgm:spPr/>
    </dgm:pt>
    <dgm:pt modelId="{319E75FD-1E4F-4FE2-8CF0-40F5D274B4F1}" type="pres">
      <dgm:prSet presAssocID="{B6EB688A-EBB6-4753-8FE5-A84ADD751404}" presName="Name13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FA75B2B3-C368-4DF3-B2F3-818075D31046}" type="pres">
      <dgm:prSet presAssocID="{49A6EEB5-B4E3-40E9-B280-BBE4A70968D5}" presName="childText" presStyleLbl="bgAcc1" presStyleIdx="0" presStyleCnt="6" custScaleX="1456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5DF2C0-BCE7-4912-8315-E36AF852E284}" type="pres">
      <dgm:prSet presAssocID="{4FEF9979-AAFA-416C-846A-7E42AE00686A}" presName="Name13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EBFE4BD1-6667-4CD5-8C76-0AF821B1F3DF}" type="pres">
      <dgm:prSet presAssocID="{0789FD01-08D9-4DFB-8C02-422567A24537}" presName="childText" presStyleLbl="bgAcc1" presStyleIdx="1" presStyleCnt="6" custScaleX="1456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44EB07-2F01-461E-BB2F-B10993899BAC}" type="pres">
      <dgm:prSet presAssocID="{D52116B5-281F-4101-BB9C-8966DF391D7F}" presName="Name13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DD2DAAFE-9E21-4407-A0A5-58CF43823254}" type="pres">
      <dgm:prSet presAssocID="{3688AD51-83CA-4CF0-86ED-548A3F32B5D1}" presName="childText" presStyleLbl="bgAcc1" presStyleIdx="2" presStyleCnt="6" custScaleX="14562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BE65D7-5E2A-4319-AAAF-7DEDB9678295}" type="pres">
      <dgm:prSet presAssocID="{7EECCC32-5EFC-48C5-A28F-66930ECB3521}" presName="Name13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2105D7DC-54BB-463E-86B9-3126B0DD59CD}" type="pres">
      <dgm:prSet presAssocID="{19AEFD50-9A09-4A83-916F-BF002E6A89A5}" presName="childText" presStyleLbl="bgAcc1" presStyleIdx="3" presStyleCnt="6" custScaleX="14562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B64D0F-1A71-43C4-A106-43131109953D}" type="pres">
      <dgm:prSet presAssocID="{9D8215EE-1114-4AB9-89EC-E2C9E61CDD00}" presName="root" presStyleCnt="0"/>
      <dgm:spPr/>
    </dgm:pt>
    <dgm:pt modelId="{A9FCC98A-B730-4EAA-9358-FC4811798060}" type="pres">
      <dgm:prSet presAssocID="{9D8215EE-1114-4AB9-89EC-E2C9E61CDD00}" presName="rootComposite" presStyleCnt="0"/>
      <dgm:spPr/>
    </dgm:pt>
    <dgm:pt modelId="{AEFC53A9-71AB-4C78-80AB-CB69177A79C2}" type="pres">
      <dgm:prSet presAssocID="{9D8215EE-1114-4AB9-89EC-E2C9E61CDD00}" presName="rootText" presStyleLbl="node1" presStyleIdx="1" presStyleCnt="3" custScaleX="113700"/>
      <dgm:spPr/>
      <dgm:t>
        <a:bodyPr/>
        <a:lstStyle/>
        <a:p>
          <a:pPr rtl="1"/>
          <a:endParaRPr lang="ar-SA"/>
        </a:p>
      </dgm:t>
    </dgm:pt>
    <dgm:pt modelId="{1A263F05-0AEC-4F2F-8F04-C6C541232FD6}" type="pres">
      <dgm:prSet presAssocID="{9D8215EE-1114-4AB9-89EC-E2C9E61CDD00}" presName="rootConnector" presStyleLbl="node1" presStyleIdx="1" presStyleCnt="3"/>
      <dgm:spPr/>
      <dgm:t>
        <a:bodyPr/>
        <a:lstStyle/>
        <a:p>
          <a:pPr rtl="1"/>
          <a:endParaRPr lang="ar-SA"/>
        </a:p>
      </dgm:t>
    </dgm:pt>
    <dgm:pt modelId="{CFBD626B-29F9-4DC1-91A4-F3F031E093B8}" type="pres">
      <dgm:prSet presAssocID="{9D8215EE-1114-4AB9-89EC-E2C9E61CDD00}" presName="childShape" presStyleCnt="0"/>
      <dgm:spPr/>
    </dgm:pt>
    <dgm:pt modelId="{E3A9C8D7-C481-4038-8178-1949AC77E79E}" type="pres">
      <dgm:prSet presAssocID="{0ABEE9EE-B91D-40BA-888E-BBC3EAF19403}" presName="Name13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85D8F257-34C8-4F6E-B8A2-E6422D898BAF}" type="pres">
      <dgm:prSet presAssocID="{907231F1-A588-4311-AC63-AC3A3C538646}" presName="childText" presStyleLbl="bgAcc1" presStyleIdx="4" presStyleCnt="6" custScaleX="1294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D7C0AE-8076-4143-BE59-E67C6B6DD2E5}" type="pres">
      <dgm:prSet presAssocID="{A53C3FC3-8845-4471-AFF1-DC126DA33F49}" presName="root" presStyleCnt="0"/>
      <dgm:spPr/>
    </dgm:pt>
    <dgm:pt modelId="{FCE0CC1D-FD46-49FC-8290-B1DEC9BF959A}" type="pres">
      <dgm:prSet presAssocID="{A53C3FC3-8845-4471-AFF1-DC126DA33F49}" presName="rootComposite" presStyleCnt="0"/>
      <dgm:spPr/>
    </dgm:pt>
    <dgm:pt modelId="{35D06524-4BD2-4B0B-8BBB-13BD5C57F61D}" type="pres">
      <dgm:prSet presAssocID="{A53C3FC3-8845-4471-AFF1-DC126DA33F49}" presName="rootText" presStyleLbl="node1" presStyleIdx="2" presStyleCnt="3" custScaleX="125172"/>
      <dgm:spPr/>
      <dgm:t>
        <a:bodyPr/>
        <a:lstStyle/>
        <a:p>
          <a:pPr rtl="1"/>
          <a:endParaRPr lang="ar-SA"/>
        </a:p>
      </dgm:t>
    </dgm:pt>
    <dgm:pt modelId="{6C22BC43-6E31-4965-BDCE-48CEC3C15103}" type="pres">
      <dgm:prSet presAssocID="{A53C3FC3-8845-4471-AFF1-DC126DA33F49}" presName="rootConnector" presStyleLbl="node1" presStyleIdx="2" presStyleCnt="3"/>
      <dgm:spPr/>
      <dgm:t>
        <a:bodyPr/>
        <a:lstStyle/>
        <a:p>
          <a:pPr rtl="1"/>
          <a:endParaRPr lang="ar-SA"/>
        </a:p>
      </dgm:t>
    </dgm:pt>
    <dgm:pt modelId="{560A3CBE-CCDE-43C0-AEF5-848F7778DF33}" type="pres">
      <dgm:prSet presAssocID="{A53C3FC3-8845-4471-AFF1-DC126DA33F49}" presName="childShape" presStyleCnt="0"/>
      <dgm:spPr/>
    </dgm:pt>
    <dgm:pt modelId="{B09257AF-16C6-4FE2-BA62-ED5AD95E57D4}" type="pres">
      <dgm:prSet presAssocID="{72CE967A-F3BA-4B3B-9ADA-0D1310EE097F}" presName="Name13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8A0F2400-573F-4DC3-BC42-54B0A2D932FC}" type="pres">
      <dgm:prSet presAssocID="{F4C63F8D-3A2B-4DE3-A831-AD67B219869C}" presName="childText" presStyleLbl="bgAcc1" presStyleIdx="5" presStyleCnt="6" custScaleX="1538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661AA31-00D8-46DD-A6F7-5DE200E79FBD}" srcId="{9D8215EE-1114-4AB9-89EC-E2C9E61CDD00}" destId="{907231F1-A588-4311-AC63-AC3A3C538646}" srcOrd="0" destOrd="0" parTransId="{0ABEE9EE-B91D-40BA-888E-BBC3EAF19403}" sibTransId="{59D7D2D9-268D-4DCD-AB77-E4FF27C7FEC5}"/>
    <dgm:cxn modelId="{95ABC496-FE76-46D8-ABBB-3624569FA85E}" srcId="{7D6ADEB4-FB90-44BD-8F06-18770B458075}" destId="{0789FD01-08D9-4DFB-8C02-422567A24537}" srcOrd="1" destOrd="0" parTransId="{4FEF9979-AAFA-416C-846A-7E42AE00686A}" sibTransId="{6095B98E-A4A9-4607-AA88-549F149A5014}"/>
    <dgm:cxn modelId="{72E47DBA-F1B9-4F4C-B1FE-A64E729F6378}" type="presOf" srcId="{7D6ADEB4-FB90-44BD-8F06-18770B458075}" destId="{54239C2D-438D-48EC-B3F6-3DFA9DE91AB2}" srcOrd="0" destOrd="0" presId="urn:microsoft.com/office/officeart/2005/8/layout/hierarchy3"/>
    <dgm:cxn modelId="{1FA89CBC-B474-4491-9A5E-B0B5F1A4B1D7}" type="presOf" srcId="{3688AD51-83CA-4CF0-86ED-548A3F32B5D1}" destId="{DD2DAAFE-9E21-4407-A0A5-58CF43823254}" srcOrd="0" destOrd="0" presId="urn:microsoft.com/office/officeart/2005/8/layout/hierarchy3"/>
    <dgm:cxn modelId="{8E66C855-5F82-41F4-A8EA-D72CAD7BC687}" type="presOf" srcId="{9D8215EE-1114-4AB9-89EC-E2C9E61CDD00}" destId="{1A263F05-0AEC-4F2F-8F04-C6C541232FD6}" srcOrd="1" destOrd="0" presId="urn:microsoft.com/office/officeart/2005/8/layout/hierarchy3"/>
    <dgm:cxn modelId="{EF7DCA3A-14D7-4EB6-8CAB-CD1F8A041FD5}" type="presOf" srcId="{7EECCC32-5EFC-48C5-A28F-66930ECB3521}" destId="{9EBE65D7-5E2A-4319-AAAF-7DEDB9678295}" srcOrd="0" destOrd="0" presId="urn:microsoft.com/office/officeart/2005/8/layout/hierarchy3"/>
    <dgm:cxn modelId="{59816BD8-A1D7-4EFE-8D8C-15F8B0F2B054}" srcId="{A53C3FC3-8845-4471-AFF1-DC126DA33F49}" destId="{F4C63F8D-3A2B-4DE3-A831-AD67B219869C}" srcOrd="0" destOrd="0" parTransId="{72CE967A-F3BA-4B3B-9ADA-0D1310EE097F}" sibTransId="{8B12F0E8-3EEB-4438-82AC-11FA9E9B8293}"/>
    <dgm:cxn modelId="{D405B2FB-2157-4F07-8A3D-E26E9822B4C5}" type="presOf" srcId="{B6EB688A-EBB6-4753-8FE5-A84ADD751404}" destId="{319E75FD-1E4F-4FE2-8CF0-40F5D274B4F1}" srcOrd="0" destOrd="0" presId="urn:microsoft.com/office/officeart/2005/8/layout/hierarchy3"/>
    <dgm:cxn modelId="{B79F8D63-E9EF-4F41-BBFE-D44F027CBB76}" srcId="{7D6ADEB4-FB90-44BD-8F06-18770B458075}" destId="{3688AD51-83CA-4CF0-86ED-548A3F32B5D1}" srcOrd="2" destOrd="0" parTransId="{D52116B5-281F-4101-BB9C-8966DF391D7F}" sibTransId="{8C75122D-F08A-4C0B-8144-59EBD666C0C9}"/>
    <dgm:cxn modelId="{325811EC-01D1-4A11-B3CC-A78A50AAF627}" type="presOf" srcId="{7D6ADEB4-FB90-44BD-8F06-18770B458075}" destId="{23D45047-6638-44E1-9F7A-1E17C819B3E2}" srcOrd="1" destOrd="0" presId="urn:microsoft.com/office/officeart/2005/8/layout/hierarchy3"/>
    <dgm:cxn modelId="{1EF9A9B2-5AEA-4FA5-81A5-3FA43C9B639C}" type="presOf" srcId="{9D8215EE-1114-4AB9-89EC-E2C9E61CDD00}" destId="{AEFC53A9-71AB-4C78-80AB-CB69177A79C2}" srcOrd="0" destOrd="0" presId="urn:microsoft.com/office/officeart/2005/8/layout/hierarchy3"/>
    <dgm:cxn modelId="{8BF385D6-D2C8-4EB5-BD19-846C8530E8FF}" type="presOf" srcId="{907231F1-A588-4311-AC63-AC3A3C538646}" destId="{85D8F257-34C8-4F6E-B8A2-E6422D898BAF}" srcOrd="0" destOrd="0" presId="urn:microsoft.com/office/officeart/2005/8/layout/hierarchy3"/>
    <dgm:cxn modelId="{16337A00-F0E7-40A6-9901-989BF96369F8}" srcId="{7D6ADEB4-FB90-44BD-8F06-18770B458075}" destId="{19AEFD50-9A09-4A83-916F-BF002E6A89A5}" srcOrd="3" destOrd="0" parTransId="{7EECCC32-5EFC-48C5-A28F-66930ECB3521}" sibTransId="{758D7A91-F723-4A18-9E20-380B41D11244}"/>
    <dgm:cxn modelId="{6C8B5CB9-980D-4FD9-BD7D-0E36B8190185}" type="presOf" srcId="{A53C3FC3-8845-4471-AFF1-DC126DA33F49}" destId="{6C22BC43-6E31-4965-BDCE-48CEC3C15103}" srcOrd="1" destOrd="0" presId="urn:microsoft.com/office/officeart/2005/8/layout/hierarchy3"/>
    <dgm:cxn modelId="{AAE30F3B-40B3-44E9-937A-E54760B30BAE}" type="presOf" srcId="{0789FD01-08D9-4DFB-8C02-422567A24537}" destId="{EBFE4BD1-6667-4CD5-8C76-0AF821B1F3DF}" srcOrd="0" destOrd="0" presId="urn:microsoft.com/office/officeart/2005/8/layout/hierarchy3"/>
    <dgm:cxn modelId="{228CE808-EC4A-4DB9-847C-FFD455E27C39}" type="presOf" srcId="{D52116B5-281F-4101-BB9C-8966DF391D7F}" destId="{2A44EB07-2F01-461E-BB2F-B10993899BAC}" srcOrd="0" destOrd="0" presId="urn:microsoft.com/office/officeart/2005/8/layout/hierarchy3"/>
    <dgm:cxn modelId="{39EC8A57-02C9-46B5-B8D8-A9B9EFA0CE16}" type="presOf" srcId="{49A6EEB5-B4E3-40E9-B280-BBE4A70968D5}" destId="{FA75B2B3-C368-4DF3-B2F3-818075D31046}" srcOrd="0" destOrd="0" presId="urn:microsoft.com/office/officeart/2005/8/layout/hierarchy3"/>
    <dgm:cxn modelId="{84A1C8FD-2B6D-45B7-B918-9FA47804808A}" srcId="{7D6ADEB4-FB90-44BD-8F06-18770B458075}" destId="{49A6EEB5-B4E3-40E9-B280-BBE4A70968D5}" srcOrd="0" destOrd="0" parTransId="{B6EB688A-EBB6-4753-8FE5-A84ADD751404}" sibTransId="{2BB2B598-FABC-4AFB-B17D-264A51CE34C2}"/>
    <dgm:cxn modelId="{EC46F989-E5C4-4923-9AC0-C78870C4C597}" type="presOf" srcId="{FE20AAE6-6356-4737-98BA-A93DE75571B3}" destId="{9FB7EB43-E21D-4A4F-B173-EBF9DC99C3AF}" srcOrd="0" destOrd="0" presId="urn:microsoft.com/office/officeart/2005/8/layout/hierarchy3"/>
    <dgm:cxn modelId="{C762233C-16ED-4B91-AD6A-F05475A2353D}" type="presOf" srcId="{19AEFD50-9A09-4A83-916F-BF002E6A89A5}" destId="{2105D7DC-54BB-463E-86B9-3126B0DD59CD}" srcOrd="0" destOrd="0" presId="urn:microsoft.com/office/officeart/2005/8/layout/hierarchy3"/>
    <dgm:cxn modelId="{A50480EB-EB87-4111-A346-2F95A374D6D9}" srcId="{FE20AAE6-6356-4737-98BA-A93DE75571B3}" destId="{9D8215EE-1114-4AB9-89EC-E2C9E61CDD00}" srcOrd="1" destOrd="0" parTransId="{6721BECD-F177-48A8-997B-0258C592E79E}" sibTransId="{A18C7C88-2DB2-40E2-9058-F55CED744EB6}"/>
    <dgm:cxn modelId="{B9F3D285-9C01-493F-ADA7-AEB9502F36C4}" type="presOf" srcId="{72CE967A-F3BA-4B3B-9ADA-0D1310EE097F}" destId="{B09257AF-16C6-4FE2-BA62-ED5AD95E57D4}" srcOrd="0" destOrd="0" presId="urn:microsoft.com/office/officeart/2005/8/layout/hierarchy3"/>
    <dgm:cxn modelId="{7BE84770-13AE-4B49-8BE0-B7EE4A286B4A}" srcId="{FE20AAE6-6356-4737-98BA-A93DE75571B3}" destId="{7D6ADEB4-FB90-44BD-8F06-18770B458075}" srcOrd="0" destOrd="0" parTransId="{B910ACE2-625C-4D75-B034-7C62E2F01707}" sibTransId="{B0B6EAD5-9186-4898-8F4D-22B1AEBF2233}"/>
    <dgm:cxn modelId="{8BA36921-AD3B-443B-A6AE-742FB3B8909A}" type="presOf" srcId="{0ABEE9EE-B91D-40BA-888E-BBC3EAF19403}" destId="{E3A9C8D7-C481-4038-8178-1949AC77E79E}" srcOrd="0" destOrd="0" presId="urn:microsoft.com/office/officeart/2005/8/layout/hierarchy3"/>
    <dgm:cxn modelId="{9FBAD057-298E-447E-9088-4029D2D6920E}" type="presOf" srcId="{F4C63F8D-3A2B-4DE3-A831-AD67B219869C}" destId="{8A0F2400-573F-4DC3-BC42-54B0A2D932FC}" srcOrd="0" destOrd="0" presId="urn:microsoft.com/office/officeart/2005/8/layout/hierarchy3"/>
    <dgm:cxn modelId="{9D3139A6-3C67-44F3-8790-C35B5789E515}" type="presOf" srcId="{4FEF9979-AAFA-416C-846A-7E42AE00686A}" destId="{EE5DF2C0-BCE7-4912-8315-E36AF852E284}" srcOrd="0" destOrd="0" presId="urn:microsoft.com/office/officeart/2005/8/layout/hierarchy3"/>
    <dgm:cxn modelId="{7DFA708A-F410-4CE2-A97D-DF54B9C567A9}" type="presOf" srcId="{A53C3FC3-8845-4471-AFF1-DC126DA33F49}" destId="{35D06524-4BD2-4B0B-8BBB-13BD5C57F61D}" srcOrd="0" destOrd="0" presId="urn:microsoft.com/office/officeart/2005/8/layout/hierarchy3"/>
    <dgm:cxn modelId="{E6CD411B-6E7F-4234-B93D-AA4B1495709F}" srcId="{FE20AAE6-6356-4737-98BA-A93DE75571B3}" destId="{A53C3FC3-8845-4471-AFF1-DC126DA33F49}" srcOrd="2" destOrd="0" parTransId="{90996DB3-0898-4373-9F3A-F229D1D97CBD}" sibTransId="{81C1F5C7-37CA-4093-953F-CC84CD71E751}"/>
    <dgm:cxn modelId="{A1ECA007-7E56-4B9B-BFE7-25CEC29C3210}" type="presParOf" srcId="{9FB7EB43-E21D-4A4F-B173-EBF9DC99C3AF}" destId="{6DEF5C2B-B49A-431B-BEFE-71F6D3C7D1B1}" srcOrd="0" destOrd="0" presId="urn:microsoft.com/office/officeart/2005/8/layout/hierarchy3"/>
    <dgm:cxn modelId="{C65E34A3-498A-4644-B011-DE957F38A244}" type="presParOf" srcId="{6DEF5C2B-B49A-431B-BEFE-71F6D3C7D1B1}" destId="{81FE3E3A-49D8-442B-8312-DDC2A451E5F2}" srcOrd="0" destOrd="0" presId="urn:microsoft.com/office/officeart/2005/8/layout/hierarchy3"/>
    <dgm:cxn modelId="{670EEE3E-3EAA-4B7E-B4A5-29B2E8BFFA08}" type="presParOf" srcId="{81FE3E3A-49D8-442B-8312-DDC2A451E5F2}" destId="{54239C2D-438D-48EC-B3F6-3DFA9DE91AB2}" srcOrd="0" destOrd="0" presId="urn:microsoft.com/office/officeart/2005/8/layout/hierarchy3"/>
    <dgm:cxn modelId="{A9733CE0-C318-491C-8648-EC9A573C5BCF}" type="presParOf" srcId="{81FE3E3A-49D8-442B-8312-DDC2A451E5F2}" destId="{23D45047-6638-44E1-9F7A-1E17C819B3E2}" srcOrd="1" destOrd="0" presId="urn:microsoft.com/office/officeart/2005/8/layout/hierarchy3"/>
    <dgm:cxn modelId="{228AD20F-5AF5-4744-B18F-39D84ACC33E1}" type="presParOf" srcId="{6DEF5C2B-B49A-431B-BEFE-71F6D3C7D1B1}" destId="{FB18F0CE-838B-4634-A9E4-7254AB571545}" srcOrd="1" destOrd="0" presId="urn:microsoft.com/office/officeart/2005/8/layout/hierarchy3"/>
    <dgm:cxn modelId="{FF130B2A-49E6-4814-AA13-69E922BCE1E3}" type="presParOf" srcId="{FB18F0CE-838B-4634-A9E4-7254AB571545}" destId="{319E75FD-1E4F-4FE2-8CF0-40F5D274B4F1}" srcOrd="0" destOrd="0" presId="urn:microsoft.com/office/officeart/2005/8/layout/hierarchy3"/>
    <dgm:cxn modelId="{7F3408BE-1571-49D5-878F-EA4364AAA7F7}" type="presParOf" srcId="{FB18F0CE-838B-4634-A9E4-7254AB571545}" destId="{FA75B2B3-C368-4DF3-B2F3-818075D31046}" srcOrd="1" destOrd="0" presId="urn:microsoft.com/office/officeart/2005/8/layout/hierarchy3"/>
    <dgm:cxn modelId="{70B20E3F-1DC3-4085-A96B-498D5A816F56}" type="presParOf" srcId="{FB18F0CE-838B-4634-A9E4-7254AB571545}" destId="{EE5DF2C0-BCE7-4912-8315-E36AF852E284}" srcOrd="2" destOrd="0" presId="urn:microsoft.com/office/officeart/2005/8/layout/hierarchy3"/>
    <dgm:cxn modelId="{E462A5B3-95E0-4E1B-8FB4-F5E4B35D9C04}" type="presParOf" srcId="{FB18F0CE-838B-4634-A9E4-7254AB571545}" destId="{EBFE4BD1-6667-4CD5-8C76-0AF821B1F3DF}" srcOrd="3" destOrd="0" presId="urn:microsoft.com/office/officeart/2005/8/layout/hierarchy3"/>
    <dgm:cxn modelId="{9528A514-DD9D-4BFF-8023-3E538EA7958B}" type="presParOf" srcId="{FB18F0CE-838B-4634-A9E4-7254AB571545}" destId="{2A44EB07-2F01-461E-BB2F-B10993899BAC}" srcOrd="4" destOrd="0" presId="urn:microsoft.com/office/officeart/2005/8/layout/hierarchy3"/>
    <dgm:cxn modelId="{2E6A8E8A-70F5-4682-904F-B27CA2A30CF5}" type="presParOf" srcId="{FB18F0CE-838B-4634-A9E4-7254AB571545}" destId="{DD2DAAFE-9E21-4407-A0A5-58CF43823254}" srcOrd="5" destOrd="0" presId="urn:microsoft.com/office/officeart/2005/8/layout/hierarchy3"/>
    <dgm:cxn modelId="{E3B73D56-99EF-4327-9E65-F0F64A150409}" type="presParOf" srcId="{FB18F0CE-838B-4634-A9E4-7254AB571545}" destId="{9EBE65D7-5E2A-4319-AAAF-7DEDB9678295}" srcOrd="6" destOrd="0" presId="urn:microsoft.com/office/officeart/2005/8/layout/hierarchy3"/>
    <dgm:cxn modelId="{EAB30155-5F87-4F5A-A981-D6EF05949A68}" type="presParOf" srcId="{FB18F0CE-838B-4634-A9E4-7254AB571545}" destId="{2105D7DC-54BB-463E-86B9-3126B0DD59CD}" srcOrd="7" destOrd="0" presId="urn:microsoft.com/office/officeart/2005/8/layout/hierarchy3"/>
    <dgm:cxn modelId="{896D683A-DD7F-46CB-A706-5F616972D351}" type="presParOf" srcId="{9FB7EB43-E21D-4A4F-B173-EBF9DC99C3AF}" destId="{9FB64D0F-1A71-43C4-A106-43131109953D}" srcOrd="1" destOrd="0" presId="urn:microsoft.com/office/officeart/2005/8/layout/hierarchy3"/>
    <dgm:cxn modelId="{6EC7A2D2-233E-4C49-8F20-01EF60D724AF}" type="presParOf" srcId="{9FB64D0F-1A71-43C4-A106-43131109953D}" destId="{A9FCC98A-B730-4EAA-9358-FC4811798060}" srcOrd="0" destOrd="0" presId="urn:microsoft.com/office/officeart/2005/8/layout/hierarchy3"/>
    <dgm:cxn modelId="{6C1CAD4C-CB5A-4028-805E-ED15F01557CC}" type="presParOf" srcId="{A9FCC98A-B730-4EAA-9358-FC4811798060}" destId="{AEFC53A9-71AB-4C78-80AB-CB69177A79C2}" srcOrd="0" destOrd="0" presId="urn:microsoft.com/office/officeart/2005/8/layout/hierarchy3"/>
    <dgm:cxn modelId="{399117AA-68BD-4C96-8539-F0A1978E6AFE}" type="presParOf" srcId="{A9FCC98A-B730-4EAA-9358-FC4811798060}" destId="{1A263F05-0AEC-4F2F-8F04-C6C541232FD6}" srcOrd="1" destOrd="0" presId="urn:microsoft.com/office/officeart/2005/8/layout/hierarchy3"/>
    <dgm:cxn modelId="{16597CA7-10B2-4B54-9AD7-97A1092FED7C}" type="presParOf" srcId="{9FB64D0F-1A71-43C4-A106-43131109953D}" destId="{CFBD626B-29F9-4DC1-91A4-F3F031E093B8}" srcOrd="1" destOrd="0" presId="urn:microsoft.com/office/officeart/2005/8/layout/hierarchy3"/>
    <dgm:cxn modelId="{B1ABBDE0-4B0A-43AA-AD1B-1FD729F78D6D}" type="presParOf" srcId="{CFBD626B-29F9-4DC1-91A4-F3F031E093B8}" destId="{E3A9C8D7-C481-4038-8178-1949AC77E79E}" srcOrd="0" destOrd="0" presId="urn:microsoft.com/office/officeart/2005/8/layout/hierarchy3"/>
    <dgm:cxn modelId="{C1A550BD-4B47-4BEA-9948-AF09627CE1A2}" type="presParOf" srcId="{CFBD626B-29F9-4DC1-91A4-F3F031E093B8}" destId="{85D8F257-34C8-4F6E-B8A2-E6422D898BAF}" srcOrd="1" destOrd="0" presId="urn:microsoft.com/office/officeart/2005/8/layout/hierarchy3"/>
    <dgm:cxn modelId="{AECE7897-17CD-41FA-9F8C-60F20D6B70CD}" type="presParOf" srcId="{9FB7EB43-E21D-4A4F-B173-EBF9DC99C3AF}" destId="{4DD7C0AE-8076-4143-BE59-E67C6B6DD2E5}" srcOrd="2" destOrd="0" presId="urn:microsoft.com/office/officeart/2005/8/layout/hierarchy3"/>
    <dgm:cxn modelId="{723DF8D0-9F50-4026-BE8D-BB0D94975E72}" type="presParOf" srcId="{4DD7C0AE-8076-4143-BE59-E67C6B6DD2E5}" destId="{FCE0CC1D-FD46-49FC-8290-B1DEC9BF959A}" srcOrd="0" destOrd="0" presId="urn:microsoft.com/office/officeart/2005/8/layout/hierarchy3"/>
    <dgm:cxn modelId="{6532DAA7-92F6-4E9A-BBB9-61EC0699AE60}" type="presParOf" srcId="{FCE0CC1D-FD46-49FC-8290-B1DEC9BF959A}" destId="{35D06524-4BD2-4B0B-8BBB-13BD5C57F61D}" srcOrd="0" destOrd="0" presId="urn:microsoft.com/office/officeart/2005/8/layout/hierarchy3"/>
    <dgm:cxn modelId="{43752B34-D00B-4CF3-817C-2221EA8B1C7D}" type="presParOf" srcId="{FCE0CC1D-FD46-49FC-8290-B1DEC9BF959A}" destId="{6C22BC43-6E31-4965-BDCE-48CEC3C15103}" srcOrd="1" destOrd="0" presId="urn:microsoft.com/office/officeart/2005/8/layout/hierarchy3"/>
    <dgm:cxn modelId="{A9FE9EA7-512A-41A4-8D41-3F9630FFB891}" type="presParOf" srcId="{4DD7C0AE-8076-4143-BE59-E67C6B6DD2E5}" destId="{560A3CBE-CCDE-43C0-AEF5-848F7778DF33}" srcOrd="1" destOrd="0" presId="urn:microsoft.com/office/officeart/2005/8/layout/hierarchy3"/>
    <dgm:cxn modelId="{36BB8F13-C3E8-4DA7-AAE8-D8FFB4615AD3}" type="presParOf" srcId="{560A3CBE-CCDE-43C0-AEF5-848F7778DF33}" destId="{B09257AF-16C6-4FE2-BA62-ED5AD95E57D4}" srcOrd="0" destOrd="0" presId="urn:microsoft.com/office/officeart/2005/8/layout/hierarchy3"/>
    <dgm:cxn modelId="{9A1AD92E-6271-422C-A88B-0BA2555CDC8D}" type="presParOf" srcId="{560A3CBE-CCDE-43C0-AEF5-848F7778DF33}" destId="{8A0F2400-573F-4DC3-BC42-54B0A2D932F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CB96B0-D947-45E1-A368-651EDB39FC29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0254E27-8F2D-4B6A-A344-B1E4AE9BC031}" type="pres">
      <dgm:prSet presAssocID="{6CCB96B0-D947-45E1-A368-651EDB39FC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14786C9-25D5-41C1-BCF9-F21C2E23E50B}" type="presOf" srcId="{6CCB96B0-D947-45E1-A368-651EDB39FC29}" destId="{00254E27-8F2D-4B6A-A344-B1E4AE9BC03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6A853C-854C-419E-9CA6-7B0087ADF39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0FD3249-B8EC-4111-BCC3-87C1651493BB}" type="pres">
      <dgm:prSet presAssocID="{BA6A853C-854C-419E-9CA6-7B0087ADF3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B148DCB-F290-4D53-8B25-977091900C00}" type="presOf" srcId="{BA6A853C-854C-419E-9CA6-7B0087ADF39F}" destId="{A0FD3249-B8EC-4111-BCC3-87C1651493BB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AEA7CB-09C3-494D-B9A2-678B55E5E54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0EDA4A86-C013-4EB4-B2C6-B5B1EE822635}">
      <dgm:prSet phldrT="[نص]"/>
      <dgm:spPr/>
      <dgm:t>
        <a:bodyPr/>
        <a:lstStyle/>
        <a:p>
          <a:pPr rtl="1"/>
          <a:r>
            <a:rPr lang="ar-SA" b="1" dirty="0" smtClean="0"/>
            <a:t>أنواع السيرة الذاتية</a:t>
          </a:r>
          <a:endParaRPr lang="ar-SA" dirty="0"/>
        </a:p>
      </dgm:t>
    </dgm:pt>
    <dgm:pt modelId="{8AA42A5F-228F-4DD4-BDAE-25760316B3D3}" type="parTrans" cxnId="{939C90EE-06BE-4B7E-BF92-C47917115C11}">
      <dgm:prSet/>
      <dgm:spPr/>
      <dgm:t>
        <a:bodyPr/>
        <a:lstStyle/>
        <a:p>
          <a:pPr rtl="1"/>
          <a:endParaRPr lang="ar-SA"/>
        </a:p>
      </dgm:t>
    </dgm:pt>
    <dgm:pt modelId="{0BC27D85-66D7-4313-B04A-3C4B1EBFCF8C}" type="sibTrans" cxnId="{939C90EE-06BE-4B7E-BF92-C47917115C11}">
      <dgm:prSet/>
      <dgm:spPr/>
      <dgm:t>
        <a:bodyPr/>
        <a:lstStyle/>
        <a:p>
          <a:pPr rtl="1"/>
          <a:endParaRPr lang="ar-SA"/>
        </a:p>
      </dgm:t>
    </dgm:pt>
    <dgm:pt modelId="{C3DF2865-1861-472D-8F03-4F5E646F7DE2}">
      <dgm:prSet phldrT="[نص]" custT="1"/>
      <dgm:spPr/>
      <dgm:t>
        <a:bodyPr/>
        <a:lstStyle/>
        <a:p>
          <a:pPr rtl="1"/>
          <a:r>
            <a:rPr lang="ar-SA" sz="2400" b="1" dirty="0" smtClean="0"/>
            <a:t>1. </a:t>
          </a:r>
          <a:r>
            <a:rPr lang="ar-SA" sz="2400" b="1" dirty="0" smtClean="0">
              <a:solidFill>
                <a:schemeClr val="accent4">
                  <a:lumMod val="50000"/>
                </a:schemeClr>
              </a:solidFill>
            </a:rPr>
            <a:t>السيرة الذاتية الورقية</a:t>
          </a:r>
          <a:endParaRPr lang="ar-SA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7E62D148-62A0-483A-B61A-A2DA0656A86F}" type="parTrans" cxnId="{A8E31C2E-B2AF-4D80-A8A9-0A96B6C505EC}">
      <dgm:prSet/>
      <dgm:spPr/>
      <dgm:t>
        <a:bodyPr/>
        <a:lstStyle/>
        <a:p>
          <a:pPr rtl="1"/>
          <a:endParaRPr lang="ar-SA"/>
        </a:p>
      </dgm:t>
    </dgm:pt>
    <dgm:pt modelId="{4F2292A4-D0F5-430A-8BE2-8FEDFA8229DA}" type="sibTrans" cxnId="{A8E31C2E-B2AF-4D80-A8A9-0A96B6C505EC}">
      <dgm:prSet/>
      <dgm:spPr/>
      <dgm:t>
        <a:bodyPr/>
        <a:lstStyle/>
        <a:p>
          <a:pPr rtl="1"/>
          <a:endParaRPr lang="ar-SA"/>
        </a:p>
      </dgm:t>
    </dgm:pt>
    <dgm:pt modelId="{E4953041-2A7A-4AF8-9C46-A3F68A63CACE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chemeClr val="accent1"/>
              </a:solidFill>
            </a:rPr>
            <a:t>أ</a:t>
          </a:r>
          <a:r>
            <a:rPr lang="ar-SA" sz="2400" dirty="0" smtClean="0">
              <a:solidFill>
                <a:schemeClr val="accent1"/>
              </a:solidFill>
            </a:rPr>
            <a:t>. المرتبة ترتيباً زمنياً</a:t>
          </a:r>
          <a:endParaRPr lang="ar-SA" sz="2400" dirty="0">
            <a:solidFill>
              <a:schemeClr val="accent1"/>
            </a:solidFill>
          </a:endParaRPr>
        </a:p>
      </dgm:t>
    </dgm:pt>
    <dgm:pt modelId="{196EBC56-1256-464C-8C8B-CE74B0F67DF6}" type="parTrans" cxnId="{EA456E85-C558-45A7-8F6D-8D13DD94AB7F}">
      <dgm:prSet/>
      <dgm:spPr/>
      <dgm:t>
        <a:bodyPr/>
        <a:lstStyle/>
        <a:p>
          <a:pPr rtl="1"/>
          <a:endParaRPr lang="ar-SA"/>
        </a:p>
      </dgm:t>
    </dgm:pt>
    <dgm:pt modelId="{5C453860-D26F-4AD5-AA0E-A37E13C8C2BD}" type="sibTrans" cxnId="{EA456E85-C558-45A7-8F6D-8D13DD94AB7F}">
      <dgm:prSet/>
      <dgm:spPr/>
      <dgm:t>
        <a:bodyPr/>
        <a:lstStyle/>
        <a:p>
          <a:pPr rtl="1"/>
          <a:endParaRPr lang="ar-SA"/>
        </a:p>
      </dgm:t>
    </dgm:pt>
    <dgm:pt modelId="{5321FDC0-37C9-48EA-85B4-D1A8C37B0CC5}">
      <dgm:prSet phldrT="[نص]" custT="1"/>
      <dgm:spPr/>
      <dgm:t>
        <a:bodyPr/>
        <a:lstStyle/>
        <a:p>
          <a:pPr rtl="1"/>
          <a:r>
            <a:rPr lang="ar-SA" sz="2400" dirty="0" smtClean="0">
              <a:solidFill>
                <a:schemeClr val="accent1"/>
              </a:solidFill>
            </a:rPr>
            <a:t>ب. المرتبة ترتيباً وظيفياً</a:t>
          </a:r>
          <a:endParaRPr lang="ar-SA" sz="2400" dirty="0">
            <a:solidFill>
              <a:schemeClr val="accent1"/>
            </a:solidFill>
          </a:endParaRPr>
        </a:p>
      </dgm:t>
    </dgm:pt>
    <dgm:pt modelId="{B96BEDA3-1931-4C70-A369-46D1035E0C2D}" type="parTrans" cxnId="{CDCBA8B0-8F1A-43FD-AA32-4EF1601D65A0}">
      <dgm:prSet/>
      <dgm:spPr/>
      <dgm:t>
        <a:bodyPr/>
        <a:lstStyle/>
        <a:p>
          <a:pPr rtl="1"/>
          <a:endParaRPr lang="ar-SA"/>
        </a:p>
      </dgm:t>
    </dgm:pt>
    <dgm:pt modelId="{25B1F8C0-AE57-41A8-B356-AAF2DFED7BB6}" type="sibTrans" cxnId="{CDCBA8B0-8F1A-43FD-AA32-4EF1601D65A0}">
      <dgm:prSet/>
      <dgm:spPr/>
      <dgm:t>
        <a:bodyPr/>
        <a:lstStyle/>
        <a:p>
          <a:pPr rtl="1"/>
          <a:endParaRPr lang="ar-SA"/>
        </a:p>
      </dgm:t>
    </dgm:pt>
    <dgm:pt modelId="{1D1120B1-7DA1-4B10-B594-9262838A8718}">
      <dgm:prSet phldrT="[نص]" custT="1"/>
      <dgm:spPr/>
      <dgm:t>
        <a:bodyPr/>
        <a:lstStyle/>
        <a:p>
          <a:pPr rtl="1"/>
          <a:r>
            <a:rPr lang="ar-SA" sz="2400" b="0" dirty="0" smtClean="0"/>
            <a:t>2. </a:t>
          </a:r>
          <a:r>
            <a:rPr lang="ar-SA" sz="2400" b="1" dirty="0" smtClean="0">
              <a:solidFill>
                <a:schemeClr val="accent4">
                  <a:lumMod val="50000"/>
                </a:schemeClr>
              </a:solidFill>
            </a:rPr>
            <a:t>السيرة الذاتية الإلكترونية</a:t>
          </a:r>
          <a:endParaRPr lang="ar-SA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1B52351E-D05B-43BE-AAEC-79B21FBC8DC7}" type="parTrans" cxnId="{D71E36DC-4574-4811-9EEB-6D1966D15D84}">
      <dgm:prSet/>
      <dgm:spPr/>
      <dgm:t>
        <a:bodyPr/>
        <a:lstStyle/>
        <a:p>
          <a:pPr rtl="1"/>
          <a:endParaRPr lang="ar-SA"/>
        </a:p>
      </dgm:t>
    </dgm:pt>
    <dgm:pt modelId="{2F519955-1928-41CB-ABB6-36A53A71251C}" type="sibTrans" cxnId="{D71E36DC-4574-4811-9EEB-6D1966D15D84}">
      <dgm:prSet/>
      <dgm:spPr/>
      <dgm:t>
        <a:bodyPr/>
        <a:lstStyle/>
        <a:p>
          <a:pPr rtl="1"/>
          <a:endParaRPr lang="ar-SA"/>
        </a:p>
      </dgm:t>
    </dgm:pt>
    <dgm:pt modelId="{1553802F-B49E-4FAF-A76D-9A1867F82892}" type="pres">
      <dgm:prSet presAssocID="{6BAEA7CB-09C3-494D-B9A2-678B55E5E5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FB673F0-0839-4FC4-86E3-DD7A1D0F50E8}" type="pres">
      <dgm:prSet presAssocID="{0EDA4A86-C013-4EB4-B2C6-B5B1EE822635}" presName="hierRoot1" presStyleCnt="0"/>
      <dgm:spPr/>
    </dgm:pt>
    <dgm:pt modelId="{02049CAA-E477-46B7-88FD-53466F65AB3B}" type="pres">
      <dgm:prSet presAssocID="{0EDA4A86-C013-4EB4-B2C6-B5B1EE822635}" presName="composite" presStyleCnt="0"/>
      <dgm:spPr/>
    </dgm:pt>
    <dgm:pt modelId="{CEC1C22E-5D0D-42A1-85A9-71E0F34EB7EA}" type="pres">
      <dgm:prSet presAssocID="{0EDA4A86-C013-4EB4-B2C6-B5B1EE822635}" presName="background" presStyleLbl="node0" presStyleIdx="0" presStyleCnt="1"/>
      <dgm:spPr/>
    </dgm:pt>
    <dgm:pt modelId="{4FD3074F-5189-4401-8D43-2F89B0C4B5DA}" type="pres">
      <dgm:prSet presAssocID="{0EDA4A86-C013-4EB4-B2C6-B5B1EE822635}" presName="text" presStyleLbl="fgAcc0" presStyleIdx="0" presStyleCnt="1" custScaleX="376252" custScaleY="76174" custLinFactY="-60338" custLinFactNeighborX="-33231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C883568-2BF9-48A2-B96B-66383420819A}" type="pres">
      <dgm:prSet presAssocID="{0EDA4A86-C013-4EB4-B2C6-B5B1EE822635}" presName="hierChild2" presStyleCnt="0"/>
      <dgm:spPr/>
    </dgm:pt>
    <dgm:pt modelId="{FD6E2178-041B-47DF-898E-06BB1E5100F4}" type="pres">
      <dgm:prSet presAssocID="{7E62D148-62A0-483A-B61A-A2DA0656A86F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0B0C8AD1-518F-4D2E-AAEB-F5A9D3D72F16}" type="pres">
      <dgm:prSet presAssocID="{C3DF2865-1861-472D-8F03-4F5E646F7DE2}" presName="hierRoot2" presStyleCnt="0"/>
      <dgm:spPr/>
    </dgm:pt>
    <dgm:pt modelId="{0F13DE2C-D6C8-47A2-A38E-F9AB4F12470E}" type="pres">
      <dgm:prSet presAssocID="{C3DF2865-1861-472D-8F03-4F5E646F7DE2}" presName="composite2" presStyleCnt="0"/>
      <dgm:spPr/>
    </dgm:pt>
    <dgm:pt modelId="{49312568-3206-4311-B7A1-86161B971C57}" type="pres">
      <dgm:prSet presAssocID="{C3DF2865-1861-472D-8F03-4F5E646F7DE2}" presName="background2" presStyleLbl="node2" presStyleIdx="0" presStyleCnt="2"/>
      <dgm:spPr/>
    </dgm:pt>
    <dgm:pt modelId="{DF0A9434-92EF-4364-B574-0B3B5A1F841F}" type="pres">
      <dgm:prSet presAssocID="{C3DF2865-1861-472D-8F03-4F5E646F7DE2}" presName="text2" presStyleLbl="fgAcc2" presStyleIdx="0" presStyleCnt="2" custScaleX="164991" custScaleY="93547" custLinFactNeighborX="-23094" custLinFactNeighborY="-7071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46E0E5D-3B70-45BB-B251-1D3CD50996B8}" type="pres">
      <dgm:prSet presAssocID="{C3DF2865-1861-472D-8F03-4F5E646F7DE2}" presName="hierChild3" presStyleCnt="0"/>
      <dgm:spPr/>
    </dgm:pt>
    <dgm:pt modelId="{21113E4D-CB7E-4E5C-9E25-90BAF2517FE0}" type="pres">
      <dgm:prSet presAssocID="{196EBC56-1256-464C-8C8B-CE74B0F67DF6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D30379A7-AD3B-45C1-B897-A2AD75635D08}" type="pres">
      <dgm:prSet presAssocID="{E4953041-2A7A-4AF8-9C46-A3F68A63CACE}" presName="hierRoot3" presStyleCnt="0"/>
      <dgm:spPr/>
    </dgm:pt>
    <dgm:pt modelId="{38F1B35B-A1B7-45B2-991E-DC41DA68D50D}" type="pres">
      <dgm:prSet presAssocID="{E4953041-2A7A-4AF8-9C46-A3F68A63CACE}" presName="composite3" presStyleCnt="0"/>
      <dgm:spPr/>
    </dgm:pt>
    <dgm:pt modelId="{8B13B3C3-C15D-4E1E-8F22-FCEB68D1FD46}" type="pres">
      <dgm:prSet presAssocID="{E4953041-2A7A-4AF8-9C46-A3F68A63CACE}" presName="background3" presStyleLbl="node3" presStyleIdx="0" presStyleCnt="2"/>
      <dgm:spPr/>
    </dgm:pt>
    <dgm:pt modelId="{A687EFEE-F21C-4BAA-A123-8A04453D766A}" type="pres">
      <dgm:prSet presAssocID="{E4953041-2A7A-4AF8-9C46-A3F68A63CACE}" presName="text3" presStyleLbl="fgAcc3" presStyleIdx="0" presStyleCnt="2" custScaleX="155907" custLinFactNeighborX="14272" custLinFactNeighborY="44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658235E-10B1-4E93-B15F-387BB2E3A8AF}" type="pres">
      <dgm:prSet presAssocID="{E4953041-2A7A-4AF8-9C46-A3F68A63CACE}" presName="hierChild4" presStyleCnt="0"/>
      <dgm:spPr/>
    </dgm:pt>
    <dgm:pt modelId="{BFC5BA23-DACC-455C-AD21-BF92960E93B9}" type="pres">
      <dgm:prSet presAssocID="{B96BEDA3-1931-4C70-A369-46D1035E0C2D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35BE0584-18F2-4922-9286-2FFEAF6410CF}" type="pres">
      <dgm:prSet presAssocID="{5321FDC0-37C9-48EA-85B4-D1A8C37B0CC5}" presName="hierRoot3" presStyleCnt="0"/>
      <dgm:spPr/>
    </dgm:pt>
    <dgm:pt modelId="{C3215706-F593-4276-A712-ADF967F23232}" type="pres">
      <dgm:prSet presAssocID="{5321FDC0-37C9-48EA-85B4-D1A8C37B0CC5}" presName="composite3" presStyleCnt="0"/>
      <dgm:spPr/>
    </dgm:pt>
    <dgm:pt modelId="{0E4FF397-3401-48E3-A7F4-976AF68BAA04}" type="pres">
      <dgm:prSet presAssocID="{5321FDC0-37C9-48EA-85B4-D1A8C37B0CC5}" presName="background3" presStyleLbl="node3" presStyleIdx="1" presStyleCnt="2"/>
      <dgm:spPr/>
    </dgm:pt>
    <dgm:pt modelId="{F2B4C5E5-E960-4657-9C45-2AFC17B4BFBC}" type="pres">
      <dgm:prSet presAssocID="{5321FDC0-37C9-48EA-85B4-D1A8C37B0CC5}" presName="text3" presStyleLbl="fgAcc3" presStyleIdx="1" presStyleCnt="2" custScaleX="150501" custLinFactNeighborX="55503" custLinFactNeighborY="16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1556FD5-10A1-452D-8477-ADCC72B40C83}" type="pres">
      <dgm:prSet presAssocID="{5321FDC0-37C9-48EA-85B4-D1A8C37B0CC5}" presName="hierChild4" presStyleCnt="0"/>
      <dgm:spPr/>
    </dgm:pt>
    <dgm:pt modelId="{B288FE3E-B3BE-43D4-A7FF-A1B013FE20DE}" type="pres">
      <dgm:prSet presAssocID="{1B52351E-D05B-43BE-AAEC-79B21FBC8DC7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6384FEC-E4D9-42B0-A2A3-05F9156BD0E4}" type="pres">
      <dgm:prSet presAssocID="{1D1120B1-7DA1-4B10-B594-9262838A8718}" presName="hierRoot2" presStyleCnt="0"/>
      <dgm:spPr/>
    </dgm:pt>
    <dgm:pt modelId="{2E59665F-F76C-4D18-AEB7-C95049D50D2F}" type="pres">
      <dgm:prSet presAssocID="{1D1120B1-7DA1-4B10-B594-9262838A8718}" presName="composite2" presStyleCnt="0"/>
      <dgm:spPr/>
    </dgm:pt>
    <dgm:pt modelId="{18103290-B210-4A36-A674-E840F93536DE}" type="pres">
      <dgm:prSet presAssocID="{1D1120B1-7DA1-4B10-B594-9262838A8718}" presName="background2" presStyleLbl="node2" presStyleIdx="1" presStyleCnt="2"/>
      <dgm:spPr/>
    </dgm:pt>
    <dgm:pt modelId="{07AC098C-BF5E-4B0A-8B24-27F1C7A9F234}" type="pres">
      <dgm:prSet presAssocID="{1D1120B1-7DA1-4B10-B594-9262838A8718}" presName="text2" presStyleLbl="fgAcc2" presStyleIdx="1" presStyleCnt="2" custScaleX="171315" custScaleY="83280" custLinFactNeighborX="-14458" custLinFactNeighborY="-6767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100ADF-81A3-4BDF-9F93-81D4A038D304}" type="pres">
      <dgm:prSet presAssocID="{1D1120B1-7DA1-4B10-B594-9262838A8718}" presName="hierChild3" presStyleCnt="0"/>
      <dgm:spPr/>
    </dgm:pt>
  </dgm:ptLst>
  <dgm:cxnLst>
    <dgm:cxn modelId="{05E1332D-E77C-4C3C-98D3-F1900A594B86}" type="presOf" srcId="{7E62D148-62A0-483A-B61A-A2DA0656A86F}" destId="{FD6E2178-041B-47DF-898E-06BB1E5100F4}" srcOrd="0" destOrd="0" presId="urn:microsoft.com/office/officeart/2005/8/layout/hierarchy1"/>
    <dgm:cxn modelId="{FCEF526C-DA34-46C4-8826-70EE636EF8DC}" type="presOf" srcId="{B96BEDA3-1931-4C70-A369-46D1035E0C2D}" destId="{BFC5BA23-DACC-455C-AD21-BF92960E93B9}" srcOrd="0" destOrd="0" presId="urn:microsoft.com/office/officeart/2005/8/layout/hierarchy1"/>
    <dgm:cxn modelId="{6651D0F3-39AF-43BE-803A-9EFD100A40BA}" type="presOf" srcId="{196EBC56-1256-464C-8C8B-CE74B0F67DF6}" destId="{21113E4D-CB7E-4E5C-9E25-90BAF2517FE0}" srcOrd="0" destOrd="0" presId="urn:microsoft.com/office/officeart/2005/8/layout/hierarchy1"/>
    <dgm:cxn modelId="{939C90EE-06BE-4B7E-BF92-C47917115C11}" srcId="{6BAEA7CB-09C3-494D-B9A2-678B55E5E549}" destId="{0EDA4A86-C013-4EB4-B2C6-B5B1EE822635}" srcOrd="0" destOrd="0" parTransId="{8AA42A5F-228F-4DD4-BDAE-25760316B3D3}" sibTransId="{0BC27D85-66D7-4313-B04A-3C4B1EBFCF8C}"/>
    <dgm:cxn modelId="{CDCBA8B0-8F1A-43FD-AA32-4EF1601D65A0}" srcId="{C3DF2865-1861-472D-8F03-4F5E646F7DE2}" destId="{5321FDC0-37C9-48EA-85B4-D1A8C37B0CC5}" srcOrd="1" destOrd="0" parTransId="{B96BEDA3-1931-4C70-A369-46D1035E0C2D}" sibTransId="{25B1F8C0-AE57-41A8-B356-AAF2DFED7BB6}"/>
    <dgm:cxn modelId="{6CDC6FFE-0613-493F-95B6-8640F9F2B86A}" type="presOf" srcId="{0EDA4A86-C013-4EB4-B2C6-B5B1EE822635}" destId="{4FD3074F-5189-4401-8D43-2F89B0C4B5DA}" srcOrd="0" destOrd="0" presId="urn:microsoft.com/office/officeart/2005/8/layout/hierarchy1"/>
    <dgm:cxn modelId="{A8E31C2E-B2AF-4D80-A8A9-0A96B6C505EC}" srcId="{0EDA4A86-C013-4EB4-B2C6-B5B1EE822635}" destId="{C3DF2865-1861-472D-8F03-4F5E646F7DE2}" srcOrd="0" destOrd="0" parTransId="{7E62D148-62A0-483A-B61A-A2DA0656A86F}" sibTransId="{4F2292A4-D0F5-430A-8BE2-8FEDFA8229DA}"/>
    <dgm:cxn modelId="{8DE5F249-5F9F-4520-B3F7-7F4EA816DD4A}" type="presOf" srcId="{6BAEA7CB-09C3-494D-B9A2-678B55E5E549}" destId="{1553802F-B49E-4FAF-A76D-9A1867F82892}" srcOrd="0" destOrd="0" presId="urn:microsoft.com/office/officeart/2005/8/layout/hierarchy1"/>
    <dgm:cxn modelId="{CD504773-CA13-4490-80F2-82FD0BA4897B}" type="presOf" srcId="{1B52351E-D05B-43BE-AAEC-79B21FBC8DC7}" destId="{B288FE3E-B3BE-43D4-A7FF-A1B013FE20DE}" srcOrd="0" destOrd="0" presId="urn:microsoft.com/office/officeart/2005/8/layout/hierarchy1"/>
    <dgm:cxn modelId="{9C044621-7310-4AA6-9E7B-1CEEAE90AC1D}" type="presOf" srcId="{E4953041-2A7A-4AF8-9C46-A3F68A63CACE}" destId="{A687EFEE-F21C-4BAA-A123-8A04453D766A}" srcOrd="0" destOrd="0" presId="urn:microsoft.com/office/officeart/2005/8/layout/hierarchy1"/>
    <dgm:cxn modelId="{0D0CC3EC-FFBD-424E-ADA6-9369FF74D8E7}" type="presOf" srcId="{5321FDC0-37C9-48EA-85B4-D1A8C37B0CC5}" destId="{F2B4C5E5-E960-4657-9C45-2AFC17B4BFBC}" srcOrd="0" destOrd="0" presId="urn:microsoft.com/office/officeart/2005/8/layout/hierarchy1"/>
    <dgm:cxn modelId="{EA456E85-C558-45A7-8F6D-8D13DD94AB7F}" srcId="{C3DF2865-1861-472D-8F03-4F5E646F7DE2}" destId="{E4953041-2A7A-4AF8-9C46-A3F68A63CACE}" srcOrd="0" destOrd="0" parTransId="{196EBC56-1256-464C-8C8B-CE74B0F67DF6}" sibTransId="{5C453860-D26F-4AD5-AA0E-A37E13C8C2BD}"/>
    <dgm:cxn modelId="{D5F5A637-3E8C-420A-BE70-708DFCEB9962}" type="presOf" srcId="{C3DF2865-1861-472D-8F03-4F5E646F7DE2}" destId="{DF0A9434-92EF-4364-B574-0B3B5A1F841F}" srcOrd="0" destOrd="0" presId="urn:microsoft.com/office/officeart/2005/8/layout/hierarchy1"/>
    <dgm:cxn modelId="{D71E36DC-4574-4811-9EEB-6D1966D15D84}" srcId="{0EDA4A86-C013-4EB4-B2C6-B5B1EE822635}" destId="{1D1120B1-7DA1-4B10-B594-9262838A8718}" srcOrd="1" destOrd="0" parTransId="{1B52351E-D05B-43BE-AAEC-79B21FBC8DC7}" sibTransId="{2F519955-1928-41CB-ABB6-36A53A71251C}"/>
    <dgm:cxn modelId="{1FDF6B5A-6C9C-4818-91F1-A5129F891027}" type="presOf" srcId="{1D1120B1-7DA1-4B10-B594-9262838A8718}" destId="{07AC098C-BF5E-4B0A-8B24-27F1C7A9F234}" srcOrd="0" destOrd="0" presId="urn:microsoft.com/office/officeart/2005/8/layout/hierarchy1"/>
    <dgm:cxn modelId="{5F4490FF-8367-4AD5-9AEA-A82C05B3A9E2}" type="presParOf" srcId="{1553802F-B49E-4FAF-A76D-9A1867F82892}" destId="{4FB673F0-0839-4FC4-86E3-DD7A1D0F50E8}" srcOrd="0" destOrd="0" presId="urn:microsoft.com/office/officeart/2005/8/layout/hierarchy1"/>
    <dgm:cxn modelId="{866D6FA2-66AF-4AD9-AFCB-76300F3707A9}" type="presParOf" srcId="{4FB673F0-0839-4FC4-86E3-DD7A1D0F50E8}" destId="{02049CAA-E477-46B7-88FD-53466F65AB3B}" srcOrd="0" destOrd="0" presId="urn:microsoft.com/office/officeart/2005/8/layout/hierarchy1"/>
    <dgm:cxn modelId="{DAA98E74-3D92-4075-9EAE-7E077D733B03}" type="presParOf" srcId="{02049CAA-E477-46B7-88FD-53466F65AB3B}" destId="{CEC1C22E-5D0D-42A1-85A9-71E0F34EB7EA}" srcOrd="0" destOrd="0" presId="urn:microsoft.com/office/officeart/2005/8/layout/hierarchy1"/>
    <dgm:cxn modelId="{136AB006-0762-4176-A7B3-AC6B0EA5C752}" type="presParOf" srcId="{02049CAA-E477-46B7-88FD-53466F65AB3B}" destId="{4FD3074F-5189-4401-8D43-2F89B0C4B5DA}" srcOrd="1" destOrd="0" presId="urn:microsoft.com/office/officeart/2005/8/layout/hierarchy1"/>
    <dgm:cxn modelId="{E88FD10A-17C7-44E8-A17F-95108E4276F8}" type="presParOf" srcId="{4FB673F0-0839-4FC4-86E3-DD7A1D0F50E8}" destId="{3C883568-2BF9-48A2-B96B-66383420819A}" srcOrd="1" destOrd="0" presId="urn:microsoft.com/office/officeart/2005/8/layout/hierarchy1"/>
    <dgm:cxn modelId="{48174C28-6FDE-4ABC-A975-2BF24FFDC4A7}" type="presParOf" srcId="{3C883568-2BF9-48A2-B96B-66383420819A}" destId="{FD6E2178-041B-47DF-898E-06BB1E5100F4}" srcOrd="0" destOrd="0" presId="urn:microsoft.com/office/officeart/2005/8/layout/hierarchy1"/>
    <dgm:cxn modelId="{C5DDEAF9-5FF0-46BF-BAE0-3CC8C56C6D72}" type="presParOf" srcId="{3C883568-2BF9-48A2-B96B-66383420819A}" destId="{0B0C8AD1-518F-4D2E-AAEB-F5A9D3D72F16}" srcOrd="1" destOrd="0" presId="urn:microsoft.com/office/officeart/2005/8/layout/hierarchy1"/>
    <dgm:cxn modelId="{417373B1-1E5D-47E9-83D8-6CB9F6024FF5}" type="presParOf" srcId="{0B0C8AD1-518F-4D2E-AAEB-F5A9D3D72F16}" destId="{0F13DE2C-D6C8-47A2-A38E-F9AB4F12470E}" srcOrd="0" destOrd="0" presId="urn:microsoft.com/office/officeart/2005/8/layout/hierarchy1"/>
    <dgm:cxn modelId="{A1F51349-B729-47B7-AD1C-04C3F910C4EE}" type="presParOf" srcId="{0F13DE2C-D6C8-47A2-A38E-F9AB4F12470E}" destId="{49312568-3206-4311-B7A1-86161B971C57}" srcOrd="0" destOrd="0" presId="urn:microsoft.com/office/officeart/2005/8/layout/hierarchy1"/>
    <dgm:cxn modelId="{CA39B93A-E30C-44C2-9956-CE33E6E9A2B6}" type="presParOf" srcId="{0F13DE2C-D6C8-47A2-A38E-F9AB4F12470E}" destId="{DF0A9434-92EF-4364-B574-0B3B5A1F841F}" srcOrd="1" destOrd="0" presId="urn:microsoft.com/office/officeart/2005/8/layout/hierarchy1"/>
    <dgm:cxn modelId="{EA87F7C0-E0E1-4795-91AB-4FADD5C12FDA}" type="presParOf" srcId="{0B0C8AD1-518F-4D2E-AAEB-F5A9D3D72F16}" destId="{946E0E5D-3B70-45BB-B251-1D3CD50996B8}" srcOrd="1" destOrd="0" presId="urn:microsoft.com/office/officeart/2005/8/layout/hierarchy1"/>
    <dgm:cxn modelId="{D0BA0A0A-AE66-48A6-90DE-7A84476E6295}" type="presParOf" srcId="{946E0E5D-3B70-45BB-B251-1D3CD50996B8}" destId="{21113E4D-CB7E-4E5C-9E25-90BAF2517FE0}" srcOrd="0" destOrd="0" presId="urn:microsoft.com/office/officeart/2005/8/layout/hierarchy1"/>
    <dgm:cxn modelId="{43F37DB8-DB22-4830-9F4B-EBCAE9C92B80}" type="presParOf" srcId="{946E0E5D-3B70-45BB-B251-1D3CD50996B8}" destId="{D30379A7-AD3B-45C1-B897-A2AD75635D08}" srcOrd="1" destOrd="0" presId="urn:microsoft.com/office/officeart/2005/8/layout/hierarchy1"/>
    <dgm:cxn modelId="{856A93FC-E798-495B-8552-41D6E0FF5EA9}" type="presParOf" srcId="{D30379A7-AD3B-45C1-B897-A2AD75635D08}" destId="{38F1B35B-A1B7-45B2-991E-DC41DA68D50D}" srcOrd="0" destOrd="0" presId="urn:microsoft.com/office/officeart/2005/8/layout/hierarchy1"/>
    <dgm:cxn modelId="{276FB455-37A0-4988-8CDF-619ADE0FA8CF}" type="presParOf" srcId="{38F1B35B-A1B7-45B2-991E-DC41DA68D50D}" destId="{8B13B3C3-C15D-4E1E-8F22-FCEB68D1FD46}" srcOrd="0" destOrd="0" presId="urn:microsoft.com/office/officeart/2005/8/layout/hierarchy1"/>
    <dgm:cxn modelId="{22445517-2691-4A5B-8369-BAA22ECA2057}" type="presParOf" srcId="{38F1B35B-A1B7-45B2-991E-DC41DA68D50D}" destId="{A687EFEE-F21C-4BAA-A123-8A04453D766A}" srcOrd="1" destOrd="0" presId="urn:microsoft.com/office/officeart/2005/8/layout/hierarchy1"/>
    <dgm:cxn modelId="{695374AE-A24C-4B3C-BB4F-FBEB2C676631}" type="presParOf" srcId="{D30379A7-AD3B-45C1-B897-A2AD75635D08}" destId="{C658235E-10B1-4E93-B15F-387BB2E3A8AF}" srcOrd="1" destOrd="0" presId="urn:microsoft.com/office/officeart/2005/8/layout/hierarchy1"/>
    <dgm:cxn modelId="{520C3750-EBDE-44DB-80FA-7E66E86DC6BB}" type="presParOf" srcId="{946E0E5D-3B70-45BB-B251-1D3CD50996B8}" destId="{BFC5BA23-DACC-455C-AD21-BF92960E93B9}" srcOrd="2" destOrd="0" presId="urn:microsoft.com/office/officeart/2005/8/layout/hierarchy1"/>
    <dgm:cxn modelId="{9AD381EC-29E0-42AC-8623-166A233C1944}" type="presParOf" srcId="{946E0E5D-3B70-45BB-B251-1D3CD50996B8}" destId="{35BE0584-18F2-4922-9286-2FFEAF6410CF}" srcOrd="3" destOrd="0" presId="urn:microsoft.com/office/officeart/2005/8/layout/hierarchy1"/>
    <dgm:cxn modelId="{9340D2EE-7AF9-4EBE-AC7A-A2AF8ED367E3}" type="presParOf" srcId="{35BE0584-18F2-4922-9286-2FFEAF6410CF}" destId="{C3215706-F593-4276-A712-ADF967F23232}" srcOrd="0" destOrd="0" presId="urn:microsoft.com/office/officeart/2005/8/layout/hierarchy1"/>
    <dgm:cxn modelId="{F22B44AC-F346-4768-8661-0F86A3B459A2}" type="presParOf" srcId="{C3215706-F593-4276-A712-ADF967F23232}" destId="{0E4FF397-3401-48E3-A7F4-976AF68BAA04}" srcOrd="0" destOrd="0" presId="urn:microsoft.com/office/officeart/2005/8/layout/hierarchy1"/>
    <dgm:cxn modelId="{D35413EB-8FA7-4647-AA4F-F243437AFEEE}" type="presParOf" srcId="{C3215706-F593-4276-A712-ADF967F23232}" destId="{F2B4C5E5-E960-4657-9C45-2AFC17B4BFBC}" srcOrd="1" destOrd="0" presId="urn:microsoft.com/office/officeart/2005/8/layout/hierarchy1"/>
    <dgm:cxn modelId="{0EF0A040-91BC-49BA-8010-39DFF494CA05}" type="presParOf" srcId="{35BE0584-18F2-4922-9286-2FFEAF6410CF}" destId="{41556FD5-10A1-452D-8477-ADCC72B40C83}" srcOrd="1" destOrd="0" presId="urn:microsoft.com/office/officeart/2005/8/layout/hierarchy1"/>
    <dgm:cxn modelId="{C19357EF-C625-4736-891B-77D5DA63D72D}" type="presParOf" srcId="{3C883568-2BF9-48A2-B96B-66383420819A}" destId="{B288FE3E-B3BE-43D4-A7FF-A1B013FE20DE}" srcOrd="2" destOrd="0" presId="urn:microsoft.com/office/officeart/2005/8/layout/hierarchy1"/>
    <dgm:cxn modelId="{6D233004-6C72-48D1-84F4-5F0BCD203B38}" type="presParOf" srcId="{3C883568-2BF9-48A2-B96B-66383420819A}" destId="{76384FEC-E4D9-42B0-A2A3-05F9156BD0E4}" srcOrd="3" destOrd="0" presId="urn:microsoft.com/office/officeart/2005/8/layout/hierarchy1"/>
    <dgm:cxn modelId="{43D6E85E-5860-401E-A1CE-5C1B076138E9}" type="presParOf" srcId="{76384FEC-E4D9-42B0-A2A3-05F9156BD0E4}" destId="{2E59665F-F76C-4D18-AEB7-C95049D50D2F}" srcOrd="0" destOrd="0" presId="urn:microsoft.com/office/officeart/2005/8/layout/hierarchy1"/>
    <dgm:cxn modelId="{554F22B4-1DCF-494E-9422-A55398844896}" type="presParOf" srcId="{2E59665F-F76C-4D18-AEB7-C95049D50D2F}" destId="{18103290-B210-4A36-A674-E840F93536DE}" srcOrd="0" destOrd="0" presId="urn:microsoft.com/office/officeart/2005/8/layout/hierarchy1"/>
    <dgm:cxn modelId="{B0DB6AD4-D686-4B9C-9FA5-CD5CAE4A4E19}" type="presParOf" srcId="{2E59665F-F76C-4D18-AEB7-C95049D50D2F}" destId="{07AC098C-BF5E-4B0A-8B24-27F1C7A9F234}" srcOrd="1" destOrd="0" presId="urn:microsoft.com/office/officeart/2005/8/layout/hierarchy1"/>
    <dgm:cxn modelId="{B24E8660-8D31-49E5-804B-E4E67B9EDA18}" type="presParOf" srcId="{76384FEC-E4D9-42B0-A2A3-05F9156BD0E4}" destId="{C4100ADF-81A3-4BDF-9F93-81D4A038D3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AEA7CB-09C3-494D-B9A2-678B55E5E54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1553802F-B49E-4FAF-A76D-9A1867F82892}" type="pres">
      <dgm:prSet presAssocID="{6BAEA7CB-09C3-494D-B9A2-678B55E5E5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9052738-E606-42BA-92D3-0C6C50A28DA2}" type="presOf" srcId="{6BAEA7CB-09C3-494D-B9A2-678B55E5E549}" destId="{1553802F-B49E-4FAF-A76D-9A1867F82892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AEA7CB-09C3-494D-B9A2-678B55E5E54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1553802F-B49E-4FAF-A76D-9A1867F82892}" type="pres">
      <dgm:prSet presAssocID="{6BAEA7CB-09C3-494D-B9A2-678B55E5E5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720BE5F-D985-4333-8964-52FF7C5A7FC4}" type="presOf" srcId="{6BAEA7CB-09C3-494D-B9A2-678B55E5E549}" destId="{1553802F-B49E-4FAF-A76D-9A1867F82892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DE2A5-E0ED-40B1-831F-9A7D185185CC}">
      <dsp:nvSpPr>
        <dsp:cNvPr id="0" name=""/>
        <dsp:cNvSpPr/>
      </dsp:nvSpPr>
      <dsp:spPr>
        <a:xfrm rot="5400000">
          <a:off x="-321903" y="1486209"/>
          <a:ext cx="1427002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C3A57-D4D8-411A-80A5-F0E2F7F56C1C}">
      <dsp:nvSpPr>
        <dsp:cNvPr id="0" name=""/>
        <dsp:cNvSpPr/>
      </dsp:nvSpPr>
      <dsp:spPr>
        <a:xfrm>
          <a:off x="3529" y="571304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تكون صفحة واحدة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7196" y="604971"/>
        <a:ext cx="1848438" cy="1082129"/>
      </dsp:txXfrm>
    </dsp:sp>
    <dsp:sp modelId="{BDE09285-22F5-47FA-90C6-EC02AC7D9F7D}">
      <dsp:nvSpPr>
        <dsp:cNvPr id="0" name=""/>
        <dsp:cNvSpPr/>
      </dsp:nvSpPr>
      <dsp:spPr>
        <a:xfrm rot="5400000">
          <a:off x="-321903" y="2923038"/>
          <a:ext cx="1427002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39AC-F3C6-4655-B825-05D585B745F2}">
      <dsp:nvSpPr>
        <dsp:cNvPr id="0" name=""/>
        <dsp:cNvSpPr/>
      </dsp:nvSpPr>
      <dsp:spPr>
        <a:xfrm>
          <a:off x="3529" y="2008133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توجيه الخطاب لشخص محدد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7196" y="2041800"/>
        <a:ext cx="1848438" cy="1082129"/>
      </dsp:txXfrm>
    </dsp:sp>
    <dsp:sp modelId="{8D02DB16-205C-4068-BBC4-173865C89A6C}">
      <dsp:nvSpPr>
        <dsp:cNvPr id="0" name=""/>
        <dsp:cNvSpPr/>
      </dsp:nvSpPr>
      <dsp:spPr>
        <a:xfrm>
          <a:off x="396510" y="3641453"/>
          <a:ext cx="2538150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E0B56-3D4C-451C-8B0F-CF332EB2885F}">
      <dsp:nvSpPr>
        <dsp:cNvPr id="0" name=""/>
        <dsp:cNvSpPr/>
      </dsp:nvSpPr>
      <dsp:spPr>
        <a:xfrm>
          <a:off x="3529" y="3444962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وضع اللقب الصحيح للمسؤول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7196" y="3478629"/>
        <a:ext cx="1848438" cy="1082129"/>
      </dsp:txXfrm>
    </dsp:sp>
    <dsp:sp modelId="{F6F5CCDB-8012-4683-96C7-5626E006BBB7}">
      <dsp:nvSpPr>
        <dsp:cNvPr id="0" name=""/>
        <dsp:cNvSpPr/>
      </dsp:nvSpPr>
      <dsp:spPr>
        <a:xfrm rot="16200000">
          <a:off x="2226072" y="2923038"/>
          <a:ext cx="1427002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11363-A1E7-4E10-87AF-D383A7211B92}">
      <dsp:nvSpPr>
        <dsp:cNvPr id="0" name=""/>
        <dsp:cNvSpPr/>
      </dsp:nvSpPr>
      <dsp:spPr>
        <a:xfrm>
          <a:off x="2551506" y="3444962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تأكد من الهجاء الصحيح لاسم المسؤول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585173" y="3478629"/>
        <a:ext cx="1848438" cy="1082129"/>
      </dsp:txXfrm>
    </dsp:sp>
    <dsp:sp modelId="{BB113E7E-53E5-4941-97DA-1C7D89FC908E}">
      <dsp:nvSpPr>
        <dsp:cNvPr id="0" name=""/>
        <dsp:cNvSpPr/>
      </dsp:nvSpPr>
      <dsp:spPr>
        <a:xfrm rot="16200000">
          <a:off x="2226072" y="1486209"/>
          <a:ext cx="1427002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BA619-6DBF-4C06-9B61-CA885E979DDE}">
      <dsp:nvSpPr>
        <dsp:cNvPr id="0" name=""/>
        <dsp:cNvSpPr/>
      </dsp:nvSpPr>
      <dsp:spPr>
        <a:xfrm>
          <a:off x="2551506" y="2008133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كن مختصرا ودقيقاً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585173" y="2041800"/>
        <a:ext cx="1848438" cy="1082129"/>
      </dsp:txXfrm>
    </dsp:sp>
    <dsp:sp modelId="{904058F8-BAC1-43E2-833B-DFBFE3E5212C}">
      <dsp:nvSpPr>
        <dsp:cNvPr id="0" name=""/>
        <dsp:cNvSpPr/>
      </dsp:nvSpPr>
      <dsp:spPr>
        <a:xfrm rot="106647">
          <a:off x="2938962" y="812166"/>
          <a:ext cx="2544288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ABF6F-4547-475D-9F86-F59019ED438D}">
      <dsp:nvSpPr>
        <dsp:cNvPr id="0" name=""/>
        <dsp:cNvSpPr/>
      </dsp:nvSpPr>
      <dsp:spPr>
        <a:xfrm>
          <a:off x="2551506" y="571304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اكتب خطاب خاص لكل وظيفة تتقدم إليها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585173" y="604971"/>
        <a:ext cx="1848438" cy="1082129"/>
      </dsp:txXfrm>
    </dsp:sp>
    <dsp:sp modelId="{BB2A3941-FE56-4DF7-A27A-C9637549B013}">
      <dsp:nvSpPr>
        <dsp:cNvPr id="0" name=""/>
        <dsp:cNvSpPr/>
      </dsp:nvSpPr>
      <dsp:spPr>
        <a:xfrm rot="5400000">
          <a:off x="4815965" y="1528124"/>
          <a:ext cx="1343172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510BB-A01F-48BE-B005-7C2A8CFDB8F1}">
      <dsp:nvSpPr>
        <dsp:cNvPr id="0" name=""/>
        <dsp:cNvSpPr/>
      </dsp:nvSpPr>
      <dsp:spPr>
        <a:xfrm>
          <a:off x="5099483" y="655135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اذكر باختصار سبب اهتمامك بهذه المؤسسة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133150" y="688802"/>
        <a:ext cx="1848438" cy="1082129"/>
      </dsp:txXfrm>
    </dsp:sp>
    <dsp:sp modelId="{D09A3280-85FE-459A-BDB8-6955998F3386}">
      <dsp:nvSpPr>
        <dsp:cNvPr id="0" name=""/>
        <dsp:cNvSpPr/>
      </dsp:nvSpPr>
      <dsp:spPr>
        <a:xfrm rot="5400000">
          <a:off x="4774049" y="2923038"/>
          <a:ext cx="1427002" cy="17241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3C630-63F8-4DAD-8719-1CC71F76FF91}">
      <dsp:nvSpPr>
        <dsp:cNvPr id="0" name=""/>
        <dsp:cNvSpPr/>
      </dsp:nvSpPr>
      <dsp:spPr>
        <a:xfrm>
          <a:off x="5099483" y="2008133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لا تزيد عن4-5 أسطر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133150" y="2041800"/>
        <a:ext cx="1848438" cy="1082129"/>
      </dsp:txXfrm>
    </dsp:sp>
    <dsp:sp modelId="{C727F6BF-394E-4B9C-8279-9BF72AAF52AA}">
      <dsp:nvSpPr>
        <dsp:cNvPr id="0" name=""/>
        <dsp:cNvSpPr/>
      </dsp:nvSpPr>
      <dsp:spPr>
        <a:xfrm>
          <a:off x="5099483" y="3444962"/>
          <a:ext cx="1915772" cy="1149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3">
                  <a:lumMod val="50000"/>
                </a:schemeClr>
              </a:solidFill>
            </a:rPr>
            <a:t>اطلبي من زميلتك مراجعة الخطاب.</a:t>
          </a:r>
          <a:endParaRPr lang="ar-SA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133150" y="3478629"/>
        <a:ext cx="1848438" cy="10821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9AC9-27E3-446C-B88E-4F992F30138D}">
      <dsp:nvSpPr>
        <dsp:cNvPr id="0" name=""/>
        <dsp:cNvSpPr/>
      </dsp:nvSpPr>
      <dsp:spPr>
        <a:xfrm>
          <a:off x="0" y="403061"/>
          <a:ext cx="5458590" cy="3466204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A18B2-9D89-415D-8369-FE409A4974F3}">
      <dsp:nvSpPr>
        <dsp:cNvPr id="0" name=""/>
        <dsp:cNvSpPr/>
      </dsp:nvSpPr>
      <dsp:spPr>
        <a:xfrm>
          <a:off x="606509" y="979246"/>
          <a:ext cx="5458590" cy="346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أمامك سيرة ذاتية لأحد الأشخاص باللغة الإنجليزية , تم كتابتها بطريقة غير صحيحة فارجوا توضيح الأخطاء التي وقع فيها ؟</a:t>
          </a:r>
          <a:endParaRPr lang="ar-SA" sz="4000" kern="1200" dirty="0"/>
        </a:p>
      </dsp:txBody>
      <dsp:txXfrm>
        <a:off x="708031" y="1080768"/>
        <a:ext cx="5255546" cy="326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39C2D-438D-48EC-B3F6-3DFA9DE91AB2}">
      <dsp:nvSpPr>
        <dsp:cNvPr id="0" name=""/>
        <dsp:cNvSpPr/>
      </dsp:nvSpPr>
      <dsp:spPr>
        <a:xfrm>
          <a:off x="2233" y="64114"/>
          <a:ext cx="1969161" cy="77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00B050"/>
              </a:solidFill>
            </a:rPr>
            <a:t> </a:t>
          </a:r>
          <a:r>
            <a:rPr lang="ar-SA" sz="2400" b="1" kern="1200" dirty="0" smtClean="0">
              <a:solidFill>
                <a:srgbClr val="00B050"/>
              </a:solidFill>
            </a:rPr>
            <a:t>مرحلة ما قبل بدء العمل.</a:t>
          </a:r>
          <a:endParaRPr lang="ar-SA" sz="2800" b="1" kern="1200" dirty="0">
            <a:solidFill>
              <a:srgbClr val="00B050"/>
            </a:solidFill>
          </a:endParaRPr>
        </a:p>
      </dsp:txBody>
      <dsp:txXfrm>
        <a:off x="24957" y="86838"/>
        <a:ext cx="1923713" cy="730411"/>
      </dsp:txXfrm>
    </dsp:sp>
    <dsp:sp modelId="{319E75FD-1E4F-4FE2-8CF0-40F5D274B4F1}">
      <dsp:nvSpPr>
        <dsp:cNvPr id="0" name=""/>
        <dsp:cNvSpPr/>
      </dsp:nvSpPr>
      <dsp:spPr>
        <a:xfrm>
          <a:off x="199150" y="839974"/>
          <a:ext cx="196916" cy="581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894"/>
              </a:lnTo>
              <a:lnTo>
                <a:pt x="196916" y="5818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5B2B3-C368-4DF3-B2F3-818075D31046}">
      <dsp:nvSpPr>
        <dsp:cNvPr id="0" name=""/>
        <dsp:cNvSpPr/>
      </dsp:nvSpPr>
      <dsp:spPr>
        <a:xfrm>
          <a:off x="396066" y="1033938"/>
          <a:ext cx="1807590" cy="77585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/>
            <a:t>كتابة سيرتك الذاتية</a:t>
          </a:r>
          <a:endParaRPr lang="ar-SA" sz="2400" b="0" kern="1200" dirty="0"/>
        </a:p>
      </dsp:txBody>
      <dsp:txXfrm>
        <a:off x="418790" y="1056662"/>
        <a:ext cx="1762142" cy="730411"/>
      </dsp:txXfrm>
    </dsp:sp>
    <dsp:sp modelId="{EE5DF2C0-BCE7-4912-8315-E36AF852E284}">
      <dsp:nvSpPr>
        <dsp:cNvPr id="0" name=""/>
        <dsp:cNvSpPr/>
      </dsp:nvSpPr>
      <dsp:spPr>
        <a:xfrm>
          <a:off x="199150" y="839974"/>
          <a:ext cx="196916" cy="155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718"/>
              </a:lnTo>
              <a:lnTo>
                <a:pt x="196916" y="15517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E4BD1-6667-4CD5-8C76-0AF821B1F3DF}">
      <dsp:nvSpPr>
        <dsp:cNvPr id="0" name=""/>
        <dsp:cNvSpPr/>
      </dsp:nvSpPr>
      <dsp:spPr>
        <a:xfrm>
          <a:off x="396066" y="2003762"/>
          <a:ext cx="1807590" cy="77585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/>
            <a:t>كتابة خطاب تقديم</a:t>
          </a:r>
          <a:endParaRPr lang="ar-SA" sz="2400" b="0" kern="1200" dirty="0"/>
        </a:p>
      </dsp:txBody>
      <dsp:txXfrm>
        <a:off x="418790" y="2026486"/>
        <a:ext cx="1762142" cy="730411"/>
      </dsp:txXfrm>
    </dsp:sp>
    <dsp:sp modelId="{2A44EB07-2F01-461E-BB2F-B10993899BAC}">
      <dsp:nvSpPr>
        <dsp:cNvPr id="0" name=""/>
        <dsp:cNvSpPr/>
      </dsp:nvSpPr>
      <dsp:spPr>
        <a:xfrm>
          <a:off x="199150" y="839974"/>
          <a:ext cx="196916" cy="252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42"/>
              </a:lnTo>
              <a:lnTo>
                <a:pt x="196916" y="25215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DAAFE-9E21-4407-A0A5-58CF43823254}">
      <dsp:nvSpPr>
        <dsp:cNvPr id="0" name=""/>
        <dsp:cNvSpPr/>
      </dsp:nvSpPr>
      <dsp:spPr>
        <a:xfrm>
          <a:off x="396066" y="2973586"/>
          <a:ext cx="1807764" cy="77585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/>
            <a:t>خطاب توصية</a:t>
          </a:r>
          <a:endParaRPr lang="ar-SA" sz="2400" b="0" kern="1200" dirty="0"/>
        </a:p>
      </dsp:txBody>
      <dsp:txXfrm>
        <a:off x="418790" y="2996310"/>
        <a:ext cx="1762316" cy="730411"/>
      </dsp:txXfrm>
    </dsp:sp>
    <dsp:sp modelId="{9EBE65D7-5E2A-4319-AAAF-7DEDB9678295}">
      <dsp:nvSpPr>
        <dsp:cNvPr id="0" name=""/>
        <dsp:cNvSpPr/>
      </dsp:nvSpPr>
      <dsp:spPr>
        <a:xfrm>
          <a:off x="199150" y="839974"/>
          <a:ext cx="196916" cy="349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366"/>
              </a:lnTo>
              <a:lnTo>
                <a:pt x="196916" y="34913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5D7DC-54BB-463E-86B9-3126B0DD59CD}">
      <dsp:nvSpPr>
        <dsp:cNvPr id="0" name=""/>
        <dsp:cNvSpPr/>
      </dsp:nvSpPr>
      <dsp:spPr>
        <a:xfrm>
          <a:off x="396066" y="3943410"/>
          <a:ext cx="1807764" cy="77585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/>
            <a:t>استخدام بعض مهارات التواصل </a:t>
          </a:r>
          <a:endParaRPr lang="ar-SA" sz="2400" b="0" kern="1200" dirty="0"/>
        </a:p>
      </dsp:txBody>
      <dsp:txXfrm>
        <a:off x="418790" y="3966134"/>
        <a:ext cx="1762316" cy="730411"/>
      </dsp:txXfrm>
    </dsp:sp>
    <dsp:sp modelId="{AEFC53A9-71AB-4C78-80AB-CB69177A79C2}">
      <dsp:nvSpPr>
        <dsp:cNvPr id="0" name=""/>
        <dsp:cNvSpPr/>
      </dsp:nvSpPr>
      <dsp:spPr>
        <a:xfrm>
          <a:off x="2359325" y="64114"/>
          <a:ext cx="1764303" cy="77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B050"/>
              </a:solidFill>
            </a:rPr>
            <a:t>مرحلة العمل.</a:t>
          </a:r>
          <a:endParaRPr lang="ar-SA" sz="2800" b="1" kern="1200" dirty="0">
            <a:solidFill>
              <a:srgbClr val="00B050"/>
            </a:solidFill>
          </a:endParaRPr>
        </a:p>
      </dsp:txBody>
      <dsp:txXfrm>
        <a:off x="2382049" y="86838"/>
        <a:ext cx="1718855" cy="730411"/>
      </dsp:txXfrm>
    </dsp:sp>
    <dsp:sp modelId="{E3A9C8D7-C481-4038-8178-1949AC77E79E}">
      <dsp:nvSpPr>
        <dsp:cNvPr id="0" name=""/>
        <dsp:cNvSpPr/>
      </dsp:nvSpPr>
      <dsp:spPr>
        <a:xfrm>
          <a:off x="2535755" y="839974"/>
          <a:ext cx="176430" cy="581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894"/>
              </a:lnTo>
              <a:lnTo>
                <a:pt x="176430" y="5818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8F257-34C8-4F6E-B8A2-E6422D898BAF}">
      <dsp:nvSpPr>
        <dsp:cNvPr id="0" name=""/>
        <dsp:cNvSpPr/>
      </dsp:nvSpPr>
      <dsp:spPr>
        <a:xfrm>
          <a:off x="2712186" y="1033938"/>
          <a:ext cx="1606760" cy="77585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/>
            <a:t>معظم المهارات السابقة</a:t>
          </a:r>
          <a:endParaRPr lang="ar-SA" sz="2000" b="0" kern="1200" dirty="0"/>
        </a:p>
      </dsp:txBody>
      <dsp:txXfrm>
        <a:off x="2734910" y="1056662"/>
        <a:ext cx="1561312" cy="730411"/>
      </dsp:txXfrm>
    </dsp:sp>
    <dsp:sp modelId="{35D06524-4BD2-4B0B-8BBB-13BD5C57F61D}">
      <dsp:nvSpPr>
        <dsp:cNvPr id="0" name=""/>
        <dsp:cNvSpPr/>
      </dsp:nvSpPr>
      <dsp:spPr>
        <a:xfrm>
          <a:off x="4511558" y="64114"/>
          <a:ext cx="1942316" cy="775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00B050"/>
              </a:solidFill>
            </a:rPr>
            <a:t> مرحلة ما بعد العمل.</a:t>
          </a:r>
          <a:endParaRPr lang="ar-SA" sz="2500" b="1" kern="1200" dirty="0">
            <a:solidFill>
              <a:srgbClr val="00B050"/>
            </a:solidFill>
          </a:endParaRPr>
        </a:p>
      </dsp:txBody>
      <dsp:txXfrm>
        <a:off x="4534282" y="86838"/>
        <a:ext cx="1896868" cy="730411"/>
      </dsp:txXfrm>
    </dsp:sp>
    <dsp:sp modelId="{B09257AF-16C6-4FE2-BA62-ED5AD95E57D4}">
      <dsp:nvSpPr>
        <dsp:cNvPr id="0" name=""/>
        <dsp:cNvSpPr/>
      </dsp:nvSpPr>
      <dsp:spPr>
        <a:xfrm>
          <a:off x="4705790" y="839974"/>
          <a:ext cx="194231" cy="581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894"/>
              </a:lnTo>
              <a:lnTo>
                <a:pt x="194231" y="5818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F2400-573F-4DC3-BC42-54B0A2D932FC}">
      <dsp:nvSpPr>
        <dsp:cNvPr id="0" name=""/>
        <dsp:cNvSpPr/>
      </dsp:nvSpPr>
      <dsp:spPr>
        <a:xfrm>
          <a:off x="4900022" y="1033938"/>
          <a:ext cx="1910003" cy="77585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/>
            <a:t>كتابة خطاب توصية لأحد مرؤوسيك</a:t>
          </a:r>
          <a:endParaRPr lang="ar-SA" sz="2000" b="0" kern="1200" dirty="0"/>
        </a:p>
      </dsp:txBody>
      <dsp:txXfrm>
        <a:off x="4922746" y="1056662"/>
        <a:ext cx="1864555" cy="730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FE3E-B3BE-43D4-A7FF-A1B013FE20DE}">
      <dsp:nvSpPr>
        <dsp:cNvPr id="0" name=""/>
        <dsp:cNvSpPr/>
      </dsp:nvSpPr>
      <dsp:spPr>
        <a:xfrm>
          <a:off x="3350726" y="887035"/>
          <a:ext cx="1651465" cy="12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966"/>
              </a:lnTo>
              <a:lnTo>
                <a:pt x="1651465" y="1155966"/>
              </a:lnTo>
              <a:lnTo>
                <a:pt x="1651465" y="1292103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5BA23-DACC-455C-AD21-BF92960E93B9}">
      <dsp:nvSpPr>
        <dsp:cNvPr id="0" name=""/>
        <dsp:cNvSpPr/>
      </dsp:nvSpPr>
      <dsp:spPr>
        <a:xfrm>
          <a:off x="2077638" y="3023741"/>
          <a:ext cx="2463856" cy="1103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908"/>
              </a:lnTo>
              <a:lnTo>
                <a:pt x="2463856" y="966908"/>
              </a:lnTo>
              <a:lnTo>
                <a:pt x="2463856" y="1103045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13E4D-CB7E-4E5C-9E25-90BAF2517FE0}">
      <dsp:nvSpPr>
        <dsp:cNvPr id="0" name=""/>
        <dsp:cNvSpPr/>
      </dsp:nvSpPr>
      <dsp:spPr>
        <a:xfrm>
          <a:off x="1357628" y="3023741"/>
          <a:ext cx="720010" cy="1128576"/>
        </a:xfrm>
        <a:custGeom>
          <a:avLst/>
          <a:gdLst/>
          <a:ahLst/>
          <a:cxnLst/>
          <a:rect l="0" t="0" r="0" b="0"/>
          <a:pathLst>
            <a:path>
              <a:moveTo>
                <a:pt x="720010" y="0"/>
              </a:moveTo>
              <a:lnTo>
                <a:pt x="720010" y="992439"/>
              </a:lnTo>
              <a:lnTo>
                <a:pt x="0" y="992439"/>
              </a:lnTo>
              <a:lnTo>
                <a:pt x="0" y="1128576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E2178-041B-47DF-898E-06BB1E5100F4}">
      <dsp:nvSpPr>
        <dsp:cNvPr id="0" name=""/>
        <dsp:cNvSpPr/>
      </dsp:nvSpPr>
      <dsp:spPr>
        <a:xfrm>
          <a:off x="2077638" y="887035"/>
          <a:ext cx="1273087" cy="1263763"/>
        </a:xfrm>
        <a:custGeom>
          <a:avLst/>
          <a:gdLst/>
          <a:ahLst/>
          <a:cxnLst/>
          <a:rect l="0" t="0" r="0" b="0"/>
          <a:pathLst>
            <a:path>
              <a:moveTo>
                <a:pt x="1273087" y="0"/>
              </a:moveTo>
              <a:lnTo>
                <a:pt x="1273087" y="1127626"/>
              </a:lnTo>
              <a:lnTo>
                <a:pt x="0" y="1127626"/>
              </a:lnTo>
              <a:lnTo>
                <a:pt x="0" y="1263763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1C22E-5D0D-42A1-85A9-71E0F34EB7EA}">
      <dsp:nvSpPr>
        <dsp:cNvPr id="0" name=""/>
        <dsp:cNvSpPr/>
      </dsp:nvSpPr>
      <dsp:spPr>
        <a:xfrm>
          <a:off x="586136" y="176211"/>
          <a:ext cx="5529179" cy="710824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3074F-5189-4401-8D43-2F89B0C4B5DA}">
      <dsp:nvSpPr>
        <dsp:cNvPr id="0" name=""/>
        <dsp:cNvSpPr/>
      </dsp:nvSpPr>
      <dsp:spPr>
        <a:xfrm>
          <a:off x="749419" y="331329"/>
          <a:ext cx="5529179" cy="710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أنواع السيرة الذاتية</a:t>
          </a:r>
          <a:endParaRPr lang="ar-SA" sz="3200" kern="1200" dirty="0"/>
        </a:p>
      </dsp:txBody>
      <dsp:txXfrm>
        <a:off x="770238" y="352148"/>
        <a:ext cx="5487541" cy="669186"/>
      </dsp:txXfrm>
    </dsp:sp>
    <dsp:sp modelId="{49312568-3206-4311-B7A1-86161B971C57}">
      <dsp:nvSpPr>
        <dsp:cNvPr id="0" name=""/>
        <dsp:cNvSpPr/>
      </dsp:nvSpPr>
      <dsp:spPr>
        <a:xfrm>
          <a:off x="865333" y="2150798"/>
          <a:ext cx="2424611" cy="872942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A9434-92EF-4364-B574-0B3B5A1F841F}">
      <dsp:nvSpPr>
        <dsp:cNvPr id="0" name=""/>
        <dsp:cNvSpPr/>
      </dsp:nvSpPr>
      <dsp:spPr>
        <a:xfrm>
          <a:off x="1028615" y="2305917"/>
          <a:ext cx="2424611" cy="872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1. </a:t>
          </a:r>
          <a:r>
            <a:rPr lang="ar-SA" sz="2400" b="1" kern="1200" dirty="0" smtClean="0">
              <a:solidFill>
                <a:schemeClr val="accent4">
                  <a:lumMod val="50000"/>
                </a:schemeClr>
              </a:solidFill>
            </a:rPr>
            <a:t>السيرة الذاتية الورقية</a:t>
          </a:r>
          <a:endParaRPr lang="ar-SA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054183" y="2331485"/>
        <a:ext cx="2373475" cy="821806"/>
      </dsp:txXfrm>
    </dsp:sp>
    <dsp:sp modelId="{8B13B3C3-C15D-4E1E-8F22-FCEB68D1FD46}">
      <dsp:nvSpPr>
        <dsp:cNvPr id="0" name=""/>
        <dsp:cNvSpPr/>
      </dsp:nvSpPr>
      <dsp:spPr>
        <a:xfrm>
          <a:off x="212069" y="4152317"/>
          <a:ext cx="2291118" cy="933158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7EFEE-F21C-4BAA-A123-8A04453D766A}">
      <dsp:nvSpPr>
        <dsp:cNvPr id="0" name=""/>
        <dsp:cNvSpPr/>
      </dsp:nvSpPr>
      <dsp:spPr>
        <a:xfrm>
          <a:off x="375351" y="4307435"/>
          <a:ext cx="2291118" cy="933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accent1"/>
              </a:solidFill>
            </a:rPr>
            <a:t>أ</a:t>
          </a:r>
          <a:r>
            <a:rPr lang="ar-SA" sz="2400" kern="1200" dirty="0" smtClean="0">
              <a:solidFill>
                <a:schemeClr val="accent1"/>
              </a:solidFill>
            </a:rPr>
            <a:t>. المرتبة ترتيباً زمنياً</a:t>
          </a:r>
          <a:endParaRPr lang="ar-SA" sz="2400" kern="1200" dirty="0">
            <a:solidFill>
              <a:schemeClr val="accent1"/>
            </a:solidFill>
          </a:endParaRPr>
        </a:p>
      </dsp:txBody>
      <dsp:txXfrm>
        <a:off x="402682" y="4334766"/>
        <a:ext cx="2236456" cy="878496"/>
      </dsp:txXfrm>
    </dsp:sp>
    <dsp:sp modelId="{0E4FF397-3401-48E3-A7F4-976AF68BAA04}">
      <dsp:nvSpPr>
        <dsp:cNvPr id="0" name=""/>
        <dsp:cNvSpPr/>
      </dsp:nvSpPr>
      <dsp:spPr>
        <a:xfrm>
          <a:off x="3435658" y="4126786"/>
          <a:ext cx="2211674" cy="933158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4C5E5-E960-4657-9C45-2AFC17B4BFBC}">
      <dsp:nvSpPr>
        <dsp:cNvPr id="0" name=""/>
        <dsp:cNvSpPr/>
      </dsp:nvSpPr>
      <dsp:spPr>
        <a:xfrm>
          <a:off x="3598941" y="4281904"/>
          <a:ext cx="2211674" cy="933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solidFill>
                <a:schemeClr val="accent1"/>
              </a:solidFill>
            </a:rPr>
            <a:t>ب. المرتبة ترتيباً وظيفياً</a:t>
          </a:r>
          <a:endParaRPr lang="ar-SA" sz="2400" kern="1200" dirty="0">
            <a:solidFill>
              <a:schemeClr val="accent1"/>
            </a:solidFill>
          </a:endParaRPr>
        </a:p>
      </dsp:txBody>
      <dsp:txXfrm>
        <a:off x="3626272" y="4309235"/>
        <a:ext cx="2157012" cy="878496"/>
      </dsp:txXfrm>
    </dsp:sp>
    <dsp:sp modelId="{18103290-B210-4A36-A674-E840F93536DE}">
      <dsp:nvSpPr>
        <dsp:cNvPr id="0" name=""/>
        <dsp:cNvSpPr/>
      </dsp:nvSpPr>
      <dsp:spPr>
        <a:xfrm>
          <a:off x="3743418" y="2179139"/>
          <a:ext cx="2517545" cy="777134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C098C-BF5E-4B0A-8B24-27F1C7A9F234}">
      <dsp:nvSpPr>
        <dsp:cNvPr id="0" name=""/>
        <dsp:cNvSpPr/>
      </dsp:nvSpPr>
      <dsp:spPr>
        <a:xfrm>
          <a:off x="3906701" y="2334257"/>
          <a:ext cx="2517545" cy="777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/>
            <a:t>2. </a:t>
          </a:r>
          <a:r>
            <a:rPr lang="ar-SA" sz="2400" b="1" kern="1200" dirty="0" smtClean="0">
              <a:solidFill>
                <a:schemeClr val="accent4">
                  <a:lumMod val="50000"/>
                </a:schemeClr>
              </a:solidFill>
            </a:rPr>
            <a:t>السيرة الذاتية الإلكترونية</a:t>
          </a:r>
          <a:endParaRPr lang="ar-SA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929462" y="2357018"/>
        <a:ext cx="2472023" cy="731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fld id="{7B8E0086-B905-4E09-80DA-B42D0A343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fld id="{D993DB4D-4FC9-49F3-A140-B4FEB175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51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DF8CE-C197-447A-A45F-5AA5446FBD9D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F0FBD-180B-4200-B914-3B46EDAE025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D3A1A-5B75-4520-957F-024298DD3A8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DBFD9-2E9D-4B7D-8982-71004BDBB0D8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8E463-BCF3-4FE6-9449-C3C997C7F5E0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2BE3A-F75D-4923-93CE-C0E7F4B1AA2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2BE3A-F75D-4923-93CE-C0E7F4B1AA23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endParaRPr lang="ar-SA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8288-2053-4F72-B22C-8FA430CE3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30D6-E6A5-446D-99DA-68F38132A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A4AB-06B5-431E-9638-FCBAB00F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BBE4-7101-4405-8803-5064ADDC8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35BA-37CB-4ED9-B3A2-5AC389790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C274-C668-4D3F-A0D4-494B37924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158B-2A0A-4DC2-A6A9-A89D3634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C5C7-9BC8-4BC6-AD24-4C8534161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14CD-8040-4293-B4F0-6A1523834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C4E8-2587-477E-BE62-6C968532C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268E-3531-430F-B77C-C5A49C84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9F92-3856-4957-B618-AD8BF98B8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3B6B4-1E5E-4D40-8D40-C06465E6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cs typeface="+mn-cs"/>
              </a:defRPr>
            </a:lvl1pPr>
          </a:lstStyle>
          <a:p>
            <a:pPr>
              <a:defRPr/>
            </a:pPr>
            <a:fld id="{69168B32-5E04-4F00-B54D-AFBC496E6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image" Target="../media/image30.png"/><Relationship Id="rId21" Type="http://schemas.microsoft.com/office/2007/relationships/diagramDrawing" Target="../diagrams/drawing10.xml"/><Relationship Id="rId7" Type="http://schemas.openxmlformats.org/officeDocument/2006/relationships/image" Target="../media/image18.png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image" Target="../media/image29.png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diagramColors" Target="../diagrams/colors9.xml"/><Relationship Id="rId23" Type="http://schemas.openxmlformats.org/officeDocument/2006/relationships/image" Target="../media/image32.png"/><Relationship Id="rId10" Type="http://schemas.openxmlformats.org/officeDocument/2006/relationships/image" Target="../media/image21.png"/><Relationship Id="rId19" Type="http://schemas.openxmlformats.org/officeDocument/2006/relationships/diagramQuickStyle" Target="../diagrams/quickStyle10.xml"/><Relationship Id="rId4" Type="http://schemas.openxmlformats.org/officeDocument/2006/relationships/image" Target="../media/image26.png"/><Relationship Id="rId9" Type="http://schemas.openxmlformats.org/officeDocument/2006/relationships/image" Target="../media/image20.png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png"/><Relationship Id="rId18" Type="http://schemas.openxmlformats.org/officeDocument/2006/relationships/image" Target="../media/image34.gi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0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30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21" Type="http://schemas.openxmlformats.org/officeDocument/2006/relationships/diagramColors" Target="../diagrams/colors3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24" Type="http://schemas.openxmlformats.org/officeDocument/2006/relationships/diagramLayout" Target="../diagrams/layout4.xml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28" Type="http://schemas.openxmlformats.org/officeDocument/2006/relationships/image" Target="../media/image10.jpeg"/><Relationship Id="rId10" Type="http://schemas.openxmlformats.org/officeDocument/2006/relationships/diagramQuickStyle" Target="../diagrams/quickStyle1.xml"/><Relationship Id="rId19" Type="http://schemas.openxmlformats.org/officeDocument/2006/relationships/diagramLayout" Target="../diagrams/layout3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Data" Target="../diagrams/data6.xml"/><Relationship Id="rId1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5.png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6.xml"/><Relationship Id="rId10" Type="http://schemas.openxmlformats.org/officeDocument/2006/relationships/image" Target="../media/image3.png"/><Relationship Id="rId19" Type="http://schemas.openxmlformats.org/officeDocument/2006/relationships/image" Target="../media/image14.gif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7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7.xml"/><Relationship Id="rId2" Type="http://schemas.openxmlformats.org/officeDocument/2006/relationships/image" Target="../media/image16.png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19.png"/><Relationship Id="rId15" Type="http://schemas.openxmlformats.org/officeDocument/2006/relationships/image" Target="../media/image24.jpg"/><Relationship Id="rId10" Type="http://schemas.openxmlformats.org/officeDocument/2006/relationships/diagramLayout" Target="../diagrams/layout7.xml"/><Relationship Id="rId4" Type="http://schemas.openxmlformats.org/officeDocument/2006/relationships/image" Target="../media/image18.png"/><Relationship Id="rId9" Type="http://schemas.openxmlformats.org/officeDocument/2006/relationships/diagramData" Target="../diagrams/data7.xml"/><Relationship Id="rId1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Colors" Target="../diagrams/colors8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26.png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Layout" Target="../diagrams/layout8.xml"/><Relationship Id="rId5" Type="http://schemas.openxmlformats.org/officeDocument/2006/relationships/image" Target="../media/image18.png"/><Relationship Id="rId15" Type="http://schemas.openxmlformats.org/officeDocument/2006/relationships/image" Target="../media/image27.wmf"/><Relationship Id="rId10" Type="http://schemas.openxmlformats.org/officeDocument/2006/relationships/diagramData" Target="../diagrams/data8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8" descr="car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3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2" descr="Untitled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75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1" descr="card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75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0" descr="car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875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9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28576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ar-SA" sz="9600">
              <a:solidFill>
                <a:srgbClr val="FF0080"/>
              </a:solidFill>
            </a:endParaRPr>
          </a:p>
        </p:txBody>
      </p:sp>
      <p:sp>
        <p:nvSpPr>
          <p:cNvPr id="3081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ar-SA"/>
          </a:p>
        </p:txBody>
      </p:sp>
      <p:sp>
        <p:nvSpPr>
          <p:cNvPr id="3083" name="Text Box 103"/>
          <p:cNvSpPr txBox="1">
            <a:spLocks noChangeArrowheads="1"/>
          </p:cNvSpPr>
          <p:nvPr/>
        </p:nvSpPr>
        <p:spPr bwMode="auto">
          <a:xfrm>
            <a:off x="928688" y="1357313"/>
            <a:ext cx="6624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ar-SA" sz="4000" b="1" u="dbl" dirty="0">
              <a:solidFill>
                <a:srgbClr val="5D7E9D"/>
              </a:solidFill>
              <a:uFill>
                <a:solidFill>
                  <a:schemeClr val="accent6">
                    <a:lumMod val="50000"/>
                  </a:schemeClr>
                </a:solidFill>
              </a:uFill>
              <a:cs typeface="Traditional Arabic" pitchFamily="2" charset="-78"/>
            </a:endParaRPr>
          </a:p>
        </p:txBody>
      </p:sp>
      <p:sp>
        <p:nvSpPr>
          <p:cNvPr id="2" name="Rectangle 105"/>
          <p:cNvSpPr>
            <a:spLocks noChangeArrowheads="1"/>
          </p:cNvSpPr>
          <p:nvPr/>
        </p:nvSpPr>
        <p:spPr bwMode="auto">
          <a:xfrm>
            <a:off x="5591175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endParaRPr lang="ar-SA"/>
          </a:p>
        </p:txBody>
      </p:sp>
      <p:pic>
        <p:nvPicPr>
          <p:cNvPr id="3084" name="Picture 24" descr="1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1175" y="301625"/>
            <a:ext cx="15875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0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3D_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301625"/>
            <a:ext cx="1371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مستطيل 19"/>
          <p:cNvSpPr/>
          <p:nvPr/>
        </p:nvSpPr>
        <p:spPr>
          <a:xfrm>
            <a:off x="2376488" y="2786063"/>
            <a:ext cx="39814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الوحدة </a:t>
            </a:r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</a:rPr>
              <a:t>السادسة</a:t>
            </a:r>
          </a:p>
          <a:p>
            <a:pPr algn="ctr">
              <a:defRPr/>
            </a:pPr>
            <a:r>
              <a:rPr lang="ar-SA" sz="3600" b="1" dirty="0" smtClean="0">
                <a:solidFill>
                  <a:schemeClr val="accent5"/>
                </a:solidFill>
              </a:rPr>
              <a:t>الاتصال في بيئة العمل</a:t>
            </a:r>
            <a:endParaRPr lang="ar-SA" sz="3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96" y="26331"/>
            <a:ext cx="9817036" cy="711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49" y="109141"/>
            <a:ext cx="234092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62" y="83790"/>
            <a:ext cx="360040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77" y="57172"/>
            <a:ext cx="267970" cy="66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51" y="93247"/>
            <a:ext cx="24685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5" y="-20434"/>
            <a:ext cx="375493" cy="714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27" y="54344"/>
            <a:ext cx="251169" cy="69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9" y="9891"/>
            <a:ext cx="506941" cy="707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9" y="43197"/>
            <a:ext cx="842246" cy="70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7" y="3944"/>
            <a:ext cx="860786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765682" y="274638"/>
            <a:ext cx="6921118" cy="1143000"/>
          </a:xfrm>
        </p:spPr>
        <p:txBody>
          <a:bodyPr/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نصائح يجب مراعاتها عند إعداد خطاب التقديم ليكون احترافياً</a:t>
            </a:r>
            <a:endParaRPr lang="ar-SA" sz="3200" b="1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17" y="-2202"/>
            <a:ext cx="541456" cy="711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7" y="-62117"/>
            <a:ext cx="493712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" y="-24656"/>
            <a:ext cx="439631" cy="72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4076089425"/>
              </p:ext>
            </p:extLst>
          </p:nvPr>
        </p:nvGraphicFramePr>
        <p:xfrm>
          <a:off x="1999774" y="1417638"/>
          <a:ext cx="696471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780068393"/>
              </p:ext>
            </p:extLst>
          </p:nvPr>
        </p:nvGraphicFramePr>
        <p:xfrm>
          <a:off x="1945702" y="1336371"/>
          <a:ext cx="7018786" cy="516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50229"/>
            <a:ext cx="136815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1955"/>
            <a:ext cx="1282129" cy="65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1C9BE7-F3D1-4F9D-8CDC-F54CF1D0A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31C9BE7-F3D1-4F9D-8CDC-F54CF1D0A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4F85FD-7DF4-4EB1-B626-E620FEFA6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D44F85FD-7DF4-4EB1-B626-E620FEFA6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C3A57-D4D8-411A-80A5-F0E2F7F56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6BC3A57-D4D8-411A-80A5-F0E2F7F56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5DE2A5-E0ED-40B1-831F-9A7D1851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385DE2A5-E0ED-40B1-831F-9A7D18518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639AC-F3C6-4655-B825-05D585B74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DD639AC-F3C6-4655-B825-05D585B74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09285-22F5-47FA-90C6-EC02AC7D9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DE09285-22F5-47FA-90C6-EC02AC7D9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9E0B56-3D4C-451C-8B0F-CF332EB28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99E0B56-3D4C-451C-8B0F-CF332EB28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2DB16-205C-4068-BBC4-173865C89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8D02DB16-205C-4068-BBC4-173865C89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A11363-A1E7-4E10-87AF-D383A721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A11363-A1E7-4E10-87AF-D383A7211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F5CCDB-8012-4683-96C7-5626E006B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6F5CCDB-8012-4683-96C7-5626E006B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BA619-6DBF-4C06-9B61-CA885E97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F3BA619-6DBF-4C06-9B61-CA885E979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113E7E-53E5-4941-97DA-1C7D89FC9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B113E7E-53E5-4941-97DA-1C7D89FC9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DABF6F-4547-475D-9F86-F59019ED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4DABF6F-4547-475D-9F86-F59019ED4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4058F8-BAC1-43E2-833B-DFBFE3E52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04058F8-BAC1-43E2-833B-DFBFE3E52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0510BB-A01F-48BE-B005-7C2A8CFDB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30510BB-A01F-48BE-B005-7C2A8CFDB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A3941-FE56-4DF7-A27A-C9637549B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BB2A3941-FE56-4DF7-A27A-C9637549B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43C630-63F8-4DAD-8719-1CC71F76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A43C630-63F8-4DAD-8719-1CC71F76F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9A3280-85FE-459A-BDB8-6955998F3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09A3280-85FE-459A-BDB8-6955998F3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27F6BF-394E-4B9C-8279-9BF72AA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727F6BF-394E-4B9C-8279-9BF72AAF5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47" y="43197"/>
            <a:ext cx="7714108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721297127"/>
              </p:ext>
            </p:extLst>
          </p:nvPr>
        </p:nvGraphicFramePr>
        <p:xfrm>
          <a:off x="1999774" y="1417638"/>
          <a:ext cx="530853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0" y="-3553"/>
            <a:ext cx="1669686" cy="711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49" y="109141"/>
            <a:ext cx="234092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62" y="83790"/>
            <a:ext cx="360040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77" y="57172"/>
            <a:ext cx="267970" cy="66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51" y="93247"/>
            <a:ext cx="24685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5" y="-20434"/>
            <a:ext cx="375493" cy="714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27" y="54344"/>
            <a:ext cx="251169" cy="69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9" y="9891"/>
            <a:ext cx="506941" cy="707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9" y="43197"/>
            <a:ext cx="842246" cy="70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7" y="3944"/>
            <a:ext cx="860786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765682" y="274638"/>
            <a:ext cx="6921118" cy="1143000"/>
          </a:xfrm>
        </p:spPr>
        <p:txBody>
          <a:bodyPr/>
          <a:lstStyle/>
          <a:p>
            <a:endParaRPr lang="ar-SA" sz="3200" b="1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17" y="-2202"/>
            <a:ext cx="541456" cy="711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7" y="-62117"/>
            <a:ext cx="493712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" y="-24656"/>
            <a:ext cx="439631" cy="72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5904656" cy="54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1C9BE7-F3D1-4F9D-8CDC-F54CF1D0A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31C9BE7-F3D1-4F9D-8CDC-F54CF1D0A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4F85FD-7DF4-4EB1-B626-E620FEFA6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D44F85FD-7DF4-4EB1-B626-E620FEFA6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47" y="43197"/>
            <a:ext cx="7714108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239567546"/>
              </p:ext>
            </p:extLst>
          </p:nvPr>
        </p:nvGraphicFramePr>
        <p:xfrm>
          <a:off x="2339752" y="1417638"/>
          <a:ext cx="60651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0" y="-3553"/>
            <a:ext cx="1669686" cy="711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49" y="109141"/>
            <a:ext cx="234092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62" y="83790"/>
            <a:ext cx="360040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77" y="57172"/>
            <a:ext cx="267970" cy="66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51" y="93247"/>
            <a:ext cx="24685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5" y="-20434"/>
            <a:ext cx="375493" cy="714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27" y="54344"/>
            <a:ext cx="251169" cy="69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9" y="9891"/>
            <a:ext cx="506941" cy="707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9" y="43197"/>
            <a:ext cx="842246" cy="70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7" y="3944"/>
            <a:ext cx="860786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765682" y="274638"/>
            <a:ext cx="6921118" cy="706090"/>
          </a:xfrm>
        </p:spPr>
        <p:txBody>
          <a:bodyPr/>
          <a:lstStyle/>
          <a:p>
            <a:r>
              <a:rPr lang="ar-SA" sz="3600" b="1" dirty="0" smtClean="0">
                <a:solidFill>
                  <a:schemeClr val="accent4">
                    <a:lumMod val="75000"/>
                  </a:schemeClr>
                </a:solidFill>
              </a:rPr>
              <a:t>نشاط</a:t>
            </a:r>
            <a:endParaRPr lang="ar-SA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17" y="-2202"/>
            <a:ext cx="541456" cy="711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7" y="-62117"/>
            <a:ext cx="493712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" y="-24656"/>
            <a:ext cx="439631" cy="72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AD9AC9-27E3-446C-B88E-4F992F301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7AD9AC9-27E3-446C-B88E-4F992F301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0A18B2-9D89-415D-8369-FE409A497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670A18B2-9D89-415D-8369-FE409A497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7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8" descr="car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4" descr="Untitled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5" descr="card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6" descr="car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8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7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0"/>
            <a:ext cx="9182101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8" descr="card1"/>
          <p:cNvPicPr>
            <a:picLocks noChangeAspect="1" noChangeArrowheads="1"/>
          </p:cNvPicPr>
          <p:nvPr/>
        </p:nvPicPr>
        <p:blipFill>
          <a:blip r:embed="rId4" cstate="print"/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sz="3600" b="1" dirty="0" smtClean="0">
                <a:solidFill>
                  <a:srgbClr val="FFFF00"/>
                </a:solidFill>
              </a:rPr>
              <a:t>المحتويات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857250" y="1417638"/>
            <a:ext cx="7215188" cy="1368425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endParaRPr lang="ar-SA" sz="2400" b="1" dirty="0" smtClean="0">
              <a:solidFill>
                <a:schemeClr val="bg2"/>
              </a:solidFill>
            </a:endParaRPr>
          </a:p>
          <a:p>
            <a:pPr algn="r" rtl="1"/>
            <a:r>
              <a:rPr lang="ar-SA" sz="2400" b="1" dirty="0" smtClean="0">
                <a:solidFill>
                  <a:schemeClr val="bg2"/>
                </a:solidFill>
              </a:rPr>
              <a:t>أقسام </a:t>
            </a:r>
            <a:r>
              <a:rPr lang="ar-SA" sz="2400" b="1" dirty="0">
                <a:solidFill>
                  <a:schemeClr val="bg2"/>
                </a:solidFill>
              </a:rPr>
              <a:t>الاتصال في بيئة العمل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b="1" dirty="0" smtClean="0">
                <a:solidFill>
                  <a:schemeClr val="bg2"/>
                </a:solidFill>
              </a:rPr>
              <a:t>مهارات </a:t>
            </a:r>
            <a:r>
              <a:rPr lang="ar-SA" sz="2400" b="1" dirty="0">
                <a:solidFill>
                  <a:schemeClr val="bg2"/>
                </a:solidFill>
              </a:rPr>
              <a:t>التقديم </a:t>
            </a:r>
            <a:r>
              <a:rPr lang="ar-SA" sz="2400" b="1" dirty="0" smtClean="0">
                <a:solidFill>
                  <a:schemeClr val="bg2"/>
                </a:solidFill>
              </a:rPr>
              <a:t>لوظيفة:</a:t>
            </a:r>
            <a:endParaRPr lang="ar-SA" sz="2400" b="1" dirty="0">
              <a:solidFill>
                <a:schemeClr val="bg2"/>
              </a:solidFill>
            </a:endParaRPr>
          </a:p>
          <a:p>
            <a:pPr marL="0" indent="0" algn="r" rtl="1">
              <a:buNone/>
            </a:pPr>
            <a:r>
              <a:rPr lang="ar-SA" sz="2400" b="1" dirty="0">
                <a:solidFill>
                  <a:schemeClr val="bg2"/>
                </a:solidFill>
              </a:rPr>
              <a:t> </a:t>
            </a:r>
            <a:r>
              <a:rPr lang="ar-SA" sz="2400" b="1" dirty="0" smtClean="0">
                <a:solidFill>
                  <a:schemeClr val="bg2"/>
                </a:solidFill>
              </a:rPr>
              <a:t>       أولاً: </a:t>
            </a:r>
            <a:r>
              <a:rPr lang="ar-SA" sz="2400" b="1" dirty="0" smtClean="0">
                <a:solidFill>
                  <a:schemeClr val="bg1"/>
                </a:solidFill>
              </a:rPr>
              <a:t>كتابة </a:t>
            </a:r>
            <a:r>
              <a:rPr lang="ar-SA" sz="2400" b="1" dirty="0">
                <a:solidFill>
                  <a:schemeClr val="bg1"/>
                </a:solidFill>
              </a:rPr>
              <a:t>السيرة الذاتية </a:t>
            </a:r>
          </a:p>
          <a:p>
            <a:pPr marL="0" indent="0" algn="r" rtl="1">
              <a:buNone/>
            </a:pPr>
            <a:r>
              <a:rPr lang="ar-SA" sz="2400" b="1" dirty="0" smtClean="0">
                <a:solidFill>
                  <a:schemeClr val="bg2"/>
                </a:solidFill>
              </a:rPr>
              <a:t>        ثانياً:  </a:t>
            </a:r>
            <a:r>
              <a:rPr lang="ar-SA" sz="2400" b="1" dirty="0" smtClean="0">
                <a:solidFill>
                  <a:schemeClr val="bg1"/>
                </a:solidFill>
              </a:rPr>
              <a:t>كتابة </a:t>
            </a:r>
            <a:r>
              <a:rPr lang="ar-SA" sz="2400" b="1" dirty="0">
                <a:solidFill>
                  <a:schemeClr val="bg1"/>
                </a:solidFill>
              </a:rPr>
              <a:t>خطاب التقديم </a:t>
            </a:r>
          </a:p>
          <a:p>
            <a:pPr marL="0" indent="0" algn="r" rtl="1">
              <a:buNone/>
            </a:pPr>
            <a:r>
              <a:rPr lang="ar-SA" sz="2400" b="1" dirty="0" smtClean="0">
                <a:solidFill>
                  <a:schemeClr val="bg2"/>
                </a:solidFill>
              </a:rPr>
              <a:t>        ثالثاً: </a:t>
            </a:r>
            <a:r>
              <a:rPr lang="ar-SA" sz="2400" b="1" dirty="0" smtClean="0">
                <a:solidFill>
                  <a:schemeClr val="bg1"/>
                </a:solidFill>
              </a:rPr>
              <a:t>كتابة </a:t>
            </a:r>
            <a:r>
              <a:rPr lang="ar-SA" sz="2400" b="1" dirty="0">
                <a:solidFill>
                  <a:schemeClr val="bg1"/>
                </a:solidFill>
              </a:rPr>
              <a:t>خطاب التوصية</a:t>
            </a:r>
          </a:p>
          <a:p>
            <a:pPr marL="0" indent="0" algn="r" rtl="1">
              <a:buNone/>
            </a:pPr>
            <a:r>
              <a:rPr lang="ar-SA" sz="2400" b="1" dirty="0" smtClean="0">
                <a:solidFill>
                  <a:schemeClr val="bg1"/>
                </a:solidFill>
              </a:rPr>
              <a:t>       </a:t>
            </a:r>
            <a:r>
              <a:rPr lang="ar-SA" sz="2400" b="1" dirty="0" smtClean="0">
                <a:solidFill>
                  <a:schemeClr val="bg2"/>
                </a:solidFill>
              </a:rPr>
              <a:t> رابعاً </a:t>
            </a:r>
            <a:r>
              <a:rPr lang="ar-SA" sz="2400" b="1" dirty="0" smtClean="0">
                <a:solidFill>
                  <a:schemeClr val="bg1"/>
                </a:solidFill>
              </a:rPr>
              <a:t>: اجتياز </a:t>
            </a:r>
            <a:r>
              <a:rPr lang="ar-SA" sz="2400" b="1" dirty="0">
                <a:solidFill>
                  <a:schemeClr val="bg1"/>
                </a:solidFill>
              </a:rPr>
              <a:t>المقابلات </a:t>
            </a:r>
            <a:r>
              <a:rPr lang="ar-SA" sz="2400" b="1" dirty="0" smtClean="0">
                <a:solidFill>
                  <a:schemeClr val="bg1"/>
                </a:solidFill>
              </a:rPr>
              <a:t>الشخصية</a:t>
            </a:r>
          </a:p>
          <a:p>
            <a:pPr marL="0" indent="0" algn="r" rtl="1">
              <a:buNone/>
            </a:pP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book_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5442" y="4149080"/>
            <a:ext cx="2432422" cy="2177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7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8" descr="car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8" descr="Untitled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9" descr="card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0" descr="car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8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1" descr="card2"/>
          <p:cNvPicPr>
            <a:picLocks noChangeAspect="1" noChangeArrowheads="1"/>
          </p:cNvPicPr>
          <p:nvPr/>
        </p:nvPicPr>
        <p:blipFill>
          <a:blip r:embed="rId3" cstate="print"/>
          <a:srcRect l="79668"/>
          <a:stretch>
            <a:fillRect/>
          </a:stretch>
        </p:blipFill>
        <p:spPr bwMode="auto">
          <a:xfrm>
            <a:off x="-9525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5857875" y="1444625"/>
            <a:ext cx="1857375" cy="341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endParaRPr lang="ar-SA" b="1">
              <a:solidFill>
                <a:srgbClr val="002060"/>
              </a:solidFill>
              <a:cs typeface="Traditional Arabic" pitchFamily="2" charset="-78"/>
            </a:endParaRPr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1857375" y="1444625"/>
            <a:ext cx="1857375" cy="341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endParaRPr lang="ar-SA" b="1">
              <a:solidFill>
                <a:srgbClr val="002060"/>
              </a:solidFill>
              <a:cs typeface="Traditional Arabic" pitchFamily="2" charset="-78"/>
            </a:endParaRPr>
          </a:p>
        </p:txBody>
      </p:sp>
      <p:sp>
        <p:nvSpPr>
          <p:cNvPr id="5132" name="عنوان 25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778098"/>
          </a:xfrm>
        </p:spPr>
        <p:txBody>
          <a:bodyPr/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أقسام الاتصال في بيئة العمل</a:t>
            </a:r>
          </a:p>
        </p:txBody>
      </p:sp>
      <p:graphicFrame>
        <p:nvGraphicFramePr>
          <p:cNvPr id="25" name="عنصر نائب للمحتوى 24"/>
          <p:cNvGraphicFramePr>
            <a:graphicFrameLocks noGrp="1"/>
          </p:cNvGraphicFramePr>
          <p:nvPr>
            <p:ph idx="1"/>
          </p:nvPr>
        </p:nvGraphicFramePr>
        <p:xfrm>
          <a:off x="1000100" y="1417638"/>
          <a:ext cx="7358114" cy="501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رسم تخطيطي 27"/>
          <p:cNvGraphicFramePr/>
          <p:nvPr>
            <p:extLst>
              <p:ext uri="{D42A27DB-BD31-4B8C-83A1-F6EECF244321}">
                <p14:modId xmlns:p14="http://schemas.microsoft.com/office/powerpoint/2010/main" val="2154405131"/>
              </p:ext>
            </p:extLst>
          </p:nvPr>
        </p:nvGraphicFramePr>
        <p:xfrm>
          <a:off x="1403648" y="2708920"/>
          <a:ext cx="652762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رسم تخطيطي 28"/>
          <p:cNvGraphicFramePr/>
          <p:nvPr>
            <p:extLst>
              <p:ext uri="{D42A27DB-BD31-4B8C-83A1-F6EECF244321}">
                <p14:modId xmlns:p14="http://schemas.microsoft.com/office/powerpoint/2010/main" val="1798480525"/>
              </p:ext>
            </p:extLst>
          </p:nvPr>
        </p:nvGraphicFramePr>
        <p:xfrm>
          <a:off x="923925" y="1196752"/>
          <a:ext cx="735811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3933135055"/>
              </p:ext>
            </p:extLst>
          </p:nvPr>
        </p:nvGraphicFramePr>
        <p:xfrm>
          <a:off x="1000100" y="1381918"/>
          <a:ext cx="6812260" cy="478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1" name="صورة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74" y="3802360"/>
            <a:ext cx="3672408" cy="2088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001D1CF-8E35-4837-B5CA-C16B6A78F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graphicEl>
                                              <a:dgm id="{F001D1CF-8E35-4837-B5CA-C16B6A78F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E73E363-6F4C-4935-B241-4C9F63FF1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>
                                            <p:graphicEl>
                                              <a:dgm id="{2E73E363-6F4C-4935-B241-4C9F63FF1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0643219-C9C0-4C1D-952F-44D4EE6A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>
                                            <p:graphicEl>
                                              <a:dgm id="{70643219-C9C0-4C1D-952F-44D4EE6AE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BA703B0-F0D5-49D0-969D-C14282818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>
                                            <p:graphicEl>
                                              <a:dgm id="{3BA703B0-F0D5-49D0-969D-C14282818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C85E08B-7CB6-4EEA-9673-5C8BA676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>
                                            <p:graphicEl>
                                              <a:dgm id="{1C85E08B-7CB6-4EEA-9673-5C8BA6769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3BFF594-B455-4BAC-B84D-1F53A77B6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>
                                            <p:graphicEl>
                                              <a:dgm id="{13BFF594-B455-4BAC-B84D-1F53A77B6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63813B53-2356-492F-BAB2-F8B156627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>
                                            <p:graphicEl>
                                              <a:dgm id="{63813B53-2356-492F-BAB2-F8B156627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07D3F80-4316-4D52-BDBF-05C163C65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graphicEl>
                                              <a:dgm id="{F07D3F80-4316-4D52-BDBF-05C163C65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77DEDF0-5A1A-4E83-8FD3-42702F0C4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graphicEl>
                                              <a:dgm id="{477DEDF0-5A1A-4E83-8FD3-42702F0C4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89B2CFE4-A54B-417D-8514-7E80A07E3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>
                                            <p:graphicEl>
                                              <a:dgm id="{89B2CFE4-A54B-417D-8514-7E80A07E3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63548F0-F02B-4FF0-8890-59190032B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>
                                            <p:graphicEl>
                                              <a:dgm id="{F63548F0-F02B-4FF0-8890-59190032B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3633C3A-0D90-42BE-A355-15A47417C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>
                                            <p:graphicEl>
                                              <a:dgm id="{73633C3A-0D90-42BE-A355-15A47417C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5841A4F-3541-4FE1-8F4D-62A8AF8E2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>
                                            <p:graphicEl>
                                              <a:dgm id="{B5841A4F-3541-4FE1-8F4D-62A8AF8E2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E66E128-7312-4E9D-B5BC-20E12ED98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>
                                            <p:graphicEl>
                                              <a:dgm id="{DE66E128-7312-4E9D-B5BC-20E12ED98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30C3892-033B-4F7B-8E5D-EA20DB62D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>
                                            <p:graphicEl>
                                              <a:dgm id="{D30C3892-033B-4F7B-8E5D-EA20DB62D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62CFD2B-AB8F-4CF6-9F59-2E74F6E96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>
                                            <p:graphicEl>
                                              <a:dgm id="{062CFD2B-AB8F-4CF6-9F59-2E74F6E96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D4E759E-FC2C-4AB9-A102-9F114ED0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>
                                            <p:graphicEl>
                                              <a:dgm id="{5D4E759E-FC2C-4AB9-A102-9F114ED0C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A7310DB-73E9-4728-9D49-CC3E96E6A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>
                                            <p:graphicEl>
                                              <a:dgm id="{3A7310DB-73E9-4728-9D49-CC3E96E6A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8B45FC0D-3418-48B7-8AD4-84D3FF31D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>
                                            <p:graphicEl>
                                              <a:dgm id="{8B45FC0D-3418-48B7-8AD4-84D3FF31D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47F323D-CE09-42DB-8248-5BA961D90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>
                                            <p:graphicEl>
                                              <a:dgm id="{A47F323D-CE09-42DB-8248-5BA961D90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09D402F-4FE1-436B-85B2-DD68CB0E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>
                                            <p:graphicEl>
                                              <a:dgm id="{D09D402F-4FE1-436B-85B2-DD68CB0EE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BB69D46-1A12-4F36-983C-FE140F7B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>
                                            <p:graphicEl>
                                              <a:dgm id="{7BB69D46-1A12-4F36-983C-FE140F7BB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1752F77-437B-4EB2-AE2D-4F05C2D25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>
                                            <p:graphicEl>
                                              <a:dgm id="{B1752F77-437B-4EB2-AE2D-4F05C2D25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2948209-E078-4C17-9201-8CB48398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>
                                            <p:graphicEl>
                                              <a:dgm id="{92948209-E078-4C17-9201-8CB483989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6F80551-7E0F-40F9-9D19-6EBB49077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>
                                            <p:graphicEl>
                                              <a:dgm id="{D6F80551-7E0F-40F9-9D19-6EBB49077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26F2BD7-56E6-4308-B770-81F0F67A1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>
                                            <p:graphicEl>
                                              <a:dgm id="{226F2BD7-56E6-4308-B770-81F0F67A1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4076FEF-4254-4329-833A-B211925E7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>
                                            <p:graphicEl>
                                              <a:dgm id="{74076FEF-4254-4329-833A-B211925E7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508AC5F-3DAE-4440-BABB-1397FE2A3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>
                                            <p:graphicEl>
                                              <a:dgm id="{C508AC5F-3DAE-4440-BABB-1397FE2A3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FA985FB-6950-499A-A349-E606E0E8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">
                                            <p:graphicEl>
                                              <a:dgm id="{BFA985FB-6950-499A-A349-E606E0E89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239C2D-438D-48EC-B3F6-3DFA9DE91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">
                                            <p:graphicEl>
                                              <a:dgm id="{54239C2D-438D-48EC-B3F6-3DFA9DE91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FC53A9-71AB-4C78-80AB-CB69177A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">
                                            <p:graphicEl>
                                              <a:dgm id="{AEFC53A9-71AB-4C78-80AB-CB69177A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D06524-4BD2-4B0B-8BBB-13BD5C57F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">
                                            <p:graphicEl>
                                              <a:dgm id="{35D06524-4BD2-4B0B-8BBB-13BD5C57F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9E75FD-1E4F-4FE2-8CF0-40F5D274B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">
                                            <p:graphicEl>
                                              <a:dgm id="{319E75FD-1E4F-4FE2-8CF0-40F5D274B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75B2B3-C368-4DF3-B2F3-818075D31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">
                                            <p:graphicEl>
                                              <a:dgm id="{FA75B2B3-C368-4DF3-B2F3-818075D31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5DF2C0-BCE7-4912-8315-E36AF852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">
                                            <p:graphicEl>
                                              <a:dgm id="{EE5DF2C0-BCE7-4912-8315-E36AF852E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FE4BD1-6667-4CD5-8C76-0AF821B1F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">
                                            <p:graphicEl>
                                              <a:dgm id="{EBFE4BD1-6667-4CD5-8C76-0AF821B1F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44EB07-2F01-461E-BB2F-B10993899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">
                                            <p:graphicEl>
                                              <a:dgm id="{2A44EB07-2F01-461E-BB2F-B10993899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2DAAFE-9E21-4407-A0A5-58CF43823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">
                                            <p:graphicEl>
                                              <a:dgm id="{DD2DAAFE-9E21-4407-A0A5-58CF43823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BE65D7-5E2A-4319-AAAF-7DEDB9678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">
                                            <p:graphicEl>
                                              <a:dgm id="{9EBE65D7-5E2A-4319-AAAF-7DEDB9678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05D7DC-54BB-463E-86B9-3126B0D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">
                                            <p:graphicEl>
                                              <a:dgm id="{2105D7DC-54BB-463E-86B9-3126B0DD5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A9C8D7-C481-4038-8178-1949AC77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">
                                            <p:graphicEl>
                                              <a:dgm id="{E3A9C8D7-C481-4038-8178-1949AC77E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D8F257-34C8-4F6E-B8A2-E6422D898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">
                                            <p:graphicEl>
                                              <a:dgm id="{85D8F257-34C8-4F6E-B8A2-E6422D898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09257AF-16C6-4FE2-BA62-ED5AD95E5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">
                                            <p:graphicEl>
                                              <a:dgm id="{B09257AF-16C6-4FE2-BA62-ED5AD95E5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0F2400-573F-4DC3-BC42-54B0A2D93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">
                                            <p:graphicEl>
                                              <a:dgm id="{8A0F2400-573F-4DC3-BC42-54B0A2D93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 uiExpand="1">
        <p:bldSub>
          <a:bldDgm bld="one"/>
        </p:bldSub>
      </p:bldGraphic>
      <p:bldGraphic spid="10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7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8" descr="car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4" descr="Untitled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3583" y="30584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5" descr="card5"/>
          <p:cNvPicPr>
            <a:picLocks noChangeAspect="1" noChangeArrowheads="1"/>
          </p:cNvPicPr>
          <p:nvPr/>
        </p:nvPicPr>
        <p:blipFill>
          <a:blip r:embed="rId6" cstate="print"/>
          <a:srcRect l="82158"/>
          <a:stretch>
            <a:fillRect/>
          </a:stretch>
        </p:blipFill>
        <p:spPr bwMode="auto">
          <a:xfrm>
            <a:off x="76200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6" descr="card4"/>
          <p:cNvPicPr>
            <a:picLocks noChangeAspect="1" noChangeArrowheads="1"/>
          </p:cNvPicPr>
          <p:nvPr/>
        </p:nvPicPr>
        <p:blipFill>
          <a:blip r:embed="rId7" cstate="print"/>
          <a:srcRect l="82158"/>
          <a:stretch>
            <a:fillRect/>
          </a:stretch>
        </p:blipFill>
        <p:spPr bwMode="auto">
          <a:xfrm>
            <a:off x="7620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7" descr="card2"/>
          <p:cNvPicPr>
            <a:picLocks noChangeAspect="1" noChangeArrowheads="1"/>
          </p:cNvPicPr>
          <p:nvPr/>
        </p:nvPicPr>
        <p:blipFill>
          <a:blip r:embed="rId3" cstate="print"/>
          <a:srcRect l="82988" r="6224"/>
          <a:stretch>
            <a:fillRect/>
          </a:stretch>
        </p:blipFill>
        <p:spPr bwMode="auto">
          <a:xfrm>
            <a:off x="76200" y="0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8" descr="card1"/>
          <p:cNvPicPr>
            <a:picLocks noChangeAspect="1" noChangeArrowheads="1"/>
          </p:cNvPicPr>
          <p:nvPr/>
        </p:nvPicPr>
        <p:blipFill>
          <a:blip r:embed="rId4" cstate="print"/>
          <a:srcRect l="83818" r="8714"/>
          <a:stretch>
            <a:fillRect/>
          </a:stretch>
        </p:blipFill>
        <p:spPr bwMode="auto">
          <a:xfrm>
            <a:off x="7620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4000500" y="1873250"/>
            <a:ext cx="1857375" cy="341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endParaRPr lang="ar-SA" b="1" dirty="0">
              <a:solidFill>
                <a:srgbClr val="002060"/>
              </a:solidFill>
              <a:cs typeface="Traditional Arabic" pitchFamily="2" charset="-78"/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2800" b="1" dirty="0" smtClean="0">
                <a:solidFill>
                  <a:schemeClr val="accent4"/>
                </a:solidFill>
              </a:rPr>
              <a:t>مهارات التقدم للوظيفة</a:t>
            </a:r>
            <a:endParaRPr lang="ar-SA" sz="2800" b="1" dirty="0">
              <a:solidFill>
                <a:schemeClr val="accent4"/>
              </a:solidFill>
            </a:endParaRPr>
          </a:p>
        </p:txBody>
      </p:sp>
      <p:sp>
        <p:nvSpPr>
          <p:cNvPr id="13" name="عنصر نائب للمحتوى 12"/>
          <p:cNvSpPr>
            <a:spLocks noGrp="1"/>
          </p:cNvSpPr>
          <p:nvPr>
            <p:ph idx="1"/>
          </p:nvPr>
        </p:nvSpPr>
        <p:spPr>
          <a:xfrm>
            <a:off x="1259632" y="1628800"/>
            <a:ext cx="7427168" cy="280831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sz="2800" b="1" dirty="0" smtClean="0">
                <a:solidFill>
                  <a:schemeClr val="accent6"/>
                </a:solidFill>
              </a:rPr>
              <a:t>أولاً: كتابة السيرة الذاتية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solidFill>
                  <a:schemeClr val="accent6"/>
                </a:solidFill>
              </a:rPr>
              <a:t>ثانيا: كتابة خطاب التقديم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chemeClr val="accent6"/>
                </a:solidFill>
              </a:rPr>
              <a:t>ثالثاً: </a:t>
            </a:r>
            <a:r>
              <a:rPr lang="ar-SA" sz="2800" b="1" dirty="0">
                <a:solidFill>
                  <a:schemeClr val="accent6"/>
                </a:solidFill>
              </a:rPr>
              <a:t>اجتياز المقابلة </a:t>
            </a:r>
            <a:r>
              <a:rPr lang="ar-SA" sz="2800" b="1" dirty="0" smtClean="0">
                <a:solidFill>
                  <a:schemeClr val="accent6"/>
                </a:solidFill>
              </a:rPr>
              <a:t>الشخصية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SA" sz="2800" b="1" dirty="0" smtClean="0">
              <a:solidFill>
                <a:schemeClr val="accent6"/>
              </a:solidFill>
            </a:endParaRPr>
          </a:p>
        </p:txBody>
      </p:sp>
      <p:pic>
        <p:nvPicPr>
          <p:cNvPr id="20" name="صورة 1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73755" r="27932" b="2989"/>
          <a:stretch/>
        </p:blipFill>
        <p:spPr bwMode="auto">
          <a:xfrm>
            <a:off x="5652120" y="4797152"/>
            <a:ext cx="1728192" cy="1178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صورة 2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52160" r="66050" b="20929"/>
          <a:stretch/>
        </p:blipFill>
        <p:spPr bwMode="auto">
          <a:xfrm>
            <a:off x="2051720" y="4797152"/>
            <a:ext cx="1800200" cy="1178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8" descr="car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7842" y="42862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4" descr="Untitled-6"/>
          <p:cNvPicPr>
            <a:picLocks noChangeAspect="1" noChangeArrowheads="1"/>
          </p:cNvPicPr>
          <p:nvPr/>
        </p:nvPicPr>
        <p:blipFill>
          <a:blip r:embed="rId5" cstate="print"/>
          <a:srcRect l="79356"/>
          <a:stretch>
            <a:fillRect/>
          </a:stretch>
        </p:blipFill>
        <p:spPr bwMode="auto">
          <a:xfrm>
            <a:off x="0" y="14288"/>
            <a:ext cx="18954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5" descr="card5"/>
          <p:cNvPicPr>
            <a:picLocks noChangeAspect="1" noChangeArrowheads="1"/>
          </p:cNvPicPr>
          <p:nvPr/>
        </p:nvPicPr>
        <p:blipFill>
          <a:blip r:embed="rId6" cstate="print"/>
          <a:srcRect l="82158"/>
          <a:stretch>
            <a:fillRect/>
          </a:stretch>
        </p:blipFill>
        <p:spPr bwMode="auto">
          <a:xfrm>
            <a:off x="104775" y="14288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6" descr="card4"/>
          <p:cNvPicPr>
            <a:picLocks noChangeAspect="1" noChangeArrowheads="1"/>
          </p:cNvPicPr>
          <p:nvPr/>
        </p:nvPicPr>
        <p:blipFill>
          <a:blip r:embed="rId7" cstate="print"/>
          <a:srcRect l="82158"/>
          <a:stretch>
            <a:fillRect/>
          </a:stretch>
        </p:blipFill>
        <p:spPr bwMode="auto">
          <a:xfrm>
            <a:off x="104775" y="42863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7" descr="card2"/>
          <p:cNvPicPr>
            <a:picLocks noChangeAspect="1" noChangeArrowheads="1"/>
          </p:cNvPicPr>
          <p:nvPr/>
        </p:nvPicPr>
        <p:blipFill>
          <a:blip r:embed="rId3" cstate="print"/>
          <a:srcRect l="82988" r="6224"/>
          <a:stretch>
            <a:fillRect/>
          </a:stretch>
        </p:blipFill>
        <p:spPr bwMode="auto">
          <a:xfrm>
            <a:off x="71438" y="42863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8" descr="card1"/>
          <p:cNvPicPr>
            <a:picLocks noChangeAspect="1" noChangeArrowheads="1"/>
          </p:cNvPicPr>
          <p:nvPr/>
        </p:nvPicPr>
        <p:blipFill>
          <a:blip r:embed="rId4" cstate="print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1743075" y="467299"/>
            <a:ext cx="6537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endParaRPr lang="en-US" dirty="0"/>
          </a:p>
        </p:txBody>
      </p:sp>
      <p:sp>
        <p:nvSpPr>
          <p:cNvPr id="8202" name="Text Box 103"/>
          <p:cNvSpPr txBox="1">
            <a:spLocks noChangeArrowheads="1"/>
          </p:cNvSpPr>
          <p:nvPr/>
        </p:nvSpPr>
        <p:spPr bwMode="auto">
          <a:xfrm>
            <a:off x="4788024" y="1435458"/>
            <a:ext cx="4122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Clr>
                <a:srgbClr val="FF0080"/>
              </a:buClr>
            </a:pPr>
            <a:endParaRPr lang="ar-SA" sz="2000" dirty="0">
              <a:solidFill>
                <a:srgbClr val="5D7E9D"/>
              </a:solidFill>
              <a:cs typeface="Traditional Arabic" pitchFamily="2" charset="-78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71625" y="-577719"/>
            <a:ext cx="71437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0" i="0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200" b="1" dirty="0">
                <a:solidFill>
                  <a:srgbClr val="FFFF00"/>
                </a:solidFill>
              </a:rPr>
              <a:t>أولاً: كتابة السيرة الذاتية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0" i="0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07904" y="1312348"/>
            <a:ext cx="5007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80"/>
                </a:solidFill>
              </a:rPr>
              <a:t>تعريف السيرة الذاتية </a:t>
            </a:r>
            <a:r>
              <a:rPr lang="ar-SA" sz="2000" b="1" dirty="0">
                <a:solidFill>
                  <a:srgbClr val="FF0080"/>
                </a:solidFill>
              </a:rPr>
              <a:t>:</a:t>
            </a:r>
            <a:endParaRPr lang="ar-SA" sz="2000" dirty="0">
              <a:solidFill>
                <a:srgbClr val="FF0080"/>
              </a:solidFill>
            </a:endParaRPr>
          </a:p>
          <a:p>
            <a:endParaRPr lang="ar-SA" sz="2400" dirty="0">
              <a:solidFill>
                <a:srgbClr val="FF008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701735" y="1801028"/>
            <a:ext cx="6578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80"/>
                </a:solidFill>
              </a:rPr>
              <a:t>اصطلاحاً: </a:t>
            </a:r>
            <a:r>
              <a:rPr lang="ar-SA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تعني</a:t>
            </a:r>
            <a:r>
              <a:rPr lang="en-US" sz="2000" dirty="0">
                <a:solidFill>
                  <a:schemeClr val="bg2"/>
                </a:solidFill>
              </a:rPr>
              <a:t>Curriculum Vitae  </a:t>
            </a:r>
            <a:r>
              <a:rPr lang="ar-SA" sz="2000" dirty="0">
                <a:solidFill>
                  <a:schemeClr val="bg2"/>
                </a:solidFill>
              </a:rPr>
              <a:t>  </a:t>
            </a:r>
            <a:r>
              <a:rPr lang="ar-SA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وتختصر إلى 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CV</a:t>
            </a:r>
            <a:endParaRPr lang="ar-SA" sz="2000" b="1" dirty="0">
              <a:solidFill>
                <a:schemeClr val="bg2"/>
              </a:solidFill>
            </a:endParaRPr>
          </a:p>
          <a:p>
            <a:endParaRPr lang="ar-SA" sz="2000" b="1" dirty="0">
              <a:solidFill>
                <a:schemeClr val="bg2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43075" y="2401192"/>
            <a:ext cx="697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836631" y="3568034"/>
            <a:ext cx="1699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80"/>
                </a:solidFill>
              </a:rPr>
              <a:t>التعريف:</a:t>
            </a:r>
            <a:endParaRPr lang="ar-SA" sz="2400" dirty="0">
              <a:solidFill>
                <a:srgbClr val="FF008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905347" y="4029699"/>
            <a:ext cx="6426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accent1"/>
                </a:solidFill>
              </a:rPr>
              <a:t>ملخص الإنجاز التعليمي والمهني والثقافي والمهاري لشخص ما بما يناسب عملاً محدداً يستهدفه هذا الشخص.</a:t>
            </a:r>
            <a:endParaRPr lang="ar-SA" sz="2400" dirty="0">
              <a:solidFill>
                <a:schemeClr val="accent1"/>
              </a:solidFill>
            </a:endParaRPr>
          </a:p>
        </p:txBody>
      </p:sp>
      <p:pic>
        <p:nvPicPr>
          <p:cNvPr id="17" name="Picture 26" descr="0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643446"/>
            <a:ext cx="1524000" cy="1346200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1743075" y="2262693"/>
            <a:ext cx="6930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 smtClean="0">
              <a:solidFill>
                <a:schemeClr val="bg2"/>
              </a:solidFill>
            </a:endParaRPr>
          </a:p>
          <a:p>
            <a:endParaRPr lang="ar-SA" dirty="0"/>
          </a:p>
          <a:p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1905347" y="2308858"/>
            <a:ext cx="66996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Curriculum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>
                <a:solidFill>
                  <a:schemeClr val="accent1"/>
                </a:solidFill>
              </a:rPr>
              <a:t>تعني مهنة (</a:t>
            </a:r>
            <a:r>
              <a:rPr lang="en-US" sz="2000" dirty="0">
                <a:solidFill>
                  <a:schemeClr val="bg2"/>
                </a:solidFill>
              </a:rPr>
              <a:t>Career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>
                <a:solidFill>
                  <a:schemeClr val="accent1"/>
                </a:solidFill>
              </a:rPr>
              <a:t> ) أو سير أو سياق (</a:t>
            </a:r>
            <a:r>
              <a:rPr lang="en-US" sz="2000" dirty="0">
                <a:solidFill>
                  <a:schemeClr val="bg2"/>
                </a:solidFill>
              </a:rPr>
              <a:t>Course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>
                <a:solidFill>
                  <a:schemeClr val="accent1"/>
                </a:solidFill>
              </a:rPr>
              <a:t> )  , </a:t>
            </a:r>
          </a:p>
          <a:p>
            <a:r>
              <a:rPr lang="ar-SA" sz="2000" dirty="0">
                <a:solidFill>
                  <a:schemeClr val="accent1"/>
                </a:solidFill>
              </a:rPr>
              <a:t>  أما كلمة (</a:t>
            </a:r>
            <a:r>
              <a:rPr lang="en-US" sz="2000" dirty="0">
                <a:solidFill>
                  <a:schemeClr val="bg2"/>
                </a:solidFill>
              </a:rPr>
              <a:t>Vitae</a:t>
            </a:r>
            <a:r>
              <a:rPr lang="ar-SA" sz="2000" dirty="0">
                <a:solidFill>
                  <a:schemeClr val="accent1"/>
                </a:solidFill>
              </a:rPr>
              <a:t> ) تعني حياة (</a:t>
            </a:r>
            <a:r>
              <a:rPr lang="en-US" sz="2000" dirty="0">
                <a:solidFill>
                  <a:schemeClr val="bg2"/>
                </a:solidFill>
              </a:rPr>
              <a:t>life </a:t>
            </a:r>
            <a:r>
              <a:rPr lang="ar-SA" sz="2000" dirty="0">
                <a:solidFill>
                  <a:schemeClr val="accent1"/>
                </a:solidFill>
              </a:rPr>
              <a:t>) </a:t>
            </a:r>
          </a:p>
          <a:p>
            <a:r>
              <a:rPr lang="ar-SA" sz="2000" dirty="0">
                <a:solidFill>
                  <a:schemeClr val="accent1"/>
                </a:solidFill>
              </a:rPr>
              <a:t>إذن تعني : المسار المهني لحياة الفرد.</a:t>
            </a:r>
          </a:p>
          <a:p>
            <a:endParaRPr lang="ar-SA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22" grpId="0" build="p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457020350"/>
              </p:ext>
            </p:extLst>
          </p:nvPr>
        </p:nvGraphicFramePr>
        <p:xfrm>
          <a:off x="2071688" y="1397000"/>
          <a:ext cx="6819900" cy="504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57" descr="card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8" descr="card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6908" r="11307" b="5602"/>
          <a:stretch>
            <a:fillRect/>
          </a:stretch>
        </p:blipFill>
        <p:spPr bwMode="auto">
          <a:xfrm>
            <a:off x="71438" y="0"/>
            <a:ext cx="2000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4" descr="Untitled-6"/>
          <p:cNvPicPr>
            <a:picLocks noChangeAspect="1" noChangeArrowheads="1"/>
          </p:cNvPicPr>
          <p:nvPr/>
        </p:nvPicPr>
        <p:blipFill>
          <a:blip r:embed="rId10" cstate="print"/>
          <a:srcRect l="79356"/>
          <a:stretch>
            <a:fillRect/>
          </a:stretch>
        </p:blipFill>
        <p:spPr bwMode="auto">
          <a:xfrm>
            <a:off x="214313" y="-28575"/>
            <a:ext cx="16097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5" descr="card5"/>
          <p:cNvPicPr>
            <a:picLocks noChangeAspect="1" noChangeArrowheads="1"/>
          </p:cNvPicPr>
          <p:nvPr/>
        </p:nvPicPr>
        <p:blipFill>
          <a:blip r:embed="rId11" cstate="print"/>
          <a:srcRect l="82158"/>
          <a:stretch>
            <a:fillRect/>
          </a:stretch>
        </p:blipFill>
        <p:spPr bwMode="auto">
          <a:xfrm>
            <a:off x="71438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6" descr="card4"/>
          <p:cNvPicPr>
            <a:picLocks noChangeAspect="1" noChangeArrowheads="1"/>
          </p:cNvPicPr>
          <p:nvPr/>
        </p:nvPicPr>
        <p:blipFill>
          <a:blip r:embed="rId12" cstate="print"/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7" descr="card2"/>
          <p:cNvPicPr>
            <a:picLocks noChangeAspect="1" noChangeArrowheads="1"/>
          </p:cNvPicPr>
          <p:nvPr/>
        </p:nvPicPr>
        <p:blipFill>
          <a:blip r:embed="rId8" cstate="print"/>
          <a:srcRect l="82988" r="6224"/>
          <a:stretch>
            <a:fillRect/>
          </a:stretch>
        </p:blipFill>
        <p:spPr bwMode="auto">
          <a:xfrm>
            <a:off x="71438" y="0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8" descr="card1"/>
          <p:cNvPicPr>
            <a:picLocks noChangeAspect="1" noChangeArrowheads="1"/>
          </p:cNvPicPr>
          <p:nvPr/>
        </p:nvPicPr>
        <p:blipFill>
          <a:blip r:embed="rId9" cstate="print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1824038" y="3507065"/>
            <a:ext cx="7067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80"/>
              </a:buClr>
              <a:tabLst>
                <a:tab pos="457200" algn="l"/>
              </a:tabLst>
            </a:pPr>
            <a:endParaRPr lang="ar-SA" dirty="0">
              <a:solidFill>
                <a:srgbClr val="5D7E9D"/>
              </a:solidFill>
              <a:cs typeface="Traditional Arabic" pitchFamily="2" charset="-78"/>
            </a:endParaRP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5090822" y="35718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hangingPunct="0">
              <a:spcBef>
                <a:spcPct val="50000"/>
              </a:spcBef>
              <a:tabLst>
                <a:tab pos="457200" algn="l"/>
              </a:tabLst>
            </a:pPr>
            <a:endParaRPr lang="en-US" sz="3600" dirty="0">
              <a:solidFill>
                <a:srgbClr val="F2FDF7"/>
              </a:solidFill>
            </a:endParaRPr>
          </a:p>
        </p:txBody>
      </p:sp>
      <p:sp>
        <p:nvSpPr>
          <p:cNvPr id="11" name="عنوان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SA" dirty="0"/>
          </a:p>
        </p:txBody>
      </p:sp>
      <p:graphicFrame>
        <p:nvGraphicFramePr>
          <p:cNvPr id="13" name="عنصر نائب للمحتوى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69598"/>
              </p:ext>
            </p:extLst>
          </p:nvPr>
        </p:nvGraphicFramePr>
        <p:xfrm>
          <a:off x="2071688" y="1214422"/>
          <a:ext cx="7072312" cy="522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4" name="Picture 30" descr="08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72396" y="5142132"/>
            <a:ext cx="1319192" cy="1295400"/>
          </a:xfrm>
          <a:prstGeom prst="rect">
            <a:avLst/>
          </a:prstGeom>
          <a:noFill/>
        </p:spPr>
      </p:pic>
      <p:pic>
        <p:nvPicPr>
          <p:cNvPr id="15" name="Picture 18" descr="original_pencil_w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71688" y="1417638"/>
            <a:ext cx="1357304" cy="1017978"/>
          </a:xfrm>
          <a:prstGeom prst="rect">
            <a:avLst/>
          </a:prstGeom>
          <a:noFill/>
        </p:spPr>
      </p:pic>
      <p:grpSp>
        <p:nvGrpSpPr>
          <p:cNvPr id="16" name="مجموعة 15"/>
          <p:cNvGrpSpPr/>
          <p:nvPr/>
        </p:nvGrpSpPr>
        <p:grpSpPr>
          <a:xfrm>
            <a:off x="2339752" y="291818"/>
            <a:ext cx="6347048" cy="787491"/>
            <a:chOff x="2623026" y="1880191"/>
            <a:chExt cx="1826258" cy="1423404"/>
          </a:xfrm>
        </p:grpSpPr>
        <p:sp>
          <p:nvSpPr>
            <p:cNvPr id="17" name="شكل بيضاوي 16"/>
            <p:cNvSpPr/>
            <p:nvPr/>
          </p:nvSpPr>
          <p:spPr>
            <a:xfrm>
              <a:off x="2623026" y="1880191"/>
              <a:ext cx="1826258" cy="14234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شكل بيضاوي 4"/>
            <p:cNvSpPr/>
            <p:nvPr/>
          </p:nvSpPr>
          <p:spPr>
            <a:xfrm>
              <a:off x="2890475" y="2088644"/>
              <a:ext cx="1291360" cy="1006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300" kern="1200" dirty="0" smtClean="0">
                  <a:solidFill>
                    <a:srgbClr val="FFFF00"/>
                  </a:solidFill>
                </a:rPr>
                <a:t>المكونات الأساسية للسيرة الذاتية</a:t>
              </a:r>
              <a:endParaRPr lang="ar-SA" sz="33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شكل بيضاوي 3"/>
          <p:cNvSpPr/>
          <p:nvPr/>
        </p:nvSpPr>
        <p:spPr bwMode="auto">
          <a:xfrm>
            <a:off x="7308304" y="1480394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000" b="1" dirty="0">
                <a:solidFill>
                  <a:schemeClr val="bg2"/>
                </a:solidFill>
              </a:rPr>
              <a:t>البيانات الشخصية</a:t>
            </a:r>
            <a:endParaRPr lang="en-US" sz="2000" b="1" dirty="0">
              <a:solidFill>
                <a:schemeClr val="bg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7308304" y="2743051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ا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لهدف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7392470" y="4005064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000" b="1" dirty="0" smtClean="0">
                <a:solidFill>
                  <a:schemeClr val="bg2"/>
                </a:solidFill>
              </a:rPr>
              <a:t>الدرجات العلمية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5418911" y="1503580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التسلسل الوظيفي</a:t>
            </a: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5535600" y="2743051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400" b="1" dirty="0" smtClean="0">
                <a:solidFill>
                  <a:schemeClr val="bg2"/>
                </a:solidFill>
              </a:rPr>
              <a:t>المهارات</a:t>
            </a:r>
            <a:endParaRPr lang="en-US" sz="2400" b="1" dirty="0">
              <a:solidFill>
                <a:schemeClr val="bg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5" name="شكل بيضاوي 24"/>
          <p:cNvSpPr/>
          <p:nvPr/>
        </p:nvSpPr>
        <p:spPr bwMode="auto">
          <a:xfrm>
            <a:off x="5513276" y="4005064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400" b="1" dirty="0" smtClean="0">
                <a:solidFill>
                  <a:schemeClr val="bg2"/>
                </a:solidFill>
              </a:rPr>
              <a:t>الخبرات</a:t>
            </a:r>
            <a:endParaRPr lang="en-US" sz="2400" b="1" dirty="0">
              <a:solidFill>
                <a:schemeClr val="bg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3617099" y="1503580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000" b="1" dirty="0" smtClean="0">
                <a:solidFill>
                  <a:schemeClr val="bg2"/>
                </a:solidFill>
              </a:rPr>
              <a:t>الدورات التدريبية</a:t>
            </a:r>
            <a:endParaRPr lang="en-US" sz="2000" b="1" dirty="0">
              <a:solidFill>
                <a:schemeClr val="bg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7" name="شكل بيضاوي 26"/>
          <p:cNvSpPr/>
          <p:nvPr/>
        </p:nvSpPr>
        <p:spPr bwMode="auto">
          <a:xfrm>
            <a:off x="2256835" y="5270372"/>
            <a:ext cx="1662112" cy="10231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400" b="1" dirty="0" smtClean="0">
                <a:solidFill>
                  <a:schemeClr val="bg2"/>
                </a:solidFill>
              </a:rPr>
              <a:t>المعرفون</a:t>
            </a:r>
            <a:endParaRPr lang="en-US" sz="2400" b="1" dirty="0">
              <a:solidFill>
                <a:schemeClr val="bg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8" name="شكل بيضاوي 27"/>
          <p:cNvSpPr/>
          <p:nvPr/>
        </p:nvSpPr>
        <p:spPr bwMode="auto">
          <a:xfrm>
            <a:off x="3621167" y="4005064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400" b="1" dirty="0" smtClean="0">
                <a:solidFill>
                  <a:schemeClr val="bg2"/>
                </a:solidFill>
              </a:rPr>
              <a:t>جوائز</a:t>
            </a:r>
            <a:endParaRPr lang="en-US" sz="2400" b="1" dirty="0">
              <a:solidFill>
                <a:schemeClr val="bg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9" name="شكل بيضاوي 28"/>
          <p:cNvSpPr/>
          <p:nvPr/>
        </p:nvSpPr>
        <p:spPr bwMode="auto">
          <a:xfrm>
            <a:off x="3617099" y="2743051"/>
            <a:ext cx="166211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0"/>
            <a:r>
              <a:rPr lang="ar-SA" sz="2000" b="1" dirty="0" smtClean="0">
                <a:solidFill>
                  <a:schemeClr val="bg2"/>
                </a:solidFill>
              </a:rPr>
              <a:t>النشر العلمي</a:t>
            </a:r>
            <a:endParaRPr lang="en-US" sz="2000" b="1" dirty="0">
              <a:solidFill>
                <a:schemeClr val="bg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0" name="شكل بيضاوي 29"/>
          <p:cNvSpPr/>
          <p:nvPr/>
        </p:nvSpPr>
        <p:spPr bwMode="auto">
          <a:xfrm>
            <a:off x="4567222" y="5142132"/>
            <a:ext cx="1892108" cy="11671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الجهات المهنية ذات العلاقة</a:t>
            </a:r>
          </a:p>
        </p:txBody>
      </p:sp>
      <p:sp>
        <p:nvSpPr>
          <p:cNvPr id="31" name="شكل بيضاوي 30"/>
          <p:cNvSpPr/>
          <p:nvPr/>
        </p:nvSpPr>
        <p:spPr bwMode="auto">
          <a:xfrm>
            <a:off x="2071680" y="3367861"/>
            <a:ext cx="1662112" cy="101707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أنشطة متنوعة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7" descr="c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8" descr="card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6908" r="11307" b="5602"/>
          <a:stretch>
            <a:fillRect/>
          </a:stretch>
        </p:blipFill>
        <p:spPr bwMode="auto">
          <a:xfrm>
            <a:off x="71438" y="0"/>
            <a:ext cx="2000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4" descr="Untitled-6"/>
          <p:cNvPicPr>
            <a:picLocks noChangeAspect="1" noChangeArrowheads="1"/>
          </p:cNvPicPr>
          <p:nvPr/>
        </p:nvPicPr>
        <p:blipFill>
          <a:blip r:embed="rId5" cstate="print"/>
          <a:srcRect l="79356"/>
          <a:stretch>
            <a:fillRect/>
          </a:stretch>
        </p:blipFill>
        <p:spPr bwMode="auto">
          <a:xfrm>
            <a:off x="214313" y="-28575"/>
            <a:ext cx="16097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5" descr="card5"/>
          <p:cNvPicPr>
            <a:picLocks noChangeAspect="1" noChangeArrowheads="1"/>
          </p:cNvPicPr>
          <p:nvPr/>
        </p:nvPicPr>
        <p:blipFill>
          <a:blip r:embed="rId6" cstate="print"/>
          <a:srcRect l="82158"/>
          <a:stretch>
            <a:fillRect/>
          </a:stretch>
        </p:blipFill>
        <p:spPr bwMode="auto">
          <a:xfrm>
            <a:off x="71438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6" descr="card4"/>
          <p:cNvPicPr>
            <a:picLocks noChangeAspect="1" noChangeArrowheads="1"/>
          </p:cNvPicPr>
          <p:nvPr/>
        </p:nvPicPr>
        <p:blipFill>
          <a:blip r:embed="rId7" cstate="print"/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7" descr="card2"/>
          <p:cNvPicPr>
            <a:picLocks noChangeAspect="1" noChangeArrowheads="1"/>
          </p:cNvPicPr>
          <p:nvPr/>
        </p:nvPicPr>
        <p:blipFill>
          <a:blip r:embed="rId3" cstate="print"/>
          <a:srcRect l="82988" r="6224"/>
          <a:stretch>
            <a:fillRect/>
          </a:stretch>
        </p:blipFill>
        <p:spPr bwMode="auto">
          <a:xfrm>
            <a:off x="71438" y="0"/>
            <a:ext cx="990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8" descr="card1"/>
          <p:cNvPicPr>
            <a:picLocks noChangeAspect="1" noChangeArrowheads="1"/>
          </p:cNvPicPr>
          <p:nvPr/>
        </p:nvPicPr>
        <p:blipFill>
          <a:blip r:embed="rId4" cstate="print"/>
          <a:srcRect l="83818" r="8714"/>
          <a:stretch>
            <a:fillRect/>
          </a:stretch>
        </p:blipFill>
        <p:spPr bwMode="auto">
          <a:xfrm>
            <a:off x="0" y="-1191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1824038" y="3507065"/>
            <a:ext cx="7067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80"/>
              </a:buClr>
              <a:tabLst>
                <a:tab pos="457200" algn="l"/>
              </a:tabLst>
            </a:pPr>
            <a:endParaRPr lang="ar-SA" dirty="0">
              <a:solidFill>
                <a:srgbClr val="5D7E9D"/>
              </a:solidFill>
              <a:cs typeface="Traditional Arabic" pitchFamily="2" charset="-78"/>
            </a:endParaRP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5090822" y="35718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hangingPunct="0">
              <a:spcBef>
                <a:spcPct val="50000"/>
              </a:spcBef>
              <a:tabLst>
                <a:tab pos="457200" algn="l"/>
              </a:tabLst>
            </a:pPr>
            <a:endParaRPr lang="en-US" sz="3600" dirty="0">
              <a:solidFill>
                <a:srgbClr val="F2FDF7"/>
              </a:solidFill>
            </a:endParaRPr>
          </a:p>
        </p:txBody>
      </p:sp>
      <p:sp>
        <p:nvSpPr>
          <p:cNvPr id="11" name="عنوان 10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994122"/>
          </a:xfrm>
        </p:spPr>
        <p:txBody>
          <a:bodyPr/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كيفية كتابة سيرة ذاتية ناجحة؟</a:t>
            </a:r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16" name="عنصر نائب للمحتوى 15"/>
          <p:cNvSpPr>
            <a:spLocks noGrp="1"/>
          </p:cNvSpPr>
          <p:nvPr>
            <p:ph idx="1"/>
          </p:nvPr>
        </p:nvSpPr>
        <p:spPr>
          <a:xfrm>
            <a:off x="2071688" y="1268760"/>
            <a:ext cx="6964808" cy="4698880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حددي ماهية وظيفتك.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توضيح جميع التواريخ والأماكن المذكورة.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مراعاة </a:t>
            </a:r>
            <a:r>
              <a:rPr lang="ar-SA" sz="2000" b="1" dirty="0" smtClean="0">
                <a:solidFill>
                  <a:schemeClr val="bg1"/>
                </a:solidFill>
              </a:rPr>
              <a:t>النسبة </a:t>
            </a:r>
            <a:r>
              <a:rPr lang="ar-SA" sz="2000" b="1" dirty="0" smtClean="0">
                <a:solidFill>
                  <a:schemeClr val="bg1"/>
                </a:solidFill>
              </a:rPr>
              <a:t>والتناسب والتنظيم</a:t>
            </a:r>
            <a:endParaRPr lang="ar-SA" sz="2000" b="1" dirty="0" smtClean="0">
              <a:solidFill>
                <a:schemeClr val="bg1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اهتمام بالمعلومات المتعلقة بالموضوع.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مناسبة </a:t>
            </a:r>
            <a:r>
              <a:rPr lang="ar-SA" sz="2000" b="1" dirty="0" smtClean="0">
                <a:solidFill>
                  <a:schemeClr val="bg1"/>
                </a:solidFill>
              </a:rPr>
              <a:t>طول السيرة الذاتية.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الدقة في الكتابة.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اتباع </a:t>
            </a:r>
            <a:r>
              <a:rPr lang="ar-SA" sz="2000" b="1" dirty="0" smtClean="0">
                <a:solidFill>
                  <a:schemeClr val="bg1"/>
                </a:solidFill>
              </a:rPr>
              <a:t>النسق المعروف للسيرة</a:t>
            </a:r>
            <a:r>
              <a:rPr lang="ar-SA" sz="20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استعمال العناوين الرئيسية والفرعية</a:t>
            </a:r>
            <a:r>
              <a:rPr lang="ar-SA" sz="20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لا تكتب سيرة ذاتية أو </a:t>
            </a:r>
            <a:r>
              <a:rPr lang="en-US" sz="2000" b="1" dirty="0" smtClean="0">
                <a:solidFill>
                  <a:schemeClr val="bg1"/>
                </a:solidFill>
              </a:rPr>
              <a:t>cv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لا تختصر سيرتك الذاتية بدرجة تؤثر بوضوحها.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000" b="1" dirty="0" smtClean="0">
                <a:solidFill>
                  <a:schemeClr val="bg1"/>
                </a:solidFill>
              </a:rPr>
              <a:t>صياغة الهدف الوظيفي.</a:t>
            </a:r>
          </a:p>
          <a:p>
            <a:pPr marL="0" indent="0" algn="r" rtl="1">
              <a:buNone/>
            </a:pPr>
            <a:r>
              <a:rPr lang="ar-SA" sz="2000" b="1" dirty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                      12. لا ترفق أوراق بدون داع.</a:t>
            </a:r>
            <a:endParaRPr lang="ar-SA" sz="2000" b="1" dirty="0" smtClean="0">
              <a:solidFill>
                <a:schemeClr val="bg1"/>
              </a:solidFill>
            </a:endParaRPr>
          </a:p>
          <a:p>
            <a:endParaRPr lang="ar-SA" dirty="0" smtClean="0"/>
          </a:p>
        </p:txBody>
      </p:sp>
      <p:pic>
        <p:nvPicPr>
          <p:cNvPr id="14" name="Picture 30" descr="0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5142132"/>
            <a:ext cx="1319192" cy="1295400"/>
          </a:xfrm>
          <a:prstGeom prst="rect">
            <a:avLst/>
          </a:prstGeom>
          <a:noFill/>
        </p:spPr>
      </p:pic>
      <p:pic>
        <p:nvPicPr>
          <p:cNvPr id="17" name="Picture 4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1688" y="1268760"/>
            <a:ext cx="206826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74" y="70978"/>
            <a:ext cx="7036722" cy="66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46" y="101848"/>
            <a:ext cx="24685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71" y="101848"/>
            <a:ext cx="375493" cy="697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02" y="114300"/>
            <a:ext cx="438915" cy="69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2" y="36326"/>
            <a:ext cx="758110" cy="707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7" y="107180"/>
            <a:ext cx="842246" cy="70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1" y="80200"/>
            <a:ext cx="820001" cy="69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999774" y="274638"/>
            <a:ext cx="6687026" cy="1143000"/>
          </a:xfrm>
        </p:spPr>
        <p:txBody>
          <a:bodyPr/>
          <a:lstStyle/>
          <a:p>
            <a:endParaRPr lang="ar-SA" b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21" y="114300"/>
            <a:ext cx="541456" cy="699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4" y="65632"/>
            <a:ext cx="493712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"/>
            <a:ext cx="439631" cy="72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110503413"/>
              </p:ext>
            </p:extLst>
          </p:nvPr>
        </p:nvGraphicFramePr>
        <p:xfrm>
          <a:off x="2054964" y="274638"/>
          <a:ext cx="6769278" cy="687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02" y="5517232"/>
            <a:ext cx="2592814" cy="115578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74" y="1404442"/>
            <a:ext cx="1052855" cy="1578681"/>
          </a:xfrm>
          <a:prstGeom prst="rect">
            <a:avLst/>
          </a:prstGeom>
        </p:spPr>
      </p:pic>
      <p:pic>
        <p:nvPicPr>
          <p:cNvPr id="4113" name="Picture 17" descr="C:\Users\user\AppData\Local\Microsoft\Windows\Temporary Internet Files\Content.IE5\5648JFNO\MC900424178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417637"/>
            <a:ext cx="1728191" cy="10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1C22E-5D0D-42A1-85A9-71E0F34EB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EC1C22E-5D0D-42A1-85A9-71E0F34EB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D3074F-5189-4401-8D43-2F89B0C4B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4FD3074F-5189-4401-8D43-2F89B0C4B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6E2178-041B-47DF-898E-06BB1E510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D6E2178-041B-47DF-898E-06BB1E510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12568-3206-4311-B7A1-86161B971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49312568-3206-4311-B7A1-86161B971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A9434-92EF-4364-B574-0B3B5A1F8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DF0A9434-92EF-4364-B574-0B3B5A1F8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113E4D-CB7E-4E5C-9E25-90BAF2517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21113E4D-CB7E-4E5C-9E25-90BAF2517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13B3C3-C15D-4E1E-8F22-FCEB68D1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8B13B3C3-C15D-4E1E-8F22-FCEB68D1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7EFEE-F21C-4BAA-A123-8A04453D7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A687EFEE-F21C-4BAA-A123-8A04453D7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C5BA23-DACC-455C-AD21-BF92960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BFC5BA23-DACC-455C-AD21-BF92960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4FF397-3401-48E3-A7F4-976AF68BA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0E4FF397-3401-48E3-A7F4-976AF68BA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B4C5E5-E960-4657-9C45-2AFC17B4B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F2B4C5E5-E960-4657-9C45-2AFC17B4B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8FE3E-B3BE-43D4-A7FF-A1B013FE2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B288FE3E-B3BE-43D4-A7FF-A1B013FE2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103290-B210-4A36-A674-E840F9353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18103290-B210-4A36-A674-E840F9353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C098C-BF5E-4B0A-8B24-27F1C7A9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>
                                            <p:graphicEl>
                                              <a:dgm id="{07AC098C-BF5E-4B0A-8B24-27F1C7A9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83" y="63746"/>
            <a:ext cx="12269815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98" y="43656"/>
            <a:ext cx="267970" cy="66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51" y="93247"/>
            <a:ext cx="24685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69" y="65632"/>
            <a:ext cx="375493" cy="697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20" y="114300"/>
            <a:ext cx="251169" cy="69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2" y="36326"/>
            <a:ext cx="506941" cy="707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8" y="32045"/>
            <a:ext cx="842246" cy="702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1" y="80200"/>
            <a:ext cx="860786" cy="69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704068" y="274638"/>
            <a:ext cx="6982732" cy="1143000"/>
          </a:xfrm>
        </p:spPr>
        <p:txBody>
          <a:bodyPr/>
          <a:lstStyle/>
          <a:p>
            <a:r>
              <a:rPr lang="ar-SA" sz="4000" b="1" dirty="0" smtClean="0">
                <a:solidFill>
                  <a:srgbClr val="FFFF00"/>
                </a:solidFill>
              </a:rPr>
              <a:t>ثانياً: كتابة خطاب التقديم</a:t>
            </a:r>
            <a:endParaRPr lang="ar-SA" sz="4000" b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21" y="58512"/>
            <a:ext cx="541456" cy="699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4" y="65632"/>
            <a:ext cx="493712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"/>
            <a:ext cx="439631" cy="72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643547398"/>
              </p:ext>
            </p:extLst>
          </p:nvPr>
        </p:nvGraphicFramePr>
        <p:xfrm>
          <a:off x="1704068" y="1406426"/>
          <a:ext cx="7260420" cy="517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شكل بيضاوي 2"/>
          <p:cNvSpPr/>
          <p:nvPr/>
        </p:nvSpPr>
        <p:spPr bwMode="auto">
          <a:xfrm>
            <a:off x="1585662" y="1417637"/>
            <a:ext cx="7378826" cy="2180809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 smtClean="0">
                <a:solidFill>
                  <a:schemeClr val="accent3">
                    <a:lumMod val="50000"/>
                  </a:schemeClr>
                </a:solidFill>
              </a:rPr>
              <a:t>ما هو خطاب التقديم؟؟..</a:t>
            </a:r>
          </a:p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هو الخطاب المرفق مع السيرة الذاتية لتقديم المزيد</a:t>
            </a:r>
            <a:r>
              <a:rPr kumimoji="0" lang="ar-SA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من</a:t>
            </a:r>
            <a:r>
              <a:rPr lang="ar-SA" sz="2400" dirty="0">
                <a:solidFill>
                  <a:schemeClr val="bg1"/>
                </a:solidFill>
              </a:rPr>
              <a:t>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الشرح والتوضيح عن صاحب السيرة</a:t>
            </a:r>
            <a:r>
              <a:rPr kumimoji="0" lang="ar-SA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الذاتية ومهاراته ومؤهلاته.</a:t>
            </a:r>
            <a:endParaRPr kumimoji="0" lang="ar-S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شكل بيضاوي 3"/>
          <p:cNvSpPr/>
          <p:nvPr/>
        </p:nvSpPr>
        <p:spPr bwMode="auto">
          <a:xfrm>
            <a:off x="1652407" y="3585964"/>
            <a:ext cx="7332428" cy="2957164"/>
          </a:xfrm>
          <a:prstGeom prst="ellipse">
            <a:avLst/>
          </a:prstGeom>
          <a:solidFill>
            <a:srgbClr val="9BFF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</a:rPr>
              <a:t>ما أهمية خطاب التقديم؟؟..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dirty="0" smtClean="0">
                <a:solidFill>
                  <a:schemeClr val="bg1"/>
                </a:solidFill>
              </a:rPr>
              <a:t>1.لجذب انتباه القارئ إلى مواطن القوة في السيرة الذاتية.</a:t>
            </a:r>
          </a:p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2.</a:t>
            </a:r>
            <a:r>
              <a:rPr kumimoji="0" lang="ar-SA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لتنظيم التواصل مع المتقدم للوظيفة.</a:t>
            </a:r>
            <a:endParaRPr kumimoji="0" lang="ar-S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123" name="Picture 3" descr="C:\Users\user\AppData\Local\Microsoft\Windows\Temporary Internet Files\Content.IE5\R51AFFN7\MC900424494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5373216"/>
            <a:ext cx="1080121" cy="8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AppData\Local\Microsoft\Windows\Temporary Internet Files\Content.IE5\Z9M0BBPG\MM900234717[1]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98107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1C9BE7-F3D1-4F9D-8CDC-F54CF1D0A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31C9BE7-F3D1-4F9D-8CDC-F54CF1D0A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4F85FD-7DF4-4EB1-B626-E620FEFA6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D44F85FD-7DF4-4EB1-B626-E620FEFA6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16588</TotalTime>
  <Words>420</Words>
  <Application>Microsoft Office PowerPoint</Application>
  <PresentationFormat>عرض على الشاشة (3:4)‏</PresentationFormat>
  <Paragraphs>93</Paragraphs>
  <Slides>12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Default Design</vt:lpstr>
      <vt:lpstr>عرض تقديمي في PowerPoint</vt:lpstr>
      <vt:lpstr>المحتويات</vt:lpstr>
      <vt:lpstr>أقسام الاتصال في بيئة العمل</vt:lpstr>
      <vt:lpstr>مهارات التقدم للوظيفة</vt:lpstr>
      <vt:lpstr>عرض تقديمي في PowerPoint</vt:lpstr>
      <vt:lpstr> </vt:lpstr>
      <vt:lpstr>كيفية كتابة سيرة ذاتية ناجحة؟</vt:lpstr>
      <vt:lpstr>عرض تقديمي في PowerPoint</vt:lpstr>
      <vt:lpstr>ثانياً: كتابة خطاب التقديم</vt:lpstr>
      <vt:lpstr>نصائح يجب مراعاتها عند إعداد خطاب التقديم ليكون احترافياً</vt:lpstr>
      <vt:lpstr>عرض تقديمي في PowerPoint</vt:lpstr>
      <vt:lpstr>نشاط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Helper</dc:creator>
  <cp:lastModifiedBy>user</cp:lastModifiedBy>
  <cp:revision>311</cp:revision>
  <dcterms:modified xsi:type="dcterms:W3CDTF">2015-11-16T12:13:16Z</dcterms:modified>
</cp:coreProperties>
</file>