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80" r:id="rId4"/>
    <p:sldId id="279" r:id="rId5"/>
    <p:sldId id="282" r:id="rId6"/>
    <p:sldId id="264" r:id="rId7"/>
    <p:sldId id="283" r:id="rId8"/>
    <p:sldId id="284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77"/>
    <a:srgbClr val="000000"/>
    <a:srgbClr val="FFFF00"/>
    <a:srgbClr val="FFCC00"/>
    <a:srgbClr val="CCCC00"/>
    <a:srgbClr val="4A71D4"/>
    <a:srgbClr val="73E77E"/>
    <a:srgbClr val="0033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2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png"/><Relationship Id="rId1" Type="http://schemas.openxmlformats.org/officeDocument/2006/relationships/image" Target="../media/image21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png"/><Relationship Id="rId1" Type="http://schemas.openxmlformats.org/officeDocument/2006/relationships/image" Target="../media/image2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7C34E6-BF8F-4C40-8494-D527847E5C29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pPr rtl="1"/>
          <a:endParaRPr lang="ar-SA"/>
        </a:p>
      </dgm:t>
    </dgm:pt>
    <dgm:pt modelId="{9CABF72E-678F-4F14-B6A3-1DC00E412919}" type="pres">
      <dgm:prSet presAssocID="{527C34E6-BF8F-4C40-8494-D527847E5C29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316745C-3C76-4D0D-AF44-410E96E3BD44}" type="presOf" srcId="{527C34E6-BF8F-4C40-8494-D527847E5C29}" destId="{9CABF72E-678F-4F14-B6A3-1DC00E412919}" srcOrd="0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214968-F891-4D34-A58C-ABD79CD3A7D1}" type="doc">
      <dgm:prSet loTypeId="urn:microsoft.com/office/officeart/2005/8/layout/vList2" loCatId="list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pPr rtl="1"/>
          <a:endParaRPr lang="ar-SA"/>
        </a:p>
      </dgm:t>
    </dgm:pt>
    <dgm:pt modelId="{E2AEFEE8-0511-42BD-8B78-B3706CBEB775}">
      <dgm:prSet phldrT="[نص]" custT="1"/>
      <dgm:spPr/>
      <dgm:t>
        <a:bodyPr/>
        <a:lstStyle/>
        <a:p>
          <a:pPr rtl="1"/>
          <a:r>
            <a:rPr lang="ar-SA" sz="2400" dirty="0" smtClean="0">
              <a:solidFill>
                <a:schemeClr val="tx2">
                  <a:lumMod val="10000"/>
                </a:schemeClr>
              </a:solidFill>
            </a:rPr>
            <a:t>في أي مجال ستطلبون مني تنمية خبرتي؟</a:t>
          </a:r>
          <a:endParaRPr lang="ar-SA" sz="2400" dirty="0">
            <a:solidFill>
              <a:schemeClr val="tx2">
                <a:lumMod val="10000"/>
              </a:schemeClr>
            </a:solidFill>
          </a:endParaRPr>
        </a:p>
      </dgm:t>
    </dgm:pt>
    <dgm:pt modelId="{BF4C5AF2-93CF-40F3-B658-7DF14097E765}" type="parTrans" cxnId="{CA27350C-1DBF-4FD5-9665-6F817CF1AEB1}">
      <dgm:prSet/>
      <dgm:spPr/>
      <dgm:t>
        <a:bodyPr/>
        <a:lstStyle/>
        <a:p>
          <a:pPr rtl="1"/>
          <a:endParaRPr lang="ar-SA"/>
        </a:p>
      </dgm:t>
    </dgm:pt>
    <dgm:pt modelId="{E290C4C3-8DE2-4BC0-883F-CB45A4AC3F88}" type="sibTrans" cxnId="{CA27350C-1DBF-4FD5-9665-6F817CF1AEB1}">
      <dgm:prSet/>
      <dgm:spPr/>
      <dgm:t>
        <a:bodyPr/>
        <a:lstStyle/>
        <a:p>
          <a:pPr rtl="1"/>
          <a:endParaRPr lang="ar-SA"/>
        </a:p>
      </dgm:t>
    </dgm:pt>
    <dgm:pt modelId="{AE4B158B-C613-439F-AF62-A229E02CEEB8}">
      <dgm:prSet custT="1"/>
      <dgm:spPr/>
      <dgm:t>
        <a:bodyPr/>
        <a:lstStyle/>
        <a:p>
          <a:pPr rtl="1"/>
          <a:r>
            <a:rPr lang="ar-SA" sz="2400" dirty="0" smtClean="0">
              <a:solidFill>
                <a:schemeClr val="tx2">
                  <a:lumMod val="10000"/>
                </a:schemeClr>
              </a:solidFill>
            </a:rPr>
            <a:t>ما الموارد الموجودة بمؤسستكم أو في أي مكان آخر لتحقيق أهداف الوظيفة؟</a:t>
          </a:r>
          <a:endParaRPr lang="en-US" sz="2400" dirty="0">
            <a:solidFill>
              <a:schemeClr val="tx2">
                <a:lumMod val="10000"/>
              </a:schemeClr>
            </a:solidFill>
          </a:endParaRPr>
        </a:p>
      </dgm:t>
    </dgm:pt>
    <dgm:pt modelId="{27731628-187F-4B04-BC88-E13AE3B2D521}" type="parTrans" cxnId="{5E0A7F60-7446-4BDA-A06A-00AAC512B740}">
      <dgm:prSet/>
      <dgm:spPr/>
      <dgm:t>
        <a:bodyPr/>
        <a:lstStyle/>
        <a:p>
          <a:pPr rtl="1"/>
          <a:endParaRPr lang="ar-SA"/>
        </a:p>
      </dgm:t>
    </dgm:pt>
    <dgm:pt modelId="{0044BE2F-6ED0-4A9E-9B09-B4A3BCF8716C}" type="sibTrans" cxnId="{5E0A7F60-7446-4BDA-A06A-00AAC512B740}">
      <dgm:prSet/>
      <dgm:spPr/>
      <dgm:t>
        <a:bodyPr/>
        <a:lstStyle/>
        <a:p>
          <a:pPr rtl="1"/>
          <a:endParaRPr lang="ar-SA"/>
        </a:p>
      </dgm:t>
    </dgm:pt>
    <dgm:pt modelId="{F932EE80-06BE-4DB6-AF46-9118166DE1A7}">
      <dgm:prSet custT="1"/>
      <dgm:spPr/>
      <dgm:t>
        <a:bodyPr/>
        <a:lstStyle/>
        <a:p>
          <a:pPr rtl="1"/>
          <a:r>
            <a:rPr lang="ar-SA" sz="2400" dirty="0" smtClean="0">
              <a:solidFill>
                <a:schemeClr val="tx2">
                  <a:lumMod val="10000"/>
                </a:schemeClr>
              </a:solidFill>
            </a:rPr>
            <a:t>هل سأتلقى أي تدريب؟ </a:t>
          </a:r>
          <a:endParaRPr lang="en-US" sz="2400" dirty="0">
            <a:solidFill>
              <a:schemeClr val="tx2">
                <a:lumMod val="10000"/>
              </a:schemeClr>
            </a:solidFill>
          </a:endParaRPr>
        </a:p>
      </dgm:t>
    </dgm:pt>
    <dgm:pt modelId="{EE232CB8-6AFE-4B03-8F7E-312BB5C3D985}" type="parTrans" cxnId="{57461C55-1FAC-45A3-9558-97776BFFE4E1}">
      <dgm:prSet/>
      <dgm:spPr/>
      <dgm:t>
        <a:bodyPr/>
        <a:lstStyle/>
        <a:p>
          <a:pPr rtl="1"/>
          <a:endParaRPr lang="ar-SA"/>
        </a:p>
      </dgm:t>
    </dgm:pt>
    <dgm:pt modelId="{8DEAEE0A-D4EA-428F-81AD-CD36997ADE05}" type="sibTrans" cxnId="{57461C55-1FAC-45A3-9558-97776BFFE4E1}">
      <dgm:prSet/>
      <dgm:spPr/>
      <dgm:t>
        <a:bodyPr/>
        <a:lstStyle/>
        <a:p>
          <a:pPr rtl="1"/>
          <a:endParaRPr lang="ar-SA"/>
        </a:p>
      </dgm:t>
    </dgm:pt>
    <dgm:pt modelId="{B77C9C11-1885-4488-A8EF-7303CE4D22E4}">
      <dgm:prSet custT="1"/>
      <dgm:spPr/>
      <dgm:t>
        <a:bodyPr/>
        <a:lstStyle/>
        <a:p>
          <a:pPr rtl="1"/>
          <a:r>
            <a:rPr lang="ar-SA" sz="2400" dirty="0" smtClean="0">
              <a:solidFill>
                <a:schemeClr val="tx2">
                  <a:lumMod val="10000"/>
                </a:schemeClr>
              </a:solidFill>
            </a:rPr>
            <a:t>ما التغيرات التي تتوقعونها في مؤسستكم؟</a:t>
          </a:r>
          <a:endParaRPr lang="en-US" sz="2400" dirty="0">
            <a:solidFill>
              <a:schemeClr val="tx2">
                <a:lumMod val="10000"/>
              </a:schemeClr>
            </a:solidFill>
          </a:endParaRPr>
        </a:p>
      </dgm:t>
    </dgm:pt>
    <dgm:pt modelId="{82DBCAA3-B56E-4863-A20F-9236F483DB1D}" type="parTrans" cxnId="{6D7DE4BB-D1A7-452B-B43F-EA3A9B179D87}">
      <dgm:prSet/>
      <dgm:spPr/>
      <dgm:t>
        <a:bodyPr/>
        <a:lstStyle/>
        <a:p>
          <a:pPr rtl="1"/>
          <a:endParaRPr lang="ar-SA"/>
        </a:p>
      </dgm:t>
    </dgm:pt>
    <dgm:pt modelId="{D3588F9B-86B1-4FD6-BCED-2AA5B1742614}" type="sibTrans" cxnId="{6D7DE4BB-D1A7-452B-B43F-EA3A9B179D87}">
      <dgm:prSet/>
      <dgm:spPr/>
      <dgm:t>
        <a:bodyPr/>
        <a:lstStyle/>
        <a:p>
          <a:pPr rtl="1"/>
          <a:endParaRPr lang="ar-SA"/>
        </a:p>
      </dgm:t>
    </dgm:pt>
    <dgm:pt modelId="{924D27F7-EE82-4E81-AF4C-F1490768056B}">
      <dgm:prSet custT="1"/>
      <dgm:spPr/>
      <dgm:t>
        <a:bodyPr/>
        <a:lstStyle/>
        <a:p>
          <a:pPr rtl="1"/>
          <a:r>
            <a:rPr lang="ar-SA" sz="2400" dirty="0" smtClean="0">
              <a:solidFill>
                <a:schemeClr val="tx2">
                  <a:lumMod val="10000"/>
                </a:schemeClr>
              </a:solidFill>
            </a:rPr>
            <a:t>كيف سأخضع للتقويم, وما المعدل الزمني للتقويم؟</a:t>
          </a:r>
          <a:endParaRPr lang="en-US" sz="2400" dirty="0">
            <a:solidFill>
              <a:schemeClr val="tx2">
                <a:lumMod val="10000"/>
              </a:schemeClr>
            </a:solidFill>
          </a:endParaRPr>
        </a:p>
      </dgm:t>
    </dgm:pt>
    <dgm:pt modelId="{FE3FD35D-D16B-4566-B849-3EBD3DC9D66C}" type="parTrans" cxnId="{F2147C77-3402-4C7B-B1C1-93EE1852C3D9}">
      <dgm:prSet/>
      <dgm:spPr/>
      <dgm:t>
        <a:bodyPr/>
        <a:lstStyle/>
        <a:p>
          <a:pPr rtl="1"/>
          <a:endParaRPr lang="ar-SA"/>
        </a:p>
      </dgm:t>
    </dgm:pt>
    <dgm:pt modelId="{72A0905B-D02A-4ED2-AE17-DA2E204CCD92}" type="sibTrans" cxnId="{F2147C77-3402-4C7B-B1C1-93EE1852C3D9}">
      <dgm:prSet/>
      <dgm:spPr/>
      <dgm:t>
        <a:bodyPr/>
        <a:lstStyle/>
        <a:p>
          <a:pPr rtl="1"/>
          <a:endParaRPr lang="ar-SA"/>
        </a:p>
      </dgm:t>
    </dgm:pt>
    <dgm:pt modelId="{25DE3779-B0E1-4AD0-BEE0-71AB02DA3662}">
      <dgm:prSet custT="1"/>
      <dgm:spPr/>
      <dgm:t>
        <a:bodyPr/>
        <a:lstStyle/>
        <a:p>
          <a:pPr rtl="1"/>
          <a:r>
            <a:rPr lang="ar-SA" sz="2400" dirty="0" smtClean="0">
              <a:solidFill>
                <a:schemeClr val="tx2">
                  <a:lumMod val="10000"/>
                </a:schemeClr>
              </a:solidFill>
            </a:rPr>
            <a:t>عند الإنجاز في هذه الوظيفة ماهي الترقيات الممكنة وفي أي مدى زمني؟</a:t>
          </a:r>
          <a:endParaRPr lang="en-US" sz="2400" dirty="0">
            <a:solidFill>
              <a:schemeClr val="tx2">
                <a:lumMod val="10000"/>
              </a:schemeClr>
            </a:solidFill>
          </a:endParaRPr>
        </a:p>
      </dgm:t>
    </dgm:pt>
    <dgm:pt modelId="{C8E7D2FF-713E-4E34-94C8-6516E4BA2B25}" type="parTrans" cxnId="{B9E6AAC5-DB21-4424-B1B7-0D44D32F54BA}">
      <dgm:prSet/>
      <dgm:spPr/>
      <dgm:t>
        <a:bodyPr/>
        <a:lstStyle/>
        <a:p>
          <a:pPr rtl="1"/>
          <a:endParaRPr lang="ar-SA"/>
        </a:p>
      </dgm:t>
    </dgm:pt>
    <dgm:pt modelId="{00649905-9767-4816-9D32-B3EB6EE8C3D2}" type="sibTrans" cxnId="{B9E6AAC5-DB21-4424-B1B7-0D44D32F54BA}">
      <dgm:prSet/>
      <dgm:spPr/>
      <dgm:t>
        <a:bodyPr/>
        <a:lstStyle/>
        <a:p>
          <a:pPr rtl="1"/>
          <a:endParaRPr lang="ar-SA"/>
        </a:p>
      </dgm:t>
    </dgm:pt>
    <dgm:pt modelId="{EB5274AC-4AFA-4807-9309-4D7C9D4926F7}">
      <dgm:prSet custT="1"/>
      <dgm:spPr/>
      <dgm:t>
        <a:bodyPr/>
        <a:lstStyle/>
        <a:p>
          <a:pPr rtl="1"/>
          <a:r>
            <a:rPr lang="ar-SA" sz="2400" dirty="0" smtClean="0">
              <a:solidFill>
                <a:schemeClr val="tx2">
                  <a:lumMod val="10000"/>
                </a:schemeClr>
              </a:solidFill>
            </a:rPr>
            <a:t>ما العقبات التي تواجهونها في المؤسسة؟</a:t>
          </a:r>
          <a:endParaRPr lang="en-US" sz="2400" dirty="0">
            <a:solidFill>
              <a:schemeClr val="tx2">
                <a:lumMod val="10000"/>
              </a:schemeClr>
            </a:solidFill>
          </a:endParaRPr>
        </a:p>
      </dgm:t>
    </dgm:pt>
    <dgm:pt modelId="{99BDADBE-2905-442F-8CA3-091E8FEF92A4}" type="parTrans" cxnId="{81C7AF6F-73BF-4E3C-A41B-1A5007CEE18F}">
      <dgm:prSet/>
      <dgm:spPr/>
      <dgm:t>
        <a:bodyPr/>
        <a:lstStyle/>
        <a:p>
          <a:pPr rtl="1"/>
          <a:endParaRPr lang="ar-SA"/>
        </a:p>
      </dgm:t>
    </dgm:pt>
    <dgm:pt modelId="{4F7244F4-EE66-420A-B70D-BFEE6955844D}" type="sibTrans" cxnId="{81C7AF6F-73BF-4E3C-A41B-1A5007CEE18F}">
      <dgm:prSet/>
      <dgm:spPr/>
      <dgm:t>
        <a:bodyPr/>
        <a:lstStyle/>
        <a:p>
          <a:pPr rtl="1"/>
          <a:endParaRPr lang="ar-SA"/>
        </a:p>
      </dgm:t>
    </dgm:pt>
    <dgm:pt modelId="{8407E177-DB22-4690-B344-755D9541ECBC}" type="pres">
      <dgm:prSet presAssocID="{D0214968-F891-4D34-A58C-ABD79CD3A7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DDCBE42-5123-4879-BAFB-B5193936908D}" type="pres">
      <dgm:prSet presAssocID="{E2AEFEE8-0511-42BD-8B78-B3706CBEB775}" presName="parentText" presStyleLbl="node1" presStyleIdx="0" presStyleCnt="7" custLinFactY="-455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D0D739C-86A2-49CA-BAB0-F234AF7FEAD9}" type="pres">
      <dgm:prSet presAssocID="{E290C4C3-8DE2-4BC0-883F-CB45A4AC3F88}" presName="spacer" presStyleCnt="0"/>
      <dgm:spPr/>
    </dgm:pt>
    <dgm:pt modelId="{D50FB81D-85F4-403B-A113-0D8CAD27B214}" type="pres">
      <dgm:prSet presAssocID="{AE4B158B-C613-439F-AF62-A229E02CEEB8}" presName="parentText" presStyleLbl="node1" presStyleIdx="1" presStyleCnt="7" custLinFactY="-68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26D3C61-829B-4413-8862-BADD43DD8FC5}" type="pres">
      <dgm:prSet presAssocID="{0044BE2F-6ED0-4A9E-9B09-B4A3BCF8716C}" presName="spacer" presStyleCnt="0"/>
      <dgm:spPr/>
    </dgm:pt>
    <dgm:pt modelId="{F6F2918C-D265-428D-A185-9A68D95EB781}" type="pres">
      <dgm:prSet presAssocID="{F932EE80-06BE-4DB6-AF46-9118166DE1A7}" presName="parentText" presStyleLbl="node1" presStyleIdx="2" presStyleCnt="7" custLinFactY="-14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8AB0669-5727-4D0A-A391-0012B9275347}" type="pres">
      <dgm:prSet presAssocID="{8DEAEE0A-D4EA-428F-81AD-CD36997ADE05}" presName="spacer" presStyleCnt="0"/>
      <dgm:spPr/>
    </dgm:pt>
    <dgm:pt modelId="{DB639163-B09E-46CD-AF4F-1E1809F4D9B7}" type="pres">
      <dgm:prSet presAssocID="{EB5274AC-4AFA-4807-9309-4D7C9D4926F7}" presName="parentText" presStyleLbl="node1" presStyleIdx="3" presStyleCnt="7" custLinFactNeighborY="-5717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8B8BF90-8981-4C91-B06B-63B9C35248AD}" type="pres">
      <dgm:prSet presAssocID="{4F7244F4-EE66-420A-B70D-BFEE6955844D}" presName="spacer" presStyleCnt="0"/>
      <dgm:spPr/>
    </dgm:pt>
    <dgm:pt modelId="{2BD268A2-22EB-434E-8DCD-FE7C76CA1A7D}" type="pres">
      <dgm:prSet presAssocID="{B77C9C11-1885-4488-A8EF-7303CE4D22E4}" presName="parentText" presStyleLbl="node1" presStyleIdx="4" presStyleCnt="7" custLinFactNeighborX="4854" custLinFactNeighborY="-4327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A8491EE-4A7C-4A3B-8644-32B01BA44716}" type="pres">
      <dgm:prSet presAssocID="{D3588F9B-86B1-4FD6-BCED-2AA5B1742614}" presName="spacer" presStyleCnt="0"/>
      <dgm:spPr/>
    </dgm:pt>
    <dgm:pt modelId="{FBC7E60D-2D4A-4BEA-B946-59A1D9945261}" type="pres">
      <dgm:prSet presAssocID="{924D27F7-EE82-4E81-AF4C-F1490768056B}" presName="parentText" presStyleLbl="node1" presStyleIdx="5" presStyleCnt="7" custLinFactNeighborX="4854" custLinFactNeighborY="-4327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C189144-DD68-46B4-822A-7BA3045F74BB}" type="pres">
      <dgm:prSet presAssocID="{72A0905B-D02A-4ED2-AE17-DA2E204CCD92}" presName="spacer" presStyleCnt="0"/>
      <dgm:spPr/>
    </dgm:pt>
    <dgm:pt modelId="{D8865E2F-8E5F-4103-9DC1-82528787EFB7}" type="pres">
      <dgm:prSet presAssocID="{25DE3779-B0E1-4AD0-BEE0-71AB02DA3662}" presName="parentText" presStyleLbl="node1" presStyleIdx="6" presStyleCnt="7" custLinFactNeighborX="4854" custLinFactNeighborY="-4327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6590AE3-E586-4509-9F4C-3D06A2E80DC6}" type="presOf" srcId="{924D27F7-EE82-4E81-AF4C-F1490768056B}" destId="{FBC7E60D-2D4A-4BEA-B946-59A1D9945261}" srcOrd="0" destOrd="0" presId="urn:microsoft.com/office/officeart/2005/8/layout/vList2"/>
    <dgm:cxn modelId="{57461C55-1FAC-45A3-9558-97776BFFE4E1}" srcId="{D0214968-F891-4D34-A58C-ABD79CD3A7D1}" destId="{F932EE80-06BE-4DB6-AF46-9118166DE1A7}" srcOrd="2" destOrd="0" parTransId="{EE232CB8-6AFE-4B03-8F7E-312BB5C3D985}" sibTransId="{8DEAEE0A-D4EA-428F-81AD-CD36997ADE05}"/>
    <dgm:cxn modelId="{6D7DE4BB-D1A7-452B-B43F-EA3A9B179D87}" srcId="{D0214968-F891-4D34-A58C-ABD79CD3A7D1}" destId="{B77C9C11-1885-4488-A8EF-7303CE4D22E4}" srcOrd="4" destOrd="0" parTransId="{82DBCAA3-B56E-4863-A20F-9236F483DB1D}" sibTransId="{D3588F9B-86B1-4FD6-BCED-2AA5B1742614}"/>
    <dgm:cxn modelId="{65EF867D-B7A0-4DD3-813A-69A985DD611A}" type="presOf" srcId="{E2AEFEE8-0511-42BD-8B78-B3706CBEB775}" destId="{CDDCBE42-5123-4879-BAFB-B5193936908D}" srcOrd="0" destOrd="0" presId="urn:microsoft.com/office/officeart/2005/8/layout/vList2"/>
    <dgm:cxn modelId="{0F805F1B-C32B-4D30-B721-54F7717160EE}" type="presOf" srcId="{AE4B158B-C613-439F-AF62-A229E02CEEB8}" destId="{D50FB81D-85F4-403B-A113-0D8CAD27B214}" srcOrd="0" destOrd="0" presId="urn:microsoft.com/office/officeart/2005/8/layout/vList2"/>
    <dgm:cxn modelId="{B8E87E03-3DF0-4377-83B8-55D24EBEF39A}" type="presOf" srcId="{25DE3779-B0E1-4AD0-BEE0-71AB02DA3662}" destId="{D8865E2F-8E5F-4103-9DC1-82528787EFB7}" srcOrd="0" destOrd="0" presId="urn:microsoft.com/office/officeart/2005/8/layout/vList2"/>
    <dgm:cxn modelId="{B9E6AAC5-DB21-4424-B1B7-0D44D32F54BA}" srcId="{D0214968-F891-4D34-A58C-ABD79CD3A7D1}" destId="{25DE3779-B0E1-4AD0-BEE0-71AB02DA3662}" srcOrd="6" destOrd="0" parTransId="{C8E7D2FF-713E-4E34-94C8-6516E4BA2B25}" sibTransId="{00649905-9767-4816-9D32-B3EB6EE8C3D2}"/>
    <dgm:cxn modelId="{5E0A7F60-7446-4BDA-A06A-00AAC512B740}" srcId="{D0214968-F891-4D34-A58C-ABD79CD3A7D1}" destId="{AE4B158B-C613-439F-AF62-A229E02CEEB8}" srcOrd="1" destOrd="0" parTransId="{27731628-187F-4B04-BC88-E13AE3B2D521}" sibTransId="{0044BE2F-6ED0-4A9E-9B09-B4A3BCF8716C}"/>
    <dgm:cxn modelId="{B81BF2CD-3F84-413D-A189-26F9297AC41D}" type="presOf" srcId="{B77C9C11-1885-4488-A8EF-7303CE4D22E4}" destId="{2BD268A2-22EB-434E-8DCD-FE7C76CA1A7D}" srcOrd="0" destOrd="0" presId="urn:microsoft.com/office/officeart/2005/8/layout/vList2"/>
    <dgm:cxn modelId="{F2147C77-3402-4C7B-B1C1-93EE1852C3D9}" srcId="{D0214968-F891-4D34-A58C-ABD79CD3A7D1}" destId="{924D27F7-EE82-4E81-AF4C-F1490768056B}" srcOrd="5" destOrd="0" parTransId="{FE3FD35D-D16B-4566-B849-3EBD3DC9D66C}" sibTransId="{72A0905B-D02A-4ED2-AE17-DA2E204CCD92}"/>
    <dgm:cxn modelId="{CA27350C-1DBF-4FD5-9665-6F817CF1AEB1}" srcId="{D0214968-F891-4D34-A58C-ABD79CD3A7D1}" destId="{E2AEFEE8-0511-42BD-8B78-B3706CBEB775}" srcOrd="0" destOrd="0" parTransId="{BF4C5AF2-93CF-40F3-B658-7DF14097E765}" sibTransId="{E290C4C3-8DE2-4BC0-883F-CB45A4AC3F88}"/>
    <dgm:cxn modelId="{313C8570-75CE-464F-897B-6D272AB6F783}" type="presOf" srcId="{EB5274AC-4AFA-4807-9309-4D7C9D4926F7}" destId="{DB639163-B09E-46CD-AF4F-1E1809F4D9B7}" srcOrd="0" destOrd="0" presId="urn:microsoft.com/office/officeart/2005/8/layout/vList2"/>
    <dgm:cxn modelId="{81C7AF6F-73BF-4E3C-A41B-1A5007CEE18F}" srcId="{D0214968-F891-4D34-A58C-ABD79CD3A7D1}" destId="{EB5274AC-4AFA-4807-9309-4D7C9D4926F7}" srcOrd="3" destOrd="0" parTransId="{99BDADBE-2905-442F-8CA3-091E8FEF92A4}" sibTransId="{4F7244F4-EE66-420A-B70D-BFEE6955844D}"/>
    <dgm:cxn modelId="{EC1A1CCC-65D6-4F22-91FE-E4D2526F82BE}" type="presOf" srcId="{D0214968-F891-4D34-A58C-ABD79CD3A7D1}" destId="{8407E177-DB22-4690-B344-755D9541ECBC}" srcOrd="0" destOrd="0" presId="urn:microsoft.com/office/officeart/2005/8/layout/vList2"/>
    <dgm:cxn modelId="{B120501C-58BA-488B-BE9B-275EAAA748DA}" type="presOf" srcId="{F932EE80-06BE-4DB6-AF46-9118166DE1A7}" destId="{F6F2918C-D265-428D-A185-9A68D95EB781}" srcOrd="0" destOrd="0" presId="urn:microsoft.com/office/officeart/2005/8/layout/vList2"/>
    <dgm:cxn modelId="{4C46E73B-EEAD-40F3-92FD-39D5BCD97679}" type="presParOf" srcId="{8407E177-DB22-4690-B344-755D9541ECBC}" destId="{CDDCBE42-5123-4879-BAFB-B5193936908D}" srcOrd="0" destOrd="0" presId="urn:microsoft.com/office/officeart/2005/8/layout/vList2"/>
    <dgm:cxn modelId="{190BC1BF-55BA-48F4-B6EA-C560E946FCDB}" type="presParOf" srcId="{8407E177-DB22-4690-B344-755D9541ECBC}" destId="{CD0D739C-86A2-49CA-BAB0-F234AF7FEAD9}" srcOrd="1" destOrd="0" presId="urn:microsoft.com/office/officeart/2005/8/layout/vList2"/>
    <dgm:cxn modelId="{973C76AF-B811-4B07-BCD1-01619992AA26}" type="presParOf" srcId="{8407E177-DB22-4690-B344-755D9541ECBC}" destId="{D50FB81D-85F4-403B-A113-0D8CAD27B214}" srcOrd="2" destOrd="0" presId="urn:microsoft.com/office/officeart/2005/8/layout/vList2"/>
    <dgm:cxn modelId="{17D13E2C-B160-42E8-8AA8-9B92A6AE8DC8}" type="presParOf" srcId="{8407E177-DB22-4690-B344-755D9541ECBC}" destId="{326D3C61-829B-4413-8862-BADD43DD8FC5}" srcOrd="3" destOrd="0" presId="urn:microsoft.com/office/officeart/2005/8/layout/vList2"/>
    <dgm:cxn modelId="{60CF33A2-C718-45D8-8EB0-F6BE979C2781}" type="presParOf" srcId="{8407E177-DB22-4690-B344-755D9541ECBC}" destId="{F6F2918C-D265-428D-A185-9A68D95EB781}" srcOrd="4" destOrd="0" presId="urn:microsoft.com/office/officeart/2005/8/layout/vList2"/>
    <dgm:cxn modelId="{0EA9D209-788A-43DF-ACB8-27D308496078}" type="presParOf" srcId="{8407E177-DB22-4690-B344-755D9541ECBC}" destId="{C8AB0669-5727-4D0A-A391-0012B9275347}" srcOrd="5" destOrd="0" presId="urn:microsoft.com/office/officeart/2005/8/layout/vList2"/>
    <dgm:cxn modelId="{1C1A4FD7-6806-4739-8794-CA0FABB6284D}" type="presParOf" srcId="{8407E177-DB22-4690-B344-755D9541ECBC}" destId="{DB639163-B09E-46CD-AF4F-1E1809F4D9B7}" srcOrd="6" destOrd="0" presId="urn:microsoft.com/office/officeart/2005/8/layout/vList2"/>
    <dgm:cxn modelId="{312103FB-288B-45BB-9E0F-19D06D5138F4}" type="presParOf" srcId="{8407E177-DB22-4690-B344-755D9541ECBC}" destId="{88B8BF90-8981-4C91-B06B-63B9C35248AD}" srcOrd="7" destOrd="0" presId="urn:microsoft.com/office/officeart/2005/8/layout/vList2"/>
    <dgm:cxn modelId="{DE4C7519-DBE4-4BA1-B416-5E6FDE559AF2}" type="presParOf" srcId="{8407E177-DB22-4690-B344-755D9541ECBC}" destId="{2BD268A2-22EB-434E-8DCD-FE7C76CA1A7D}" srcOrd="8" destOrd="0" presId="urn:microsoft.com/office/officeart/2005/8/layout/vList2"/>
    <dgm:cxn modelId="{C6BD0C18-FF57-4342-9F23-A1D75B87554B}" type="presParOf" srcId="{8407E177-DB22-4690-B344-755D9541ECBC}" destId="{5A8491EE-4A7C-4A3B-8644-32B01BA44716}" srcOrd="9" destOrd="0" presId="urn:microsoft.com/office/officeart/2005/8/layout/vList2"/>
    <dgm:cxn modelId="{A7648168-49C1-40FA-BCD4-DC1CA5219B49}" type="presParOf" srcId="{8407E177-DB22-4690-B344-755D9541ECBC}" destId="{FBC7E60D-2D4A-4BEA-B946-59A1D9945261}" srcOrd="10" destOrd="0" presId="urn:microsoft.com/office/officeart/2005/8/layout/vList2"/>
    <dgm:cxn modelId="{415539FE-C73E-49AC-AB49-7DA9A2E79CDD}" type="presParOf" srcId="{8407E177-DB22-4690-B344-755D9541ECBC}" destId="{EC189144-DD68-46B4-822A-7BA3045F74BB}" srcOrd="11" destOrd="0" presId="urn:microsoft.com/office/officeart/2005/8/layout/vList2"/>
    <dgm:cxn modelId="{1DC04822-CBA4-4A9B-89A7-D6AB62246927}" type="presParOf" srcId="{8407E177-DB22-4690-B344-755D9541ECBC}" destId="{D8865E2F-8E5F-4103-9DC1-82528787EFB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352DA9-D8A2-4F15-80AD-1F75E5F8661A}" type="doc">
      <dgm:prSet loTypeId="urn:microsoft.com/office/officeart/2005/8/layout/vList3" loCatId="picture" qsTypeId="urn:microsoft.com/office/officeart/2005/8/quickstyle/simple1" qsCatId="simple" csTypeId="urn:microsoft.com/office/officeart/2005/8/colors/accent3_1" csCatId="accent3" phldr="1"/>
      <dgm:spPr/>
    </dgm:pt>
    <dgm:pt modelId="{F07817E3-CD9E-456F-884D-1564ADAA404E}">
      <dgm:prSet phldrT="[نص]" custT="1"/>
      <dgm:spPr/>
      <dgm:t>
        <a:bodyPr/>
        <a:lstStyle/>
        <a:p>
          <a:pPr rtl="1"/>
          <a:r>
            <a:rPr lang="ar-SA" sz="2400" dirty="0" smtClean="0"/>
            <a:t>تدوين أهم مجرياتها</a:t>
          </a:r>
          <a:endParaRPr lang="ar-SA" sz="2400" dirty="0"/>
        </a:p>
      </dgm:t>
    </dgm:pt>
    <dgm:pt modelId="{F4CD10A5-DD49-4E2D-B517-DB25BECD3902}" type="parTrans" cxnId="{7F6AFD8C-73F7-423F-942B-D9E3ABBA22E9}">
      <dgm:prSet/>
      <dgm:spPr/>
      <dgm:t>
        <a:bodyPr/>
        <a:lstStyle/>
        <a:p>
          <a:pPr rtl="1"/>
          <a:endParaRPr lang="ar-SA"/>
        </a:p>
      </dgm:t>
    </dgm:pt>
    <dgm:pt modelId="{25A97BA2-3C19-4D27-80E4-51339E6B1725}" type="sibTrans" cxnId="{7F6AFD8C-73F7-423F-942B-D9E3ABBA22E9}">
      <dgm:prSet/>
      <dgm:spPr/>
      <dgm:t>
        <a:bodyPr/>
        <a:lstStyle/>
        <a:p>
          <a:pPr rtl="1"/>
          <a:endParaRPr lang="ar-SA"/>
        </a:p>
      </dgm:t>
    </dgm:pt>
    <dgm:pt modelId="{13B7B45A-679F-43F6-AF8C-0F6539508077}">
      <dgm:prSet phldrT="[نص]" custT="1"/>
      <dgm:spPr/>
      <dgm:t>
        <a:bodyPr/>
        <a:lstStyle/>
        <a:p>
          <a:pPr rtl="1"/>
          <a:r>
            <a:rPr lang="ar-SA" sz="2400" dirty="0" smtClean="0"/>
            <a:t>إرسال خطاب شكر </a:t>
          </a:r>
          <a:endParaRPr lang="ar-SA" sz="2400" dirty="0"/>
        </a:p>
      </dgm:t>
    </dgm:pt>
    <dgm:pt modelId="{76CC2251-9D21-48EF-BE72-8A30C8D10CF3}" type="parTrans" cxnId="{1A09F570-5EA1-455F-9AA5-118270A5F5FD}">
      <dgm:prSet/>
      <dgm:spPr/>
      <dgm:t>
        <a:bodyPr/>
        <a:lstStyle/>
        <a:p>
          <a:pPr rtl="1"/>
          <a:endParaRPr lang="ar-SA"/>
        </a:p>
      </dgm:t>
    </dgm:pt>
    <dgm:pt modelId="{1290261B-792E-4EB2-A33D-9DBF2A7364B2}" type="sibTrans" cxnId="{1A09F570-5EA1-455F-9AA5-118270A5F5FD}">
      <dgm:prSet/>
      <dgm:spPr/>
      <dgm:t>
        <a:bodyPr/>
        <a:lstStyle/>
        <a:p>
          <a:pPr rtl="1"/>
          <a:endParaRPr lang="ar-SA"/>
        </a:p>
      </dgm:t>
    </dgm:pt>
    <dgm:pt modelId="{3E3F16F3-0FAB-4614-A700-59FC40281C2B}">
      <dgm:prSet phldrT="[نص]" custT="1"/>
      <dgm:spPr/>
      <dgm:t>
        <a:bodyPr/>
        <a:lstStyle/>
        <a:p>
          <a:pPr rtl="1"/>
          <a:r>
            <a:rPr lang="ar-SA" sz="2400" dirty="0" smtClean="0"/>
            <a:t>لا تكن متسرعا في الاتصال لمعرفة النتيجة</a:t>
          </a:r>
          <a:endParaRPr lang="ar-SA" sz="2400" dirty="0"/>
        </a:p>
      </dgm:t>
    </dgm:pt>
    <dgm:pt modelId="{11F17C72-38EC-45EE-A6A1-7C3F2B2B400B}" type="parTrans" cxnId="{9AFCC614-6116-47D5-A23F-48DD661FC7B5}">
      <dgm:prSet/>
      <dgm:spPr/>
      <dgm:t>
        <a:bodyPr/>
        <a:lstStyle/>
        <a:p>
          <a:pPr rtl="1"/>
          <a:endParaRPr lang="ar-SA"/>
        </a:p>
      </dgm:t>
    </dgm:pt>
    <dgm:pt modelId="{32F1407F-E706-4F09-8135-D5E4A81AEBC3}" type="sibTrans" cxnId="{9AFCC614-6116-47D5-A23F-48DD661FC7B5}">
      <dgm:prSet/>
      <dgm:spPr/>
      <dgm:t>
        <a:bodyPr/>
        <a:lstStyle/>
        <a:p>
          <a:pPr rtl="1"/>
          <a:endParaRPr lang="ar-SA"/>
        </a:p>
      </dgm:t>
    </dgm:pt>
    <dgm:pt modelId="{437E8514-AEFF-4584-AD1D-F057D330A5A0}">
      <dgm:prSet phldrT="[نص]" custT="1"/>
      <dgm:spPr/>
      <dgm:t>
        <a:bodyPr/>
        <a:lstStyle/>
        <a:p>
          <a:pPr rtl="1"/>
          <a:r>
            <a:rPr lang="ar-SA" sz="2400" dirty="0" smtClean="0"/>
            <a:t>في حالة اختيار شخص آخر تقوم بإرسال خطاب شكر </a:t>
          </a:r>
          <a:endParaRPr lang="ar-SA" sz="2400" dirty="0"/>
        </a:p>
      </dgm:t>
    </dgm:pt>
    <dgm:pt modelId="{3A8BB4F9-D89A-4022-A044-200351418C92}" type="parTrans" cxnId="{90C3A51D-2E84-4D91-8448-146B3356E0D4}">
      <dgm:prSet/>
      <dgm:spPr/>
      <dgm:t>
        <a:bodyPr/>
        <a:lstStyle/>
        <a:p>
          <a:pPr rtl="1"/>
          <a:endParaRPr lang="ar-SA"/>
        </a:p>
      </dgm:t>
    </dgm:pt>
    <dgm:pt modelId="{9455CF6A-A7F6-48CE-BFF5-1413B66C52B6}" type="sibTrans" cxnId="{90C3A51D-2E84-4D91-8448-146B3356E0D4}">
      <dgm:prSet/>
      <dgm:spPr/>
      <dgm:t>
        <a:bodyPr/>
        <a:lstStyle/>
        <a:p>
          <a:pPr rtl="1"/>
          <a:endParaRPr lang="ar-SA"/>
        </a:p>
      </dgm:t>
    </dgm:pt>
    <dgm:pt modelId="{F3D44D3E-2333-4C69-9F06-A767E905D8CA}" type="pres">
      <dgm:prSet presAssocID="{70352DA9-D8A2-4F15-80AD-1F75E5F8661A}" presName="linearFlow" presStyleCnt="0">
        <dgm:presLayoutVars>
          <dgm:dir/>
          <dgm:resizeHandles val="exact"/>
        </dgm:presLayoutVars>
      </dgm:prSet>
      <dgm:spPr/>
    </dgm:pt>
    <dgm:pt modelId="{8E355160-DA42-4D66-BEA5-540D0372D275}" type="pres">
      <dgm:prSet presAssocID="{F07817E3-CD9E-456F-884D-1564ADAA404E}" presName="composite" presStyleCnt="0"/>
      <dgm:spPr/>
    </dgm:pt>
    <dgm:pt modelId="{6A04925E-47DE-4927-A294-11EC82DA4509}" type="pres">
      <dgm:prSet presAssocID="{F07817E3-CD9E-456F-884D-1564ADAA404E}" presName="imgShp" presStyleLbl="fgImgPlace1" presStyleIdx="0" presStyleCnt="4" custScaleX="136905" custScaleY="137999" custLinFactNeighborX="-4583" custLinFactNeighborY="-393"/>
      <dgm:spPr/>
      <dgm:t>
        <a:bodyPr/>
        <a:lstStyle/>
        <a:p>
          <a:pPr rtl="1"/>
          <a:endParaRPr lang="ar-SA"/>
        </a:p>
      </dgm:t>
    </dgm:pt>
    <dgm:pt modelId="{92D1390B-A766-4138-8EC7-6863E408B038}" type="pres">
      <dgm:prSet presAssocID="{F07817E3-CD9E-456F-884D-1564ADAA404E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B05A00A-B226-4E36-953A-20E131446B19}" type="pres">
      <dgm:prSet presAssocID="{25A97BA2-3C19-4D27-80E4-51339E6B1725}" presName="spacing" presStyleCnt="0"/>
      <dgm:spPr/>
    </dgm:pt>
    <dgm:pt modelId="{8A073F65-0FDE-4F79-80E3-60FF6782EE12}" type="pres">
      <dgm:prSet presAssocID="{13B7B45A-679F-43F6-AF8C-0F6539508077}" presName="composite" presStyleCnt="0"/>
      <dgm:spPr/>
    </dgm:pt>
    <dgm:pt modelId="{EEB4E062-51AF-492E-AAAA-92BBB99B5342}" type="pres">
      <dgm:prSet presAssocID="{13B7B45A-679F-43F6-AF8C-0F6539508077}" presName="imgShp" presStyleLbl="fgImgPlace1" presStyleIdx="1" presStyleCnt="4" custScaleX="130664" custScaleY="140274" custLinFactNeighborX="-1950" custLinFactNeighborY="249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803E610-2DD8-4FA8-BAC4-0711E9E2EE6C}" type="pres">
      <dgm:prSet presAssocID="{13B7B45A-679F-43F6-AF8C-0F6539508077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F453ABC-CDE2-4D65-AD42-A41E371B375C}" type="pres">
      <dgm:prSet presAssocID="{1290261B-792E-4EB2-A33D-9DBF2A7364B2}" presName="spacing" presStyleCnt="0"/>
      <dgm:spPr/>
    </dgm:pt>
    <dgm:pt modelId="{24DD5D58-1AC6-4E17-A44E-AB115E43DB91}" type="pres">
      <dgm:prSet presAssocID="{3E3F16F3-0FAB-4614-A700-59FC40281C2B}" presName="composite" presStyleCnt="0"/>
      <dgm:spPr/>
    </dgm:pt>
    <dgm:pt modelId="{213D00B1-F234-4A20-9C72-C71B95FEF47E}" type="pres">
      <dgm:prSet presAssocID="{3E3F16F3-0FAB-4614-A700-59FC40281C2B}" presName="imgShp" presStyleLbl="fgImgPlace1" presStyleIdx="2" presStyleCnt="4" custScaleX="150370" custScaleY="134187" custLinFactNeighborX="-12725" custLinFactNeighborY="89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</dgm:pt>
    <dgm:pt modelId="{BD1B610A-D7C4-468D-B40F-318320C3D290}" type="pres">
      <dgm:prSet presAssocID="{3E3F16F3-0FAB-4614-A700-59FC40281C2B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32BA4B4-C6C6-4513-B187-E197ACE7844F}" type="pres">
      <dgm:prSet presAssocID="{32F1407F-E706-4F09-8135-D5E4A81AEBC3}" presName="spacing" presStyleCnt="0"/>
      <dgm:spPr/>
    </dgm:pt>
    <dgm:pt modelId="{02A36AC4-DFC7-4108-91CC-C3F8F84CE925}" type="pres">
      <dgm:prSet presAssocID="{437E8514-AEFF-4584-AD1D-F057D330A5A0}" presName="composite" presStyleCnt="0"/>
      <dgm:spPr/>
    </dgm:pt>
    <dgm:pt modelId="{6AEB49C5-63C8-4796-B439-AD010C308079}" type="pres">
      <dgm:prSet presAssocID="{437E8514-AEFF-4584-AD1D-F057D330A5A0}" presName="imgShp" presStyleLbl="fgImgPlace1" presStyleIdx="3" presStyleCnt="4" custScaleX="142726" custScaleY="12998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38703784-C5E0-42C9-BFA6-7DC9D731AAFD}" type="pres">
      <dgm:prSet presAssocID="{437E8514-AEFF-4584-AD1D-F057D330A5A0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AFCC614-6116-47D5-A23F-48DD661FC7B5}" srcId="{70352DA9-D8A2-4F15-80AD-1F75E5F8661A}" destId="{3E3F16F3-0FAB-4614-A700-59FC40281C2B}" srcOrd="2" destOrd="0" parTransId="{11F17C72-38EC-45EE-A6A1-7C3F2B2B400B}" sibTransId="{32F1407F-E706-4F09-8135-D5E4A81AEBC3}"/>
    <dgm:cxn modelId="{1A09F570-5EA1-455F-9AA5-118270A5F5FD}" srcId="{70352DA9-D8A2-4F15-80AD-1F75E5F8661A}" destId="{13B7B45A-679F-43F6-AF8C-0F6539508077}" srcOrd="1" destOrd="0" parTransId="{76CC2251-9D21-48EF-BE72-8A30C8D10CF3}" sibTransId="{1290261B-792E-4EB2-A33D-9DBF2A7364B2}"/>
    <dgm:cxn modelId="{ABFBEC49-F100-4CBE-8B93-613231D7E0C4}" type="presOf" srcId="{3E3F16F3-0FAB-4614-A700-59FC40281C2B}" destId="{BD1B610A-D7C4-468D-B40F-318320C3D290}" srcOrd="0" destOrd="0" presId="urn:microsoft.com/office/officeart/2005/8/layout/vList3"/>
    <dgm:cxn modelId="{90C3A51D-2E84-4D91-8448-146B3356E0D4}" srcId="{70352DA9-D8A2-4F15-80AD-1F75E5F8661A}" destId="{437E8514-AEFF-4584-AD1D-F057D330A5A0}" srcOrd="3" destOrd="0" parTransId="{3A8BB4F9-D89A-4022-A044-200351418C92}" sibTransId="{9455CF6A-A7F6-48CE-BFF5-1413B66C52B6}"/>
    <dgm:cxn modelId="{E51681A9-650E-48B9-A853-66F7338A4D26}" type="presOf" srcId="{F07817E3-CD9E-456F-884D-1564ADAA404E}" destId="{92D1390B-A766-4138-8EC7-6863E408B038}" srcOrd="0" destOrd="0" presId="urn:microsoft.com/office/officeart/2005/8/layout/vList3"/>
    <dgm:cxn modelId="{DECFE7B5-CE87-4A80-9E7E-5DC7A0D9C604}" type="presOf" srcId="{13B7B45A-679F-43F6-AF8C-0F6539508077}" destId="{E803E610-2DD8-4FA8-BAC4-0711E9E2EE6C}" srcOrd="0" destOrd="0" presId="urn:microsoft.com/office/officeart/2005/8/layout/vList3"/>
    <dgm:cxn modelId="{2520A130-C0F8-4E09-AB52-3B0576CF05DA}" type="presOf" srcId="{70352DA9-D8A2-4F15-80AD-1F75E5F8661A}" destId="{F3D44D3E-2333-4C69-9F06-A767E905D8CA}" srcOrd="0" destOrd="0" presId="urn:microsoft.com/office/officeart/2005/8/layout/vList3"/>
    <dgm:cxn modelId="{F147B86C-F3DE-442D-A0E0-D3AFD5063D09}" type="presOf" srcId="{437E8514-AEFF-4584-AD1D-F057D330A5A0}" destId="{38703784-C5E0-42C9-BFA6-7DC9D731AAFD}" srcOrd="0" destOrd="0" presId="urn:microsoft.com/office/officeart/2005/8/layout/vList3"/>
    <dgm:cxn modelId="{7F6AFD8C-73F7-423F-942B-D9E3ABBA22E9}" srcId="{70352DA9-D8A2-4F15-80AD-1F75E5F8661A}" destId="{F07817E3-CD9E-456F-884D-1564ADAA404E}" srcOrd="0" destOrd="0" parTransId="{F4CD10A5-DD49-4E2D-B517-DB25BECD3902}" sibTransId="{25A97BA2-3C19-4D27-80E4-51339E6B1725}"/>
    <dgm:cxn modelId="{39F666FE-5A89-43CD-9C17-BFB0DA63C469}" type="presParOf" srcId="{F3D44D3E-2333-4C69-9F06-A767E905D8CA}" destId="{8E355160-DA42-4D66-BEA5-540D0372D275}" srcOrd="0" destOrd="0" presId="urn:microsoft.com/office/officeart/2005/8/layout/vList3"/>
    <dgm:cxn modelId="{03411FBB-1D92-4A21-A103-E7EF75EE712A}" type="presParOf" srcId="{8E355160-DA42-4D66-BEA5-540D0372D275}" destId="{6A04925E-47DE-4927-A294-11EC82DA4509}" srcOrd="0" destOrd="0" presId="urn:microsoft.com/office/officeart/2005/8/layout/vList3"/>
    <dgm:cxn modelId="{F14596A3-5576-464A-BA0E-24630D9D324B}" type="presParOf" srcId="{8E355160-DA42-4D66-BEA5-540D0372D275}" destId="{92D1390B-A766-4138-8EC7-6863E408B038}" srcOrd="1" destOrd="0" presId="urn:microsoft.com/office/officeart/2005/8/layout/vList3"/>
    <dgm:cxn modelId="{7FB5C4EC-8E60-44C6-938C-C1501EEB85B9}" type="presParOf" srcId="{F3D44D3E-2333-4C69-9F06-A767E905D8CA}" destId="{4B05A00A-B226-4E36-953A-20E131446B19}" srcOrd="1" destOrd="0" presId="urn:microsoft.com/office/officeart/2005/8/layout/vList3"/>
    <dgm:cxn modelId="{D42F22C1-FB8C-462C-81FB-56D5E851A1E9}" type="presParOf" srcId="{F3D44D3E-2333-4C69-9F06-A767E905D8CA}" destId="{8A073F65-0FDE-4F79-80E3-60FF6782EE12}" srcOrd="2" destOrd="0" presId="urn:microsoft.com/office/officeart/2005/8/layout/vList3"/>
    <dgm:cxn modelId="{D8514348-F847-4FE5-897D-286F404A1930}" type="presParOf" srcId="{8A073F65-0FDE-4F79-80E3-60FF6782EE12}" destId="{EEB4E062-51AF-492E-AAAA-92BBB99B5342}" srcOrd="0" destOrd="0" presId="urn:microsoft.com/office/officeart/2005/8/layout/vList3"/>
    <dgm:cxn modelId="{B999210F-B6B4-4447-8549-0F03FB16F79C}" type="presParOf" srcId="{8A073F65-0FDE-4F79-80E3-60FF6782EE12}" destId="{E803E610-2DD8-4FA8-BAC4-0711E9E2EE6C}" srcOrd="1" destOrd="0" presId="urn:microsoft.com/office/officeart/2005/8/layout/vList3"/>
    <dgm:cxn modelId="{8E1F6951-B1D7-4EC3-8D86-A0D1BD3C1CCD}" type="presParOf" srcId="{F3D44D3E-2333-4C69-9F06-A767E905D8CA}" destId="{8F453ABC-CDE2-4D65-AD42-A41E371B375C}" srcOrd="3" destOrd="0" presId="urn:microsoft.com/office/officeart/2005/8/layout/vList3"/>
    <dgm:cxn modelId="{FA02D043-64A7-495A-A1DE-176B0A6F478D}" type="presParOf" srcId="{F3D44D3E-2333-4C69-9F06-A767E905D8CA}" destId="{24DD5D58-1AC6-4E17-A44E-AB115E43DB91}" srcOrd="4" destOrd="0" presId="urn:microsoft.com/office/officeart/2005/8/layout/vList3"/>
    <dgm:cxn modelId="{EEB160BF-AEDC-4371-BB3F-364ECBD74872}" type="presParOf" srcId="{24DD5D58-1AC6-4E17-A44E-AB115E43DB91}" destId="{213D00B1-F234-4A20-9C72-C71B95FEF47E}" srcOrd="0" destOrd="0" presId="urn:microsoft.com/office/officeart/2005/8/layout/vList3"/>
    <dgm:cxn modelId="{CD86E619-5496-49CE-976F-412E9C12C6C4}" type="presParOf" srcId="{24DD5D58-1AC6-4E17-A44E-AB115E43DB91}" destId="{BD1B610A-D7C4-468D-B40F-318320C3D290}" srcOrd="1" destOrd="0" presId="urn:microsoft.com/office/officeart/2005/8/layout/vList3"/>
    <dgm:cxn modelId="{8E05FD99-CC14-4BE5-8D37-5DCCBF7C10DC}" type="presParOf" srcId="{F3D44D3E-2333-4C69-9F06-A767E905D8CA}" destId="{332BA4B4-C6C6-4513-B187-E197ACE7844F}" srcOrd="5" destOrd="0" presId="urn:microsoft.com/office/officeart/2005/8/layout/vList3"/>
    <dgm:cxn modelId="{BDB9EFAE-08CF-4F7B-A8E1-422054B77152}" type="presParOf" srcId="{F3D44D3E-2333-4C69-9F06-A767E905D8CA}" destId="{02A36AC4-DFC7-4108-91CC-C3F8F84CE925}" srcOrd="6" destOrd="0" presId="urn:microsoft.com/office/officeart/2005/8/layout/vList3"/>
    <dgm:cxn modelId="{944C570E-F6EC-457E-B0F7-5781A70CCC86}" type="presParOf" srcId="{02A36AC4-DFC7-4108-91CC-C3F8F84CE925}" destId="{6AEB49C5-63C8-4796-B439-AD010C308079}" srcOrd="0" destOrd="0" presId="urn:microsoft.com/office/officeart/2005/8/layout/vList3"/>
    <dgm:cxn modelId="{19D05B47-AA8E-4C6F-8A0A-AE6C1910C429}" type="presParOf" srcId="{02A36AC4-DFC7-4108-91CC-C3F8F84CE925}" destId="{38703784-C5E0-42C9-BFA6-7DC9D731AAF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CBE42-5123-4879-BAFB-B5193936908D}">
      <dsp:nvSpPr>
        <dsp:cNvPr id="0" name=""/>
        <dsp:cNvSpPr/>
      </dsp:nvSpPr>
      <dsp:spPr>
        <a:xfrm>
          <a:off x="0" y="127002"/>
          <a:ext cx="7467600" cy="561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solidFill>
                <a:schemeClr val="tx2">
                  <a:lumMod val="10000"/>
                </a:schemeClr>
              </a:solidFill>
            </a:rPr>
            <a:t>في أي مجال ستطلبون مني تنمية خبرتي؟</a:t>
          </a:r>
          <a:endParaRPr lang="ar-SA" sz="24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27415" y="154417"/>
        <a:ext cx="7412770" cy="506770"/>
      </dsp:txXfrm>
    </dsp:sp>
    <dsp:sp modelId="{D50FB81D-85F4-403B-A113-0D8CAD27B214}">
      <dsp:nvSpPr>
        <dsp:cNvPr id="0" name=""/>
        <dsp:cNvSpPr/>
      </dsp:nvSpPr>
      <dsp:spPr>
        <a:xfrm>
          <a:off x="0" y="762001"/>
          <a:ext cx="7467600" cy="561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solidFill>
                <a:schemeClr val="tx2">
                  <a:lumMod val="10000"/>
                </a:schemeClr>
              </a:solidFill>
            </a:rPr>
            <a:t>ما الموارد الموجودة بمؤسستكم أو في أي مكان آخر لتحقيق أهداف الوظيفة؟</a:t>
          </a:r>
          <a:endParaRPr lang="en-US" sz="24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27415" y="789416"/>
        <a:ext cx="7412770" cy="506770"/>
      </dsp:txXfrm>
    </dsp:sp>
    <dsp:sp modelId="{F6F2918C-D265-428D-A185-9A68D95EB781}">
      <dsp:nvSpPr>
        <dsp:cNvPr id="0" name=""/>
        <dsp:cNvSpPr/>
      </dsp:nvSpPr>
      <dsp:spPr>
        <a:xfrm>
          <a:off x="0" y="1447802"/>
          <a:ext cx="7467600" cy="561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solidFill>
                <a:schemeClr val="tx2">
                  <a:lumMod val="10000"/>
                </a:schemeClr>
              </a:solidFill>
            </a:rPr>
            <a:t>هل سأتلقى أي تدريب؟ </a:t>
          </a:r>
          <a:endParaRPr lang="en-US" sz="24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27415" y="1475217"/>
        <a:ext cx="7412770" cy="506770"/>
      </dsp:txXfrm>
    </dsp:sp>
    <dsp:sp modelId="{DB639163-B09E-46CD-AF4F-1E1809F4D9B7}">
      <dsp:nvSpPr>
        <dsp:cNvPr id="0" name=""/>
        <dsp:cNvSpPr/>
      </dsp:nvSpPr>
      <dsp:spPr>
        <a:xfrm>
          <a:off x="0" y="2133599"/>
          <a:ext cx="7467600" cy="561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solidFill>
                <a:schemeClr val="tx2">
                  <a:lumMod val="10000"/>
                </a:schemeClr>
              </a:solidFill>
            </a:rPr>
            <a:t>ما العقبات التي تواجهونها في المؤسسة؟</a:t>
          </a:r>
          <a:endParaRPr lang="en-US" sz="24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27415" y="2161014"/>
        <a:ext cx="7412770" cy="506770"/>
      </dsp:txXfrm>
    </dsp:sp>
    <dsp:sp modelId="{2BD268A2-22EB-434E-8DCD-FE7C76CA1A7D}">
      <dsp:nvSpPr>
        <dsp:cNvPr id="0" name=""/>
        <dsp:cNvSpPr/>
      </dsp:nvSpPr>
      <dsp:spPr>
        <a:xfrm>
          <a:off x="0" y="2793613"/>
          <a:ext cx="7467600" cy="561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solidFill>
                <a:schemeClr val="tx2">
                  <a:lumMod val="10000"/>
                </a:schemeClr>
              </a:solidFill>
            </a:rPr>
            <a:t>ما التغيرات التي تتوقعونها في مؤسستكم؟</a:t>
          </a:r>
          <a:endParaRPr lang="en-US" sz="24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27415" y="2821028"/>
        <a:ext cx="7412770" cy="506770"/>
      </dsp:txXfrm>
    </dsp:sp>
    <dsp:sp modelId="{FBC7E60D-2D4A-4BEA-B946-59A1D9945261}">
      <dsp:nvSpPr>
        <dsp:cNvPr id="0" name=""/>
        <dsp:cNvSpPr/>
      </dsp:nvSpPr>
      <dsp:spPr>
        <a:xfrm>
          <a:off x="0" y="3441613"/>
          <a:ext cx="7467600" cy="561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solidFill>
                <a:schemeClr val="tx2">
                  <a:lumMod val="10000"/>
                </a:schemeClr>
              </a:solidFill>
            </a:rPr>
            <a:t>كيف سأخضع للتقويم, وما المعدل الزمني للتقويم؟</a:t>
          </a:r>
          <a:endParaRPr lang="en-US" sz="24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27415" y="3469028"/>
        <a:ext cx="7412770" cy="506770"/>
      </dsp:txXfrm>
    </dsp:sp>
    <dsp:sp modelId="{D8865E2F-8E5F-4103-9DC1-82528787EFB7}">
      <dsp:nvSpPr>
        <dsp:cNvPr id="0" name=""/>
        <dsp:cNvSpPr/>
      </dsp:nvSpPr>
      <dsp:spPr>
        <a:xfrm>
          <a:off x="0" y="4089613"/>
          <a:ext cx="7467600" cy="5616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>
              <a:solidFill>
                <a:schemeClr val="tx2">
                  <a:lumMod val="10000"/>
                </a:schemeClr>
              </a:solidFill>
            </a:rPr>
            <a:t>عند الإنجاز في هذه الوظيفة ماهي الترقيات الممكنة وفي أي مدى زمني؟</a:t>
          </a:r>
          <a:endParaRPr lang="en-US" sz="24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27415" y="4117028"/>
        <a:ext cx="7412770" cy="506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1390B-A766-4138-8EC7-6863E408B038}">
      <dsp:nvSpPr>
        <dsp:cNvPr id="0" name=""/>
        <dsp:cNvSpPr/>
      </dsp:nvSpPr>
      <dsp:spPr>
        <a:xfrm rot="10800000">
          <a:off x="1552377" y="149167"/>
          <a:ext cx="5117973" cy="76918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190" tIns="91440" rIns="170688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تدوين أهم مجرياتها</a:t>
          </a:r>
          <a:endParaRPr lang="ar-SA" sz="2400" kern="1200" dirty="0"/>
        </a:p>
      </dsp:txBody>
      <dsp:txXfrm rot="10800000">
        <a:off x="1744674" y="149167"/>
        <a:ext cx="4925676" cy="769187"/>
      </dsp:txXfrm>
    </dsp:sp>
    <dsp:sp modelId="{6A04925E-47DE-4927-A294-11EC82DA4509}">
      <dsp:nvSpPr>
        <dsp:cNvPr id="0" name=""/>
        <dsp:cNvSpPr/>
      </dsp:nvSpPr>
      <dsp:spPr>
        <a:xfrm>
          <a:off x="990597" y="3"/>
          <a:ext cx="1053056" cy="1061471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03E610-2DD8-4FA8-BAC4-0711E9E2EE6C}">
      <dsp:nvSpPr>
        <dsp:cNvPr id="0" name=""/>
        <dsp:cNvSpPr/>
      </dsp:nvSpPr>
      <dsp:spPr>
        <a:xfrm rot="10800000">
          <a:off x="1540376" y="1448997"/>
          <a:ext cx="5117973" cy="76918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190" tIns="91440" rIns="170688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إرسال خطاب شكر </a:t>
          </a:r>
          <a:endParaRPr lang="ar-SA" sz="2400" kern="1200" dirty="0"/>
        </a:p>
      </dsp:txBody>
      <dsp:txXfrm rot="10800000">
        <a:off x="1732673" y="1448997"/>
        <a:ext cx="4925676" cy="769187"/>
      </dsp:txXfrm>
    </dsp:sp>
    <dsp:sp modelId="{EEB4E062-51AF-492E-AAAA-92BBB99B5342}">
      <dsp:nvSpPr>
        <dsp:cNvPr id="0" name=""/>
        <dsp:cNvSpPr/>
      </dsp:nvSpPr>
      <dsp:spPr>
        <a:xfrm>
          <a:off x="1022851" y="1313258"/>
          <a:ext cx="1005051" cy="107897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B610A-D7C4-468D-B40F-318320C3D290}">
      <dsp:nvSpPr>
        <dsp:cNvPr id="0" name=""/>
        <dsp:cNvSpPr/>
      </dsp:nvSpPr>
      <dsp:spPr>
        <a:xfrm rot="10800000">
          <a:off x="1578270" y="2734165"/>
          <a:ext cx="5117973" cy="76918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190" tIns="91440" rIns="170688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لا تكن متسرعا في الاتصال لمعرفة النتيجة</a:t>
          </a:r>
          <a:endParaRPr lang="ar-SA" sz="2400" kern="1200" dirty="0"/>
        </a:p>
      </dsp:txBody>
      <dsp:txXfrm rot="10800000">
        <a:off x="1770567" y="2734165"/>
        <a:ext cx="4925676" cy="769187"/>
      </dsp:txXfrm>
    </dsp:sp>
    <dsp:sp modelId="{213D00B1-F234-4A20-9C72-C71B95FEF47E}">
      <dsp:nvSpPr>
        <dsp:cNvPr id="0" name=""/>
        <dsp:cNvSpPr/>
      </dsp:nvSpPr>
      <dsp:spPr>
        <a:xfrm>
          <a:off x="902077" y="2609584"/>
          <a:ext cx="1156627" cy="103215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703784-C5E0-42C9-BFA6-7DC9D731AAFD}">
      <dsp:nvSpPr>
        <dsp:cNvPr id="0" name=""/>
        <dsp:cNvSpPr/>
      </dsp:nvSpPr>
      <dsp:spPr>
        <a:xfrm rot="10800000">
          <a:off x="1563571" y="3979752"/>
          <a:ext cx="5117973" cy="76918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190" tIns="91440" rIns="170688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في حالة اختيار شخص آخر تقوم بإرسال خطاب شكر </a:t>
          </a:r>
          <a:endParaRPr lang="ar-SA" sz="2400" kern="1200" dirty="0"/>
        </a:p>
      </dsp:txBody>
      <dsp:txXfrm rot="10800000">
        <a:off x="1755868" y="3979752"/>
        <a:ext cx="4925676" cy="769187"/>
      </dsp:txXfrm>
    </dsp:sp>
    <dsp:sp modelId="{6AEB49C5-63C8-4796-B439-AD010C308079}">
      <dsp:nvSpPr>
        <dsp:cNvPr id="0" name=""/>
        <dsp:cNvSpPr/>
      </dsp:nvSpPr>
      <dsp:spPr>
        <a:xfrm>
          <a:off x="1014655" y="3864443"/>
          <a:ext cx="1097831" cy="99980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51A972-DC86-4927-A028-A0A159BD3B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33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533400" y="2895600"/>
            <a:ext cx="6248400" cy="1600200"/>
          </a:xfrm>
        </p:spPr>
        <p:txBody>
          <a:bodyPr/>
          <a:lstStyle>
            <a:lvl1pPr algn="l">
              <a:defRPr sz="4400" b="0"/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533400" y="4495800"/>
            <a:ext cx="6400800" cy="53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613525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ar-S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613525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98AD6981-4CEA-416B-8738-CCC6DBF2DD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457200" y="3810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 Black" pitchFamily="34" charset="0"/>
              </a:rPr>
              <a:t>L O G O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gray">
          <a:xfrm flipV="1">
            <a:off x="250825" y="188913"/>
            <a:ext cx="8659813" cy="6408737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25B69-5E0C-4BCD-B77D-BE0A284F28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9436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9436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12D26-A376-43C8-AC2D-01E12478C6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391400" cy="563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0E149BF7-C288-4646-9245-290031571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A8B71-9371-46EA-8F92-C927CC2980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D817B-6243-4B29-A802-DFEE6E12A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B8860-499F-4AD1-A81E-E1353FA5B1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6A547-63E8-4FF7-8F7B-681C63FFD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7936C-9815-42D6-8574-87C7E68F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8E555-A828-4A8F-B431-EE17A7E4E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AEF82-43DD-4AEC-B18B-739703DA0A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AE938-29FF-4CF0-9D71-CB4E432947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8A023F-505F-43AA-ADB4-256231C35E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white">
          <a:xfrm>
            <a:off x="250825" y="314325"/>
            <a:ext cx="8666163" cy="7334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250825" y="319088"/>
            <a:ext cx="8661400" cy="6267450"/>
            <a:chOff x="158" y="201"/>
            <a:chExt cx="5456" cy="3948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auto">
            <a:xfrm flipV="1">
              <a:off x="159" y="201"/>
              <a:ext cx="5455" cy="3948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auto">
            <a:xfrm>
              <a:off x="158" y="663"/>
              <a:ext cx="5444" cy="0"/>
            </a:xfrm>
            <a:prstGeom prst="line">
              <a:avLst/>
            </a:prstGeom>
            <a:noFill/>
            <a:ln w="12700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</p:grpSp>
      <p:pic>
        <p:nvPicPr>
          <p:cNvPr id="1044" name="Picture 20" descr="peopl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26325" y="46038"/>
            <a:ext cx="1473200" cy="10033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11.png"/><Relationship Id="rId4" Type="http://schemas.openxmlformats.org/officeDocument/2006/relationships/diagramData" Target="../diagrams/data1.xml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4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8000" contrast="1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عنوان 9"/>
          <p:cNvSpPr>
            <a:spLocks noGrp="1"/>
          </p:cNvSpPr>
          <p:nvPr>
            <p:ph type="title"/>
          </p:nvPr>
        </p:nvSpPr>
        <p:spPr>
          <a:xfrm>
            <a:off x="1066800" y="1295400"/>
            <a:ext cx="7391400" cy="914400"/>
          </a:xfrm>
        </p:spPr>
        <p:txBody>
          <a:bodyPr/>
          <a:lstStyle/>
          <a:p>
            <a:r>
              <a:rPr lang="ar-SA" dirty="0">
                <a:solidFill>
                  <a:srgbClr val="FFFF00"/>
                </a:solidFill>
              </a:rPr>
              <a:t>تابع الوحدة </a:t>
            </a:r>
            <a:r>
              <a:rPr lang="ar-SA" dirty="0" smtClean="0">
                <a:solidFill>
                  <a:srgbClr val="FFFF00"/>
                </a:solidFill>
              </a:rPr>
              <a:t>السادسة</a:t>
            </a:r>
            <a:br>
              <a:rPr lang="ar-SA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ar-SA" dirty="0" smtClean="0">
                <a:solidFill>
                  <a:srgbClr val="FFFF00"/>
                </a:solidFill>
              </a:rPr>
              <a:t/>
            </a:r>
            <a:br>
              <a:rPr lang="ar-SA" dirty="0" smtClean="0">
                <a:solidFill>
                  <a:srgbClr val="FFFF00"/>
                </a:solidFill>
              </a:rPr>
            </a:br>
            <a:r>
              <a:rPr lang="ar-SA" sz="4000" dirty="0" smtClean="0">
                <a:solidFill>
                  <a:srgbClr val="FFFF00"/>
                </a:solidFill>
              </a:rPr>
              <a:t>الاتصال </a:t>
            </a:r>
            <a:r>
              <a:rPr lang="ar-SA" sz="4000" dirty="0">
                <a:solidFill>
                  <a:srgbClr val="FFFF00"/>
                </a:solidFill>
              </a:rPr>
              <a:t>في بيئة </a:t>
            </a:r>
            <a:r>
              <a:rPr lang="ar-SA" sz="4000" dirty="0" smtClean="0">
                <a:solidFill>
                  <a:srgbClr val="FFFF00"/>
                </a:solidFill>
              </a:rPr>
              <a:t>العمل</a:t>
            </a:r>
            <a:endParaRPr lang="ar-SA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200" dirty="0" smtClean="0">
                <a:solidFill>
                  <a:srgbClr val="FFFF00"/>
                </a:solidFill>
              </a:rPr>
              <a:t>تابع : الاتصال </a:t>
            </a:r>
            <a:r>
              <a:rPr lang="ar-SA" sz="3200" dirty="0">
                <a:solidFill>
                  <a:srgbClr val="FFFF00"/>
                </a:solidFill>
              </a:rPr>
              <a:t>في بيئة </a:t>
            </a:r>
            <a:r>
              <a:rPr lang="ar-SA" sz="3200" dirty="0" smtClean="0">
                <a:solidFill>
                  <a:srgbClr val="FFFF00"/>
                </a:solidFill>
              </a:rPr>
              <a:t>العمل</a:t>
            </a:r>
            <a:endParaRPr lang="en-US" sz="3200" dirty="0"/>
          </a:p>
        </p:txBody>
      </p:sp>
      <p:grpSp>
        <p:nvGrpSpPr>
          <p:cNvPr id="64515" name="Group 3"/>
          <p:cNvGrpSpPr>
            <a:grpSpLocks/>
          </p:cNvGrpSpPr>
          <p:nvPr/>
        </p:nvGrpSpPr>
        <p:grpSpPr bwMode="auto">
          <a:xfrm>
            <a:off x="1775180" y="2996857"/>
            <a:ext cx="762000" cy="665163"/>
            <a:chOff x="1110" y="2656"/>
            <a:chExt cx="1549" cy="1351"/>
          </a:xfrm>
        </p:grpSpPr>
        <p:sp>
          <p:nvSpPr>
            <p:cNvPr id="64516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4517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4518" name="AutoShape 6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2438400" y="3552376"/>
            <a:ext cx="4800600" cy="0"/>
          </a:xfrm>
          <a:prstGeom prst="line">
            <a:avLst/>
          </a:prstGeom>
          <a:noFill/>
          <a:ln w="25400">
            <a:solidFill>
              <a:srgbClr val="C0C0C0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2511464" y="2919601"/>
            <a:ext cx="4572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3.</a:t>
            </a:r>
            <a:r>
              <a:rPr lang="ar-SA" sz="2000" b="1" dirty="0">
                <a:solidFill>
                  <a:srgbClr val="FFFF00"/>
                </a:solidFill>
              </a:rPr>
              <a:t> . </a:t>
            </a:r>
            <a:r>
              <a:rPr lang="ar-SA" sz="2400" b="1" dirty="0">
                <a:solidFill>
                  <a:srgbClr val="FFFF00"/>
                </a:solidFill>
              </a:rPr>
              <a:t>اجتياز المقابلات الشخصية</a:t>
            </a:r>
            <a:endParaRPr lang="en-US" sz="2000" b="1" dirty="0">
              <a:solidFill>
                <a:srgbClr val="FFFF00"/>
              </a:solidFill>
            </a:endParaRPr>
          </a:p>
          <a:p>
            <a:pPr algn="ctr"/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gray">
          <a:xfrm>
            <a:off x="1982370" y="309517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4" name="مستطيل 33"/>
          <p:cNvSpPr/>
          <p:nvPr/>
        </p:nvSpPr>
        <p:spPr>
          <a:xfrm>
            <a:off x="2590800" y="4648200"/>
            <a:ext cx="449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build="p"/>
      <p:bldP spid="3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7" y="533400"/>
            <a:ext cx="7391400" cy="685800"/>
          </a:xfrm>
        </p:spPr>
        <p:txBody>
          <a:bodyPr/>
          <a:lstStyle/>
          <a:p>
            <a:pPr rtl="1"/>
            <a:r>
              <a:rPr lang="ar-SA" sz="2800" dirty="0" smtClean="0"/>
              <a:t>ثالثاً: </a:t>
            </a:r>
            <a:r>
              <a:rPr lang="ar-SA" sz="2800" dirty="0" smtClean="0"/>
              <a:t>اجتياز </a:t>
            </a:r>
            <a:r>
              <a:rPr lang="ar-SA" sz="2800" dirty="0"/>
              <a:t>المقابلات الشخصية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87073" name="AutoShape 33"/>
          <p:cNvSpPr>
            <a:spLocks noChangeArrowheads="1"/>
          </p:cNvSpPr>
          <p:nvPr/>
        </p:nvSpPr>
        <p:spPr bwMode="invGray">
          <a:xfrm>
            <a:off x="1740530" y="2705144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87074" name="AutoShape 34"/>
          <p:cNvSpPr>
            <a:spLocks noChangeArrowheads="1"/>
          </p:cNvSpPr>
          <p:nvPr/>
        </p:nvSpPr>
        <p:spPr bwMode="gray">
          <a:xfrm>
            <a:off x="1600200" y="1905000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rtl="1"/>
            <a:r>
              <a:rPr lang="ar-SA" sz="2400" b="1" dirty="0" smtClean="0">
                <a:solidFill>
                  <a:srgbClr val="FFFF00"/>
                </a:solidFill>
              </a:rPr>
              <a:t>أهم الصفات والخصائص الشخصية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pSp>
        <p:nvGrpSpPr>
          <p:cNvPr id="87107" name="Group 67"/>
          <p:cNvGrpSpPr>
            <a:grpSpLocks/>
          </p:cNvGrpSpPr>
          <p:nvPr/>
        </p:nvGrpSpPr>
        <p:grpSpPr bwMode="auto">
          <a:xfrm>
            <a:off x="457200" y="4554537"/>
            <a:ext cx="1544637" cy="1544637"/>
            <a:chOff x="555" y="2823"/>
            <a:chExt cx="973" cy="973"/>
          </a:xfrm>
        </p:grpSpPr>
        <p:sp>
          <p:nvSpPr>
            <p:cNvPr id="87078" name="Oval 38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7079" name="Oval 39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tx2">
                    <a:alpha val="85001"/>
                  </a:schemeClr>
                </a:gs>
                <a:gs pos="100000">
                  <a:schemeClr val="tx2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7080" name="Oval 40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pic>
          <p:nvPicPr>
            <p:cNvPr id="87081" name="Picture 41" descr="Picture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576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87082" name="Text Box 42"/>
            <p:cNvSpPr txBox="1">
              <a:spLocks noChangeArrowheads="1"/>
            </p:cNvSpPr>
            <p:nvPr/>
          </p:nvSpPr>
          <p:spPr bwMode="gray">
            <a:xfrm>
              <a:off x="624" y="3072"/>
              <a:ext cx="86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endParaRPr lang="en-US" sz="2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7106" name="Group 66"/>
          <p:cNvGrpSpPr>
            <a:grpSpLocks/>
          </p:cNvGrpSpPr>
          <p:nvPr/>
        </p:nvGrpSpPr>
        <p:grpSpPr bwMode="auto">
          <a:xfrm>
            <a:off x="2113342" y="4549819"/>
            <a:ext cx="1544638" cy="1544637"/>
            <a:chOff x="1776" y="2823"/>
            <a:chExt cx="973" cy="973"/>
          </a:xfrm>
        </p:grpSpPr>
        <p:sp>
          <p:nvSpPr>
            <p:cNvPr id="87085" name="Oval 45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7086" name="Oval 46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85001"/>
                  </a:schemeClr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7087" name="Oval 47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pic>
          <p:nvPicPr>
            <p:cNvPr id="87088" name="Picture 48" descr="Picture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87089" name="Text Box 49"/>
            <p:cNvSpPr txBox="1">
              <a:spLocks noChangeArrowheads="1"/>
            </p:cNvSpPr>
            <p:nvPr/>
          </p:nvSpPr>
          <p:spPr bwMode="gray">
            <a:xfrm>
              <a:off x="2194" y="3197"/>
              <a:ext cx="116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endParaRPr lang="en-US" sz="2000" dirty="0"/>
            </a:p>
          </p:txBody>
        </p:sp>
      </p:grpSp>
      <p:grpSp>
        <p:nvGrpSpPr>
          <p:cNvPr id="87105" name="Group 65"/>
          <p:cNvGrpSpPr>
            <a:grpSpLocks/>
          </p:cNvGrpSpPr>
          <p:nvPr/>
        </p:nvGrpSpPr>
        <p:grpSpPr bwMode="auto">
          <a:xfrm>
            <a:off x="3802692" y="4428587"/>
            <a:ext cx="1544639" cy="1544637"/>
            <a:chOff x="3024" y="2823"/>
            <a:chExt cx="973" cy="973"/>
          </a:xfrm>
        </p:grpSpPr>
        <p:sp>
          <p:nvSpPr>
            <p:cNvPr id="87092" name="Oval 52"/>
            <p:cNvSpPr>
              <a:spLocks noChangeArrowheads="1"/>
            </p:cNvSpPr>
            <p:nvPr/>
          </p:nvSpPr>
          <p:spPr bwMode="gray">
            <a:xfrm>
              <a:off x="3024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7093" name="Oval 53"/>
            <p:cNvSpPr>
              <a:spLocks noChangeArrowheads="1"/>
            </p:cNvSpPr>
            <p:nvPr/>
          </p:nvSpPr>
          <p:spPr bwMode="gray">
            <a:xfrm>
              <a:off x="3045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5001"/>
                  </a:schemeClr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7094" name="Oval 54"/>
            <p:cNvSpPr>
              <a:spLocks noChangeArrowheads="1"/>
            </p:cNvSpPr>
            <p:nvPr/>
          </p:nvSpPr>
          <p:spPr bwMode="gray">
            <a:xfrm>
              <a:off x="3081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pic>
          <p:nvPicPr>
            <p:cNvPr id="87095" name="Picture 55" descr="Picture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3045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87096" name="Text Box 56"/>
            <p:cNvSpPr txBox="1">
              <a:spLocks noChangeArrowheads="1"/>
            </p:cNvSpPr>
            <p:nvPr/>
          </p:nvSpPr>
          <p:spPr bwMode="gray">
            <a:xfrm>
              <a:off x="3081" y="3072"/>
              <a:ext cx="916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7104" name="Group 64"/>
          <p:cNvGrpSpPr>
            <a:grpSpLocks/>
          </p:cNvGrpSpPr>
          <p:nvPr/>
        </p:nvGrpSpPr>
        <p:grpSpPr bwMode="auto">
          <a:xfrm>
            <a:off x="5347331" y="4465637"/>
            <a:ext cx="1624013" cy="1544637"/>
            <a:chOff x="4237" y="2823"/>
            <a:chExt cx="1023" cy="973"/>
          </a:xfrm>
        </p:grpSpPr>
        <p:sp>
          <p:nvSpPr>
            <p:cNvPr id="87099" name="Oval 59"/>
            <p:cNvSpPr>
              <a:spLocks noChangeArrowheads="1"/>
            </p:cNvSpPr>
            <p:nvPr/>
          </p:nvSpPr>
          <p:spPr bwMode="gray">
            <a:xfrm>
              <a:off x="4272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7100" name="Oval 60"/>
            <p:cNvSpPr>
              <a:spLocks noChangeArrowheads="1"/>
            </p:cNvSpPr>
            <p:nvPr/>
          </p:nvSpPr>
          <p:spPr bwMode="gray">
            <a:xfrm>
              <a:off x="4293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5001"/>
                  </a:schemeClr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87101" name="Oval 61"/>
            <p:cNvSpPr>
              <a:spLocks noChangeArrowheads="1"/>
            </p:cNvSpPr>
            <p:nvPr/>
          </p:nvSpPr>
          <p:spPr bwMode="gray">
            <a:xfrm>
              <a:off x="4329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pic>
          <p:nvPicPr>
            <p:cNvPr id="87102" name="Picture 62" descr="Picture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4293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87103" name="Text Box 63"/>
            <p:cNvSpPr txBox="1">
              <a:spLocks noChangeArrowheads="1"/>
            </p:cNvSpPr>
            <p:nvPr/>
          </p:nvSpPr>
          <p:spPr bwMode="gray">
            <a:xfrm>
              <a:off x="4237" y="3024"/>
              <a:ext cx="1023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endParaRPr 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3" name="مستطيل 32"/>
          <p:cNvSpPr/>
          <p:nvPr/>
        </p:nvSpPr>
        <p:spPr>
          <a:xfrm>
            <a:off x="2203830" y="4918501"/>
            <a:ext cx="14638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002060"/>
                </a:solidFill>
              </a:rPr>
              <a:t>القدرة على التواصل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573087" y="4784098"/>
            <a:ext cx="13128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002060"/>
                </a:solidFill>
              </a:rPr>
              <a:t>الحضور والمظهر الجيد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3893180" y="4800600"/>
            <a:ext cx="14541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000000"/>
                </a:solidFill>
              </a:rPr>
              <a:t>الحماسة والاندفاع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5754264" y="5007122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/>
              <a:t>الذكاء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344" y="4551406"/>
            <a:ext cx="16271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ستطيل 5"/>
          <p:cNvSpPr/>
          <p:nvPr/>
        </p:nvSpPr>
        <p:spPr>
          <a:xfrm>
            <a:off x="7190704" y="4685544"/>
            <a:ext cx="135953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/>
              <a:t>	</a:t>
            </a:r>
            <a:r>
              <a:rPr lang="ar-SA" sz="2400" b="1" dirty="0"/>
              <a:t>النشاط واليقظة 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74" grpId="0" animBg="1"/>
      <p:bldP spid="33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391400" cy="707503"/>
          </a:xfrm>
        </p:spPr>
        <p:txBody>
          <a:bodyPr/>
          <a:lstStyle/>
          <a:p>
            <a:r>
              <a:rPr lang="ar-SA" dirty="0">
                <a:solidFill>
                  <a:srgbClr val="FFFF00"/>
                </a:solidFill>
              </a:rPr>
              <a:t>الاستعداد للمقابلة الشخصية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6082" name="Oval 66"/>
          <p:cNvSpPr>
            <a:spLocks noChangeArrowheads="1"/>
          </p:cNvSpPr>
          <p:nvPr/>
        </p:nvSpPr>
        <p:spPr bwMode="ltGray">
          <a:xfrm>
            <a:off x="2624138" y="4416526"/>
            <a:ext cx="5562600" cy="1325562"/>
          </a:xfrm>
          <a:prstGeom prst="ellipse">
            <a:avLst/>
          </a:prstGeom>
          <a:solidFill>
            <a:srgbClr val="5F5F5F">
              <a:alpha val="39999"/>
            </a:srgbClr>
          </a:solidFill>
          <a:ln w="3175">
            <a:noFill/>
            <a:round/>
            <a:headEnd/>
            <a:tailEnd type="none" w="sm" len="sm"/>
          </a:ln>
          <a:effectLst/>
        </p:spPr>
        <p:txBody>
          <a:bodyPr vert="eaVert" wrap="none" lIns="92075" tIns="46038" rIns="92075" bIns="46038" anchor="ctr"/>
          <a:lstStyle/>
          <a:p>
            <a:endParaRPr lang="ar-SA"/>
          </a:p>
        </p:txBody>
      </p:sp>
      <p:sp>
        <p:nvSpPr>
          <p:cNvPr id="86083" name="Oval 67"/>
          <p:cNvSpPr>
            <a:spLocks noChangeArrowheads="1"/>
          </p:cNvSpPr>
          <p:nvPr/>
        </p:nvSpPr>
        <p:spPr bwMode="gray">
          <a:xfrm rot="-998297">
            <a:off x="1188201" y="2221290"/>
            <a:ext cx="5953500" cy="3317764"/>
          </a:xfrm>
          <a:prstGeom prst="ellipse">
            <a:avLst/>
          </a:prstGeom>
          <a:gradFill rotWithShape="0">
            <a:gsLst>
              <a:gs pos="0">
                <a:srgbClr val="29698D"/>
              </a:gs>
              <a:gs pos="50000">
                <a:srgbClr val="29698D">
                  <a:gamma/>
                  <a:tint val="24314"/>
                  <a:invGamma/>
                </a:srgbClr>
              </a:gs>
              <a:gs pos="100000">
                <a:srgbClr val="29698D"/>
              </a:gs>
            </a:gsLst>
            <a:lin ang="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86084" name="Oval 68"/>
          <p:cNvSpPr>
            <a:spLocks noChangeArrowheads="1"/>
          </p:cNvSpPr>
          <p:nvPr/>
        </p:nvSpPr>
        <p:spPr bwMode="gray">
          <a:xfrm rot="-998297">
            <a:off x="1401631" y="1812469"/>
            <a:ext cx="5562600" cy="3458463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shade val="63529"/>
                  <a:invGamma/>
                </a:srgbClr>
              </a:gs>
              <a:gs pos="100000">
                <a:srgbClr val="33CCCC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86085" name="Arc 69"/>
          <p:cNvSpPr>
            <a:spLocks/>
          </p:cNvSpPr>
          <p:nvPr/>
        </p:nvSpPr>
        <p:spPr bwMode="gray">
          <a:xfrm rot="-998297">
            <a:off x="4109594" y="1816327"/>
            <a:ext cx="2753610" cy="1798746"/>
          </a:xfrm>
          <a:custGeom>
            <a:avLst/>
            <a:gdLst>
              <a:gd name="G0" fmla="+- 0 0 0"/>
              <a:gd name="G1" fmla="+- 14335 0 0"/>
              <a:gd name="G2" fmla="+- 21600 0 0"/>
              <a:gd name="T0" fmla="*/ 16157 w 21600"/>
              <a:gd name="T1" fmla="*/ 0 h 22718"/>
              <a:gd name="T2" fmla="*/ 19907 w 21600"/>
              <a:gd name="T3" fmla="*/ 22718 h 22718"/>
              <a:gd name="T4" fmla="*/ 0 w 21600"/>
              <a:gd name="T5" fmla="*/ 14335 h 22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718" fill="none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cubicBezTo>
                  <a:pt x="21600" y="17214"/>
                  <a:pt x="21024" y="20064"/>
                  <a:pt x="19906" y="22717"/>
                </a:cubicBezTo>
              </a:path>
              <a:path w="21600" h="22718" stroke="0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cubicBezTo>
                  <a:pt x="21600" y="17214"/>
                  <a:pt x="21024" y="20064"/>
                  <a:pt x="19906" y="22717"/>
                </a:cubicBezTo>
                <a:lnTo>
                  <a:pt x="0" y="14335"/>
                </a:lnTo>
                <a:close/>
              </a:path>
            </a:pathLst>
          </a:custGeom>
          <a:solidFill>
            <a:srgbClr val="0099CC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86086" name="Arc 70"/>
          <p:cNvSpPr>
            <a:spLocks/>
          </p:cNvSpPr>
          <p:nvPr/>
        </p:nvSpPr>
        <p:spPr bwMode="gray">
          <a:xfrm rot="20601703" flipH="1">
            <a:off x="1213829" y="3407670"/>
            <a:ext cx="3120160" cy="1805049"/>
          </a:xfrm>
          <a:custGeom>
            <a:avLst/>
            <a:gdLst>
              <a:gd name="G0" fmla="+- 0 0 0"/>
              <a:gd name="G1" fmla="+- 6947 0 0"/>
              <a:gd name="G2" fmla="+- 21600 0 0"/>
              <a:gd name="T0" fmla="*/ 20452 w 21600"/>
              <a:gd name="T1" fmla="*/ 0 h 24439"/>
              <a:gd name="T2" fmla="*/ 12673 w 21600"/>
              <a:gd name="T3" fmla="*/ 24439 h 24439"/>
              <a:gd name="T4" fmla="*/ 0 w 21600"/>
              <a:gd name="T5" fmla="*/ 6947 h 24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439" fill="none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</a:path>
              <a:path w="21600" h="24439" stroke="0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  <a:lnTo>
                  <a:pt x="0" y="6947"/>
                </a:lnTo>
                <a:close/>
              </a:path>
            </a:pathLst>
          </a:custGeom>
          <a:gradFill rotWithShape="1">
            <a:gsLst>
              <a:gs pos="0">
                <a:srgbClr val="47ABE3">
                  <a:gamma/>
                  <a:tint val="45490"/>
                  <a:invGamma/>
                </a:srgbClr>
              </a:gs>
              <a:gs pos="100000">
                <a:srgbClr val="47ABE3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86087" name="Arc 71"/>
          <p:cNvSpPr>
            <a:spLocks/>
          </p:cNvSpPr>
          <p:nvPr/>
        </p:nvSpPr>
        <p:spPr bwMode="gray">
          <a:xfrm rot="20529408">
            <a:off x="3181498" y="1497430"/>
            <a:ext cx="2929962" cy="1661566"/>
          </a:xfrm>
          <a:custGeom>
            <a:avLst/>
            <a:gdLst>
              <a:gd name="G0" fmla="+- 4839 0 0"/>
              <a:gd name="G1" fmla="+- 21600 0 0"/>
              <a:gd name="G2" fmla="+- 21600 0 0"/>
              <a:gd name="T0" fmla="*/ 0 w 21397"/>
              <a:gd name="T1" fmla="*/ 549 h 21600"/>
              <a:gd name="T2" fmla="*/ 21397 w 21397"/>
              <a:gd name="T3" fmla="*/ 7730 h 21600"/>
              <a:gd name="T4" fmla="*/ 4839 w 2139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97" h="21600" fill="none" extrusionOk="0">
                <a:moveTo>
                  <a:pt x="0" y="549"/>
                </a:moveTo>
                <a:cubicBezTo>
                  <a:pt x="1587" y="184"/>
                  <a:pt x="3210" y="-1"/>
                  <a:pt x="4839" y="0"/>
                </a:cubicBezTo>
                <a:cubicBezTo>
                  <a:pt x="11230" y="0"/>
                  <a:pt x="17293" y="2830"/>
                  <a:pt x="21397" y="7729"/>
                </a:cubicBezTo>
              </a:path>
              <a:path w="21397" h="21600" stroke="0" extrusionOk="0">
                <a:moveTo>
                  <a:pt x="0" y="549"/>
                </a:moveTo>
                <a:cubicBezTo>
                  <a:pt x="1587" y="184"/>
                  <a:pt x="3210" y="-1"/>
                  <a:pt x="4839" y="0"/>
                </a:cubicBezTo>
                <a:cubicBezTo>
                  <a:pt x="11230" y="0"/>
                  <a:pt x="17293" y="2830"/>
                  <a:pt x="21397" y="7729"/>
                </a:cubicBezTo>
                <a:lnTo>
                  <a:pt x="4839" y="21600"/>
                </a:lnTo>
                <a:close/>
              </a:path>
            </a:pathLst>
          </a:custGeom>
          <a:gradFill rotWithShape="1">
            <a:gsLst>
              <a:gs pos="0">
                <a:srgbClr val="AAA0F8">
                  <a:gamma/>
                  <a:shade val="46275"/>
                  <a:invGamma/>
                </a:srgbClr>
              </a:gs>
              <a:gs pos="100000">
                <a:srgbClr val="AAA0F8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ارتد </a:t>
            </a:r>
            <a:r>
              <a:rPr lang="ar-SA" sz="2400" b="1" dirty="0">
                <a:solidFill>
                  <a:schemeClr val="accent2">
                    <a:lumMod val="50000"/>
                  </a:schemeClr>
                </a:solidFill>
              </a:rPr>
              <a:t>الملابس </a:t>
            </a:r>
            <a:endParaRPr lang="ar-SA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    الملائمة</a:t>
            </a:r>
          </a:p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 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86088" name="Arc 72"/>
          <p:cNvSpPr>
            <a:spLocks/>
          </p:cNvSpPr>
          <p:nvPr/>
        </p:nvSpPr>
        <p:spPr bwMode="gray">
          <a:xfrm rot="20736379" flipH="1">
            <a:off x="1021410" y="2200968"/>
            <a:ext cx="2940546" cy="1709700"/>
          </a:xfrm>
          <a:custGeom>
            <a:avLst/>
            <a:gdLst>
              <a:gd name="G0" fmla="+- 0 0 0"/>
              <a:gd name="G1" fmla="+- 21142 0 0"/>
              <a:gd name="G2" fmla="+- 21600 0 0"/>
              <a:gd name="T0" fmla="*/ 4423 w 20934"/>
              <a:gd name="T1" fmla="*/ 0 h 21142"/>
              <a:gd name="T2" fmla="*/ 20934 w 20934"/>
              <a:gd name="T3" fmla="*/ 15820 h 21142"/>
              <a:gd name="T4" fmla="*/ 0 w 20934"/>
              <a:gd name="T5" fmla="*/ 21142 h 21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34" h="21142" fill="none" extrusionOk="0">
                <a:moveTo>
                  <a:pt x="4423" y="-1"/>
                </a:moveTo>
                <a:cubicBezTo>
                  <a:pt x="12495" y="1688"/>
                  <a:pt x="18902" y="7826"/>
                  <a:pt x="20934" y="15819"/>
                </a:cubicBezTo>
              </a:path>
              <a:path w="20934" h="21142" stroke="0" extrusionOk="0">
                <a:moveTo>
                  <a:pt x="4423" y="-1"/>
                </a:moveTo>
                <a:cubicBezTo>
                  <a:pt x="12495" y="1688"/>
                  <a:pt x="18902" y="7826"/>
                  <a:pt x="20934" y="15819"/>
                </a:cubicBezTo>
                <a:lnTo>
                  <a:pt x="0" y="21142"/>
                </a:lnTo>
                <a:close/>
              </a:path>
            </a:pathLst>
          </a:custGeom>
          <a:gradFill rotWithShape="1">
            <a:gsLst>
              <a:gs pos="0">
                <a:srgbClr val="47ABE3"/>
              </a:gs>
              <a:gs pos="100000">
                <a:srgbClr val="47ABE3">
                  <a:gamma/>
                  <a:shade val="46275"/>
                  <a:invGamma/>
                </a:srgbClr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86089" name="Oval 73"/>
          <p:cNvSpPr>
            <a:spLocks noChangeArrowheads="1"/>
          </p:cNvSpPr>
          <p:nvPr/>
        </p:nvSpPr>
        <p:spPr bwMode="gray">
          <a:xfrm rot="-998297">
            <a:off x="2856619" y="2732641"/>
            <a:ext cx="2695575" cy="133985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50000">
                <a:srgbClr val="000000">
                  <a:gamma/>
                  <a:tint val="24314"/>
                  <a:invGamma/>
                </a:srgbClr>
              </a:gs>
              <a:gs pos="100000">
                <a:srgbClr val="000000"/>
              </a:gs>
            </a:gsLst>
            <a:lin ang="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86090" name="Text Box 74"/>
          <p:cNvSpPr txBox="1">
            <a:spLocks noChangeArrowheads="1"/>
          </p:cNvSpPr>
          <p:nvPr/>
        </p:nvSpPr>
        <p:spPr bwMode="gray">
          <a:xfrm rot="19207489">
            <a:off x="1560629" y="2583262"/>
            <a:ext cx="186794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اجمع معلومات </a:t>
            </a:r>
            <a:r>
              <a:rPr lang="ar-SA" sz="2400" b="1" dirty="0">
                <a:solidFill>
                  <a:srgbClr val="FFFF00"/>
                </a:solidFill>
              </a:rPr>
              <a:t>عن </a:t>
            </a:r>
            <a:r>
              <a:rPr lang="ar-SA" sz="2400" b="1" dirty="0" smtClean="0">
                <a:solidFill>
                  <a:srgbClr val="FFFF00"/>
                </a:solidFill>
              </a:rPr>
              <a:t>المؤسسة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86092" name="Text Box 76"/>
          <p:cNvSpPr txBox="1">
            <a:spLocks noChangeArrowheads="1"/>
          </p:cNvSpPr>
          <p:nvPr/>
        </p:nvSpPr>
        <p:spPr bwMode="gray">
          <a:xfrm rot="2939729">
            <a:off x="5398186" y="2166234"/>
            <a:ext cx="158889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احضر </a:t>
            </a:r>
            <a:r>
              <a:rPr lang="ar-SA" sz="2000" b="1" dirty="0">
                <a:solidFill>
                  <a:srgbClr val="FFFF00"/>
                </a:solidFill>
              </a:rPr>
              <a:t>نسخ </a:t>
            </a:r>
            <a:r>
              <a:rPr lang="ar-SA" sz="2000" b="1" dirty="0" smtClean="0">
                <a:solidFill>
                  <a:srgbClr val="FFFF00"/>
                </a:solidFill>
              </a:rPr>
              <a:t>من </a:t>
            </a:r>
          </a:p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سيرتك وخطاباتك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86093" name="Freeform 77"/>
          <p:cNvSpPr>
            <a:spLocks/>
          </p:cNvSpPr>
          <p:nvPr/>
        </p:nvSpPr>
        <p:spPr bwMode="gray">
          <a:xfrm rot="196401">
            <a:off x="6291172" y="3090323"/>
            <a:ext cx="1379641" cy="1762625"/>
          </a:xfrm>
          <a:custGeom>
            <a:avLst/>
            <a:gdLst/>
            <a:ahLst/>
            <a:cxnLst>
              <a:cxn ang="0">
                <a:pos x="0" y="841"/>
              </a:cxn>
              <a:cxn ang="0">
                <a:pos x="784" y="0"/>
              </a:cxn>
              <a:cxn ang="0">
                <a:pos x="816" y="280"/>
              </a:cxn>
              <a:cxn ang="0">
                <a:pos x="544" y="672"/>
              </a:cxn>
              <a:cxn ang="0">
                <a:pos x="25" y="1078"/>
              </a:cxn>
              <a:cxn ang="0">
                <a:pos x="0" y="841"/>
              </a:cxn>
            </a:cxnLst>
            <a:rect l="0" t="0" r="r" b="b"/>
            <a:pathLst>
              <a:path w="816" h="1078">
                <a:moveTo>
                  <a:pt x="0" y="841"/>
                </a:moveTo>
                <a:lnTo>
                  <a:pt x="784" y="0"/>
                </a:lnTo>
                <a:lnTo>
                  <a:pt x="816" y="280"/>
                </a:lnTo>
                <a:cubicBezTo>
                  <a:pt x="776" y="392"/>
                  <a:pt x="676" y="539"/>
                  <a:pt x="544" y="672"/>
                </a:cubicBezTo>
                <a:cubicBezTo>
                  <a:pt x="412" y="805"/>
                  <a:pt x="116" y="1050"/>
                  <a:pt x="25" y="1078"/>
                </a:cubicBezTo>
                <a:cubicBezTo>
                  <a:pt x="7" y="1006"/>
                  <a:pt x="0" y="841"/>
                  <a:pt x="0" y="841"/>
                </a:cubicBezTo>
                <a:close/>
              </a:path>
            </a:pathLst>
          </a:custGeom>
          <a:gradFill rotWithShape="0">
            <a:gsLst>
              <a:gs pos="0">
                <a:srgbClr val="6600CC">
                  <a:gamma/>
                  <a:tint val="45490"/>
                  <a:invGamma/>
                </a:srgbClr>
              </a:gs>
              <a:gs pos="100000">
                <a:srgbClr val="6600CC"/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ar-SA"/>
          </a:p>
        </p:txBody>
      </p:sp>
      <p:sp>
        <p:nvSpPr>
          <p:cNvPr id="86094" name="Arc 78"/>
          <p:cNvSpPr>
            <a:spLocks/>
          </p:cNvSpPr>
          <p:nvPr/>
        </p:nvSpPr>
        <p:spPr bwMode="gray">
          <a:xfrm rot="20539205">
            <a:off x="4645199" y="2967093"/>
            <a:ext cx="3188895" cy="158024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601 w 20601"/>
              <a:gd name="T1" fmla="*/ 6492 h 19523"/>
              <a:gd name="T2" fmla="*/ 9242 w 20601"/>
              <a:gd name="T3" fmla="*/ 19523 h 19523"/>
              <a:gd name="T4" fmla="*/ 0 w 20601"/>
              <a:gd name="T5" fmla="*/ 0 h 19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01" h="19523" fill="none" extrusionOk="0">
                <a:moveTo>
                  <a:pt x="20601" y="6492"/>
                </a:moveTo>
                <a:cubicBezTo>
                  <a:pt x="18793" y="12227"/>
                  <a:pt x="14677" y="16949"/>
                  <a:pt x="9241" y="19522"/>
                </a:cubicBezTo>
              </a:path>
              <a:path w="20601" h="19523" stroke="0" extrusionOk="0">
                <a:moveTo>
                  <a:pt x="20601" y="6492"/>
                </a:moveTo>
                <a:cubicBezTo>
                  <a:pt x="18793" y="12227"/>
                  <a:pt x="14677" y="16949"/>
                  <a:pt x="9241" y="19522"/>
                </a:cubicBez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86095" name="Freeform 79"/>
          <p:cNvSpPr>
            <a:spLocks/>
          </p:cNvSpPr>
          <p:nvPr/>
        </p:nvSpPr>
        <p:spPr bwMode="gray">
          <a:xfrm>
            <a:off x="4328107" y="3473028"/>
            <a:ext cx="1967449" cy="1291278"/>
          </a:xfrm>
          <a:custGeom>
            <a:avLst/>
            <a:gdLst/>
            <a:ahLst/>
            <a:cxnLst>
              <a:cxn ang="0">
                <a:pos x="1071" y="546"/>
              </a:cxn>
              <a:cxn ang="0">
                <a:pos x="1108" y="779"/>
              </a:cxn>
              <a:cxn ang="0">
                <a:pos x="67" y="168"/>
              </a:cxn>
              <a:cxn ang="0">
                <a:pos x="0" y="0"/>
              </a:cxn>
              <a:cxn ang="0">
                <a:pos x="1071" y="546"/>
              </a:cxn>
            </a:cxnLst>
            <a:rect l="0" t="0" r="r" b="b"/>
            <a:pathLst>
              <a:path w="1108" h="779">
                <a:moveTo>
                  <a:pt x="1071" y="546"/>
                </a:moveTo>
                <a:lnTo>
                  <a:pt x="1108" y="779"/>
                </a:lnTo>
                <a:lnTo>
                  <a:pt x="67" y="168"/>
                </a:lnTo>
                <a:lnTo>
                  <a:pt x="0" y="0"/>
                </a:lnTo>
                <a:lnTo>
                  <a:pt x="1071" y="546"/>
                </a:lnTo>
                <a:close/>
              </a:path>
            </a:pathLst>
          </a:custGeom>
          <a:gradFill rotWithShape="1">
            <a:gsLst>
              <a:gs pos="0">
                <a:srgbClr val="5007A1">
                  <a:gamma/>
                  <a:tint val="45490"/>
                  <a:invGamma/>
                </a:srgbClr>
              </a:gs>
              <a:gs pos="100000">
                <a:srgbClr val="5007A1"/>
              </a:gs>
            </a:gsLst>
            <a:lin ang="270000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ar-SA"/>
          </a:p>
        </p:txBody>
      </p:sp>
      <p:sp>
        <p:nvSpPr>
          <p:cNvPr id="86096" name="Text Box 80"/>
          <p:cNvSpPr txBox="1">
            <a:spLocks noChangeArrowheads="1"/>
          </p:cNvSpPr>
          <p:nvPr/>
        </p:nvSpPr>
        <p:spPr bwMode="gray">
          <a:xfrm rot="17459107">
            <a:off x="5589027" y="3201584"/>
            <a:ext cx="1274986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2000" b="1" dirty="0" smtClean="0">
                <a:solidFill>
                  <a:schemeClr val="accent2">
                    <a:lumMod val="50000"/>
                  </a:schemeClr>
                </a:solidFill>
              </a:rPr>
              <a:t>الوصول </a:t>
            </a:r>
          </a:p>
          <a:p>
            <a:pPr algn="ctr"/>
            <a:r>
              <a:rPr lang="ar-SA" sz="2000" b="1" dirty="0" smtClean="0">
                <a:solidFill>
                  <a:schemeClr val="accent2">
                    <a:lumMod val="50000"/>
                  </a:schemeClr>
                </a:solidFill>
              </a:rPr>
              <a:t>مبكرا </a:t>
            </a:r>
          </a:p>
          <a:p>
            <a:pPr algn="ctr"/>
            <a:r>
              <a:rPr lang="ar-SA" sz="2000" b="1" dirty="0" smtClean="0">
                <a:solidFill>
                  <a:schemeClr val="accent2">
                    <a:lumMod val="50000"/>
                  </a:schemeClr>
                </a:solidFill>
              </a:rPr>
              <a:t>10-15ق</a:t>
            </a:r>
          </a:p>
          <a:p>
            <a:pPr marL="342900" indent="-342900" algn="ctr">
              <a:buFontTx/>
              <a:buChar char="-"/>
            </a:pPr>
            <a:r>
              <a:rPr lang="ar-SA" sz="2000" b="1" dirty="0" smtClean="0">
                <a:solidFill>
                  <a:schemeClr val="accent2">
                    <a:lumMod val="50000"/>
                  </a:schemeClr>
                </a:solidFill>
              </a:rPr>
              <a:t>أو قبل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6097" name="Text Box 81"/>
          <p:cNvSpPr txBox="1">
            <a:spLocks noChangeArrowheads="1"/>
          </p:cNvSpPr>
          <p:nvPr/>
        </p:nvSpPr>
        <p:spPr bwMode="gray">
          <a:xfrm rot="20589936">
            <a:off x="3308090" y="4101411"/>
            <a:ext cx="2237129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2000" b="1" dirty="0">
                <a:solidFill>
                  <a:srgbClr val="FFFF00"/>
                </a:solidFill>
              </a:rPr>
              <a:t>عامل كل الناس في المؤسسة بأسلوب احترافي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86098" name="Text Box 82"/>
          <p:cNvSpPr txBox="1">
            <a:spLocks noChangeArrowheads="1"/>
          </p:cNvSpPr>
          <p:nvPr/>
        </p:nvSpPr>
        <p:spPr bwMode="gray">
          <a:xfrm rot="2902459">
            <a:off x="1262746" y="3977795"/>
            <a:ext cx="2009908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2000" b="1" dirty="0">
                <a:solidFill>
                  <a:schemeClr val="accent2">
                    <a:lumMod val="50000"/>
                  </a:schemeClr>
                </a:solidFill>
              </a:rPr>
              <a:t>ابتعد عن العلك </a:t>
            </a:r>
            <a:endParaRPr lang="ar-SA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ar-SA" sz="2000" b="1" dirty="0" smtClean="0">
                <a:solidFill>
                  <a:schemeClr val="accent2">
                    <a:lumMod val="50000"/>
                  </a:schemeClr>
                </a:solidFill>
              </a:rPr>
              <a:t>والتدخين والتحدث</a:t>
            </a:r>
          </a:p>
          <a:p>
            <a:pPr algn="ctr"/>
            <a:r>
              <a:rPr lang="ar-SA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SA" sz="2000" b="1" dirty="0">
                <a:solidFill>
                  <a:schemeClr val="accent2">
                    <a:lumMod val="50000"/>
                  </a:schemeClr>
                </a:solidFill>
              </a:rPr>
              <a:t>بالجوال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6099" name="Oval 83"/>
          <p:cNvSpPr>
            <a:spLocks noChangeArrowheads="1"/>
          </p:cNvSpPr>
          <p:nvPr/>
        </p:nvSpPr>
        <p:spPr bwMode="white">
          <a:xfrm rot="-998297">
            <a:off x="2889913" y="2996394"/>
            <a:ext cx="2586037" cy="1090612"/>
          </a:xfrm>
          <a:prstGeom prst="ellipse">
            <a:avLst/>
          </a:prstGeom>
          <a:gradFill rotWithShape="1">
            <a:gsLst>
              <a:gs pos="0">
                <a:srgbClr val="003399">
                  <a:gamma/>
                  <a:shade val="46275"/>
                  <a:invGamma/>
                </a:srgbClr>
              </a:gs>
              <a:gs pos="100000">
                <a:srgbClr val="003399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86100" name="Freeform 84"/>
          <p:cNvSpPr>
            <a:spLocks/>
          </p:cNvSpPr>
          <p:nvPr/>
        </p:nvSpPr>
        <p:spPr bwMode="gray">
          <a:xfrm>
            <a:off x="4734718" y="3892153"/>
            <a:ext cx="1560838" cy="1289447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352" y="448"/>
              </a:cxn>
              <a:cxn ang="0">
                <a:pos x="360" y="648"/>
              </a:cxn>
              <a:cxn ang="0">
                <a:pos x="808" y="424"/>
              </a:cxn>
              <a:cxn ang="0">
                <a:pos x="104" y="0"/>
              </a:cxn>
              <a:cxn ang="0">
                <a:pos x="0" y="24"/>
              </a:cxn>
            </a:cxnLst>
            <a:rect l="0" t="0" r="r" b="b"/>
            <a:pathLst>
              <a:path w="808" h="648">
                <a:moveTo>
                  <a:pt x="0" y="24"/>
                </a:moveTo>
                <a:lnTo>
                  <a:pt x="352" y="448"/>
                </a:lnTo>
                <a:lnTo>
                  <a:pt x="360" y="648"/>
                </a:lnTo>
                <a:lnTo>
                  <a:pt x="808" y="424"/>
                </a:lnTo>
                <a:lnTo>
                  <a:pt x="104" y="0"/>
                </a:lnTo>
                <a:lnTo>
                  <a:pt x="0" y="24"/>
                </a:lnTo>
                <a:close/>
              </a:path>
            </a:pathLst>
          </a:custGeom>
          <a:solidFill>
            <a:srgbClr val="003399">
              <a:alpha val="49001"/>
            </a:srgb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pic>
        <p:nvPicPr>
          <p:cNvPr id="1026" name="Picture 2" descr="C:\Program Files (x86)\Microsoft Office\MEDIA\CAGCAT10\j018634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42" y="270590"/>
            <a:ext cx="1530458" cy="81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87" grpId="0" animBg="1"/>
      <p:bldP spid="86090" grpId="0"/>
      <p:bldP spid="86092" grpId="0"/>
      <p:bldP spid="86096" grpId="0"/>
      <p:bldP spid="86097" grpId="0"/>
      <p:bldP spid="86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391400" cy="563563"/>
          </a:xfrm>
        </p:spPr>
        <p:txBody>
          <a:bodyPr/>
          <a:lstStyle/>
          <a:p>
            <a:r>
              <a:rPr lang="ar-SA" sz="3200" dirty="0">
                <a:solidFill>
                  <a:srgbClr val="FFFF00"/>
                </a:solidFill>
              </a:rPr>
              <a:t>أثناء المقابلة </a:t>
            </a:r>
            <a:r>
              <a:rPr lang="ar-SA" sz="3200" dirty="0" smtClean="0">
                <a:solidFill>
                  <a:srgbClr val="FFFF00"/>
                </a:solidFill>
              </a:rPr>
              <a:t>الشخصية</a:t>
            </a:r>
            <a:r>
              <a:rPr lang="en-US" dirty="0"/>
              <a:t/>
            </a:r>
            <a:br>
              <a:rPr lang="en-US" dirty="0"/>
            </a:br>
            <a:endParaRPr lang="ar-SA" dirty="0">
              <a:solidFill>
                <a:srgbClr val="FFFF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52400"/>
            <a:ext cx="2971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78" y="5474622"/>
            <a:ext cx="1803042" cy="973236"/>
          </a:xfrm>
          <a:prstGeom prst="rect">
            <a:avLst/>
          </a:prstGeom>
        </p:spPr>
      </p:pic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89340300"/>
              </p:ext>
            </p:extLst>
          </p:nvPr>
        </p:nvGraphicFramePr>
        <p:xfrm>
          <a:off x="381000" y="1397000"/>
          <a:ext cx="7239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سهم إلى اليمين 4"/>
          <p:cNvSpPr/>
          <p:nvPr/>
        </p:nvSpPr>
        <p:spPr bwMode="auto">
          <a:xfrm>
            <a:off x="3581400" y="1066800"/>
            <a:ext cx="5186564" cy="15240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400" b="1" dirty="0" smtClean="0">
                <a:solidFill>
                  <a:schemeClr val="bg2"/>
                </a:solidFill>
              </a:rPr>
              <a:t>لا </a:t>
            </a:r>
            <a:r>
              <a:rPr lang="ar-SA" sz="2400" b="1" dirty="0">
                <a:solidFill>
                  <a:schemeClr val="bg2"/>
                </a:solidFill>
              </a:rPr>
              <a:t>تقاطع أحدا حتى لو كنت متحمسا للإجابة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  <p:sp>
        <p:nvSpPr>
          <p:cNvPr id="6" name="سهم إلى اليسار 5"/>
          <p:cNvSpPr/>
          <p:nvPr/>
        </p:nvSpPr>
        <p:spPr bwMode="auto">
          <a:xfrm>
            <a:off x="380999" y="2057400"/>
            <a:ext cx="5257801" cy="1371600"/>
          </a:xfrm>
          <a:prstGeom prst="leftArrow">
            <a:avLst/>
          </a:prstGeom>
          <a:solidFill>
            <a:srgbClr val="FDFD7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dirty="0" smtClean="0"/>
              <a:t>.</a:t>
            </a:r>
            <a:r>
              <a:rPr lang="ar-SA" dirty="0"/>
              <a:t>	</a:t>
            </a:r>
            <a:r>
              <a:rPr lang="ar-SA" dirty="0" smtClean="0"/>
              <a:t>                 </a:t>
            </a:r>
            <a:r>
              <a:rPr lang="ar-SA" sz="2400" b="1" dirty="0" smtClean="0">
                <a:solidFill>
                  <a:schemeClr val="bg2"/>
                </a:solidFill>
              </a:rPr>
              <a:t>انتبه لوضعية جسدك </a:t>
            </a: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49" y="3831690"/>
            <a:ext cx="53467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87997"/>
            <a:ext cx="6591299" cy="1531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648200"/>
            <a:ext cx="5153024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مستطيل 6"/>
          <p:cNvSpPr/>
          <p:nvPr/>
        </p:nvSpPr>
        <p:spPr>
          <a:xfrm>
            <a:off x="1752600" y="3105835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/>
              <a:t>	</a:t>
            </a:r>
            <a:r>
              <a:rPr lang="ar-SA" sz="2400" b="1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ar-SA" sz="2400" b="1" dirty="0" smtClean="0">
                <a:solidFill>
                  <a:schemeClr val="bg2"/>
                </a:solidFill>
              </a:rPr>
              <a:t>أنصت </a:t>
            </a:r>
            <a:r>
              <a:rPr lang="ar-SA" sz="2400" b="1" dirty="0">
                <a:solidFill>
                  <a:schemeClr val="bg2"/>
                </a:solidFill>
              </a:rPr>
              <a:t>للأسئلة باهتمام </a:t>
            </a:r>
            <a:r>
              <a:rPr lang="ar-SA" sz="2400" b="1" dirty="0" smtClean="0">
                <a:solidFill>
                  <a:schemeClr val="bg2"/>
                </a:solidFill>
              </a:rPr>
              <a:t>واسأل </a:t>
            </a:r>
            <a:r>
              <a:rPr lang="ar-SA" sz="2400" b="1" dirty="0">
                <a:solidFill>
                  <a:schemeClr val="bg2"/>
                </a:solidFill>
              </a:rPr>
              <a:t>عن الاستفسار </a:t>
            </a:r>
            <a:r>
              <a:rPr lang="ar-SA" sz="2400" b="1" dirty="0" smtClean="0">
                <a:solidFill>
                  <a:schemeClr val="bg2"/>
                </a:solidFill>
              </a:rPr>
              <a:t>إذا </a:t>
            </a:r>
            <a:r>
              <a:rPr lang="ar-SA" sz="2400" b="1" dirty="0">
                <a:solidFill>
                  <a:schemeClr val="bg2"/>
                </a:solidFill>
              </a:rPr>
              <a:t>لم تفهمه</a:t>
            </a:r>
            <a:endParaRPr lang="ar-SA" b="1" dirty="0">
              <a:solidFill>
                <a:schemeClr val="bg2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09600" y="4329241"/>
            <a:ext cx="502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>
                <a:solidFill>
                  <a:schemeClr val="bg2"/>
                </a:solidFill>
              </a:rPr>
              <a:t>قبل انتهاء المقابلة عليك أن تتأكد من فهمك للخطوة التالية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3962400" y="5243790"/>
            <a:ext cx="4342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chemeClr val="bg2"/>
                </a:solidFill>
              </a:rPr>
              <a:t>صافح المقابل بقوه واترك المكان بثقة </a:t>
            </a:r>
          </a:p>
        </p:txBody>
      </p:sp>
    </p:spTree>
    <p:extLst>
      <p:ext uri="{BB962C8B-B14F-4D97-AF65-F5344CB8AC3E}">
        <p14:creationId xmlns:p14="http://schemas.microsoft.com/office/powerpoint/2010/main" val="225267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2800" dirty="0">
                <a:solidFill>
                  <a:srgbClr val="FFFF00"/>
                </a:solidFill>
              </a:rPr>
              <a:t>الأسئلة التي يجب </a:t>
            </a:r>
            <a:r>
              <a:rPr lang="ar-SA" sz="2800" dirty="0" smtClean="0">
                <a:solidFill>
                  <a:srgbClr val="FFFF00"/>
                </a:solidFill>
              </a:rPr>
              <a:t>أن تتوقعها </a:t>
            </a:r>
            <a:r>
              <a:rPr lang="ar-SA" sz="2800" dirty="0">
                <a:solidFill>
                  <a:srgbClr val="FFFF00"/>
                </a:solidFill>
              </a:rPr>
              <a:t>أثناء المقابلة 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94" y="2617062"/>
            <a:ext cx="2955652" cy="26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659" name="Freeform 3"/>
          <p:cNvSpPr>
            <a:spLocks/>
          </p:cNvSpPr>
          <p:nvPr/>
        </p:nvSpPr>
        <p:spPr bwMode="invGray">
          <a:xfrm rot="211272">
            <a:off x="5861359" y="2857108"/>
            <a:ext cx="674504" cy="977375"/>
          </a:xfrm>
          <a:custGeom>
            <a:avLst/>
            <a:gdLst/>
            <a:ahLst/>
            <a:cxnLst>
              <a:cxn ang="0">
                <a:pos x="308" y="120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0"/>
              </a:cxn>
            </a:cxnLst>
            <a:rect l="0" t="0" r="r" b="b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rgbClr val="00563F">
                  <a:gamma/>
                  <a:shade val="46275"/>
                  <a:invGamma/>
                </a:srgbClr>
              </a:gs>
              <a:gs pos="50000">
                <a:srgbClr val="00563F"/>
              </a:gs>
              <a:gs pos="100000">
                <a:srgbClr val="00563F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0660" name="Freeform 4"/>
          <p:cNvSpPr>
            <a:spLocks/>
          </p:cNvSpPr>
          <p:nvPr/>
        </p:nvSpPr>
        <p:spPr bwMode="invGray">
          <a:xfrm>
            <a:off x="2531017" y="2878787"/>
            <a:ext cx="3993428" cy="627063"/>
          </a:xfrm>
          <a:custGeom>
            <a:avLst/>
            <a:gdLst/>
            <a:ahLst/>
            <a:cxnLst>
              <a:cxn ang="0">
                <a:pos x="1478" y="284"/>
              </a:cxn>
              <a:cxn ang="0">
                <a:pos x="0" y="284"/>
              </a:cxn>
              <a:cxn ang="0">
                <a:pos x="446" y="0"/>
              </a:cxn>
              <a:cxn ang="0">
                <a:pos x="1786" y="0"/>
              </a:cxn>
              <a:cxn ang="0">
                <a:pos x="1478" y="284"/>
              </a:cxn>
            </a:cxnLst>
            <a:rect l="0" t="0" r="r" b="b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solidFill>
            <a:srgbClr val="00CC99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2000" b="1" dirty="0" smtClean="0">
                <a:solidFill>
                  <a:srgbClr val="000000"/>
                </a:solidFill>
              </a:rPr>
              <a:t>أسئلة </a:t>
            </a:r>
            <a:r>
              <a:rPr lang="ar-SA" sz="2000" b="1" dirty="0">
                <a:solidFill>
                  <a:srgbClr val="000000"/>
                </a:solidFill>
              </a:rPr>
              <a:t>تستكشف مدى تعليمك </a:t>
            </a:r>
            <a:endParaRPr lang="ar-SA" sz="2000" b="1" dirty="0" smtClean="0">
              <a:solidFill>
                <a:srgbClr val="000000"/>
              </a:solidFill>
            </a:endParaRPr>
          </a:p>
          <a:p>
            <a:pPr algn="ctr"/>
            <a:r>
              <a:rPr lang="ar-SA" sz="2000" b="1" dirty="0" smtClean="0">
                <a:solidFill>
                  <a:srgbClr val="000000"/>
                </a:solidFill>
              </a:rPr>
              <a:t>أو </a:t>
            </a:r>
            <a:r>
              <a:rPr lang="ar-SA" sz="2000" b="1" dirty="0">
                <a:solidFill>
                  <a:srgbClr val="000000"/>
                </a:solidFill>
              </a:rPr>
              <a:t>خبرتك</a:t>
            </a:r>
            <a:r>
              <a:rPr lang="ar-SA" sz="2000" dirty="0"/>
              <a:t> </a:t>
            </a:r>
            <a:endParaRPr lang="ar-SA" sz="2000" b="1" dirty="0">
              <a:solidFill>
                <a:srgbClr val="000000"/>
              </a:solidFill>
            </a:endParaRPr>
          </a:p>
        </p:txBody>
      </p:sp>
      <p:sp>
        <p:nvSpPr>
          <p:cNvPr id="70661" name="Freeform 5"/>
          <p:cNvSpPr>
            <a:spLocks/>
          </p:cNvSpPr>
          <p:nvPr/>
        </p:nvSpPr>
        <p:spPr bwMode="gray">
          <a:xfrm rot="386013">
            <a:off x="5273370" y="3537324"/>
            <a:ext cx="624744" cy="1120323"/>
          </a:xfrm>
          <a:custGeom>
            <a:avLst/>
            <a:gdLst/>
            <a:ahLst/>
            <a:cxnLst>
              <a:cxn ang="0">
                <a:pos x="308" y="120"/>
              </a:cxn>
              <a:cxn ang="0">
                <a:pos x="0" y="442"/>
              </a:cxn>
              <a:cxn ang="0">
                <a:pos x="0" y="286"/>
              </a:cxn>
              <a:cxn ang="0">
                <a:pos x="308" y="0"/>
              </a:cxn>
              <a:cxn ang="0">
                <a:pos x="308" y="120"/>
              </a:cxn>
            </a:cxnLst>
            <a:rect l="0" t="0" r="r" b="b"/>
            <a:pathLst>
              <a:path w="308" h="442">
                <a:moveTo>
                  <a:pt x="308" y="120"/>
                </a:moveTo>
                <a:lnTo>
                  <a:pt x="0" y="442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rgbClr val="4B1092">
                  <a:gamma/>
                  <a:shade val="46275"/>
                  <a:invGamma/>
                </a:srgbClr>
              </a:gs>
              <a:gs pos="50000">
                <a:srgbClr val="4B1092"/>
              </a:gs>
              <a:gs pos="100000">
                <a:srgbClr val="4B1092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0662" name="Freeform 6"/>
          <p:cNvSpPr>
            <a:spLocks/>
          </p:cNvSpPr>
          <p:nvPr/>
        </p:nvSpPr>
        <p:spPr bwMode="gray">
          <a:xfrm>
            <a:off x="1571068" y="3725725"/>
            <a:ext cx="4260373" cy="625475"/>
          </a:xfrm>
          <a:custGeom>
            <a:avLst/>
            <a:gdLst/>
            <a:ahLst/>
            <a:cxnLst>
              <a:cxn ang="0">
                <a:pos x="1612" y="284"/>
              </a:cxn>
              <a:cxn ang="0">
                <a:pos x="0" y="284"/>
              </a:cxn>
              <a:cxn ang="0">
                <a:pos x="446" y="0"/>
              </a:cxn>
              <a:cxn ang="0">
                <a:pos x="1920" y="0"/>
              </a:cxn>
              <a:cxn ang="0">
                <a:pos x="1612" y="284"/>
              </a:cxn>
            </a:cxnLst>
            <a:rect l="0" t="0" r="r" b="b"/>
            <a:pathLst>
              <a:path w="1920" h="284">
                <a:moveTo>
                  <a:pt x="1612" y="284"/>
                </a:moveTo>
                <a:lnTo>
                  <a:pt x="0" y="284"/>
                </a:lnTo>
                <a:lnTo>
                  <a:pt x="446" y="0"/>
                </a:lnTo>
                <a:lnTo>
                  <a:pt x="1920" y="0"/>
                </a:lnTo>
                <a:lnTo>
                  <a:pt x="1612" y="284"/>
                </a:lnTo>
                <a:close/>
              </a:path>
            </a:pathLst>
          </a:custGeom>
          <a:solidFill>
            <a:srgbClr val="A77B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2000" b="1" dirty="0" smtClean="0">
                <a:solidFill>
                  <a:srgbClr val="000000"/>
                </a:solidFill>
              </a:rPr>
              <a:t>أسئلة توضح طبيعة عملك</a:t>
            </a:r>
          </a:p>
          <a:p>
            <a:pPr algn="ctr"/>
            <a:r>
              <a:rPr lang="ar-SA" sz="2000" b="1" dirty="0" smtClean="0">
                <a:solidFill>
                  <a:srgbClr val="000000"/>
                </a:solidFill>
              </a:rPr>
              <a:t>السابق </a:t>
            </a:r>
            <a:endParaRPr lang="ar-SA" sz="2000" b="1" dirty="0">
              <a:solidFill>
                <a:srgbClr val="000000"/>
              </a:solidFill>
            </a:endParaRPr>
          </a:p>
        </p:txBody>
      </p:sp>
      <p:sp>
        <p:nvSpPr>
          <p:cNvPr id="70663" name="Freeform 7"/>
          <p:cNvSpPr>
            <a:spLocks/>
          </p:cNvSpPr>
          <p:nvPr/>
        </p:nvSpPr>
        <p:spPr bwMode="gray">
          <a:xfrm rot="21407268">
            <a:off x="4553144" y="4519591"/>
            <a:ext cx="766082" cy="928551"/>
          </a:xfrm>
          <a:custGeom>
            <a:avLst/>
            <a:gdLst/>
            <a:ahLst/>
            <a:cxnLst>
              <a:cxn ang="0">
                <a:pos x="306" y="122"/>
              </a:cxn>
              <a:cxn ang="0">
                <a:pos x="0" y="444"/>
              </a:cxn>
              <a:cxn ang="0">
                <a:pos x="0" y="286"/>
              </a:cxn>
              <a:cxn ang="0">
                <a:pos x="306" y="0"/>
              </a:cxn>
              <a:cxn ang="0">
                <a:pos x="306" y="122"/>
              </a:cxn>
            </a:cxnLst>
            <a:rect l="0" t="0" r="r" b="b"/>
            <a:pathLst>
              <a:path w="306" h="444">
                <a:moveTo>
                  <a:pt x="306" y="122"/>
                </a:moveTo>
                <a:lnTo>
                  <a:pt x="0" y="444"/>
                </a:lnTo>
                <a:lnTo>
                  <a:pt x="0" y="286"/>
                </a:lnTo>
                <a:lnTo>
                  <a:pt x="306" y="0"/>
                </a:lnTo>
                <a:lnTo>
                  <a:pt x="306" y="122"/>
                </a:lnTo>
                <a:close/>
              </a:path>
            </a:pathLst>
          </a:custGeom>
          <a:gradFill rotWithShape="1">
            <a:gsLst>
              <a:gs pos="0">
                <a:srgbClr val="90330A">
                  <a:gamma/>
                  <a:shade val="46275"/>
                  <a:invGamma/>
                </a:srgbClr>
              </a:gs>
              <a:gs pos="50000">
                <a:srgbClr val="90330A"/>
              </a:gs>
              <a:gs pos="100000">
                <a:srgbClr val="90330A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0664" name="Freeform 8"/>
          <p:cNvSpPr>
            <a:spLocks/>
          </p:cNvSpPr>
          <p:nvPr/>
        </p:nvSpPr>
        <p:spPr bwMode="gray">
          <a:xfrm>
            <a:off x="3962400" y="5356578"/>
            <a:ext cx="785185" cy="1070330"/>
          </a:xfrm>
          <a:custGeom>
            <a:avLst/>
            <a:gdLst/>
            <a:ahLst/>
            <a:cxnLst>
              <a:cxn ang="0">
                <a:pos x="308" y="122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2"/>
              </a:cxn>
            </a:cxnLst>
            <a:rect l="0" t="0" r="r" b="b"/>
            <a:pathLst>
              <a:path w="308" h="444">
                <a:moveTo>
                  <a:pt x="308" y="122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2"/>
                </a:lnTo>
                <a:close/>
              </a:path>
            </a:pathLst>
          </a:custGeom>
          <a:gradFill rotWithShape="1">
            <a:gsLst>
              <a:gs pos="0">
                <a:srgbClr val="906B0E">
                  <a:gamma/>
                  <a:shade val="46275"/>
                  <a:invGamma/>
                </a:srgbClr>
              </a:gs>
              <a:gs pos="50000">
                <a:srgbClr val="906B0E"/>
              </a:gs>
              <a:gs pos="100000">
                <a:srgbClr val="906B0E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0665" name="Freeform 9"/>
          <p:cNvSpPr>
            <a:spLocks/>
          </p:cNvSpPr>
          <p:nvPr/>
        </p:nvSpPr>
        <p:spPr bwMode="gray">
          <a:xfrm>
            <a:off x="-176970" y="5405075"/>
            <a:ext cx="4854573" cy="778669"/>
          </a:xfrm>
          <a:custGeom>
            <a:avLst/>
            <a:gdLst/>
            <a:ahLst/>
            <a:cxnLst>
              <a:cxn ang="0">
                <a:pos x="1872" y="284"/>
              </a:cxn>
              <a:cxn ang="0">
                <a:pos x="0" y="284"/>
              </a:cxn>
              <a:cxn ang="0">
                <a:pos x="446" y="0"/>
              </a:cxn>
              <a:cxn ang="0">
                <a:pos x="2180" y="0"/>
              </a:cxn>
              <a:cxn ang="0">
                <a:pos x="1872" y="284"/>
              </a:cxn>
            </a:cxnLst>
            <a:rect l="0" t="0" r="r" b="b"/>
            <a:pathLst>
              <a:path w="2180" h="284">
                <a:moveTo>
                  <a:pt x="1872" y="284"/>
                </a:moveTo>
                <a:lnTo>
                  <a:pt x="0" y="284"/>
                </a:lnTo>
                <a:lnTo>
                  <a:pt x="446" y="0"/>
                </a:lnTo>
                <a:lnTo>
                  <a:pt x="2180" y="0"/>
                </a:lnTo>
                <a:lnTo>
                  <a:pt x="1872" y="284"/>
                </a:lnTo>
                <a:close/>
              </a:path>
            </a:pathLst>
          </a:custGeom>
          <a:solidFill>
            <a:srgbClr val="F2E16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algn="ctr"/>
            <a:r>
              <a:rPr lang="ar-SA" sz="2000" b="1" dirty="0">
                <a:solidFill>
                  <a:srgbClr val="000000"/>
                </a:solidFill>
              </a:rPr>
              <a:t>أسئلة تستهدف معرفة علاقتك </a:t>
            </a:r>
            <a:r>
              <a:rPr lang="ar-SA" sz="2000" b="1" dirty="0" smtClean="0">
                <a:solidFill>
                  <a:srgbClr val="000000"/>
                </a:solidFill>
              </a:rPr>
              <a:t>بزملائك</a:t>
            </a:r>
          </a:p>
          <a:p>
            <a:pPr algn="ctr"/>
            <a:r>
              <a:rPr lang="ar-SA" sz="2000" b="1" dirty="0" smtClean="0">
                <a:solidFill>
                  <a:srgbClr val="000000"/>
                </a:solidFill>
              </a:rPr>
              <a:t>ورؤسائك </a:t>
            </a:r>
            <a:endParaRPr lang="ar-SA" sz="2000" b="1" dirty="0">
              <a:solidFill>
                <a:srgbClr val="000000"/>
              </a:solidFill>
            </a:endParaRPr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gray">
          <a:xfrm>
            <a:off x="2531017" y="3505850"/>
            <a:ext cx="3300424" cy="210564"/>
          </a:xfrm>
          <a:prstGeom prst="rect">
            <a:avLst/>
          </a:prstGeom>
          <a:gradFill rotWithShape="1">
            <a:gsLst>
              <a:gs pos="0">
                <a:srgbClr val="00906A">
                  <a:gamma/>
                  <a:shade val="72549"/>
                  <a:invGamma/>
                </a:srgbClr>
              </a:gs>
              <a:gs pos="50000">
                <a:srgbClr val="00906A"/>
              </a:gs>
              <a:gs pos="100000">
                <a:srgbClr val="00906A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latin typeface="Verdana" pitchFamily="34" charset="0"/>
            </a:endParaRPr>
          </a:p>
        </p:txBody>
      </p:sp>
      <p:sp>
        <p:nvSpPr>
          <p:cNvPr id="70677" name="Rectangle 21"/>
          <p:cNvSpPr>
            <a:spLocks noChangeArrowheads="1"/>
          </p:cNvSpPr>
          <p:nvPr/>
        </p:nvSpPr>
        <p:spPr bwMode="gray">
          <a:xfrm>
            <a:off x="1585172" y="4380177"/>
            <a:ext cx="3690369" cy="186532"/>
          </a:xfrm>
          <a:prstGeom prst="rect">
            <a:avLst/>
          </a:prstGeom>
          <a:gradFill rotWithShape="1">
            <a:gsLst>
              <a:gs pos="0">
                <a:srgbClr val="8041FF">
                  <a:gamma/>
                  <a:shade val="72549"/>
                  <a:invGamma/>
                </a:srgbClr>
              </a:gs>
              <a:gs pos="50000">
                <a:srgbClr val="8041FF"/>
              </a:gs>
              <a:gs pos="100000">
                <a:srgbClr val="8041FF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latin typeface="Verdana" pitchFamily="34" charset="0"/>
            </a:endParaRPr>
          </a:p>
        </p:txBody>
      </p:sp>
      <p:sp>
        <p:nvSpPr>
          <p:cNvPr id="70678" name="Freeform 22"/>
          <p:cNvSpPr>
            <a:spLocks/>
          </p:cNvSpPr>
          <p:nvPr/>
        </p:nvSpPr>
        <p:spPr bwMode="gray">
          <a:xfrm>
            <a:off x="701742" y="4567119"/>
            <a:ext cx="4611508" cy="631825"/>
          </a:xfrm>
          <a:custGeom>
            <a:avLst/>
            <a:gdLst/>
            <a:ahLst/>
            <a:cxnLst>
              <a:cxn ang="0">
                <a:pos x="1742" y="286"/>
              </a:cxn>
              <a:cxn ang="0">
                <a:pos x="0" y="286"/>
              </a:cxn>
              <a:cxn ang="0">
                <a:pos x="446" y="0"/>
              </a:cxn>
              <a:cxn ang="0">
                <a:pos x="2048" y="0"/>
              </a:cxn>
              <a:cxn ang="0">
                <a:pos x="1742" y="286"/>
              </a:cxn>
            </a:cxnLst>
            <a:rect l="0" t="0" r="r" b="b"/>
            <a:pathLst>
              <a:path w="2048" h="286">
                <a:moveTo>
                  <a:pt x="1742" y="286"/>
                </a:moveTo>
                <a:lnTo>
                  <a:pt x="0" y="286"/>
                </a:lnTo>
                <a:lnTo>
                  <a:pt x="446" y="0"/>
                </a:lnTo>
                <a:lnTo>
                  <a:pt x="2048" y="0"/>
                </a:lnTo>
                <a:lnTo>
                  <a:pt x="1742" y="286"/>
                </a:lnTo>
                <a:close/>
              </a:path>
            </a:pathLst>
          </a:custGeom>
          <a:solidFill>
            <a:srgbClr val="FF9966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algn="ctr"/>
            <a:endParaRPr lang="ar-SA" sz="2000" b="1" dirty="0">
              <a:solidFill>
                <a:srgbClr val="000000"/>
              </a:solidFill>
            </a:endParaRPr>
          </a:p>
        </p:txBody>
      </p:sp>
      <p:sp>
        <p:nvSpPr>
          <p:cNvPr id="70679" name="Rectangle 23"/>
          <p:cNvSpPr>
            <a:spLocks noChangeArrowheads="1"/>
          </p:cNvSpPr>
          <p:nvPr/>
        </p:nvSpPr>
        <p:spPr bwMode="gray">
          <a:xfrm>
            <a:off x="615774" y="5220494"/>
            <a:ext cx="4016373" cy="172244"/>
          </a:xfrm>
          <a:prstGeom prst="rect">
            <a:avLst/>
          </a:prstGeom>
          <a:gradFill rotWithShape="1">
            <a:gsLst>
              <a:gs pos="0">
                <a:srgbClr val="DC7150">
                  <a:gamma/>
                  <a:shade val="72549"/>
                  <a:invGamma/>
                </a:srgbClr>
              </a:gs>
              <a:gs pos="50000">
                <a:srgbClr val="DC7150"/>
              </a:gs>
              <a:gs pos="100000">
                <a:srgbClr val="DC7150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latin typeface="Verdana" pitchFamily="34" charset="0"/>
            </a:endParaRPr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gray">
          <a:xfrm>
            <a:off x="-118269" y="6183744"/>
            <a:ext cx="4080669" cy="243164"/>
          </a:xfrm>
          <a:prstGeom prst="rect">
            <a:avLst/>
          </a:prstGeom>
          <a:gradFill rotWithShape="1">
            <a:gsLst>
              <a:gs pos="0">
                <a:srgbClr val="D0A11C">
                  <a:gamma/>
                  <a:shade val="72549"/>
                  <a:invGamma/>
                </a:srgbClr>
              </a:gs>
              <a:gs pos="50000">
                <a:srgbClr val="D0A11C"/>
              </a:gs>
              <a:gs pos="100000">
                <a:srgbClr val="D0A11C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latin typeface="Verdana" pitchFamily="34" charset="0"/>
            </a:endParaRPr>
          </a:p>
        </p:txBody>
      </p:sp>
      <p:sp>
        <p:nvSpPr>
          <p:cNvPr id="70682" name="Text Box 26"/>
          <p:cNvSpPr txBox="1">
            <a:spLocks noChangeArrowheads="1"/>
          </p:cNvSpPr>
          <p:nvPr/>
        </p:nvSpPr>
        <p:spPr bwMode="auto">
          <a:xfrm>
            <a:off x="1095375" y="1828800"/>
            <a:ext cx="2867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r" rtl="1"/>
            <a:endParaRPr lang="en-US" dirty="0">
              <a:latin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839" y="2013465"/>
            <a:ext cx="3353461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0587">
            <a:off x="6407126" y="1997009"/>
            <a:ext cx="540832" cy="861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3875157" y="2134755"/>
            <a:ext cx="28007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000" b="1" dirty="0">
                <a:solidFill>
                  <a:srgbClr val="000000"/>
                </a:solidFill>
              </a:rPr>
              <a:t>أسئلة للتثبت على صحة السيرة 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861" y="1883807"/>
            <a:ext cx="2759334" cy="12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4032">
            <a:off x="6772509" y="980828"/>
            <a:ext cx="794876" cy="95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1447800" y="4698365"/>
            <a:ext cx="32469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>
                <a:solidFill>
                  <a:srgbClr val="000000"/>
                </a:solidFill>
              </a:rPr>
              <a:t>أسئلة تستهدف معرفة أهدافك 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474" y="1012159"/>
            <a:ext cx="3175515" cy="112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915" y="4567119"/>
            <a:ext cx="2587762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12159"/>
            <a:ext cx="1655887" cy="1522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  <p:bldP spid="70662" grpId="0" animBg="1"/>
      <p:bldP spid="70665" grpId="0" animBg="1"/>
      <p:bldP spid="706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5943600" cy="563563"/>
          </a:xfrm>
        </p:spPr>
        <p:txBody>
          <a:bodyPr/>
          <a:lstStyle/>
          <a:p>
            <a:r>
              <a:rPr lang="ar-SA" sz="2800" dirty="0">
                <a:solidFill>
                  <a:srgbClr val="FFFF00"/>
                </a:solidFill>
              </a:rPr>
              <a:t>الأسئلة التي يمكن أن تسألها في المقابلة</a:t>
            </a: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8" y="0"/>
            <a:ext cx="2336442" cy="1041042"/>
          </a:xfrm>
        </p:spPr>
      </p:pic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4144538956"/>
              </p:ext>
            </p:extLst>
          </p:nvPr>
        </p:nvGraphicFramePr>
        <p:xfrm>
          <a:off x="1066800" y="1524000"/>
          <a:ext cx="74676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956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DCBE42-5123-4879-BAFB-B51939369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CDDCBE42-5123-4879-BAFB-B519393690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0FB81D-85F4-403B-A113-0D8CAD27B2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D50FB81D-85F4-403B-A113-0D8CAD27B2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F2918C-D265-428D-A185-9A68D95EB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F6F2918C-D265-428D-A185-9A68D95EB7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639163-B09E-46CD-AF4F-1E1809F4D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DB639163-B09E-46CD-AF4F-1E1809F4D9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D268A2-22EB-434E-8DCD-FE7C76CA1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2BD268A2-22EB-434E-8DCD-FE7C76CA1A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C7E60D-2D4A-4BEA-B946-59A1D9945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FBC7E60D-2D4A-4BEA-B946-59A1D99452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865E2F-8E5F-4103-9DC1-82528787E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D8865E2F-8E5F-4103-9DC1-82528787EF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2800" dirty="0">
                <a:solidFill>
                  <a:srgbClr val="FFFF00"/>
                </a:solidFill>
              </a:rPr>
              <a:t>بعد انتهاء المقابلة الشخصية</a:t>
            </a:r>
            <a:endParaRPr lang="ar-SA" sz="2800" b="0" dirty="0">
              <a:solidFill>
                <a:srgbClr val="FFFF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958241"/>
              </p:ext>
            </p:extLst>
          </p:nvPr>
        </p:nvGraphicFramePr>
        <p:xfrm>
          <a:off x="990600" y="1371600"/>
          <a:ext cx="7696200" cy="4867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 descr="C:\Users\user\AppData\Local\Microsoft\Windows\Temporary Internet Files\Content.IE5\5648JFNO\MC90044042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92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04925E-47DE-4927-A294-11EC82DA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A04925E-47DE-4927-A294-11EC82DA45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D1390B-A766-4138-8EC7-6863E408B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92D1390B-A766-4138-8EC7-6863E408B0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B4E062-51AF-492E-AAAA-92BBB99B5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EEB4E062-51AF-492E-AAAA-92BBB99B53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03E610-2DD8-4FA8-BAC4-0711E9E2E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E803E610-2DD8-4FA8-BAC4-0711E9E2E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3D00B1-F234-4A20-9C72-C71B95FEF4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213D00B1-F234-4A20-9C72-C71B95FEF4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1B610A-D7C4-468D-B40F-318320C3D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BD1B610A-D7C4-468D-B40F-318320C3D2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EB49C5-63C8-4796-B439-AD010C3080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6AEB49C5-63C8-4796-B439-AD010C3080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703784-C5E0-42C9-BFA6-7DC9D731A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38703784-C5E0-42C9-BFA6-7DC9D731A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33800"/>
            <a:ext cx="5410200" cy="3810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82947" name="WordArt 3"/>
          <p:cNvSpPr>
            <a:spLocks noChangeArrowheads="1" noChangeShapeType="1" noTextEdit="1"/>
          </p:cNvSpPr>
          <p:nvPr/>
        </p:nvSpPr>
        <p:spPr bwMode="gray">
          <a:xfrm>
            <a:off x="1752600" y="2286000"/>
            <a:ext cx="5486400" cy="1447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ar-SA" sz="5400" b="1" kern="10" dirty="0" smtClean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وشكرا لحسن استماعكم</a:t>
            </a:r>
            <a:r>
              <a:rPr lang="en-US" sz="5400" b="1" kern="10" dirty="0" smtClean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!</a:t>
            </a:r>
            <a:endParaRPr lang="ar-SA" sz="5400" b="1" kern="10" dirty="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2"/>
                  </a:gs>
                  <a:gs pos="100000">
                    <a:schemeClr val="folHlink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Verdana"/>
              <a:ea typeface="Verdana"/>
            </a:endParaRPr>
          </a:p>
        </p:txBody>
      </p:sp>
      <p:pic>
        <p:nvPicPr>
          <p:cNvPr id="82948" name="Picture 4" descr="C:\Users\GHADA ^_^\Pictures\للبوربوينت\كمبيوت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2209800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theme/theme1.xml><?xml version="1.0" encoding="utf-8"?>
<a:theme xmlns:a="http://schemas.openxmlformats.org/drawingml/2006/main" name="cdb2004127d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db2004127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db2004127d 1">
        <a:dk1>
          <a:srgbClr val="5F5F5F"/>
        </a:dk1>
        <a:lt1>
          <a:srgbClr val="FFFFFF"/>
        </a:lt1>
        <a:dk2>
          <a:srgbClr val="6C4078"/>
        </a:dk2>
        <a:lt2>
          <a:srgbClr val="F4F4CC"/>
        </a:lt2>
        <a:accent1>
          <a:srgbClr val="4A71D4"/>
        </a:accent1>
        <a:accent2>
          <a:srgbClr val="9999FF"/>
        </a:accent2>
        <a:accent3>
          <a:srgbClr val="BAAFBE"/>
        </a:accent3>
        <a:accent4>
          <a:srgbClr val="DADADA"/>
        </a:accent4>
        <a:accent5>
          <a:srgbClr val="B1BBE6"/>
        </a:accent5>
        <a:accent6>
          <a:srgbClr val="8A8AE7"/>
        </a:accent6>
        <a:hlink>
          <a:srgbClr val="DA971E"/>
        </a:hlink>
        <a:folHlink>
          <a:srgbClr val="4AAA7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2004127d 2">
        <a:dk1>
          <a:srgbClr val="5F5F5F"/>
        </a:dk1>
        <a:lt1>
          <a:srgbClr val="FFFFFF"/>
        </a:lt1>
        <a:dk2>
          <a:srgbClr val="155122"/>
        </a:dk2>
        <a:lt2>
          <a:srgbClr val="FFFFCC"/>
        </a:lt2>
        <a:accent1>
          <a:srgbClr val="4BB137"/>
        </a:accent1>
        <a:accent2>
          <a:srgbClr val="CCCC00"/>
        </a:accent2>
        <a:accent3>
          <a:srgbClr val="AAB3AB"/>
        </a:accent3>
        <a:accent4>
          <a:srgbClr val="DADADA"/>
        </a:accent4>
        <a:accent5>
          <a:srgbClr val="B1D5AE"/>
        </a:accent5>
        <a:accent6>
          <a:srgbClr val="B9B900"/>
        </a:accent6>
        <a:hlink>
          <a:srgbClr val="ECA84E"/>
        </a:hlink>
        <a:folHlink>
          <a:srgbClr val="82A7D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2004127d 3">
        <a:dk1>
          <a:srgbClr val="5F5F5F"/>
        </a:dk1>
        <a:lt1>
          <a:srgbClr val="FFFFFF"/>
        </a:lt1>
        <a:dk2>
          <a:srgbClr val="174D9D"/>
        </a:dk2>
        <a:lt2>
          <a:srgbClr val="EAEAEA"/>
        </a:lt2>
        <a:accent1>
          <a:srgbClr val="1A97EC"/>
        </a:accent1>
        <a:accent2>
          <a:srgbClr val="99CCFF"/>
        </a:accent2>
        <a:accent3>
          <a:srgbClr val="ABB2CC"/>
        </a:accent3>
        <a:accent4>
          <a:srgbClr val="DADADA"/>
        </a:accent4>
        <a:accent5>
          <a:srgbClr val="ABC9F4"/>
        </a:accent5>
        <a:accent6>
          <a:srgbClr val="8AB9E7"/>
        </a:accent6>
        <a:hlink>
          <a:srgbClr val="85DF9D"/>
        </a:hlink>
        <a:folHlink>
          <a:srgbClr val="8B7AE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6757</TotalTime>
  <Words>230</Words>
  <Application>Microsoft Office PowerPoint</Application>
  <PresentationFormat>عرض على الشاشة (3:4)‏</PresentationFormat>
  <Paragraphs>56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cdb2004127d</vt:lpstr>
      <vt:lpstr>تابع الوحدة السادسة    الاتصال في بيئة العمل</vt:lpstr>
      <vt:lpstr>تابع : الاتصال في بيئة العمل</vt:lpstr>
      <vt:lpstr>ثالثاً: اجتياز المقابلات الشخصية </vt:lpstr>
      <vt:lpstr>الاستعداد للمقابلة الشخصية</vt:lpstr>
      <vt:lpstr>أثناء المقابلة الشخصية </vt:lpstr>
      <vt:lpstr>الأسئلة التي يجب أن تتوقعها أثناء المقابلة </vt:lpstr>
      <vt:lpstr>الأسئلة التي يمكن أن تسألها في المقابلة</vt:lpstr>
      <vt:lpstr>بعد انتهاء المقابلة الشخصية</vt:lpstr>
      <vt:lpstr>عرض تقديمي في PowerPoint</vt:lpstr>
    </vt:vector>
  </TitlesOfParts>
  <Company>Guilddesign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Sung Ha, Park</dc:creator>
  <cp:lastModifiedBy>user</cp:lastModifiedBy>
  <cp:revision>71</cp:revision>
  <dcterms:created xsi:type="dcterms:W3CDTF">2004-11-18T03:21:53Z</dcterms:created>
  <dcterms:modified xsi:type="dcterms:W3CDTF">2015-11-16T12:17:27Z</dcterms:modified>
</cp:coreProperties>
</file>